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4CB-392C-4CD4-9A5E-F4D2A0623F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FAB-E5BE-40F1-9D86-FE13D5EC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1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FAB-E5BE-40F1-9D86-FE13D5EC3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 smtClean="0"/>
              <a:t>Bab</a:t>
            </a:r>
            <a:r>
              <a:rPr lang="en-US" sz="4000" dirty="0" smtClean="0"/>
              <a:t> 9 </a:t>
            </a:r>
            <a:r>
              <a:rPr lang="en-US" sz="4000" dirty="0" err="1" smtClean="0"/>
              <a:t>Pengujian</a:t>
            </a:r>
            <a:r>
              <a:rPr lang="en-US" sz="4000" dirty="0" smtClean="0"/>
              <a:t> </a:t>
            </a:r>
            <a:r>
              <a:rPr lang="en-US" sz="4000" dirty="0" err="1" smtClean="0"/>
              <a:t>Hipotesis</a:t>
            </a:r>
            <a:r>
              <a:rPr lang="en-US" sz="4000" dirty="0" smtClean="0"/>
              <a:t>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Varians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9248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Varians</a:t>
            </a:r>
            <a:endParaRPr lang="en-US" sz="2400" b="1" dirty="0" smtClean="0"/>
          </a:p>
          <a:p>
            <a:pPr algn="just"/>
            <a:r>
              <a:rPr lang="en-US" sz="2400" dirty="0" err="1" smtClean="0"/>
              <a:t>Varians</a:t>
            </a:r>
            <a:r>
              <a:rPr lang="en-US" sz="2400" dirty="0" smtClean="0"/>
              <a:t> </a:t>
            </a:r>
            <a:r>
              <a:rPr lang="en-US" sz="2400" dirty="0" err="1" smtClean="0"/>
              <a:t>dipergunakan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kumpu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lan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observasi</a:t>
            </a:r>
            <a:r>
              <a:rPr lang="en-US" sz="2400" dirty="0" smtClean="0"/>
              <a:t>,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diketahui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Ingat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akar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varians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ketahui</a:t>
            </a:r>
            <a:r>
              <a:rPr lang="en-US" sz="2400" dirty="0" smtClean="0"/>
              <a:t>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</a:t>
            </a:r>
            <a:r>
              <a:rPr lang="en-US" sz="2400" dirty="0" err="1" smtClean="0"/>
              <a:t>ditarik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normal,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rasio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smtClean="0"/>
              <a:t>              ( n – 1 ) s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 / 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 =  X (</a:t>
            </a:r>
            <a:r>
              <a:rPr lang="en-US" sz="2400" dirty="0" err="1" smtClean="0"/>
              <a:t>kai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( n – 1 )</a:t>
            </a:r>
          </a:p>
          <a:p>
            <a:pPr algn="just"/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kai</a:t>
            </a:r>
            <a:r>
              <a:rPr lang="en-US" sz="2400" dirty="0" smtClean="0"/>
              <a:t> </a:t>
            </a:r>
            <a:r>
              <a:rPr lang="en-US" sz="2400" dirty="0" err="1" smtClean="0"/>
              <a:t>kuadrat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(n-1)</a:t>
            </a:r>
          </a:p>
          <a:p>
            <a:pPr algn="just"/>
            <a:r>
              <a:rPr lang="en-US" sz="2400" dirty="0" err="1" smtClean="0"/>
              <a:t>Rasio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Ho  : 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o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           Ha  : 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 &lt;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o</a:t>
            </a:r>
            <a:r>
              <a:rPr lang="en-US" sz="2400" baseline="30000" dirty="0" smtClean="0"/>
              <a:t>2</a:t>
            </a:r>
          </a:p>
          <a:p>
            <a:pPr algn="just"/>
            <a:r>
              <a:rPr lang="en-US" sz="2400" dirty="0" smtClean="0"/>
              <a:t>Ha  : 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&gt;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o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            Ha  :  </a:t>
            </a:r>
            <a:r>
              <a:rPr lang="el-GR" sz="2400" dirty="0" smtClean="0"/>
              <a:t>σ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≠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o</a:t>
            </a:r>
            <a:r>
              <a:rPr lang="en-US" sz="2400" baseline="30000" dirty="0" smtClean="0"/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27473" cy="6026727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/>
              <a:t>II. </a:t>
            </a:r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Varians</a:t>
            </a:r>
            <a:endParaRPr lang="en-US" sz="2400" b="1" dirty="0" smtClean="0"/>
          </a:p>
          <a:p>
            <a:pPr algn="just"/>
            <a:r>
              <a:rPr lang="en-US" sz="2400" dirty="0" smtClean="0"/>
              <a:t>     </a:t>
            </a:r>
            <a:r>
              <a:rPr lang="en-US" sz="2400" dirty="0" err="1" smtClean="0"/>
              <a:t>Alat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    </a:t>
            </a:r>
            <a:r>
              <a:rPr lang="en-US" sz="2400" dirty="0" err="1" smtClean="0"/>
              <a:t>Fo</a:t>
            </a:r>
            <a:r>
              <a:rPr lang="en-US" sz="2400" dirty="0" smtClean="0"/>
              <a:t>  =  S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/  S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, 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Fo</a:t>
            </a:r>
            <a:endParaRPr lang="en-US" sz="2400" dirty="0" smtClean="0"/>
          </a:p>
          <a:p>
            <a:pPr algn="just"/>
            <a:r>
              <a:rPr lang="en-US" sz="2400" dirty="0" smtClean="0"/>
              <a:t>    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F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(n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-1), (n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-1)                                                  </a:t>
            </a:r>
            <a:endParaRPr lang="en-US" sz="2400" b="1" dirty="0" smtClean="0"/>
          </a:p>
          <a:p>
            <a:pPr algn="just"/>
            <a:r>
              <a:rPr lang="en-US" sz="2400" b="1" dirty="0" err="1" smtClean="0"/>
              <a:t>Perumusan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berikut</a:t>
            </a:r>
            <a:r>
              <a:rPr lang="en-US" sz="2400" b="1" dirty="0" smtClean="0"/>
              <a:t>  :</a:t>
            </a:r>
          </a:p>
          <a:p>
            <a:pPr algn="just"/>
            <a:r>
              <a:rPr lang="en-US" sz="2400" dirty="0" smtClean="0"/>
              <a:t>Ho :  σ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–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(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)</a:t>
            </a:r>
          </a:p>
          <a:p>
            <a:pPr algn="just"/>
            <a:r>
              <a:rPr lang="en-US" sz="2400" dirty="0" smtClean="0"/>
              <a:t>Ha  : σ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≠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(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 )</a:t>
            </a:r>
          </a:p>
          <a:p>
            <a:pPr algn="just"/>
            <a:r>
              <a:rPr lang="en-US" sz="240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 </a:t>
            </a:r>
            <a:r>
              <a:rPr lang="en-US" sz="2400" dirty="0" err="1" smtClean="0"/>
              <a:t>dan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varians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penduga</a:t>
            </a:r>
            <a:r>
              <a:rPr lang="en-US" sz="2400" dirty="0" smtClean="0"/>
              <a:t>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yang</a:t>
            </a:r>
            <a:r>
              <a:rPr lang="en-US" sz="2400" dirty="0" smtClean="0"/>
              <a:t> </a:t>
            </a:r>
            <a:r>
              <a:rPr lang="en-US" sz="2400" dirty="0" err="1" smtClean="0"/>
              <a:t>bebas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ditarik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.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, </a:t>
            </a:r>
            <a:r>
              <a:rPr lang="en-US" sz="2400" dirty="0" err="1" smtClean="0"/>
              <a:t>varians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</a:t>
            </a:r>
            <a:r>
              <a:rPr lang="en-US" sz="2400" dirty="0" err="1" smtClean="0"/>
              <a:t>varians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sebenarnya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populasi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Ho </a:t>
            </a:r>
            <a:r>
              <a:rPr lang="en-US" sz="2400" dirty="0" err="1" smtClean="0"/>
              <a:t>benar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Fo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1,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Fo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mendekati</a:t>
            </a:r>
            <a:r>
              <a:rPr lang="en-US" sz="2400" dirty="0" smtClean="0"/>
              <a:t> 0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menjahui</a:t>
            </a:r>
            <a:r>
              <a:rPr lang="en-US" sz="2400" dirty="0" smtClean="0"/>
              <a:t> 1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cenderung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Ho. </a:t>
            </a:r>
            <a:r>
              <a:rPr lang="en-US" sz="2400" dirty="0" err="1" smtClean="0"/>
              <a:t>Tabel</a:t>
            </a:r>
            <a:r>
              <a:rPr lang="en-US" sz="2400" dirty="0" smtClean="0"/>
              <a:t> F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F yang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kurva</a:t>
            </a:r>
            <a:r>
              <a:rPr lang="en-US" sz="2400" dirty="0" smtClean="0"/>
              <a:t> </a:t>
            </a:r>
            <a:r>
              <a:rPr lang="en-US" sz="2400" dirty="0" err="1" smtClean="0"/>
              <a:t>sebelah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278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 Bab 9 Pengujian Hipotesis Tentang Varians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 STATISTIKA</dc:title>
  <dc:creator>user</dc:creator>
  <cp:lastModifiedBy>May</cp:lastModifiedBy>
  <cp:revision>143</cp:revision>
  <dcterms:created xsi:type="dcterms:W3CDTF">2012-02-17T00:53:45Z</dcterms:created>
  <dcterms:modified xsi:type="dcterms:W3CDTF">2015-03-13T04:50:39Z</dcterms:modified>
</cp:coreProperties>
</file>