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95204"/>
  </p:normalViewPr>
  <p:slideViewPr>
    <p:cSldViewPr snapToGrid="0">
      <p:cViewPr varScale="1">
        <p:scale>
          <a:sx n="57" d="100"/>
          <a:sy n="5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8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16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98451" y="4175919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en-US" sz="3600" b="1" smtClean="0"/>
              <a:t>Quiz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8056" y="5367313"/>
            <a:ext cx="6400800" cy="941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Devi </a:t>
            </a:r>
            <a:r>
              <a:rPr lang="en-US" dirty="0" err="1" smtClean="0"/>
              <a:t>Angelaiana</a:t>
            </a:r>
            <a:r>
              <a:rPr lang="en-US" dirty="0" smtClean="0"/>
              <a:t>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42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138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PPT UEU Pertemuan 1 - Copy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KORELASI SPEARMAN RANK</dc:title>
  <dc:creator>macbook</dc:creator>
  <cp:lastModifiedBy>Windows User</cp:lastModifiedBy>
  <cp:revision>14</cp:revision>
  <dcterms:created xsi:type="dcterms:W3CDTF">2016-12-14T08:28:09Z</dcterms:created>
  <dcterms:modified xsi:type="dcterms:W3CDTF">2017-12-18T02:28:27Z</dcterms:modified>
</cp:coreProperties>
</file>