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9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671"/>
  </p:normalViewPr>
  <p:slideViewPr>
    <p:cSldViewPr>
      <p:cViewPr varScale="1">
        <p:scale>
          <a:sx n="59" d="100"/>
          <a:sy n="5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AD890-749C-44C7-B180-9BC337E79CA2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C96D7-85E5-48D8-9724-1A4AB48B5CB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1452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428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624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396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814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421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143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540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819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540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874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880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562A-0DC6-4DFD-82A9-EBCFB82C938B}" type="datetimeFigureOut">
              <a:rPr lang="en-US" smtClean="0"/>
              <a:pPr/>
              <a:t>11/17/2017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33624-0549-41D5-8D60-547FA37610C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698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63888" y="3212976"/>
            <a:ext cx="6858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KUIS</a:t>
            </a:r>
            <a:endParaRPr lang="en-SG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8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323528" y="936522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FFFFFF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EVALUASI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6404" y="1936654"/>
            <a:ext cx="8358246" cy="4945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35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25</cp:revision>
  <dcterms:created xsi:type="dcterms:W3CDTF">2015-10-30T06:27:34Z</dcterms:created>
  <dcterms:modified xsi:type="dcterms:W3CDTF">2017-11-17T01:29:41Z</dcterms:modified>
</cp:coreProperties>
</file>