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DA92-6FB8-4A5E-A31A-4AD8A0DFE8CE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0FF7D-7626-41C3-81E8-B33ECBAEA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49E96-6345-4B9D-AE92-987CFEDCBC50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0DAA1-D011-4F3F-9558-23AE251ED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B2C22-774D-485E-969B-E91AE5CED052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0451-F0DA-42AC-8B41-0F84F3B1C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006E6-6A2F-491C-8494-DE610A0A0C39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BB81C-F414-4A58-AE1F-F7B403659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BF48A-0E5D-4670-AF65-9621C9756240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FBCF5-A4F5-4BBA-97AE-3AA8E5D6C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8485-27F3-4299-B8B9-882ADA11F380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7CFE5-86C6-49B2-BCE3-13D9CE380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27542-9195-4EBF-B943-E84917B61D50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3DC-D372-47FA-A63B-80819BD26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A6ADA-56EC-4F66-979B-FA5FE6531741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7277-CEFB-4FE4-9E20-0235F8B3C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9E573-7357-4782-A077-45DD4CD784D6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7D61-4396-4AC8-96AC-EFD9FA2F2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9DD8A-6F4B-4827-9A50-F8E8F6043A2E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86DE-9764-44EC-ABDF-D398FCC5B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88291-4A47-45D5-A5FA-96E92C032FF3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AE508-7445-4CD7-8DB1-C35FF55E2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0AC46-AAE2-4B51-97C5-D07011664E62}" type="datetimeFigureOut">
              <a:rPr lang="en-US"/>
              <a:pPr>
                <a:defRPr/>
              </a:pPr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828EB1-336A-4EB9-A286-E97FFC4F3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BAB 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CIVIL SOCIETY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Civil Society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90-an. Civil society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madani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.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civil society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madani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peradaban</a:t>
            </a:r>
            <a:r>
              <a:rPr lang="en-US" dirty="0" smtClean="0"/>
              <a:t>,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r>
              <a:rPr lang="en-US" dirty="0" smtClean="0"/>
              <a:t>, </a:t>
            </a:r>
            <a:r>
              <a:rPr lang="en-US" dirty="0" err="1" smtClean="0"/>
              <a:t>berbudaya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berakhlak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 (</a:t>
            </a:r>
            <a:r>
              <a:rPr lang="en-US" dirty="0" err="1" smtClean="0"/>
              <a:t>Hasyim</a:t>
            </a:r>
            <a:r>
              <a:rPr lang="en-US" dirty="0" smtClean="0"/>
              <a:t>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2. Civil society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(</a:t>
            </a:r>
            <a:r>
              <a:rPr lang="en-US" dirty="0" err="1" smtClean="0"/>
              <a:t>Budiman</a:t>
            </a:r>
            <a:r>
              <a:rPr lang="en-US" dirty="0" smtClean="0"/>
              <a:t>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madani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demokratisasi</a:t>
            </a:r>
            <a:r>
              <a:rPr lang="en-US" dirty="0" smtClean="0"/>
              <a:t>, </a:t>
            </a:r>
            <a:r>
              <a:rPr lang="en-US" dirty="0" err="1" smtClean="0"/>
              <a:t>aman</a:t>
            </a:r>
            <a:r>
              <a:rPr lang="en-US" dirty="0" smtClean="0"/>
              <a:t>, </a:t>
            </a:r>
            <a:r>
              <a:rPr lang="en-US" dirty="0" err="1" smtClean="0"/>
              <a:t>makmur</a:t>
            </a:r>
            <a:r>
              <a:rPr lang="en-US" dirty="0" smtClean="0"/>
              <a:t>, </a:t>
            </a:r>
            <a:r>
              <a:rPr lang="en-US" dirty="0" err="1" smtClean="0"/>
              <a:t>beradab</a:t>
            </a:r>
            <a:r>
              <a:rPr lang="en-US" dirty="0" smtClean="0"/>
              <a:t>, </a:t>
            </a:r>
            <a:r>
              <a:rPr lang="en-US" dirty="0" err="1" smtClean="0"/>
              <a:t>sejahtera</a:t>
            </a:r>
            <a:r>
              <a:rPr lang="en-US" dirty="0" smtClean="0"/>
              <a:t>, 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berbudaya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merdeka</a:t>
            </a:r>
            <a:r>
              <a:rPr lang="en-US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civil Society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diakuinya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.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LSM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aspirasi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(HAM), </a:t>
            </a:r>
            <a:r>
              <a:rPr lang="en-US" dirty="0" err="1" smtClean="0"/>
              <a:t>prostitusi</a:t>
            </a:r>
            <a:r>
              <a:rPr lang="en-US" dirty="0" smtClean="0"/>
              <a:t>,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diberkati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yang </a:t>
            </a:r>
            <a:r>
              <a:rPr lang="en-US" dirty="0" err="1" smtClean="0"/>
              <a:t>kekal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dicabut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siapapun</a:t>
            </a:r>
            <a:r>
              <a:rPr lang="en-US" dirty="0" smtClean="0"/>
              <a:t>,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terlepaskan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‘</a:t>
            </a:r>
            <a:r>
              <a:rPr lang="en-US" dirty="0" err="1" smtClean="0"/>
              <a:t>terkontrak</a:t>
            </a:r>
            <a:r>
              <a:rPr lang="en-US" dirty="0" smtClean="0"/>
              <a:t>’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primitif</a:t>
            </a:r>
            <a:r>
              <a:rPr lang="en-US" dirty="0" smtClean="0"/>
              <a:t>.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(</a:t>
            </a:r>
            <a:r>
              <a:rPr lang="en-US" i="1" dirty="0" smtClean="0"/>
              <a:t>life, liberty, and property</a:t>
            </a:r>
            <a:r>
              <a:rPr lang="en-US" dirty="0" smtClean="0"/>
              <a:t>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Menurut</a:t>
            </a:r>
            <a:r>
              <a:rPr lang="en-US" dirty="0" smtClean="0"/>
              <a:t> John Locke,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sipil</a:t>
            </a:r>
            <a:r>
              <a:rPr lang="en-US" dirty="0" smtClean="0"/>
              <a:t>,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yang </a:t>
            </a:r>
            <a:r>
              <a:rPr lang="en-US" dirty="0" err="1" smtClean="0"/>
              <a:t>dilepaskan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bukannya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b="1" dirty="0" err="1" smtClean="0"/>
              <a:t>revolusi</a:t>
            </a:r>
            <a:r>
              <a:rPr lang="en-US" b="1" dirty="0" smtClean="0"/>
              <a:t> </a:t>
            </a:r>
            <a:r>
              <a:rPr lang="en-US" b="1" dirty="0" err="1" smtClean="0"/>
              <a:t>rakyat</a:t>
            </a:r>
            <a:r>
              <a:rPr lang="en-US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smtClean="0"/>
              <a:t>T h a n k’ 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BAB 13 CIVIL SOCIETY </vt:lpstr>
      <vt:lpstr>Slide 2</vt:lpstr>
      <vt:lpstr>Slide 3</vt:lpstr>
      <vt:lpstr>Slide 4</vt:lpstr>
      <vt:lpstr>T h a n k’ s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13 CIVIL SOCIETY </dc:title>
  <dc:creator>User</dc:creator>
  <cp:lastModifiedBy>anin</cp:lastModifiedBy>
  <cp:revision>2</cp:revision>
  <dcterms:created xsi:type="dcterms:W3CDTF">2009-10-25T04:50:33Z</dcterms:created>
  <dcterms:modified xsi:type="dcterms:W3CDTF">2014-06-18T07:00:27Z</dcterms:modified>
</cp:coreProperties>
</file>