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F25AD-CB1B-4E45-832A-2C02D666E17B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A93DD-70DE-48BE-BB50-7C1798B6DE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berpendoman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/>
              <a:t>	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yanmg</a:t>
            </a:r>
            <a:r>
              <a:rPr lang="en-US" dirty="0" smtClean="0"/>
              <a:t> </a:t>
            </a:r>
            <a:r>
              <a:rPr lang="en-US" dirty="0" err="1" smtClean="0"/>
              <a:t>berkerumun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lebon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yang </a:t>
            </a:r>
            <a:r>
              <a:rPr lang="en-US" dirty="0" err="1" smtClean="0"/>
              <a:t>membentuknya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/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Menurut</a:t>
            </a:r>
            <a:r>
              <a:rPr lang="en-US" dirty="0" smtClean="0"/>
              <a:t> 3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kebersamaannya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lain,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yang </a:t>
            </a:r>
            <a:r>
              <a:rPr lang="en-US" dirty="0" err="1" smtClean="0"/>
              <a:t>mendorongnya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tunduk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naluri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menular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taat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Hoorton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Hunt </a:t>
            </a:r>
            <a:r>
              <a:rPr lang="en-US" dirty="0" err="1" smtClean="0"/>
              <a:t>mengemukakan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konvergensi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, </a:t>
            </a:r>
            <a:r>
              <a:rPr lang="en-US" dirty="0" err="1" smtClean="0"/>
              <a:t>maksud</a:t>
            </a:r>
            <a:r>
              <a:rPr lang="en-US" dirty="0" smtClean="0"/>
              <a:t>,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.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smelser</a:t>
            </a:r>
            <a:r>
              <a:rPr lang="en-US" dirty="0" smtClean="0"/>
              <a:t> </a:t>
            </a:r>
            <a:r>
              <a:rPr lang="en-US" dirty="0" err="1" smtClean="0"/>
              <a:t>mengidentifikasikan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penentu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: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Structural conduciveness-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Ketegangan</a:t>
            </a:r>
            <a:r>
              <a:rPr lang="en-US" dirty="0" smtClean="0"/>
              <a:t> (</a:t>
            </a:r>
            <a:r>
              <a:rPr lang="en-US" dirty="0" err="1" smtClean="0"/>
              <a:t>Struktural</a:t>
            </a:r>
            <a:r>
              <a:rPr lang="en-US" dirty="0" smtClean="0"/>
              <a:t> Strain)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menyebarnya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(growth and spread of a </a:t>
            </a:r>
            <a:r>
              <a:rPr lang="en-US" dirty="0" err="1" smtClean="0"/>
              <a:t>generlize</a:t>
            </a:r>
            <a:r>
              <a:rPr lang="en-US" dirty="0" smtClean="0"/>
              <a:t> belief)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mendahului</a:t>
            </a:r>
            <a:r>
              <a:rPr lang="en-US" dirty="0" smtClean="0"/>
              <a:t> (</a:t>
            </a:r>
            <a:r>
              <a:rPr lang="en-US" smtClean="0"/>
              <a:t>precipitating fact)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Mobilisasi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Berlangsungnya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106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Perilaku Kolektif</vt:lpstr>
      <vt:lpstr>Perilaku kolektif</vt:lpstr>
      <vt:lpstr>Slide 3</vt:lpstr>
      <vt:lpstr>Slide 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anin</cp:lastModifiedBy>
  <cp:revision>9</cp:revision>
  <dcterms:created xsi:type="dcterms:W3CDTF">2012-03-04T09:04:44Z</dcterms:created>
  <dcterms:modified xsi:type="dcterms:W3CDTF">2014-06-18T07:00:59Z</dcterms:modified>
</cp:coreProperties>
</file>