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6" r:id="rId1"/>
    <p:sldMasterId id="2147483993" r:id="rId2"/>
    <p:sldMasterId id="2147484007" r:id="rId3"/>
    <p:sldMasterId id="2147484022" r:id="rId4"/>
  </p:sldMasterIdLst>
  <p:notesMasterIdLst>
    <p:notesMasterId r:id="rId73"/>
  </p:notesMasterIdLst>
  <p:handoutMasterIdLst>
    <p:handoutMasterId r:id="rId74"/>
  </p:handoutMasterIdLst>
  <p:sldIdLst>
    <p:sldId id="534" r:id="rId5"/>
    <p:sldId id="535" r:id="rId6"/>
    <p:sldId id="513" r:id="rId7"/>
    <p:sldId id="536" r:id="rId8"/>
    <p:sldId id="483" r:id="rId9"/>
    <p:sldId id="523" r:id="rId10"/>
    <p:sldId id="500" r:id="rId11"/>
    <p:sldId id="538" r:id="rId12"/>
    <p:sldId id="540" r:id="rId13"/>
    <p:sldId id="549" r:id="rId14"/>
    <p:sldId id="515" r:id="rId15"/>
    <p:sldId id="516" r:id="rId16"/>
    <p:sldId id="517" r:id="rId17"/>
    <p:sldId id="451" r:id="rId18"/>
    <p:sldId id="452" r:id="rId19"/>
    <p:sldId id="519" r:id="rId20"/>
    <p:sldId id="520" r:id="rId21"/>
    <p:sldId id="489" r:id="rId22"/>
    <p:sldId id="587" r:id="rId23"/>
    <p:sldId id="521" r:id="rId24"/>
    <p:sldId id="494" r:id="rId25"/>
    <p:sldId id="542" r:id="rId26"/>
    <p:sldId id="543" r:id="rId27"/>
    <p:sldId id="544" r:id="rId28"/>
    <p:sldId id="495" r:id="rId29"/>
    <p:sldId id="545" r:id="rId30"/>
    <p:sldId id="524" r:id="rId31"/>
    <p:sldId id="531" r:id="rId32"/>
    <p:sldId id="528" r:id="rId33"/>
    <p:sldId id="547" r:id="rId34"/>
    <p:sldId id="532" r:id="rId35"/>
    <p:sldId id="461" r:id="rId36"/>
    <p:sldId id="462" r:id="rId37"/>
    <p:sldId id="589" r:id="rId38"/>
    <p:sldId id="591" r:id="rId39"/>
    <p:sldId id="592" r:id="rId40"/>
    <p:sldId id="594" r:id="rId41"/>
    <p:sldId id="596" r:id="rId42"/>
    <p:sldId id="598" r:id="rId43"/>
    <p:sldId id="600" r:id="rId44"/>
    <p:sldId id="602" r:id="rId45"/>
    <p:sldId id="474" r:id="rId46"/>
    <p:sldId id="603" r:id="rId47"/>
    <p:sldId id="604" r:id="rId48"/>
    <p:sldId id="605" r:id="rId49"/>
    <p:sldId id="564" r:id="rId50"/>
    <p:sldId id="565" r:id="rId51"/>
    <p:sldId id="566" r:id="rId52"/>
    <p:sldId id="567" r:id="rId53"/>
    <p:sldId id="568" r:id="rId54"/>
    <p:sldId id="569" r:id="rId55"/>
    <p:sldId id="570" r:id="rId56"/>
    <p:sldId id="571" r:id="rId57"/>
    <p:sldId id="572" r:id="rId58"/>
    <p:sldId id="573" r:id="rId59"/>
    <p:sldId id="574" r:id="rId60"/>
    <p:sldId id="575" r:id="rId61"/>
    <p:sldId id="576" r:id="rId62"/>
    <p:sldId id="577" r:id="rId63"/>
    <p:sldId id="578" r:id="rId64"/>
    <p:sldId id="579" r:id="rId65"/>
    <p:sldId id="580" r:id="rId66"/>
    <p:sldId id="581" r:id="rId67"/>
    <p:sldId id="582" r:id="rId68"/>
    <p:sldId id="583" r:id="rId69"/>
    <p:sldId id="584" r:id="rId70"/>
    <p:sldId id="585" r:id="rId71"/>
    <p:sldId id="586" r:id="rId72"/>
  </p:sldIdLst>
  <p:sldSz cx="9144000" cy="6858000" type="screen4x3"/>
  <p:notesSz cx="6854825" cy="9237663"/>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15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A50021"/>
    <a:srgbClr val="1F4081"/>
    <a:srgbClr val="CCECFF"/>
    <a:srgbClr val="666699"/>
    <a:srgbClr val="F0EFE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667" autoAdjust="0"/>
  </p:normalViewPr>
  <p:slideViewPr>
    <p:cSldViewPr>
      <p:cViewPr varScale="1">
        <p:scale>
          <a:sx n="72" d="100"/>
          <a:sy n="72" d="100"/>
        </p:scale>
        <p:origin x="102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8" d="100"/>
          <a:sy n="58" d="100"/>
        </p:scale>
        <p:origin x="-1812" y="-72"/>
      </p:cViewPr>
      <p:guideLst>
        <p:guide orient="horz" pos="2909"/>
        <p:guide pos="215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notesMaster" Target="notesMasters/notesMaster1.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CDDDFA-2642-457C-8AFD-B3266F4449D7}" type="doc">
      <dgm:prSet loTypeId="urn:microsoft.com/office/officeart/2005/8/layout/hProcess6" loCatId="process" qsTypeId="urn:microsoft.com/office/officeart/2005/8/quickstyle/3d9" qsCatId="3D" csTypeId="urn:microsoft.com/office/officeart/2005/8/colors/accent5_1" csCatId="accent5" phldr="1"/>
      <dgm:spPr/>
      <dgm:t>
        <a:bodyPr/>
        <a:lstStyle/>
        <a:p>
          <a:endParaRPr lang="id-ID"/>
        </a:p>
      </dgm:t>
    </dgm:pt>
    <dgm:pt modelId="{65EAB762-6586-456B-95FC-CE16F6380DEA}">
      <dgm:prSet phldrT="[Text]"/>
      <dgm:spPr/>
      <dgm:t>
        <a:bodyPr/>
        <a:lstStyle/>
        <a:p>
          <a:r>
            <a:rPr lang="id-ID" dirty="0" smtClean="0"/>
            <a:t>2 jenis</a:t>
          </a:r>
        </a:p>
        <a:p>
          <a:r>
            <a:rPr lang="id-ID" dirty="0" smtClean="0"/>
            <a:t>OTOT</a:t>
          </a:r>
          <a:endParaRPr lang="id-ID" dirty="0"/>
        </a:p>
      </dgm:t>
    </dgm:pt>
    <dgm:pt modelId="{6416C64F-0EF0-4C4F-BB45-24D048CD15C8}" type="parTrans" cxnId="{56A85B8B-1E1D-4A34-BBA2-752881C45625}">
      <dgm:prSet/>
      <dgm:spPr/>
      <dgm:t>
        <a:bodyPr/>
        <a:lstStyle/>
        <a:p>
          <a:endParaRPr lang="id-ID"/>
        </a:p>
      </dgm:t>
    </dgm:pt>
    <dgm:pt modelId="{0F584951-DCD5-450B-9B28-87B400C85903}" type="sibTrans" cxnId="{56A85B8B-1E1D-4A34-BBA2-752881C45625}">
      <dgm:prSet/>
      <dgm:spPr/>
      <dgm:t>
        <a:bodyPr/>
        <a:lstStyle/>
        <a:p>
          <a:endParaRPr lang="id-ID"/>
        </a:p>
      </dgm:t>
    </dgm:pt>
    <dgm:pt modelId="{2F0B1DE8-2C9D-4094-85BC-ED7EB28969A5}">
      <dgm:prSet phldrT="[Text]"/>
      <dgm:spPr>
        <a:solidFill>
          <a:srgbClr val="0070C0">
            <a:alpha val="90000"/>
          </a:srgbClr>
        </a:solidFill>
        <a:ln>
          <a:solidFill>
            <a:srgbClr val="C00000">
              <a:alpha val="90000"/>
            </a:srgbClr>
          </a:solidFill>
        </a:ln>
      </dgm:spPr>
      <dgm:t>
        <a:bodyPr/>
        <a:lstStyle/>
        <a:p>
          <a:r>
            <a:rPr lang="id-ID" dirty="0" smtClean="0"/>
            <a:t>Kerja otot dinamis, yang ditandai dengan adanya proses berulang antara kontraksi dan relaksi</a:t>
          </a:r>
          <a:endParaRPr lang="id-ID" dirty="0"/>
        </a:p>
      </dgm:t>
    </dgm:pt>
    <dgm:pt modelId="{0D94F810-5A95-416A-BA25-1C5E7073E124}" type="parTrans" cxnId="{C9AA6298-19AC-4762-95B3-3E5D2D18A999}">
      <dgm:prSet/>
      <dgm:spPr/>
      <dgm:t>
        <a:bodyPr/>
        <a:lstStyle/>
        <a:p>
          <a:endParaRPr lang="id-ID"/>
        </a:p>
      </dgm:t>
    </dgm:pt>
    <dgm:pt modelId="{0CFDBFBD-7D9C-4A5A-8017-7BC840A0393C}" type="sibTrans" cxnId="{C9AA6298-19AC-4762-95B3-3E5D2D18A999}">
      <dgm:prSet/>
      <dgm:spPr/>
      <dgm:t>
        <a:bodyPr/>
        <a:lstStyle/>
        <a:p>
          <a:endParaRPr lang="id-ID"/>
        </a:p>
      </dgm:t>
    </dgm:pt>
    <dgm:pt modelId="{56A7EA8B-C09A-479F-BD5F-2C2210430EDE}">
      <dgm:prSet phldrT="[Text]"/>
      <dgm:spPr>
        <a:solidFill>
          <a:srgbClr val="0070C0">
            <a:alpha val="90000"/>
          </a:srgbClr>
        </a:solidFill>
        <a:ln>
          <a:solidFill>
            <a:srgbClr val="C00000">
              <a:alpha val="90000"/>
            </a:srgbClr>
          </a:solidFill>
        </a:ln>
      </dgm:spPr>
      <dgm:t>
        <a:bodyPr/>
        <a:lstStyle/>
        <a:p>
          <a:r>
            <a:rPr lang="id-ID" dirty="0" smtClean="0"/>
            <a:t>Kerja otot statis ditandai dengan proses kotraksi yang berkepanjangan</a:t>
          </a:r>
          <a:endParaRPr lang="id-ID" dirty="0"/>
        </a:p>
      </dgm:t>
    </dgm:pt>
    <dgm:pt modelId="{BF46CA35-4692-40A9-89DF-B37789DDA53D}" type="parTrans" cxnId="{256CB9A2-02DD-49A2-A2AC-748C3A2FF0AD}">
      <dgm:prSet/>
      <dgm:spPr/>
      <dgm:t>
        <a:bodyPr/>
        <a:lstStyle/>
        <a:p>
          <a:endParaRPr lang="id-ID"/>
        </a:p>
      </dgm:t>
    </dgm:pt>
    <dgm:pt modelId="{06245488-9E52-4346-9A0D-FCA1B5D00424}" type="sibTrans" cxnId="{256CB9A2-02DD-49A2-A2AC-748C3A2FF0AD}">
      <dgm:prSet/>
      <dgm:spPr/>
      <dgm:t>
        <a:bodyPr/>
        <a:lstStyle/>
        <a:p>
          <a:endParaRPr lang="id-ID"/>
        </a:p>
      </dgm:t>
    </dgm:pt>
    <dgm:pt modelId="{94790E3A-8610-4E52-8BBD-20D072DF32AC}" type="pres">
      <dgm:prSet presAssocID="{85CDDDFA-2642-457C-8AFD-B3266F4449D7}" presName="theList" presStyleCnt="0">
        <dgm:presLayoutVars>
          <dgm:dir/>
          <dgm:animLvl val="lvl"/>
          <dgm:resizeHandles val="exact"/>
        </dgm:presLayoutVars>
      </dgm:prSet>
      <dgm:spPr/>
      <dgm:t>
        <a:bodyPr/>
        <a:lstStyle/>
        <a:p>
          <a:endParaRPr lang="id-ID"/>
        </a:p>
      </dgm:t>
    </dgm:pt>
    <dgm:pt modelId="{27125126-8F30-44D1-8958-6775769FE95D}" type="pres">
      <dgm:prSet presAssocID="{65EAB762-6586-456B-95FC-CE16F6380DEA}" presName="compNode" presStyleCnt="0"/>
      <dgm:spPr/>
    </dgm:pt>
    <dgm:pt modelId="{CA4F4EB0-DC36-42D7-8B76-6DA493F81F8E}" type="pres">
      <dgm:prSet presAssocID="{65EAB762-6586-456B-95FC-CE16F6380DEA}" presName="noGeometry" presStyleCnt="0"/>
      <dgm:spPr/>
    </dgm:pt>
    <dgm:pt modelId="{7A1A4008-D11A-4C38-AF7B-0A61E2045453}" type="pres">
      <dgm:prSet presAssocID="{65EAB762-6586-456B-95FC-CE16F6380DEA}" presName="childTextVisible" presStyleLbl="bgAccFollowNode1" presStyleIdx="0" presStyleCnt="1" custScaleX="128985" custLinFactNeighborX="-4326" custLinFactNeighborY="-3269">
        <dgm:presLayoutVars>
          <dgm:bulletEnabled val="1"/>
        </dgm:presLayoutVars>
      </dgm:prSet>
      <dgm:spPr/>
      <dgm:t>
        <a:bodyPr/>
        <a:lstStyle/>
        <a:p>
          <a:endParaRPr lang="id-ID"/>
        </a:p>
      </dgm:t>
    </dgm:pt>
    <dgm:pt modelId="{6952F55B-4A22-44F0-85DD-94CC8AE1E165}" type="pres">
      <dgm:prSet presAssocID="{65EAB762-6586-456B-95FC-CE16F6380DEA}" presName="childTextHidden" presStyleLbl="bgAccFollowNode1" presStyleIdx="0" presStyleCnt="1"/>
      <dgm:spPr/>
      <dgm:t>
        <a:bodyPr/>
        <a:lstStyle/>
        <a:p>
          <a:endParaRPr lang="id-ID"/>
        </a:p>
      </dgm:t>
    </dgm:pt>
    <dgm:pt modelId="{A12F828D-BB78-40F3-808F-85FD052DA170}" type="pres">
      <dgm:prSet presAssocID="{65EAB762-6586-456B-95FC-CE16F6380DEA}" presName="parentText" presStyleLbl="node1" presStyleIdx="0" presStyleCnt="1" custScaleX="69467" custScaleY="50586" custLinFactNeighborX="-26646" custLinFactNeighborY="16585">
        <dgm:presLayoutVars>
          <dgm:chMax val="1"/>
          <dgm:bulletEnabled val="1"/>
        </dgm:presLayoutVars>
      </dgm:prSet>
      <dgm:spPr/>
      <dgm:t>
        <a:bodyPr/>
        <a:lstStyle/>
        <a:p>
          <a:endParaRPr lang="id-ID"/>
        </a:p>
      </dgm:t>
    </dgm:pt>
  </dgm:ptLst>
  <dgm:cxnLst>
    <dgm:cxn modelId="{302EE842-DE05-4E39-AA31-53FC94DE0D6B}" type="presOf" srcId="{56A7EA8B-C09A-479F-BD5F-2C2210430EDE}" destId="{7A1A4008-D11A-4C38-AF7B-0A61E2045453}" srcOrd="0" destOrd="1" presId="urn:microsoft.com/office/officeart/2005/8/layout/hProcess6"/>
    <dgm:cxn modelId="{CD0E3109-267B-42DA-A508-16A6F26F851C}" type="presOf" srcId="{85CDDDFA-2642-457C-8AFD-B3266F4449D7}" destId="{94790E3A-8610-4E52-8BBD-20D072DF32AC}" srcOrd="0" destOrd="0" presId="urn:microsoft.com/office/officeart/2005/8/layout/hProcess6"/>
    <dgm:cxn modelId="{256CB9A2-02DD-49A2-A2AC-748C3A2FF0AD}" srcId="{65EAB762-6586-456B-95FC-CE16F6380DEA}" destId="{56A7EA8B-C09A-479F-BD5F-2C2210430EDE}" srcOrd="1" destOrd="0" parTransId="{BF46CA35-4692-40A9-89DF-B37789DDA53D}" sibTransId="{06245488-9E52-4346-9A0D-FCA1B5D00424}"/>
    <dgm:cxn modelId="{C9AA6298-19AC-4762-95B3-3E5D2D18A999}" srcId="{65EAB762-6586-456B-95FC-CE16F6380DEA}" destId="{2F0B1DE8-2C9D-4094-85BC-ED7EB28969A5}" srcOrd="0" destOrd="0" parTransId="{0D94F810-5A95-416A-BA25-1C5E7073E124}" sibTransId="{0CFDBFBD-7D9C-4A5A-8017-7BC840A0393C}"/>
    <dgm:cxn modelId="{52C7EC08-9E93-4A8D-8896-52E24F3D3340}" type="presOf" srcId="{65EAB762-6586-456B-95FC-CE16F6380DEA}" destId="{A12F828D-BB78-40F3-808F-85FD052DA170}" srcOrd="0" destOrd="0" presId="urn:microsoft.com/office/officeart/2005/8/layout/hProcess6"/>
    <dgm:cxn modelId="{56A85B8B-1E1D-4A34-BBA2-752881C45625}" srcId="{85CDDDFA-2642-457C-8AFD-B3266F4449D7}" destId="{65EAB762-6586-456B-95FC-CE16F6380DEA}" srcOrd="0" destOrd="0" parTransId="{6416C64F-0EF0-4C4F-BB45-24D048CD15C8}" sibTransId="{0F584951-DCD5-450B-9B28-87B400C85903}"/>
    <dgm:cxn modelId="{3D046A43-4DD6-4681-ADCC-15895E29B32E}" type="presOf" srcId="{2F0B1DE8-2C9D-4094-85BC-ED7EB28969A5}" destId="{6952F55B-4A22-44F0-85DD-94CC8AE1E165}" srcOrd="1" destOrd="0" presId="urn:microsoft.com/office/officeart/2005/8/layout/hProcess6"/>
    <dgm:cxn modelId="{411BF64C-B758-45CD-BEFB-3748BF3B13E2}" type="presOf" srcId="{2F0B1DE8-2C9D-4094-85BC-ED7EB28969A5}" destId="{7A1A4008-D11A-4C38-AF7B-0A61E2045453}" srcOrd="0" destOrd="0" presId="urn:microsoft.com/office/officeart/2005/8/layout/hProcess6"/>
    <dgm:cxn modelId="{3F9414CF-D39E-4D31-BCB0-98DA64A99624}" type="presOf" srcId="{56A7EA8B-C09A-479F-BD5F-2C2210430EDE}" destId="{6952F55B-4A22-44F0-85DD-94CC8AE1E165}" srcOrd="1" destOrd="1" presId="urn:microsoft.com/office/officeart/2005/8/layout/hProcess6"/>
    <dgm:cxn modelId="{2BDF5440-572C-47FE-A930-73DA6B6AF015}" type="presParOf" srcId="{94790E3A-8610-4E52-8BBD-20D072DF32AC}" destId="{27125126-8F30-44D1-8958-6775769FE95D}" srcOrd="0" destOrd="0" presId="urn:microsoft.com/office/officeart/2005/8/layout/hProcess6"/>
    <dgm:cxn modelId="{D0078D42-B51F-48FB-912E-416AD15606DF}" type="presParOf" srcId="{27125126-8F30-44D1-8958-6775769FE95D}" destId="{CA4F4EB0-DC36-42D7-8B76-6DA493F81F8E}" srcOrd="0" destOrd="0" presId="urn:microsoft.com/office/officeart/2005/8/layout/hProcess6"/>
    <dgm:cxn modelId="{E86DCEE8-5AB2-4DF8-B226-75942E4EF964}" type="presParOf" srcId="{27125126-8F30-44D1-8958-6775769FE95D}" destId="{7A1A4008-D11A-4C38-AF7B-0A61E2045453}" srcOrd="1" destOrd="0" presId="urn:microsoft.com/office/officeart/2005/8/layout/hProcess6"/>
    <dgm:cxn modelId="{9BDBFDB5-DB6D-49D2-8B08-595F3C763C86}" type="presParOf" srcId="{27125126-8F30-44D1-8958-6775769FE95D}" destId="{6952F55B-4A22-44F0-85DD-94CC8AE1E165}" srcOrd="2" destOrd="0" presId="urn:microsoft.com/office/officeart/2005/8/layout/hProcess6"/>
    <dgm:cxn modelId="{CFC428AA-4728-49A6-B260-5BC3A6A3EB4A}" type="presParOf" srcId="{27125126-8F30-44D1-8958-6775769FE95D}" destId="{A12F828D-BB78-40F3-808F-85FD052DA170}"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98CBF5-6CB6-4D9A-87C0-87E8CD48AD5C}" type="doc">
      <dgm:prSet loTypeId="urn:microsoft.com/office/officeart/2005/8/layout/vList5" loCatId="list" qsTypeId="urn:microsoft.com/office/officeart/2005/8/quickstyle/3d6" qsCatId="3D" csTypeId="urn:microsoft.com/office/officeart/2005/8/colors/accent0_3" csCatId="mainScheme" phldr="1"/>
      <dgm:spPr/>
      <dgm:t>
        <a:bodyPr/>
        <a:lstStyle/>
        <a:p>
          <a:endParaRPr lang="id-ID"/>
        </a:p>
      </dgm:t>
    </dgm:pt>
    <dgm:pt modelId="{D3165B9D-21FA-4D85-8E22-F49D3D494F13}">
      <dgm:prSet/>
      <dgm:spPr/>
      <dgm:t>
        <a:bodyPr/>
        <a:lstStyle/>
        <a:p>
          <a:pPr rtl="0"/>
          <a:r>
            <a:rPr lang="en-US" dirty="0" err="1" smtClean="0"/>
            <a:t>Untuk</a:t>
          </a:r>
          <a:r>
            <a:rPr lang="en-US" dirty="0" smtClean="0"/>
            <a:t> </a:t>
          </a:r>
          <a:r>
            <a:rPr lang="en-US" dirty="0" err="1" smtClean="0"/>
            <a:t>Pekerjaan</a:t>
          </a:r>
          <a:r>
            <a:rPr lang="en-US" dirty="0" smtClean="0"/>
            <a:t> </a:t>
          </a:r>
          <a:r>
            <a:rPr lang="en-US" dirty="0" err="1" smtClean="0"/>
            <a:t>Statis</a:t>
          </a:r>
          <a:r>
            <a:rPr lang="en-US" dirty="0" smtClean="0"/>
            <a:t>  :</a:t>
          </a:r>
          <a:endParaRPr lang="en-US" dirty="0"/>
        </a:p>
      </dgm:t>
    </dgm:pt>
    <dgm:pt modelId="{52B1B95A-71D7-4BD9-98B1-D5C7DC9E078E}" type="parTrans" cxnId="{BF06A661-CBC8-418B-A4E2-1530486CD87C}">
      <dgm:prSet/>
      <dgm:spPr/>
      <dgm:t>
        <a:bodyPr/>
        <a:lstStyle/>
        <a:p>
          <a:endParaRPr lang="id-ID"/>
        </a:p>
      </dgm:t>
    </dgm:pt>
    <dgm:pt modelId="{1DB5CB8F-4E08-4EDF-A226-2F0214266D4C}" type="sibTrans" cxnId="{BF06A661-CBC8-418B-A4E2-1530486CD87C}">
      <dgm:prSet/>
      <dgm:spPr/>
      <dgm:t>
        <a:bodyPr/>
        <a:lstStyle/>
        <a:p>
          <a:endParaRPr lang="id-ID"/>
        </a:p>
      </dgm:t>
    </dgm:pt>
    <dgm:pt modelId="{737D14F6-BD69-4F35-9AA9-FF6AB836E6CE}">
      <dgm:prSet custT="1"/>
      <dgm:spPr/>
      <dgm:t>
        <a:bodyPr/>
        <a:lstStyle/>
        <a:p>
          <a:pPr rtl="0"/>
          <a:r>
            <a:rPr lang="en-US" sz="2400" dirty="0" err="1" smtClean="0"/>
            <a:t>Otot</a:t>
          </a:r>
          <a:r>
            <a:rPr lang="en-US" sz="2400" dirty="0" smtClean="0"/>
            <a:t> </a:t>
          </a:r>
          <a:r>
            <a:rPr lang="en-US" sz="2400" dirty="0" err="1" smtClean="0"/>
            <a:t>tertekan</a:t>
          </a:r>
          <a:r>
            <a:rPr lang="en-US" sz="2400" dirty="0" smtClean="0"/>
            <a:t> - - -&gt; </a:t>
          </a:r>
          <a:r>
            <a:rPr lang="en-US" sz="2400" dirty="0" err="1" smtClean="0"/>
            <a:t>Penyempitan</a:t>
          </a:r>
          <a:r>
            <a:rPr lang="en-US" sz="2400" dirty="0" smtClean="0"/>
            <a:t> </a:t>
          </a:r>
          <a:r>
            <a:rPr lang="en-US" sz="2400" dirty="0" err="1" smtClean="0"/>
            <a:t>pembuluh</a:t>
          </a:r>
          <a:r>
            <a:rPr lang="en-US" sz="2400" dirty="0" smtClean="0"/>
            <a:t> </a:t>
          </a:r>
          <a:r>
            <a:rPr lang="en-US" sz="2400" dirty="0" err="1" smtClean="0"/>
            <a:t>darah</a:t>
          </a:r>
          <a:endParaRPr lang="id-ID" sz="2400" dirty="0"/>
        </a:p>
      </dgm:t>
    </dgm:pt>
    <dgm:pt modelId="{BBD5117C-011D-41E2-8139-B8D3FAD8BFE4}" type="parTrans" cxnId="{36EA3DD5-3A96-48ED-8482-77F5D5A55C7E}">
      <dgm:prSet/>
      <dgm:spPr/>
      <dgm:t>
        <a:bodyPr/>
        <a:lstStyle/>
        <a:p>
          <a:endParaRPr lang="id-ID"/>
        </a:p>
      </dgm:t>
    </dgm:pt>
    <dgm:pt modelId="{554C71FB-5778-4D5E-AF92-4F41E97E2463}" type="sibTrans" cxnId="{36EA3DD5-3A96-48ED-8482-77F5D5A55C7E}">
      <dgm:prSet/>
      <dgm:spPr/>
      <dgm:t>
        <a:bodyPr/>
        <a:lstStyle/>
        <a:p>
          <a:endParaRPr lang="id-ID"/>
        </a:p>
      </dgm:t>
    </dgm:pt>
    <dgm:pt modelId="{D722062B-823E-4376-8907-6A8CE4E9FEC6}">
      <dgm:prSet custT="1"/>
      <dgm:spPr/>
      <dgm:t>
        <a:bodyPr/>
        <a:lstStyle/>
        <a:p>
          <a:pPr rtl="0"/>
          <a:r>
            <a:rPr lang="en-US" sz="2400" dirty="0" err="1" smtClean="0"/>
            <a:t>Peredaran</a:t>
          </a:r>
          <a:r>
            <a:rPr lang="en-US" sz="2400" dirty="0" smtClean="0"/>
            <a:t> </a:t>
          </a:r>
          <a:r>
            <a:rPr lang="en-US" sz="2400" dirty="0" err="1" smtClean="0"/>
            <a:t>darah</a:t>
          </a:r>
          <a:r>
            <a:rPr lang="en-US" sz="2400" dirty="0" smtClean="0"/>
            <a:t> </a:t>
          </a:r>
          <a:r>
            <a:rPr lang="en-US" sz="2400" dirty="0" err="1" smtClean="0"/>
            <a:t>ter</a:t>
          </a:r>
          <a:r>
            <a:rPr lang="id-ID" sz="2400" dirty="0" smtClean="0"/>
            <a:t>ganggu </a:t>
          </a:r>
          <a:r>
            <a:rPr lang="en-US" sz="2400" dirty="0" smtClean="0"/>
            <a:t>( Oxygen deft ) - - -&gt;    </a:t>
          </a:r>
          <a:r>
            <a:rPr lang="en-US" sz="2400" dirty="0" err="1" smtClean="0"/>
            <a:t>Asam</a:t>
          </a:r>
          <a:r>
            <a:rPr lang="en-US" sz="2400" dirty="0" smtClean="0"/>
            <a:t> </a:t>
          </a:r>
          <a:r>
            <a:rPr lang="en-US" sz="2400" dirty="0" err="1" smtClean="0"/>
            <a:t>Laktat</a:t>
          </a:r>
          <a:r>
            <a:rPr lang="en-US" sz="2400" dirty="0" smtClean="0"/>
            <a:t> </a:t>
          </a:r>
          <a:r>
            <a:rPr lang="en-US" sz="2400" dirty="0" err="1" smtClean="0"/>
            <a:t>menumpuk</a:t>
          </a:r>
          <a:r>
            <a:rPr lang="en-US" sz="2400" dirty="0" smtClean="0"/>
            <a:t> - - -&gt;  </a:t>
          </a:r>
          <a:r>
            <a:rPr lang="en-US" sz="2400" dirty="0" err="1" smtClean="0"/>
            <a:t>Pegal-pegal</a:t>
          </a:r>
          <a:r>
            <a:rPr lang="en-US" sz="2400" dirty="0" smtClean="0"/>
            <a:t>.</a:t>
          </a:r>
          <a:endParaRPr lang="id-ID" sz="2400" dirty="0"/>
        </a:p>
      </dgm:t>
    </dgm:pt>
    <dgm:pt modelId="{335F8994-42E3-44FA-BDFC-F5BF9706B6CB}" type="parTrans" cxnId="{C1E9374B-61F2-4CD9-A654-253D8127F14F}">
      <dgm:prSet/>
      <dgm:spPr/>
      <dgm:t>
        <a:bodyPr/>
        <a:lstStyle/>
        <a:p>
          <a:endParaRPr lang="id-ID"/>
        </a:p>
      </dgm:t>
    </dgm:pt>
    <dgm:pt modelId="{C834E9A5-54D5-4981-AEFA-DEF544E3C7D4}" type="sibTrans" cxnId="{C1E9374B-61F2-4CD9-A654-253D8127F14F}">
      <dgm:prSet/>
      <dgm:spPr/>
      <dgm:t>
        <a:bodyPr/>
        <a:lstStyle/>
        <a:p>
          <a:endParaRPr lang="id-ID"/>
        </a:p>
      </dgm:t>
    </dgm:pt>
    <dgm:pt modelId="{32BB2AEC-6B5D-47DB-AB45-75A550D5A118}">
      <dgm:prSet/>
      <dgm:spPr/>
      <dgm:t>
        <a:bodyPr/>
        <a:lstStyle/>
        <a:p>
          <a:pPr rtl="0"/>
          <a:r>
            <a:rPr lang="en-US" dirty="0" err="1" smtClean="0"/>
            <a:t>Untuk</a:t>
          </a:r>
          <a:r>
            <a:rPr lang="en-US" dirty="0" smtClean="0"/>
            <a:t> </a:t>
          </a:r>
          <a:r>
            <a:rPr lang="en-US" dirty="0" err="1" smtClean="0"/>
            <a:t>Pekerjaan</a:t>
          </a:r>
          <a:r>
            <a:rPr lang="en-US" dirty="0" smtClean="0"/>
            <a:t> </a:t>
          </a:r>
          <a:r>
            <a:rPr lang="en-US" dirty="0" err="1" smtClean="0"/>
            <a:t>Dinamis</a:t>
          </a:r>
          <a:r>
            <a:rPr lang="en-US" dirty="0" smtClean="0"/>
            <a:t>  :</a:t>
          </a:r>
          <a:endParaRPr lang="id-ID" dirty="0"/>
        </a:p>
      </dgm:t>
    </dgm:pt>
    <dgm:pt modelId="{12DDB5B0-3108-47CC-AA05-D3329DA4C150}" type="parTrans" cxnId="{6CEC16CC-16D9-4B06-9F72-8446EE17A36C}">
      <dgm:prSet/>
      <dgm:spPr/>
      <dgm:t>
        <a:bodyPr/>
        <a:lstStyle/>
        <a:p>
          <a:endParaRPr lang="id-ID"/>
        </a:p>
      </dgm:t>
    </dgm:pt>
    <dgm:pt modelId="{26544A9D-DB7F-4DA7-8BC5-E5A09E0CE80A}" type="sibTrans" cxnId="{6CEC16CC-16D9-4B06-9F72-8446EE17A36C}">
      <dgm:prSet/>
      <dgm:spPr/>
      <dgm:t>
        <a:bodyPr/>
        <a:lstStyle/>
        <a:p>
          <a:endParaRPr lang="id-ID"/>
        </a:p>
      </dgm:t>
    </dgm:pt>
    <dgm:pt modelId="{78E9F9C9-5CCA-4A04-BD6D-D7F746AFB55D}">
      <dgm:prSet custT="1"/>
      <dgm:spPr/>
      <dgm:t>
        <a:bodyPr/>
        <a:lstStyle/>
        <a:p>
          <a:pPr rtl="0"/>
          <a:r>
            <a:rPr lang="en-US" sz="2200" dirty="0" err="1" smtClean="0"/>
            <a:t>Pengerahan</a:t>
          </a:r>
          <a:r>
            <a:rPr lang="en-US" sz="2200" dirty="0" smtClean="0"/>
            <a:t> </a:t>
          </a:r>
          <a:r>
            <a:rPr lang="en-US" sz="2200" dirty="0" err="1" smtClean="0"/>
            <a:t>tenaga</a:t>
          </a:r>
          <a:r>
            <a:rPr lang="en-US" sz="2200" dirty="0" smtClean="0"/>
            <a:t> </a:t>
          </a:r>
          <a:r>
            <a:rPr lang="en-US" sz="2200" dirty="0" err="1" smtClean="0"/>
            <a:t>besar</a:t>
          </a:r>
          <a:r>
            <a:rPr lang="en-US" sz="2200" dirty="0" smtClean="0"/>
            <a:t> </a:t>
          </a:r>
          <a:r>
            <a:rPr lang="en-US" sz="2200" dirty="0" err="1" smtClean="0"/>
            <a:t>dan</a:t>
          </a:r>
          <a:r>
            <a:rPr lang="en-US" sz="2200" dirty="0" smtClean="0"/>
            <a:t> </a:t>
          </a:r>
          <a:r>
            <a:rPr lang="en-US" sz="2200" dirty="0" err="1" smtClean="0"/>
            <a:t>monoton</a:t>
          </a:r>
          <a:r>
            <a:rPr lang="id-ID" sz="2200" dirty="0" smtClean="0"/>
            <a:t> </a:t>
          </a:r>
          <a:r>
            <a:rPr lang="en-US" sz="1800" dirty="0" smtClean="0"/>
            <a:t>(</a:t>
          </a:r>
          <a:r>
            <a:rPr lang="en-US" sz="1800" dirty="0" err="1" smtClean="0"/>
            <a:t>kontraksi</a:t>
          </a:r>
          <a:r>
            <a:rPr lang="en-US" sz="1800" dirty="0" smtClean="0"/>
            <a:t> </a:t>
          </a:r>
          <a:r>
            <a:rPr lang="en-US" sz="1800" dirty="0" err="1" smtClean="0"/>
            <a:t>otot</a:t>
          </a:r>
          <a:r>
            <a:rPr lang="en-US" sz="1800" dirty="0" smtClean="0"/>
            <a:t> </a:t>
          </a:r>
          <a:r>
            <a:rPr lang="en-US" sz="1800" dirty="0" err="1" smtClean="0"/>
            <a:t>serabut</a:t>
          </a:r>
          <a:r>
            <a:rPr lang="en-US" sz="1800" dirty="0" smtClean="0"/>
            <a:t> </a:t>
          </a:r>
          <a:r>
            <a:rPr lang="en-US" sz="1800" dirty="0" err="1" smtClean="0"/>
            <a:t>berlebihan</a:t>
          </a:r>
          <a:r>
            <a:rPr lang="en-US" sz="1800" dirty="0" smtClean="0"/>
            <a:t> )</a:t>
          </a:r>
          <a:r>
            <a:rPr lang="en-US" sz="2200" dirty="0" smtClean="0"/>
            <a:t> - - -&gt; CO2 &amp; Air </a:t>
          </a:r>
          <a:r>
            <a:rPr lang="en-US" sz="2200" dirty="0" err="1" smtClean="0"/>
            <a:t>menumpuk</a:t>
          </a:r>
          <a:r>
            <a:rPr lang="en-US" sz="2200" dirty="0" smtClean="0"/>
            <a:t>  - - -&gt; </a:t>
          </a:r>
          <a:r>
            <a:rPr lang="en-US" sz="2200" dirty="0" err="1" smtClean="0"/>
            <a:t>Nyeri</a:t>
          </a:r>
          <a:r>
            <a:rPr lang="en-US" sz="2200" dirty="0" smtClean="0"/>
            <a:t> </a:t>
          </a:r>
          <a:r>
            <a:rPr lang="en-US" sz="2200" dirty="0" err="1" smtClean="0"/>
            <a:t>otot</a:t>
          </a:r>
          <a:r>
            <a:rPr lang="en-US" sz="2200" dirty="0" smtClean="0"/>
            <a:t> / </a:t>
          </a:r>
          <a:r>
            <a:rPr lang="en-US" sz="2200" dirty="0" err="1" smtClean="0"/>
            <a:t>bengkak</a:t>
          </a:r>
          <a:r>
            <a:rPr lang="en-US" sz="2200" dirty="0" smtClean="0"/>
            <a:t> - - -&gt; </a:t>
          </a:r>
          <a:r>
            <a:rPr lang="en-US" sz="2200" dirty="0" err="1" smtClean="0"/>
            <a:t>Otot</a:t>
          </a:r>
          <a:r>
            <a:rPr lang="en-US" sz="2200" dirty="0" smtClean="0"/>
            <a:t> </a:t>
          </a:r>
          <a:r>
            <a:rPr lang="en-US" sz="2200" dirty="0" err="1" smtClean="0"/>
            <a:t>memendek</a:t>
          </a:r>
          <a:r>
            <a:rPr lang="en-US" sz="2200" dirty="0" smtClean="0"/>
            <a:t> </a:t>
          </a:r>
          <a:r>
            <a:rPr lang="en-US" sz="2200" dirty="0" err="1" smtClean="0"/>
            <a:t>dan</a:t>
          </a:r>
          <a:r>
            <a:rPr lang="en-US" sz="2200" dirty="0" smtClean="0"/>
            <a:t> </a:t>
          </a:r>
          <a:r>
            <a:rPr lang="en-US" sz="2200" dirty="0" err="1" smtClean="0"/>
            <a:t>kaku</a:t>
          </a:r>
          <a:r>
            <a:rPr lang="en-US" sz="2200" dirty="0" smtClean="0"/>
            <a:t>.</a:t>
          </a:r>
          <a:endParaRPr lang="id-ID" sz="2200" dirty="0"/>
        </a:p>
      </dgm:t>
    </dgm:pt>
    <dgm:pt modelId="{D46343D9-CADE-4AB9-93A9-AA7C16256E71}" type="parTrans" cxnId="{ECF99AFE-B0B9-45A0-A1B1-A0F674FA6213}">
      <dgm:prSet/>
      <dgm:spPr/>
      <dgm:t>
        <a:bodyPr/>
        <a:lstStyle/>
        <a:p>
          <a:endParaRPr lang="id-ID"/>
        </a:p>
      </dgm:t>
    </dgm:pt>
    <dgm:pt modelId="{91C4A7CC-401D-40FF-84E4-432EE6E366EA}" type="sibTrans" cxnId="{ECF99AFE-B0B9-45A0-A1B1-A0F674FA6213}">
      <dgm:prSet/>
      <dgm:spPr/>
      <dgm:t>
        <a:bodyPr/>
        <a:lstStyle/>
        <a:p>
          <a:endParaRPr lang="id-ID"/>
        </a:p>
      </dgm:t>
    </dgm:pt>
    <dgm:pt modelId="{0099190B-B497-483A-8C5D-3A1272E1F77E}" type="pres">
      <dgm:prSet presAssocID="{6C98CBF5-6CB6-4D9A-87C0-87E8CD48AD5C}" presName="Name0" presStyleCnt="0">
        <dgm:presLayoutVars>
          <dgm:dir/>
          <dgm:animLvl val="lvl"/>
          <dgm:resizeHandles val="exact"/>
        </dgm:presLayoutVars>
      </dgm:prSet>
      <dgm:spPr/>
      <dgm:t>
        <a:bodyPr/>
        <a:lstStyle/>
        <a:p>
          <a:endParaRPr lang="id-ID"/>
        </a:p>
      </dgm:t>
    </dgm:pt>
    <dgm:pt modelId="{286EC3B0-1A0D-4A15-9C8D-BB04CC8B1288}" type="pres">
      <dgm:prSet presAssocID="{D3165B9D-21FA-4D85-8E22-F49D3D494F13}" presName="linNode" presStyleCnt="0"/>
      <dgm:spPr/>
    </dgm:pt>
    <dgm:pt modelId="{AB09A425-8CB3-4C35-9E31-0A9561CBDD54}" type="pres">
      <dgm:prSet presAssocID="{D3165B9D-21FA-4D85-8E22-F49D3D494F13}" presName="parentText" presStyleLbl="node1" presStyleIdx="0" presStyleCnt="2" custScaleX="59768" custScaleY="60632" custLinFactNeighborX="-589" custLinFactNeighborY="1066">
        <dgm:presLayoutVars>
          <dgm:chMax val="1"/>
          <dgm:bulletEnabled val="1"/>
        </dgm:presLayoutVars>
      </dgm:prSet>
      <dgm:spPr/>
      <dgm:t>
        <a:bodyPr/>
        <a:lstStyle/>
        <a:p>
          <a:endParaRPr lang="id-ID"/>
        </a:p>
      </dgm:t>
    </dgm:pt>
    <dgm:pt modelId="{95A6EB65-B746-442A-BC2A-17FB494E541A}" type="pres">
      <dgm:prSet presAssocID="{D3165B9D-21FA-4D85-8E22-F49D3D494F13}" presName="descendantText" presStyleLbl="alignAccFollowNode1" presStyleIdx="0" presStyleCnt="2" custScaleX="116912">
        <dgm:presLayoutVars>
          <dgm:bulletEnabled val="1"/>
        </dgm:presLayoutVars>
      </dgm:prSet>
      <dgm:spPr/>
      <dgm:t>
        <a:bodyPr/>
        <a:lstStyle/>
        <a:p>
          <a:endParaRPr lang="id-ID"/>
        </a:p>
      </dgm:t>
    </dgm:pt>
    <dgm:pt modelId="{56DF227F-799C-40BB-860D-8C00BB71D49B}" type="pres">
      <dgm:prSet presAssocID="{1DB5CB8F-4E08-4EDF-A226-2F0214266D4C}" presName="sp" presStyleCnt="0"/>
      <dgm:spPr/>
    </dgm:pt>
    <dgm:pt modelId="{AC28D0A6-35BA-48A9-93E9-E30ED252B93A}" type="pres">
      <dgm:prSet presAssocID="{32BB2AEC-6B5D-47DB-AB45-75A550D5A118}" presName="linNode" presStyleCnt="0"/>
      <dgm:spPr/>
    </dgm:pt>
    <dgm:pt modelId="{D3798A28-2553-4949-A4EA-DD9B9BD39F24}" type="pres">
      <dgm:prSet presAssocID="{32BB2AEC-6B5D-47DB-AB45-75A550D5A118}" presName="parentText" presStyleLbl="node1" presStyleIdx="1" presStyleCnt="2" custScaleX="65474" custScaleY="45872" custLinFactNeighborY="-89">
        <dgm:presLayoutVars>
          <dgm:chMax val="1"/>
          <dgm:bulletEnabled val="1"/>
        </dgm:presLayoutVars>
      </dgm:prSet>
      <dgm:spPr/>
      <dgm:t>
        <a:bodyPr/>
        <a:lstStyle/>
        <a:p>
          <a:endParaRPr lang="id-ID"/>
        </a:p>
      </dgm:t>
    </dgm:pt>
    <dgm:pt modelId="{650AA604-93C5-40FB-9675-6CE854BD531D}" type="pres">
      <dgm:prSet presAssocID="{32BB2AEC-6B5D-47DB-AB45-75A550D5A118}" presName="descendantText" presStyleLbl="alignAccFollowNode1" presStyleIdx="1" presStyleCnt="2" custScaleX="118242" custLinFactNeighborX="2923" custLinFactNeighborY="-596">
        <dgm:presLayoutVars>
          <dgm:bulletEnabled val="1"/>
        </dgm:presLayoutVars>
      </dgm:prSet>
      <dgm:spPr/>
      <dgm:t>
        <a:bodyPr/>
        <a:lstStyle/>
        <a:p>
          <a:endParaRPr lang="id-ID"/>
        </a:p>
      </dgm:t>
    </dgm:pt>
  </dgm:ptLst>
  <dgm:cxnLst>
    <dgm:cxn modelId="{ECF99AFE-B0B9-45A0-A1B1-A0F674FA6213}" srcId="{32BB2AEC-6B5D-47DB-AB45-75A550D5A118}" destId="{78E9F9C9-5CCA-4A04-BD6D-D7F746AFB55D}" srcOrd="0" destOrd="0" parTransId="{D46343D9-CADE-4AB9-93A9-AA7C16256E71}" sibTransId="{91C4A7CC-401D-40FF-84E4-432EE6E366EA}"/>
    <dgm:cxn modelId="{48F2BAC5-D2AF-4D6D-B266-D77C4A552D65}" type="presOf" srcId="{6C98CBF5-6CB6-4D9A-87C0-87E8CD48AD5C}" destId="{0099190B-B497-483A-8C5D-3A1272E1F77E}" srcOrd="0" destOrd="0" presId="urn:microsoft.com/office/officeart/2005/8/layout/vList5"/>
    <dgm:cxn modelId="{7BC3872E-0F67-481C-BA99-CFBFC076AF21}" type="presOf" srcId="{32BB2AEC-6B5D-47DB-AB45-75A550D5A118}" destId="{D3798A28-2553-4949-A4EA-DD9B9BD39F24}" srcOrd="0" destOrd="0" presId="urn:microsoft.com/office/officeart/2005/8/layout/vList5"/>
    <dgm:cxn modelId="{BFDBDD9D-3E0F-4230-8A00-FF4BD6DF2235}" type="presOf" srcId="{D722062B-823E-4376-8907-6A8CE4E9FEC6}" destId="{95A6EB65-B746-442A-BC2A-17FB494E541A}" srcOrd="0" destOrd="1" presId="urn:microsoft.com/office/officeart/2005/8/layout/vList5"/>
    <dgm:cxn modelId="{72894736-CFB6-4AA0-8567-B87A352BDC46}" type="presOf" srcId="{78E9F9C9-5CCA-4A04-BD6D-D7F746AFB55D}" destId="{650AA604-93C5-40FB-9675-6CE854BD531D}" srcOrd="0" destOrd="0" presId="urn:microsoft.com/office/officeart/2005/8/layout/vList5"/>
    <dgm:cxn modelId="{BF06A661-CBC8-418B-A4E2-1530486CD87C}" srcId="{6C98CBF5-6CB6-4D9A-87C0-87E8CD48AD5C}" destId="{D3165B9D-21FA-4D85-8E22-F49D3D494F13}" srcOrd="0" destOrd="0" parTransId="{52B1B95A-71D7-4BD9-98B1-D5C7DC9E078E}" sibTransId="{1DB5CB8F-4E08-4EDF-A226-2F0214266D4C}"/>
    <dgm:cxn modelId="{6CEC16CC-16D9-4B06-9F72-8446EE17A36C}" srcId="{6C98CBF5-6CB6-4D9A-87C0-87E8CD48AD5C}" destId="{32BB2AEC-6B5D-47DB-AB45-75A550D5A118}" srcOrd="1" destOrd="0" parTransId="{12DDB5B0-3108-47CC-AA05-D3329DA4C150}" sibTransId="{26544A9D-DB7F-4DA7-8BC5-E5A09E0CE80A}"/>
    <dgm:cxn modelId="{DE670545-6D67-4A79-9559-CF7809381369}" type="presOf" srcId="{D3165B9D-21FA-4D85-8E22-F49D3D494F13}" destId="{AB09A425-8CB3-4C35-9E31-0A9561CBDD54}" srcOrd="0" destOrd="0" presId="urn:microsoft.com/office/officeart/2005/8/layout/vList5"/>
    <dgm:cxn modelId="{958B5B1E-1A4B-478D-A5A0-C7938AA9E90A}" type="presOf" srcId="{737D14F6-BD69-4F35-9AA9-FF6AB836E6CE}" destId="{95A6EB65-B746-442A-BC2A-17FB494E541A}" srcOrd="0" destOrd="0" presId="urn:microsoft.com/office/officeart/2005/8/layout/vList5"/>
    <dgm:cxn modelId="{36EA3DD5-3A96-48ED-8482-77F5D5A55C7E}" srcId="{D3165B9D-21FA-4D85-8E22-F49D3D494F13}" destId="{737D14F6-BD69-4F35-9AA9-FF6AB836E6CE}" srcOrd="0" destOrd="0" parTransId="{BBD5117C-011D-41E2-8139-B8D3FAD8BFE4}" sibTransId="{554C71FB-5778-4D5E-AF92-4F41E97E2463}"/>
    <dgm:cxn modelId="{C1E9374B-61F2-4CD9-A654-253D8127F14F}" srcId="{D3165B9D-21FA-4D85-8E22-F49D3D494F13}" destId="{D722062B-823E-4376-8907-6A8CE4E9FEC6}" srcOrd="1" destOrd="0" parTransId="{335F8994-42E3-44FA-BDFC-F5BF9706B6CB}" sibTransId="{C834E9A5-54D5-4981-AEFA-DEF544E3C7D4}"/>
    <dgm:cxn modelId="{50E4EA1B-A890-4CC3-AFF4-3943054C6E73}" type="presParOf" srcId="{0099190B-B497-483A-8C5D-3A1272E1F77E}" destId="{286EC3B0-1A0D-4A15-9C8D-BB04CC8B1288}" srcOrd="0" destOrd="0" presId="urn:microsoft.com/office/officeart/2005/8/layout/vList5"/>
    <dgm:cxn modelId="{DCB31092-B45E-4893-BCE0-376073B12E39}" type="presParOf" srcId="{286EC3B0-1A0D-4A15-9C8D-BB04CC8B1288}" destId="{AB09A425-8CB3-4C35-9E31-0A9561CBDD54}" srcOrd="0" destOrd="0" presId="urn:microsoft.com/office/officeart/2005/8/layout/vList5"/>
    <dgm:cxn modelId="{AFA2FC5E-53FE-463E-94DC-581915442171}" type="presParOf" srcId="{286EC3B0-1A0D-4A15-9C8D-BB04CC8B1288}" destId="{95A6EB65-B746-442A-BC2A-17FB494E541A}" srcOrd="1" destOrd="0" presId="urn:microsoft.com/office/officeart/2005/8/layout/vList5"/>
    <dgm:cxn modelId="{830CDDB8-B9F9-415B-82B8-526771C11E12}" type="presParOf" srcId="{0099190B-B497-483A-8C5D-3A1272E1F77E}" destId="{56DF227F-799C-40BB-860D-8C00BB71D49B}" srcOrd="1" destOrd="0" presId="urn:microsoft.com/office/officeart/2005/8/layout/vList5"/>
    <dgm:cxn modelId="{8EFEF298-C7F4-4AF8-B01A-B7CAF9F9A4BC}" type="presParOf" srcId="{0099190B-B497-483A-8C5D-3A1272E1F77E}" destId="{AC28D0A6-35BA-48A9-93E9-E30ED252B93A}" srcOrd="2" destOrd="0" presId="urn:microsoft.com/office/officeart/2005/8/layout/vList5"/>
    <dgm:cxn modelId="{733A6DC7-3E54-4367-AF55-EDA7E30CB9B8}" type="presParOf" srcId="{AC28D0A6-35BA-48A9-93E9-E30ED252B93A}" destId="{D3798A28-2553-4949-A4EA-DD9B9BD39F24}" srcOrd="0" destOrd="0" presId="urn:microsoft.com/office/officeart/2005/8/layout/vList5"/>
    <dgm:cxn modelId="{4D9666BA-4C46-45DC-A4CF-5A11E0B47170}" type="presParOf" srcId="{AC28D0A6-35BA-48A9-93E9-E30ED252B93A}" destId="{650AA604-93C5-40FB-9675-6CE854BD531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1A4008-D11A-4C38-AF7B-0A61E2045453}">
      <dsp:nvSpPr>
        <dsp:cNvPr id="0" name=""/>
        <dsp:cNvSpPr/>
      </dsp:nvSpPr>
      <dsp:spPr>
        <a:xfrm>
          <a:off x="339990" y="0"/>
          <a:ext cx="7041311" cy="4771866"/>
        </a:xfrm>
        <a:prstGeom prst="rightArrow">
          <a:avLst>
            <a:gd name="adj1" fmla="val 70000"/>
            <a:gd name="adj2" fmla="val 50000"/>
          </a:avLst>
        </a:prstGeom>
        <a:solidFill>
          <a:srgbClr val="0070C0">
            <a:alpha val="90000"/>
          </a:srgbClr>
        </a:solidFill>
        <a:ln w="9525" cap="flat" cmpd="sng" algn="ctr">
          <a:solidFill>
            <a:srgbClr val="C00000">
              <a:alpha val="90000"/>
            </a:srgbClr>
          </a:solidFill>
          <a:prstDash val="solid"/>
        </a:ln>
        <a:effectLst/>
        <a:sp3d z="-227350" prstMaterial="matte"/>
      </dsp:spPr>
      <dsp:style>
        <a:lnRef idx="1">
          <a:scrgbClr r="0" g="0" b="0"/>
        </a:lnRef>
        <a:fillRef idx="1">
          <a:scrgbClr r="0" g="0" b="0"/>
        </a:fillRef>
        <a:effectRef idx="0">
          <a:scrgbClr r="0" g="0" b="0"/>
        </a:effectRef>
        <a:fontRef idx="minor"/>
      </dsp:style>
      <dsp:txBody>
        <a:bodyPr spcFirstLastPara="0" vert="horz" wrap="square" lIns="71120" tIns="17780" rIns="35560" bIns="17780" numCol="1" spcCol="1270" anchor="ctr" anchorCtr="0">
          <a:noAutofit/>
        </a:bodyPr>
        <a:lstStyle/>
        <a:p>
          <a:pPr marL="285750" lvl="1" indent="-285750" algn="l" defTabSz="1244600">
            <a:lnSpc>
              <a:spcPct val="90000"/>
            </a:lnSpc>
            <a:spcBef>
              <a:spcPct val="0"/>
            </a:spcBef>
            <a:spcAft>
              <a:spcPct val="15000"/>
            </a:spcAft>
            <a:buChar char="••"/>
          </a:pPr>
          <a:r>
            <a:rPr lang="id-ID" sz="2800" kern="1200" dirty="0" smtClean="0"/>
            <a:t>Kerja otot dinamis, yang ditandai dengan adanya proses berulang antara kontraksi dan relaksi</a:t>
          </a:r>
          <a:endParaRPr lang="id-ID" sz="2800" kern="1200" dirty="0"/>
        </a:p>
        <a:p>
          <a:pPr marL="285750" lvl="1" indent="-285750" algn="l" defTabSz="1244600">
            <a:lnSpc>
              <a:spcPct val="90000"/>
            </a:lnSpc>
            <a:spcBef>
              <a:spcPct val="0"/>
            </a:spcBef>
            <a:spcAft>
              <a:spcPct val="15000"/>
            </a:spcAft>
            <a:buChar char="••"/>
          </a:pPr>
          <a:r>
            <a:rPr lang="id-ID" sz="2800" kern="1200" dirty="0" smtClean="0"/>
            <a:t>Kerja otot statis ditandai dengan proses kotraksi yang berkepanjangan</a:t>
          </a:r>
          <a:endParaRPr lang="id-ID" sz="2800" kern="1200" dirty="0"/>
        </a:p>
      </dsp:txBody>
      <dsp:txXfrm>
        <a:off x="2100318" y="715780"/>
        <a:ext cx="3610830" cy="3340306"/>
      </dsp:txXfrm>
    </dsp:sp>
    <dsp:sp modelId="{A12F828D-BB78-40F3-808F-85FD052DA170}">
      <dsp:nvSpPr>
        <dsp:cNvPr id="0" name=""/>
        <dsp:cNvSpPr/>
      </dsp:nvSpPr>
      <dsp:spPr>
        <a:xfrm>
          <a:off x="0" y="2160233"/>
          <a:ext cx="1896107" cy="1380748"/>
        </a:xfrm>
        <a:prstGeom prst="ellipse">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8415" tIns="18415" rIns="18415" bIns="18415" numCol="1" spcCol="1270" anchor="ctr" anchorCtr="0">
          <a:noAutofit/>
          <a:sp3d extrusionH="28000" prstMaterial="matte"/>
        </a:bodyPr>
        <a:lstStyle/>
        <a:p>
          <a:pPr lvl="0" algn="ctr" defTabSz="1289050">
            <a:lnSpc>
              <a:spcPct val="90000"/>
            </a:lnSpc>
            <a:spcBef>
              <a:spcPct val="0"/>
            </a:spcBef>
            <a:spcAft>
              <a:spcPct val="35000"/>
            </a:spcAft>
          </a:pPr>
          <a:r>
            <a:rPr lang="id-ID" sz="2900" kern="1200" dirty="0" smtClean="0"/>
            <a:t>2 jenis</a:t>
          </a:r>
        </a:p>
        <a:p>
          <a:pPr lvl="0" algn="ctr" defTabSz="1289050">
            <a:lnSpc>
              <a:spcPct val="90000"/>
            </a:lnSpc>
            <a:spcBef>
              <a:spcPct val="0"/>
            </a:spcBef>
            <a:spcAft>
              <a:spcPct val="35000"/>
            </a:spcAft>
          </a:pPr>
          <a:r>
            <a:rPr lang="id-ID" sz="2900" kern="1200" dirty="0" smtClean="0"/>
            <a:t>OTOT</a:t>
          </a:r>
          <a:endParaRPr lang="id-ID" sz="2900" kern="1200" dirty="0"/>
        </a:p>
      </dsp:txBody>
      <dsp:txXfrm>
        <a:off x="277678" y="2362439"/>
        <a:ext cx="1340751" cy="9763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A6EB65-B746-442A-BC2A-17FB494E541A}">
      <dsp:nvSpPr>
        <dsp:cNvPr id="0" name=""/>
        <dsp:cNvSpPr/>
      </dsp:nvSpPr>
      <dsp:spPr>
        <a:xfrm rot="5400000">
          <a:off x="4069184" y="-2175229"/>
          <a:ext cx="2110769" cy="6465484"/>
        </a:xfrm>
        <a:prstGeom prst="round2SameRect">
          <a:avLst/>
        </a:prstGeom>
        <a:solidFill>
          <a:schemeClr val="dk2">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1066800" rtl="0">
            <a:lnSpc>
              <a:spcPct val="90000"/>
            </a:lnSpc>
            <a:spcBef>
              <a:spcPct val="0"/>
            </a:spcBef>
            <a:spcAft>
              <a:spcPct val="15000"/>
            </a:spcAft>
            <a:buChar char="••"/>
          </a:pPr>
          <a:r>
            <a:rPr lang="en-US" sz="2400" kern="1200" dirty="0" err="1" smtClean="0"/>
            <a:t>Otot</a:t>
          </a:r>
          <a:r>
            <a:rPr lang="en-US" sz="2400" kern="1200" dirty="0" smtClean="0"/>
            <a:t> </a:t>
          </a:r>
          <a:r>
            <a:rPr lang="en-US" sz="2400" kern="1200" dirty="0" err="1" smtClean="0"/>
            <a:t>tertekan</a:t>
          </a:r>
          <a:r>
            <a:rPr lang="en-US" sz="2400" kern="1200" dirty="0" smtClean="0"/>
            <a:t> - - -&gt; </a:t>
          </a:r>
          <a:r>
            <a:rPr lang="en-US" sz="2400" kern="1200" dirty="0" err="1" smtClean="0"/>
            <a:t>Penyempitan</a:t>
          </a:r>
          <a:r>
            <a:rPr lang="en-US" sz="2400" kern="1200" dirty="0" smtClean="0"/>
            <a:t> </a:t>
          </a:r>
          <a:r>
            <a:rPr lang="en-US" sz="2400" kern="1200" dirty="0" err="1" smtClean="0"/>
            <a:t>pembuluh</a:t>
          </a:r>
          <a:r>
            <a:rPr lang="en-US" sz="2400" kern="1200" dirty="0" smtClean="0"/>
            <a:t> </a:t>
          </a:r>
          <a:r>
            <a:rPr lang="en-US" sz="2400" kern="1200" dirty="0" err="1" smtClean="0"/>
            <a:t>darah</a:t>
          </a:r>
          <a:endParaRPr lang="id-ID" sz="2400" kern="1200" dirty="0"/>
        </a:p>
        <a:p>
          <a:pPr marL="228600" lvl="1" indent="-228600" algn="l" defTabSz="1066800" rtl="0">
            <a:lnSpc>
              <a:spcPct val="90000"/>
            </a:lnSpc>
            <a:spcBef>
              <a:spcPct val="0"/>
            </a:spcBef>
            <a:spcAft>
              <a:spcPct val="15000"/>
            </a:spcAft>
            <a:buChar char="••"/>
          </a:pPr>
          <a:r>
            <a:rPr lang="en-US" sz="2400" kern="1200" dirty="0" err="1" smtClean="0"/>
            <a:t>Peredaran</a:t>
          </a:r>
          <a:r>
            <a:rPr lang="en-US" sz="2400" kern="1200" dirty="0" smtClean="0"/>
            <a:t> </a:t>
          </a:r>
          <a:r>
            <a:rPr lang="en-US" sz="2400" kern="1200" dirty="0" err="1" smtClean="0"/>
            <a:t>darah</a:t>
          </a:r>
          <a:r>
            <a:rPr lang="en-US" sz="2400" kern="1200" dirty="0" smtClean="0"/>
            <a:t> </a:t>
          </a:r>
          <a:r>
            <a:rPr lang="en-US" sz="2400" kern="1200" dirty="0" err="1" smtClean="0"/>
            <a:t>ter</a:t>
          </a:r>
          <a:r>
            <a:rPr lang="id-ID" sz="2400" kern="1200" dirty="0" smtClean="0"/>
            <a:t>ganggu </a:t>
          </a:r>
          <a:r>
            <a:rPr lang="en-US" sz="2400" kern="1200" dirty="0" smtClean="0"/>
            <a:t>( Oxygen deft ) - - -&gt;    </a:t>
          </a:r>
          <a:r>
            <a:rPr lang="en-US" sz="2400" kern="1200" dirty="0" err="1" smtClean="0"/>
            <a:t>Asam</a:t>
          </a:r>
          <a:r>
            <a:rPr lang="en-US" sz="2400" kern="1200" dirty="0" smtClean="0"/>
            <a:t> </a:t>
          </a:r>
          <a:r>
            <a:rPr lang="en-US" sz="2400" kern="1200" dirty="0" err="1" smtClean="0"/>
            <a:t>Laktat</a:t>
          </a:r>
          <a:r>
            <a:rPr lang="en-US" sz="2400" kern="1200" dirty="0" smtClean="0"/>
            <a:t> </a:t>
          </a:r>
          <a:r>
            <a:rPr lang="en-US" sz="2400" kern="1200" dirty="0" err="1" smtClean="0"/>
            <a:t>menumpuk</a:t>
          </a:r>
          <a:r>
            <a:rPr lang="en-US" sz="2400" kern="1200" dirty="0" smtClean="0"/>
            <a:t> - - -&gt;  </a:t>
          </a:r>
          <a:r>
            <a:rPr lang="en-US" sz="2400" kern="1200" dirty="0" err="1" smtClean="0"/>
            <a:t>Pegal-pegal</a:t>
          </a:r>
          <a:r>
            <a:rPr lang="en-US" sz="2400" kern="1200" dirty="0" smtClean="0"/>
            <a:t>.</a:t>
          </a:r>
          <a:endParaRPr lang="id-ID" sz="2400" kern="1200" dirty="0"/>
        </a:p>
      </dsp:txBody>
      <dsp:txXfrm rot="-5400000">
        <a:off x="1891827" y="105167"/>
        <a:ext cx="6362445" cy="1904691"/>
      </dsp:txXfrm>
    </dsp:sp>
    <dsp:sp modelId="{AB09A425-8CB3-4C35-9E31-0A9561CBDD54}">
      <dsp:nvSpPr>
        <dsp:cNvPr id="0" name=""/>
        <dsp:cNvSpPr/>
      </dsp:nvSpPr>
      <dsp:spPr>
        <a:xfrm>
          <a:off x="24" y="285762"/>
          <a:ext cx="1859230" cy="1599752"/>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err="1" smtClean="0"/>
            <a:t>Untuk</a:t>
          </a:r>
          <a:r>
            <a:rPr lang="en-US" sz="2500" kern="1200" dirty="0" smtClean="0"/>
            <a:t> </a:t>
          </a:r>
          <a:r>
            <a:rPr lang="en-US" sz="2500" kern="1200" dirty="0" err="1" smtClean="0"/>
            <a:t>Pekerjaan</a:t>
          </a:r>
          <a:r>
            <a:rPr lang="en-US" sz="2500" kern="1200" dirty="0" smtClean="0"/>
            <a:t> </a:t>
          </a:r>
          <a:r>
            <a:rPr lang="en-US" sz="2500" kern="1200" dirty="0" err="1" smtClean="0"/>
            <a:t>Statis</a:t>
          </a:r>
          <a:r>
            <a:rPr lang="en-US" sz="2500" kern="1200" dirty="0" smtClean="0"/>
            <a:t>  :</a:t>
          </a:r>
          <a:endParaRPr lang="en-US" sz="2500" kern="1200" dirty="0"/>
        </a:p>
      </dsp:txBody>
      <dsp:txXfrm>
        <a:off x="78117" y="363855"/>
        <a:ext cx="1703044" cy="1443566"/>
      </dsp:txXfrm>
    </dsp:sp>
    <dsp:sp modelId="{650AA604-93C5-40FB-9675-6CE854BD531D}">
      <dsp:nvSpPr>
        <dsp:cNvPr id="0" name=""/>
        <dsp:cNvSpPr/>
      </dsp:nvSpPr>
      <dsp:spPr>
        <a:xfrm rot="5400000">
          <a:off x="4316057" y="18107"/>
          <a:ext cx="2110769" cy="6539036"/>
        </a:xfrm>
        <a:prstGeom prst="round2SameRect">
          <a:avLst/>
        </a:prstGeom>
        <a:solidFill>
          <a:schemeClr val="dk2">
            <a:alpha val="90000"/>
            <a:tint val="40000"/>
            <a:hueOff val="0"/>
            <a:satOff val="0"/>
            <a:lumOff val="0"/>
            <a:alphaOff val="0"/>
          </a:schemeClr>
        </a:solidFill>
        <a:ln>
          <a:noFill/>
        </a:ln>
        <a:effectLst>
          <a:outerShdw blurRad="40000" dist="23000" dir="5400000" rotWithShape="0">
            <a:srgbClr val="000000">
              <a:alpha val="35000"/>
            </a:srgbClr>
          </a:outerShdw>
        </a:effectLst>
        <a:sp3d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rtl="0">
            <a:lnSpc>
              <a:spcPct val="90000"/>
            </a:lnSpc>
            <a:spcBef>
              <a:spcPct val="0"/>
            </a:spcBef>
            <a:spcAft>
              <a:spcPct val="15000"/>
            </a:spcAft>
            <a:buChar char="••"/>
          </a:pPr>
          <a:r>
            <a:rPr lang="en-US" sz="2200" kern="1200" dirty="0" err="1" smtClean="0"/>
            <a:t>Pengerahan</a:t>
          </a:r>
          <a:r>
            <a:rPr lang="en-US" sz="2200" kern="1200" dirty="0" smtClean="0"/>
            <a:t> </a:t>
          </a:r>
          <a:r>
            <a:rPr lang="en-US" sz="2200" kern="1200" dirty="0" err="1" smtClean="0"/>
            <a:t>tenaga</a:t>
          </a:r>
          <a:r>
            <a:rPr lang="en-US" sz="2200" kern="1200" dirty="0" smtClean="0"/>
            <a:t> </a:t>
          </a:r>
          <a:r>
            <a:rPr lang="en-US" sz="2200" kern="1200" dirty="0" err="1" smtClean="0"/>
            <a:t>besar</a:t>
          </a:r>
          <a:r>
            <a:rPr lang="en-US" sz="2200" kern="1200" dirty="0" smtClean="0"/>
            <a:t> </a:t>
          </a:r>
          <a:r>
            <a:rPr lang="en-US" sz="2200" kern="1200" dirty="0" err="1" smtClean="0"/>
            <a:t>dan</a:t>
          </a:r>
          <a:r>
            <a:rPr lang="en-US" sz="2200" kern="1200" dirty="0" smtClean="0"/>
            <a:t> </a:t>
          </a:r>
          <a:r>
            <a:rPr lang="en-US" sz="2200" kern="1200" dirty="0" err="1" smtClean="0"/>
            <a:t>monoton</a:t>
          </a:r>
          <a:r>
            <a:rPr lang="id-ID" sz="2200" kern="1200" dirty="0" smtClean="0"/>
            <a:t> </a:t>
          </a:r>
          <a:r>
            <a:rPr lang="en-US" sz="1800" kern="1200" dirty="0" smtClean="0"/>
            <a:t>(</a:t>
          </a:r>
          <a:r>
            <a:rPr lang="en-US" sz="1800" kern="1200" dirty="0" err="1" smtClean="0"/>
            <a:t>kontraksi</a:t>
          </a:r>
          <a:r>
            <a:rPr lang="en-US" sz="1800" kern="1200" dirty="0" smtClean="0"/>
            <a:t> </a:t>
          </a:r>
          <a:r>
            <a:rPr lang="en-US" sz="1800" kern="1200" dirty="0" err="1" smtClean="0"/>
            <a:t>otot</a:t>
          </a:r>
          <a:r>
            <a:rPr lang="en-US" sz="1800" kern="1200" dirty="0" smtClean="0"/>
            <a:t> </a:t>
          </a:r>
          <a:r>
            <a:rPr lang="en-US" sz="1800" kern="1200" dirty="0" err="1" smtClean="0"/>
            <a:t>serabut</a:t>
          </a:r>
          <a:r>
            <a:rPr lang="en-US" sz="1800" kern="1200" dirty="0" smtClean="0"/>
            <a:t> </a:t>
          </a:r>
          <a:r>
            <a:rPr lang="en-US" sz="1800" kern="1200" dirty="0" err="1" smtClean="0"/>
            <a:t>berlebihan</a:t>
          </a:r>
          <a:r>
            <a:rPr lang="en-US" sz="1800" kern="1200" dirty="0" smtClean="0"/>
            <a:t> )</a:t>
          </a:r>
          <a:r>
            <a:rPr lang="en-US" sz="2200" kern="1200" dirty="0" smtClean="0"/>
            <a:t> - - -&gt; CO2 &amp; Air </a:t>
          </a:r>
          <a:r>
            <a:rPr lang="en-US" sz="2200" kern="1200" dirty="0" err="1" smtClean="0"/>
            <a:t>menumpuk</a:t>
          </a:r>
          <a:r>
            <a:rPr lang="en-US" sz="2200" kern="1200" dirty="0" smtClean="0"/>
            <a:t>  - - -&gt; </a:t>
          </a:r>
          <a:r>
            <a:rPr lang="en-US" sz="2200" kern="1200" dirty="0" err="1" smtClean="0"/>
            <a:t>Nyeri</a:t>
          </a:r>
          <a:r>
            <a:rPr lang="en-US" sz="2200" kern="1200" dirty="0" smtClean="0"/>
            <a:t> </a:t>
          </a:r>
          <a:r>
            <a:rPr lang="en-US" sz="2200" kern="1200" dirty="0" err="1" smtClean="0"/>
            <a:t>otot</a:t>
          </a:r>
          <a:r>
            <a:rPr lang="en-US" sz="2200" kern="1200" dirty="0" smtClean="0"/>
            <a:t> / </a:t>
          </a:r>
          <a:r>
            <a:rPr lang="en-US" sz="2200" kern="1200" dirty="0" err="1" smtClean="0"/>
            <a:t>bengkak</a:t>
          </a:r>
          <a:r>
            <a:rPr lang="en-US" sz="2200" kern="1200" dirty="0" smtClean="0"/>
            <a:t> - - -&gt; </a:t>
          </a:r>
          <a:r>
            <a:rPr lang="en-US" sz="2200" kern="1200" dirty="0" err="1" smtClean="0"/>
            <a:t>Otot</a:t>
          </a:r>
          <a:r>
            <a:rPr lang="en-US" sz="2200" kern="1200" dirty="0" smtClean="0"/>
            <a:t> </a:t>
          </a:r>
          <a:r>
            <a:rPr lang="en-US" sz="2200" kern="1200" dirty="0" err="1" smtClean="0"/>
            <a:t>memendek</a:t>
          </a:r>
          <a:r>
            <a:rPr lang="en-US" sz="2200" kern="1200" dirty="0" smtClean="0"/>
            <a:t> </a:t>
          </a:r>
          <a:r>
            <a:rPr lang="en-US" sz="2200" kern="1200" dirty="0" err="1" smtClean="0"/>
            <a:t>dan</a:t>
          </a:r>
          <a:r>
            <a:rPr lang="en-US" sz="2200" kern="1200" dirty="0" smtClean="0"/>
            <a:t> </a:t>
          </a:r>
          <a:r>
            <a:rPr lang="en-US" sz="2200" kern="1200" dirty="0" err="1" smtClean="0"/>
            <a:t>kaku</a:t>
          </a:r>
          <a:r>
            <a:rPr lang="en-US" sz="2200" kern="1200" dirty="0" smtClean="0"/>
            <a:t>.</a:t>
          </a:r>
          <a:endParaRPr lang="id-ID" sz="2200" kern="1200" dirty="0"/>
        </a:p>
      </dsp:txBody>
      <dsp:txXfrm rot="-5400000">
        <a:off x="2101924" y="2335280"/>
        <a:ext cx="6435997" cy="1904691"/>
      </dsp:txXfrm>
    </dsp:sp>
    <dsp:sp modelId="{D3798A28-2553-4949-A4EA-DD9B9BD39F24}">
      <dsp:nvSpPr>
        <dsp:cNvPr id="0" name=""/>
        <dsp:cNvSpPr/>
      </dsp:nvSpPr>
      <dsp:spPr>
        <a:xfrm>
          <a:off x="32597" y="2692699"/>
          <a:ext cx="2036729" cy="1210315"/>
        </a:xfrm>
        <a:prstGeom prst="roundRect">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en-US" sz="2500" kern="1200" dirty="0" err="1" smtClean="0"/>
            <a:t>Untuk</a:t>
          </a:r>
          <a:r>
            <a:rPr lang="en-US" sz="2500" kern="1200" dirty="0" smtClean="0"/>
            <a:t> </a:t>
          </a:r>
          <a:r>
            <a:rPr lang="en-US" sz="2500" kern="1200" dirty="0" err="1" smtClean="0"/>
            <a:t>Pekerjaan</a:t>
          </a:r>
          <a:r>
            <a:rPr lang="en-US" sz="2500" kern="1200" dirty="0" smtClean="0"/>
            <a:t> </a:t>
          </a:r>
          <a:r>
            <a:rPr lang="en-US" sz="2500" kern="1200" dirty="0" err="1" smtClean="0"/>
            <a:t>Dinamis</a:t>
          </a:r>
          <a:r>
            <a:rPr lang="en-US" sz="2500" kern="1200" dirty="0" smtClean="0"/>
            <a:t>  :</a:t>
          </a:r>
          <a:endParaRPr lang="id-ID" sz="2500" kern="1200" dirty="0"/>
        </a:p>
      </dsp:txBody>
      <dsp:txXfrm>
        <a:off x="91680" y="2751782"/>
        <a:ext cx="1918563" cy="1092149"/>
      </dsp:txXfrm>
    </dsp:sp>
  </dsp:spTree>
</dsp:drawing>
</file>

<file path=ppt/diagrams/layout1.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2594"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1" smtClean="0"/>
            </a:lvl1pPr>
          </a:lstStyle>
          <a:p>
            <a:pPr>
              <a:defRPr/>
            </a:pPr>
            <a:endParaRPr lang="en-US"/>
          </a:p>
        </p:txBody>
      </p:sp>
      <p:sp>
        <p:nvSpPr>
          <p:cNvPr id="622595" name="Rectangle 3"/>
          <p:cNvSpPr>
            <a:spLocks noGrp="1" noChangeArrowheads="1"/>
          </p:cNvSpPr>
          <p:nvPr>
            <p:ph type="dt" sz="quarter" idx="1"/>
          </p:nvPr>
        </p:nvSpPr>
        <p:spPr bwMode="auto">
          <a:xfrm>
            <a:off x="3884613" y="0"/>
            <a:ext cx="2970212"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smtClean="0"/>
            </a:lvl1pPr>
          </a:lstStyle>
          <a:p>
            <a:pPr>
              <a:defRPr/>
            </a:pPr>
            <a:endParaRPr lang="en-US"/>
          </a:p>
        </p:txBody>
      </p:sp>
      <p:sp>
        <p:nvSpPr>
          <p:cNvPr id="622596" name="Rectangle 4"/>
          <p:cNvSpPr>
            <a:spLocks noGrp="1" noChangeArrowheads="1"/>
          </p:cNvSpPr>
          <p:nvPr>
            <p:ph type="ftr" sz="quarter" idx="2"/>
          </p:nvPr>
        </p:nvSpPr>
        <p:spPr bwMode="auto">
          <a:xfrm>
            <a:off x="0" y="8775700"/>
            <a:ext cx="2970213"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1" smtClean="0"/>
            </a:lvl1pPr>
          </a:lstStyle>
          <a:p>
            <a:pPr>
              <a:defRPr/>
            </a:pPr>
            <a:endParaRPr lang="en-US"/>
          </a:p>
        </p:txBody>
      </p:sp>
      <p:sp>
        <p:nvSpPr>
          <p:cNvPr id="622597" name="Rectangle 5"/>
          <p:cNvSpPr>
            <a:spLocks noGrp="1" noChangeArrowheads="1"/>
          </p:cNvSpPr>
          <p:nvPr>
            <p:ph type="sldNum" sz="quarter" idx="3"/>
          </p:nvPr>
        </p:nvSpPr>
        <p:spPr bwMode="auto">
          <a:xfrm>
            <a:off x="3884613" y="8775700"/>
            <a:ext cx="2970212" cy="4619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smtClean="0"/>
            </a:lvl1pPr>
          </a:lstStyle>
          <a:p>
            <a:pPr>
              <a:defRPr/>
            </a:pPr>
            <a:fld id="{D40A59A2-5FEB-4AB7-866D-731E2BBCD1C9}" type="slidenum">
              <a:rPr lang="en-US"/>
              <a:pPr>
                <a:defRPr/>
              </a:pPr>
              <a:t>‹#›</a:t>
            </a:fld>
            <a:endParaRPr lang="en-US"/>
          </a:p>
        </p:txBody>
      </p:sp>
    </p:spTree>
    <p:extLst>
      <p:ext uri="{BB962C8B-B14F-4D97-AF65-F5344CB8AC3E}">
        <p14:creationId xmlns:p14="http://schemas.microsoft.com/office/powerpoint/2010/main" val="883192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6146" name="Rectangle 2"/>
          <p:cNvSpPr>
            <a:spLocks noGrp="1" noChangeArrowheads="1"/>
          </p:cNvSpPr>
          <p:nvPr>
            <p:ph type="hdr" sz="quarter"/>
          </p:nvPr>
        </p:nvSpPr>
        <p:spPr bwMode="auto">
          <a:xfrm>
            <a:off x="0"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1" sz="1200" smtClean="0"/>
            </a:lvl1pPr>
          </a:lstStyle>
          <a:p>
            <a:pPr>
              <a:defRPr/>
            </a:pPr>
            <a:endParaRPr lang="en-US"/>
          </a:p>
        </p:txBody>
      </p:sp>
      <p:sp>
        <p:nvSpPr>
          <p:cNvPr id="646147" name="Rectangle 3"/>
          <p:cNvSpPr>
            <a:spLocks noGrp="1" noChangeArrowheads="1"/>
          </p:cNvSpPr>
          <p:nvPr>
            <p:ph type="dt" idx="1"/>
          </p:nvPr>
        </p:nvSpPr>
        <p:spPr bwMode="auto">
          <a:xfrm>
            <a:off x="3883025" y="0"/>
            <a:ext cx="2970213" cy="461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1" sz="1200" smtClean="0"/>
            </a:lvl1pPr>
          </a:lstStyle>
          <a:p>
            <a:pPr>
              <a:defRPr/>
            </a:pPr>
            <a:endParaRPr lang="en-US"/>
          </a:p>
        </p:txBody>
      </p:sp>
      <p:sp>
        <p:nvSpPr>
          <p:cNvPr id="27652" name="Rectangle 4"/>
          <p:cNvSpPr>
            <a:spLocks noGrp="1" noRot="1" noChangeAspect="1" noChangeArrowheads="1" noTextEdit="1"/>
          </p:cNvSpPr>
          <p:nvPr>
            <p:ph type="sldImg" idx="2"/>
          </p:nvPr>
        </p:nvSpPr>
        <p:spPr bwMode="auto">
          <a:xfrm>
            <a:off x="1117600" y="692150"/>
            <a:ext cx="4619625" cy="3465513"/>
          </a:xfrm>
          <a:prstGeom prst="rect">
            <a:avLst/>
          </a:prstGeom>
          <a:noFill/>
          <a:ln w="9525">
            <a:solidFill>
              <a:srgbClr val="000000"/>
            </a:solidFill>
            <a:miter lim="800000"/>
            <a:headEnd/>
            <a:tailEnd/>
          </a:ln>
        </p:spPr>
      </p:sp>
      <p:sp>
        <p:nvSpPr>
          <p:cNvPr id="646149" name="Rectangle 5"/>
          <p:cNvSpPr>
            <a:spLocks noGrp="1" noChangeArrowheads="1"/>
          </p:cNvSpPr>
          <p:nvPr>
            <p:ph type="body" sz="quarter" idx="3"/>
          </p:nvPr>
        </p:nvSpPr>
        <p:spPr bwMode="auto">
          <a:xfrm>
            <a:off x="685800" y="4387850"/>
            <a:ext cx="5483225" cy="415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46150" name="Rectangle 6"/>
          <p:cNvSpPr>
            <a:spLocks noGrp="1" noChangeArrowheads="1"/>
          </p:cNvSpPr>
          <p:nvPr>
            <p:ph type="ftr" sz="quarter" idx="4"/>
          </p:nvPr>
        </p:nvSpPr>
        <p:spPr bwMode="auto">
          <a:xfrm>
            <a:off x="0"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1" sz="1200" smtClean="0"/>
            </a:lvl1pPr>
          </a:lstStyle>
          <a:p>
            <a:pPr>
              <a:defRPr/>
            </a:pPr>
            <a:endParaRPr lang="en-US"/>
          </a:p>
        </p:txBody>
      </p:sp>
      <p:sp>
        <p:nvSpPr>
          <p:cNvPr id="646151" name="Rectangle 7"/>
          <p:cNvSpPr>
            <a:spLocks noGrp="1" noChangeArrowheads="1"/>
          </p:cNvSpPr>
          <p:nvPr>
            <p:ph type="sldNum" sz="quarter" idx="5"/>
          </p:nvPr>
        </p:nvSpPr>
        <p:spPr bwMode="auto">
          <a:xfrm>
            <a:off x="3883025" y="8774113"/>
            <a:ext cx="2970213" cy="4619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1" sz="1200" smtClean="0"/>
            </a:lvl1pPr>
          </a:lstStyle>
          <a:p>
            <a:pPr>
              <a:defRPr/>
            </a:pPr>
            <a:fld id="{3327312F-86C8-4F4A-B8DF-67A27EF09387}" type="slidenum">
              <a:rPr lang="en-US"/>
              <a:pPr>
                <a:defRPr/>
              </a:pPr>
              <a:t>‹#›</a:t>
            </a:fld>
            <a:endParaRPr lang="en-US"/>
          </a:p>
        </p:txBody>
      </p:sp>
    </p:spTree>
    <p:extLst>
      <p:ext uri="{BB962C8B-B14F-4D97-AF65-F5344CB8AC3E}">
        <p14:creationId xmlns:p14="http://schemas.microsoft.com/office/powerpoint/2010/main" val="340057704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Narrow"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2B92517-AB4F-4162-B0EF-ECC0C974144E}"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7059488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D82C5B42-A9C3-4904-8274-9842DA70F748}" type="slidenum">
              <a:rPr lang="en-US" smtClean="0"/>
              <a:pPr>
                <a:defRPr/>
              </a:pPr>
              <a:t>42</a:t>
            </a:fld>
            <a:endParaRPr lang="en-US"/>
          </a:p>
        </p:txBody>
      </p:sp>
    </p:spTree>
    <p:extLst>
      <p:ext uri="{BB962C8B-B14F-4D97-AF65-F5344CB8AC3E}">
        <p14:creationId xmlns:p14="http://schemas.microsoft.com/office/powerpoint/2010/main" val="1178880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46853B-B06E-44AE-8737-97BB0E901156}" type="slidenum">
              <a:rPr lang="en-GB"/>
              <a:pPr/>
              <a:t>49</a:t>
            </a:fld>
            <a:endParaRPr lang="en-GB"/>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pPr algn="just"/>
            <a:r>
              <a:rPr lang="en-GB" b="1">
                <a:cs typeface="Times New Roman" pitchFamily="18" charset="0"/>
              </a:rPr>
              <a:t>Levers:</a:t>
            </a:r>
            <a:endParaRPr lang="en-GB">
              <a:cs typeface="Times New Roman" pitchFamily="18" charset="0"/>
            </a:endParaRPr>
          </a:p>
          <a:p>
            <a:pPr algn="just"/>
            <a:r>
              <a:rPr lang="en-GB">
                <a:cs typeface="Times New Roman" pitchFamily="18" charset="0"/>
              </a:rPr>
              <a:t>Holding loads away from the body creates a lever effect on the spine which in turn increases the load capacity which is placed on the spine – particularly in the lumbar region. The effort required by the back muscles increases according to how far the load is held away from the body. </a:t>
            </a:r>
          </a:p>
          <a:p>
            <a:pPr algn="just"/>
            <a:r>
              <a:rPr lang="en-GB">
                <a:cs typeface="Times New Roman" pitchFamily="18" charset="0"/>
              </a:rPr>
              <a:t>Prevent leverage and decrease loading on the spine by:</a:t>
            </a:r>
          </a:p>
          <a:p>
            <a:pPr algn="just"/>
            <a:r>
              <a:rPr lang="en-GB">
                <a:latin typeface="Symbol" pitchFamily="18" charset="2"/>
                <a:cs typeface="Times New Roman" pitchFamily="18" charset="0"/>
              </a:rPr>
              <a:t>·</a:t>
            </a:r>
            <a:r>
              <a:rPr lang="en-GB">
                <a:cs typeface="Times New Roman" pitchFamily="18" charset="0"/>
              </a:rPr>
              <a:t>       Organising the work to reduce the effect of leverage.</a:t>
            </a:r>
          </a:p>
          <a:p>
            <a:pPr algn="just"/>
            <a:r>
              <a:rPr lang="en-GB">
                <a:latin typeface="Symbol" pitchFamily="18" charset="2"/>
                <a:cs typeface="Times New Roman" pitchFamily="18" charset="0"/>
              </a:rPr>
              <a:t>·</a:t>
            </a:r>
            <a:r>
              <a:rPr lang="en-GB">
                <a:cs typeface="Times New Roman" pitchFamily="18" charset="0"/>
              </a:rPr>
              <a:t>       Keep loads close to the body</a:t>
            </a:r>
          </a:p>
          <a:p>
            <a:r>
              <a:rPr lang="en-GB">
                <a:cs typeface="Times New Roman" pitchFamily="18" charset="0"/>
              </a:rPr>
              <a:t>Try not to stoop.</a:t>
            </a:r>
            <a:r>
              <a:rPr lang="en-GB"/>
              <a:t> </a:t>
            </a:r>
          </a:p>
        </p:txBody>
      </p:sp>
    </p:spTree>
    <p:extLst>
      <p:ext uri="{BB962C8B-B14F-4D97-AF65-F5344CB8AC3E}">
        <p14:creationId xmlns:p14="http://schemas.microsoft.com/office/powerpoint/2010/main" val="620558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p:txBody>
          <a:bodyPr/>
          <a:lstStyle/>
          <a:p>
            <a:pPr>
              <a:defRPr/>
            </a:pPr>
            <a:fld id="{EE81A67F-F9AA-4157-9476-D9E406CA59F7}" type="slidenum">
              <a:rPr lang="en-US" smtClean="0">
                <a:latin typeface="Arial" pitchFamily="34" charset="0"/>
              </a:rPr>
              <a:pPr>
                <a:defRPr/>
              </a:pPr>
              <a:t>52</a:t>
            </a:fld>
            <a:endParaRPr lang="en-US" smtClean="0">
              <a:latin typeface="Arial" pitchFamily="34"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spcBef>
                <a:spcPct val="15000"/>
              </a:spcBef>
            </a:pPr>
            <a:r>
              <a:rPr lang="en-US" smtClean="0">
                <a:latin typeface="Arial" pitchFamily="34" charset="0"/>
              </a:rPr>
              <a:t>Asumsi:</a:t>
            </a:r>
          </a:p>
          <a:p>
            <a:pPr eaLnBrk="1" hangingPunct="1">
              <a:spcBef>
                <a:spcPct val="15000"/>
              </a:spcBef>
            </a:pPr>
            <a:r>
              <a:rPr lang="en-US" smtClean="0">
                <a:latin typeface="Arial" pitchFamily="34" charset="0"/>
              </a:rPr>
              <a:t>No motion</a:t>
            </a:r>
          </a:p>
          <a:p>
            <a:pPr eaLnBrk="1" hangingPunct="1">
              <a:spcBef>
                <a:spcPct val="15000"/>
              </a:spcBef>
            </a:pPr>
            <a:r>
              <a:rPr lang="en-US" smtClean="0">
                <a:latin typeface="Arial" pitchFamily="34" charset="0"/>
              </a:rPr>
              <a:t>No out-of-plane forces (Flatland)</a:t>
            </a:r>
          </a:p>
          <a:p>
            <a:pPr eaLnBrk="1" hangingPunct="1">
              <a:spcBef>
                <a:spcPct val="15000"/>
              </a:spcBef>
            </a:pPr>
            <a:r>
              <a:rPr lang="en-US" smtClean="0">
                <a:latin typeface="Arial" pitchFamily="34" charset="0"/>
              </a:rPr>
              <a:t>Known anthropometry (segment sizes and weights)</a:t>
            </a:r>
          </a:p>
          <a:p>
            <a:pPr eaLnBrk="1" hangingPunct="1">
              <a:spcBef>
                <a:spcPct val="15000"/>
              </a:spcBef>
            </a:pPr>
            <a:r>
              <a:rPr lang="en-US" smtClean="0">
                <a:latin typeface="Arial" pitchFamily="34" charset="0"/>
              </a:rPr>
              <a:t>Known forces and directions</a:t>
            </a:r>
          </a:p>
          <a:p>
            <a:pPr eaLnBrk="1" hangingPunct="1">
              <a:spcBef>
                <a:spcPct val="15000"/>
              </a:spcBef>
            </a:pPr>
            <a:r>
              <a:rPr lang="en-US" smtClean="0">
                <a:latin typeface="Arial" pitchFamily="34" charset="0"/>
              </a:rPr>
              <a:t>Known postures</a:t>
            </a:r>
          </a:p>
          <a:p>
            <a:pPr eaLnBrk="1" hangingPunct="1">
              <a:spcBef>
                <a:spcPct val="15000"/>
              </a:spcBef>
            </a:pPr>
            <a:r>
              <a:rPr lang="en-US" smtClean="0">
                <a:latin typeface="Arial" pitchFamily="34" charset="0"/>
              </a:rPr>
              <a:t>1 muscle</a:t>
            </a:r>
          </a:p>
          <a:p>
            <a:pPr eaLnBrk="1" hangingPunct="1">
              <a:spcBef>
                <a:spcPct val="15000"/>
              </a:spcBef>
            </a:pPr>
            <a:r>
              <a:rPr lang="en-US" smtClean="0">
                <a:latin typeface="Arial" pitchFamily="34" charset="0"/>
              </a:rPr>
              <a:t>Known muscle geometry</a:t>
            </a:r>
          </a:p>
          <a:p>
            <a:pPr eaLnBrk="1" hangingPunct="1">
              <a:spcBef>
                <a:spcPct val="15000"/>
              </a:spcBef>
            </a:pPr>
            <a:r>
              <a:rPr lang="en-US" smtClean="0">
                <a:latin typeface="Arial" pitchFamily="34" charset="0"/>
              </a:rPr>
              <a:t>No muscle antagonism (e.g. triceps)</a:t>
            </a:r>
          </a:p>
          <a:p>
            <a:pPr eaLnBrk="1" hangingPunct="1">
              <a:spcBef>
                <a:spcPct val="15000"/>
              </a:spcBef>
            </a:pPr>
            <a:r>
              <a:rPr lang="en-US" smtClean="0">
                <a:latin typeface="Arial" pitchFamily="34" charset="0"/>
              </a:rPr>
              <a:t>Others</a:t>
            </a:r>
          </a:p>
        </p:txBody>
      </p:sp>
    </p:spTree>
    <p:extLst>
      <p:ext uri="{BB962C8B-B14F-4D97-AF65-F5344CB8AC3E}">
        <p14:creationId xmlns:p14="http://schemas.microsoft.com/office/powerpoint/2010/main" val="2065719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58</a:t>
            </a:fld>
            <a:endParaRPr lang="en-US"/>
          </a:p>
        </p:txBody>
      </p:sp>
    </p:spTree>
    <p:extLst>
      <p:ext uri="{BB962C8B-B14F-4D97-AF65-F5344CB8AC3E}">
        <p14:creationId xmlns:p14="http://schemas.microsoft.com/office/powerpoint/2010/main" val="32038971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59</a:t>
            </a:fld>
            <a:endParaRPr lang="en-US"/>
          </a:p>
        </p:txBody>
      </p:sp>
    </p:spTree>
    <p:extLst>
      <p:ext uri="{BB962C8B-B14F-4D97-AF65-F5344CB8AC3E}">
        <p14:creationId xmlns:p14="http://schemas.microsoft.com/office/powerpoint/2010/main" val="376223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60</a:t>
            </a:fld>
            <a:endParaRPr lang="en-US"/>
          </a:p>
        </p:txBody>
      </p:sp>
    </p:spTree>
    <p:extLst>
      <p:ext uri="{BB962C8B-B14F-4D97-AF65-F5344CB8AC3E}">
        <p14:creationId xmlns:p14="http://schemas.microsoft.com/office/powerpoint/2010/main" val="2083311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61</a:t>
            </a:fld>
            <a:endParaRPr lang="en-US"/>
          </a:p>
        </p:txBody>
      </p:sp>
    </p:spTree>
    <p:extLst>
      <p:ext uri="{BB962C8B-B14F-4D97-AF65-F5344CB8AC3E}">
        <p14:creationId xmlns:p14="http://schemas.microsoft.com/office/powerpoint/2010/main" val="3426366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62</a:t>
            </a:fld>
            <a:endParaRPr lang="en-US"/>
          </a:p>
        </p:txBody>
      </p:sp>
    </p:spTree>
    <p:extLst>
      <p:ext uri="{BB962C8B-B14F-4D97-AF65-F5344CB8AC3E}">
        <p14:creationId xmlns:p14="http://schemas.microsoft.com/office/powerpoint/2010/main" val="15283826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63</a:t>
            </a:fld>
            <a:endParaRPr lang="en-US"/>
          </a:p>
        </p:txBody>
      </p:sp>
    </p:spTree>
    <p:extLst>
      <p:ext uri="{BB962C8B-B14F-4D97-AF65-F5344CB8AC3E}">
        <p14:creationId xmlns:p14="http://schemas.microsoft.com/office/powerpoint/2010/main" val="22867678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64</a:t>
            </a:fld>
            <a:endParaRPr lang="en-US"/>
          </a:p>
        </p:txBody>
      </p:sp>
    </p:spTree>
    <p:extLst>
      <p:ext uri="{BB962C8B-B14F-4D97-AF65-F5344CB8AC3E}">
        <p14:creationId xmlns:p14="http://schemas.microsoft.com/office/powerpoint/2010/main" val="2028341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27312F-86C8-4F4A-B8DF-67A27EF09387}" type="slidenum">
              <a:rPr lang="en-US" smtClean="0"/>
              <a:pPr>
                <a:defRPr/>
              </a:pPr>
              <a:t>3</a:t>
            </a:fld>
            <a:endParaRPr lang="en-US"/>
          </a:p>
        </p:txBody>
      </p:sp>
    </p:spTree>
    <p:extLst>
      <p:ext uri="{BB962C8B-B14F-4D97-AF65-F5344CB8AC3E}">
        <p14:creationId xmlns:p14="http://schemas.microsoft.com/office/powerpoint/2010/main" val="32614886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65</a:t>
            </a:fld>
            <a:endParaRPr lang="en-US"/>
          </a:p>
        </p:txBody>
      </p:sp>
    </p:spTree>
    <p:extLst>
      <p:ext uri="{BB962C8B-B14F-4D97-AF65-F5344CB8AC3E}">
        <p14:creationId xmlns:p14="http://schemas.microsoft.com/office/powerpoint/2010/main" val="5807922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p:txBody>
          <a:bodyPr/>
          <a:lstStyle/>
          <a:p>
            <a:pPr>
              <a:defRPr/>
            </a:pPr>
            <a:fld id="{70B63E85-1751-4D4C-AD5B-E307BF0693DA}" type="slidenum">
              <a:rPr lang="en-US" smtClean="0">
                <a:latin typeface="Arial" pitchFamily="34" charset="0"/>
              </a:rPr>
              <a:pPr>
                <a:defRPr/>
              </a:pPr>
              <a:t>66</a:t>
            </a:fld>
            <a:endParaRPr lang="en-US" smtClean="0">
              <a:latin typeface="Arial" pitchFamily="34"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25679350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172465A-5A7F-4C00-B1EB-0783D37ECC8E}" type="slidenum">
              <a:rPr lang="en-US" smtClean="0"/>
              <a:pPr/>
              <a:t>67</a:t>
            </a:fld>
            <a:endParaRPr lang="en-US"/>
          </a:p>
        </p:txBody>
      </p:sp>
    </p:spTree>
    <p:extLst>
      <p:ext uri="{BB962C8B-B14F-4D97-AF65-F5344CB8AC3E}">
        <p14:creationId xmlns:p14="http://schemas.microsoft.com/office/powerpoint/2010/main" val="2551972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7C287E5D-961E-4A94-85B7-CFE2093E5A16}" type="slidenum">
              <a:rPr lang="en-US"/>
              <a:pPr/>
              <a:t>15</a:t>
            </a:fld>
            <a:endParaRPr 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id-ID" smtClean="0"/>
          </a:p>
        </p:txBody>
      </p:sp>
    </p:spTree>
    <p:extLst>
      <p:ext uri="{BB962C8B-B14F-4D97-AF65-F5344CB8AC3E}">
        <p14:creationId xmlns:p14="http://schemas.microsoft.com/office/powerpoint/2010/main" val="1441428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2397F9B1-5C21-43C3-8AEC-DE13AEEAAA38}" type="slidenum">
              <a:rPr lang="en-US" smtClean="0"/>
              <a:pPr>
                <a:defRPr/>
              </a:pPr>
              <a:t>16</a:t>
            </a:fld>
            <a:endParaRPr lang="en-US"/>
          </a:p>
        </p:txBody>
      </p:sp>
    </p:spTree>
    <p:extLst>
      <p:ext uri="{BB962C8B-B14F-4D97-AF65-F5344CB8AC3E}">
        <p14:creationId xmlns:p14="http://schemas.microsoft.com/office/powerpoint/2010/main" val="2986526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27312F-86C8-4F4A-B8DF-67A27EF09387}" type="slidenum">
              <a:rPr lang="en-US" smtClean="0"/>
              <a:pPr>
                <a:defRPr/>
              </a:pPr>
              <a:t>18</a:t>
            </a:fld>
            <a:endParaRPr lang="en-US"/>
          </a:p>
        </p:txBody>
      </p:sp>
    </p:spTree>
    <p:extLst>
      <p:ext uri="{BB962C8B-B14F-4D97-AF65-F5344CB8AC3E}">
        <p14:creationId xmlns:p14="http://schemas.microsoft.com/office/powerpoint/2010/main" val="4005844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27312F-86C8-4F4A-B8DF-67A27EF09387}" type="slidenum">
              <a:rPr lang="en-US" smtClean="0"/>
              <a:pPr>
                <a:defRPr/>
              </a:pPr>
              <a:t>25</a:t>
            </a:fld>
            <a:endParaRPr lang="en-US"/>
          </a:p>
        </p:txBody>
      </p:sp>
    </p:spTree>
    <p:extLst>
      <p:ext uri="{BB962C8B-B14F-4D97-AF65-F5344CB8AC3E}">
        <p14:creationId xmlns:p14="http://schemas.microsoft.com/office/powerpoint/2010/main" val="52886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C77887DA-ECE0-4989-BEF5-7FE4C7063F68}" type="slidenum">
              <a:rPr lang="en-US" smtClean="0"/>
              <a:pPr>
                <a:defRPr/>
              </a:pPr>
              <a:t>32</a:t>
            </a:fld>
            <a:endParaRPr lang="en-US"/>
          </a:p>
        </p:txBody>
      </p:sp>
    </p:spTree>
    <p:extLst>
      <p:ext uri="{BB962C8B-B14F-4D97-AF65-F5344CB8AC3E}">
        <p14:creationId xmlns:p14="http://schemas.microsoft.com/office/powerpoint/2010/main" val="1153466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id-ID" smtClean="0"/>
          </a:p>
        </p:txBody>
      </p:sp>
      <p:sp>
        <p:nvSpPr>
          <p:cNvPr id="4" name="Slide Number Placeholder 3"/>
          <p:cNvSpPr>
            <a:spLocks noGrp="1"/>
          </p:cNvSpPr>
          <p:nvPr>
            <p:ph type="sldNum" sz="quarter" idx="5"/>
          </p:nvPr>
        </p:nvSpPr>
        <p:spPr/>
        <p:txBody>
          <a:bodyPr/>
          <a:lstStyle/>
          <a:p>
            <a:pPr>
              <a:defRPr/>
            </a:pPr>
            <a:fld id="{3F430C70-36C5-4E11-8057-16C96047EEA8}" type="slidenum">
              <a:rPr lang="en-US" smtClean="0"/>
              <a:pPr>
                <a:defRPr/>
              </a:pPr>
              <a:t>33</a:t>
            </a:fld>
            <a:endParaRPr lang="en-US"/>
          </a:p>
        </p:txBody>
      </p:sp>
    </p:spTree>
    <p:extLst>
      <p:ext uri="{BB962C8B-B14F-4D97-AF65-F5344CB8AC3E}">
        <p14:creationId xmlns:p14="http://schemas.microsoft.com/office/powerpoint/2010/main" val="2256570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327312F-86C8-4F4A-B8DF-67A27EF09387}" type="slidenum">
              <a:rPr lang="en-US" smtClean="0"/>
              <a:pPr>
                <a:defRPr/>
              </a:pPr>
              <a:t>38</a:t>
            </a:fld>
            <a:endParaRPr lang="en-US"/>
          </a:p>
        </p:txBody>
      </p:sp>
    </p:spTree>
    <p:extLst>
      <p:ext uri="{BB962C8B-B14F-4D97-AF65-F5344CB8AC3E}">
        <p14:creationId xmlns:p14="http://schemas.microsoft.com/office/powerpoint/2010/main" val="2997381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w="9525">
            <a:noFill/>
            <a:miter lim="800000"/>
            <a:headEnd/>
            <a:tailEnd/>
          </a:ln>
        </p:spPr>
        <p:txBody>
          <a:bodyPr wrap="none" anchor="ctr"/>
          <a:lstStyle/>
          <a:p>
            <a:pPr algn="ctr">
              <a:defRPr/>
            </a:pPr>
            <a:endParaRPr kumimoji="1" lang="id-ID">
              <a:solidFill>
                <a:prstClr val="black"/>
              </a:solidFill>
            </a:endParaRPr>
          </a:p>
        </p:txBody>
      </p:sp>
      <p:pic>
        <p:nvPicPr>
          <p:cNvPr id="5" name="Picture 3" descr="minispir"/>
          <p:cNvPicPr>
            <a:picLocks noChangeAspect="1" noChangeArrowheads="1"/>
          </p:cNvPicPr>
          <p:nvPr/>
        </p:nvPicPr>
        <p:blipFill>
          <a:blip r:embed="rId3"/>
          <a:srcRect/>
          <a:stretch>
            <a:fillRect/>
          </a:stretch>
        </p:blipFill>
        <p:spPr bwMode="ltGray">
          <a:xfrm>
            <a:off x="0" y="50800"/>
            <a:ext cx="1181100" cy="4286250"/>
          </a:xfrm>
          <a:prstGeom prst="rect">
            <a:avLst/>
          </a:prstGeom>
          <a:noFill/>
          <a:ln w="9525">
            <a:noFill/>
            <a:miter lim="800000"/>
            <a:headEnd/>
            <a:tailEnd/>
          </a:ln>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w="9525">
            <a:noFill/>
            <a:miter lim="800000"/>
            <a:headEnd/>
            <a:tailEnd/>
          </a:ln>
          <a:effectLst/>
        </p:spPr>
        <p:txBody>
          <a:bodyPr wrap="none" anchor="ctr"/>
          <a:lstStyle/>
          <a:p>
            <a:pPr algn="ctr">
              <a:defRPr/>
            </a:pPr>
            <a:endParaRPr kumimoji="1" lang="id-ID">
              <a:solidFill>
                <a:prstClr val="black"/>
              </a:solidFill>
            </a:endParaRPr>
          </a:p>
        </p:txBody>
      </p:sp>
      <p:pic>
        <p:nvPicPr>
          <p:cNvPr id="7" name="Picture 5" descr="minispir"/>
          <p:cNvPicPr>
            <a:picLocks noChangeAspect="1" noChangeArrowheads="1"/>
          </p:cNvPicPr>
          <p:nvPr/>
        </p:nvPicPr>
        <p:blipFill>
          <a:blip r:embed="rId3"/>
          <a:srcRect t="39999"/>
          <a:stretch>
            <a:fillRect/>
          </a:stretch>
        </p:blipFill>
        <p:spPr bwMode="ltGray">
          <a:xfrm>
            <a:off x="0" y="4222750"/>
            <a:ext cx="1181100" cy="2571750"/>
          </a:xfrm>
          <a:prstGeom prst="rect">
            <a:avLst/>
          </a:prstGeom>
          <a:noFill/>
          <a:ln w="9525">
            <a:noFill/>
            <a:miter lim="800000"/>
            <a:headEnd/>
            <a:tailEnd/>
          </a:ln>
        </p:spPr>
      </p:pic>
      <p:sp>
        <p:nvSpPr>
          <p:cNvPr id="641030"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641031"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smtClean="0"/>
            </a:lvl1pPr>
          </a:lstStyle>
          <a:p>
            <a:pPr>
              <a:defRPr/>
            </a:pPr>
            <a:endParaRPr lang="en-US">
              <a:solidFill>
                <a:prstClr val="black"/>
              </a:solidFill>
            </a:endParaRPr>
          </a:p>
        </p:txBody>
      </p:sp>
      <p:sp>
        <p:nvSpPr>
          <p:cNvPr id="9" name="Rectangle 9"/>
          <p:cNvSpPr>
            <a:spLocks noGrp="1" noChangeArrowheads="1"/>
          </p:cNvSpPr>
          <p:nvPr>
            <p:ph type="ftr" sz="quarter" idx="11"/>
          </p:nvPr>
        </p:nvSpPr>
        <p:spPr>
          <a:xfrm>
            <a:off x="3522663" y="6096000"/>
            <a:ext cx="2895600" cy="457200"/>
          </a:xfrm>
        </p:spPr>
        <p:txBody>
          <a:bodyPr/>
          <a:lstStyle>
            <a:lvl1pPr>
              <a:defRPr smtClean="0"/>
            </a:lvl1pPr>
          </a:lstStyle>
          <a:p>
            <a:pPr>
              <a:defRPr/>
            </a:pPr>
            <a:r>
              <a:rPr lang="nn-NO" smtClean="0">
                <a:solidFill>
                  <a:prstClr val="black"/>
                </a:solidFill>
              </a:rPr>
              <a:t>Biomekanik- Fisika Dasar, data Latar Muh Arief</a:t>
            </a:r>
            <a:endParaRPr lang="en-US">
              <a:solidFill>
                <a:prstClr val="black"/>
              </a:solidFill>
            </a:endParaRPr>
          </a:p>
        </p:txBody>
      </p:sp>
      <p:sp>
        <p:nvSpPr>
          <p:cNvPr id="10" name="Rectangle 10"/>
          <p:cNvSpPr>
            <a:spLocks noGrp="1" noChangeArrowheads="1"/>
          </p:cNvSpPr>
          <p:nvPr>
            <p:ph type="sldNum" sz="quarter" idx="12"/>
          </p:nvPr>
        </p:nvSpPr>
        <p:spPr>
          <a:xfrm>
            <a:off x="6951663" y="6096000"/>
            <a:ext cx="1905000" cy="457200"/>
          </a:xfrm>
        </p:spPr>
        <p:txBody>
          <a:bodyPr/>
          <a:lstStyle>
            <a:lvl1pPr>
              <a:defRPr smtClean="0"/>
            </a:lvl1pPr>
          </a:lstStyle>
          <a:p>
            <a:pPr>
              <a:defRPr/>
            </a:pPr>
            <a:fld id="{C55A72B5-D0BA-46A7-973B-3DF3C394E1C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7098578"/>
      </p:ext>
    </p:extLst>
  </p:cSld>
  <p:clrMapOvr>
    <a:masterClrMapping/>
  </p:clrMapOvr>
  <p:transition>
    <p:plus/>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9FA99E0D-8B47-42D9-80FA-5374451BF7D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5662725"/>
      </p:ext>
    </p:extLst>
  </p:cSld>
  <p:clrMapOvr>
    <a:masterClrMapping/>
  </p:clrMapOvr>
  <p:transition>
    <p:plus/>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A2F1CF9F-D1E2-42CE-878B-6E7416065AC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93427488"/>
      </p:ext>
    </p:extLst>
  </p:cSld>
  <p:clrMapOvr>
    <a:masterClrMapping/>
  </p:clrMapOvr>
  <p:transition>
    <p:plus/>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953000" y="1752600"/>
            <a:ext cx="3733800" cy="4114800"/>
          </a:xfrm>
        </p:spPr>
        <p:txBody>
          <a:bodyPr/>
          <a:lstStyle/>
          <a:p>
            <a:pPr lvl="0"/>
            <a:endParaRPr lang="id-ID"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26D67047-FAB0-4699-B65D-1644B147CA8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3332395"/>
      </p:ext>
    </p:extLst>
  </p:cSld>
  <p:clrMapOvr>
    <a:masterClrMapping/>
  </p:clrMapOvr>
  <p:transition>
    <p:plus/>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1066800" y="1752600"/>
            <a:ext cx="3733800" cy="4114800"/>
          </a:xfrm>
        </p:spPr>
        <p:txBody>
          <a:bodyPr/>
          <a:lstStyle/>
          <a:p>
            <a:pPr lvl="0"/>
            <a:endParaRPr lang="id-ID" noProof="0" smtClean="0"/>
          </a:p>
        </p:txBody>
      </p:sp>
      <p:sp>
        <p:nvSpPr>
          <p:cNvPr id="4" name="Text Placeholder 3"/>
          <p:cNvSpPr>
            <a:spLocks noGrp="1"/>
          </p:cNvSpPr>
          <p:nvPr>
            <p:ph type="body"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5EB8A4EC-4E18-40CD-BB86-FB2D0C7B638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193300168"/>
      </p:ext>
    </p:extLst>
  </p:cSld>
  <p:clrMapOvr>
    <a:masterClrMapping/>
  </p:clrMapOvr>
  <p:transition>
    <p:plus/>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8077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A27956-AE64-40D1-8E74-2444206A173C}"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505913983"/>
      </p:ext>
    </p:extLst>
  </p:cSld>
  <p:clrMapOvr>
    <a:masterClrMapping/>
  </p:clrMapOvr>
  <p:transition>
    <p:plus/>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2954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85800" y="36957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25A80CA-2D3E-4D94-AF47-38B6377D2B70}"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45581158"/>
      </p:ext>
    </p:extLst>
  </p:cSld>
  <p:clrMapOvr>
    <a:masterClrMapping/>
  </p:clrMapOvr>
  <p:transition>
    <p:plus/>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8"/>
            <a:ext cx="7543800" cy="1295400"/>
          </a:xfrm>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719263"/>
            <a:ext cx="4038600" cy="44116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quarter" idx="2"/>
          </p:nvPr>
        </p:nvSpPr>
        <p:spPr>
          <a:xfrm>
            <a:off x="4648200" y="1719263"/>
            <a:ext cx="4038600" cy="21288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Content Placeholder 4"/>
          <p:cNvSpPr>
            <a:spLocks noGrp="1"/>
          </p:cNvSpPr>
          <p:nvPr>
            <p:ph sz="quarter" idx="3"/>
          </p:nvPr>
        </p:nvSpPr>
        <p:spPr>
          <a:xfrm>
            <a:off x="4648200" y="4000500"/>
            <a:ext cx="4038600" cy="21304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en-US">
              <a:solidFill>
                <a:prstClr val="black"/>
              </a:solidFill>
            </a:endParaRPr>
          </a:p>
        </p:txBody>
      </p:sp>
      <p:sp>
        <p:nvSpPr>
          <p:cNvPr id="7" name="Rectangle 6"/>
          <p:cNvSpPr>
            <a:spLocks noGrp="1" noChangeArrowheads="1"/>
          </p:cNvSpPr>
          <p:nvPr>
            <p:ph type="ftr" sz="quarter" idx="11"/>
          </p:nvPr>
        </p:nvSpPr>
        <p:spPr>
          <a:ln/>
        </p:spPr>
        <p:txBody>
          <a:bodyPr/>
          <a:lstStyle>
            <a:lvl1pPr>
              <a:defRPr/>
            </a:lvl1pPr>
          </a:lstStyle>
          <a:p>
            <a:pPr>
              <a:defRPr/>
            </a:pPr>
            <a:r>
              <a:rPr lang="nn-NO" altLang="en-US" smtClean="0">
                <a:solidFill>
                  <a:prstClr val="black"/>
                </a:solidFill>
              </a:rPr>
              <a:t>Biomekanik- Fisika Dasar, data Latar Muh Arief</a:t>
            </a:r>
            <a:endParaRPr lang="en-US" altLang="en-US">
              <a:solidFill>
                <a:prstClr val="black"/>
              </a:solidFill>
            </a:endParaRPr>
          </a:p>
        </p:txBody>
      </p:sp>
      <p:sp>
        <p:nvSpPr>
          <p:cNvPr id="8" name="Rectangle 7"/>
          <p:cNvSpPr>
            <a:spLocks noGrp="1" noChangeArrowheads="1"/>
          </p:cNvSpPr>
          <p:nvPr>
            <p:ph type="sldNum" sz="quarter" idx="12"/>
          </p:nvPr>
        </p:nvSpPr>
        <p:spPr>
          <a:ln/>
        </p:spPr>
        <p:txBody>
          <a:bodyPr/>
          <a:lstStyle>
            <a:lvl1pPr>
              <a:defRPr/>
            </a:lvl1pPr>
          </a:lstStyle>
          <a:p>
            <a:pPr>
              <a:defRPr/>
            </a:pPr>
            <a:fld id="{25C14FE5-2CF8-4F82-AEA6-E45F039CC47E}"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2841694392"/>
      </p:ext>
    </p:extLst>
  </p:cSld>
  <p:clrMapOvr>
    <a:masterClrMapping/>
  </p:clrMapOvr>
  <p:transition>
    <p:plus/>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pPr lvl="0"/>
            <a:endParaRPr lang="en-US" noProof="0" smtClean="0"/>
          </a:p>
        </p:txBody>
      </p:sp>
    </p:spTree>
    <p:extLst>
      <p:ext uri="{BB962C8B-B14F-4D97-AF65-F5344CB8AC3E}">
        <p14:creationId xmlns:p14="http://schemas.microsoft.com/office/powerpoint/2010/main" val="3652856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89453" name="Picture 13" descr="Biomec_Homem Movimento_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30188"/>
            <a:ext cx="6084888" cy="6062662"/>
          </a:xfrm>
          <a:prstGeom prst="rect">
            <a:avLst/>
          </a:prstGeom>
          <a:noFill/>
          <a:extLst>
            <a:ext uri="{909E8E84-426E-40DD-AFC4-6F175D3DCCD1}">
              <a14:hiddenFill xmlns:a14="http://schemas.microsoft.com/office/drawing/2010/main">
                <a:solidFill>
                  <a:srgbClr val="FFFFFF"/>
                </a:solidFill>
              </a14:hiddenFill>
            </a:ext>
          </a:extLst>
        </p:spPr>
      </p:pic>
      <p:sp>
        <p:nvSpPr>
          <p:cNvPr id="189451" name="Rectangle 11"/>
          <p:cNvSpPr>
            <a:spLocks noChangeArrowheads="1"/>
          </p:cNvSpPr>
          <p:nvPr userDrawn="1"/>
        </p:nvSpPr>
        <p:spPr bwMode="auto">
          <a:xfrm>
            <a:off x="0" y="6381750"/>
            <a:ext cx="9144000" cy="4762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189444" name="Rectangle 4"/>
          <p:cNvSpPr>
            <a:spLocks noGrp="1" noChangeArrowheads="1"/>
          </p:cNvSpPr>
          <p:nvPr>
            <p:ph type="ctrTitle"/>
          </p:nvPr>
        </p:nvSpPr>
        <p:spPr>
          <a:xfrm>
            <a:off x="468313" y="2781300"/>
            <a:ext cx="8207375" cy="1470025"/>
          </a:xfrm>
          <a:noFill/>
          <a:extLst>
            <a:ext uri="{909E8E84-426E-40DD-AFC4-6F175D3DCCD1}">
              <a14:hiddenFill xmlns:a14="http://schemas.microsoft.com/office/drawing/2010/main">
                <a:solidFill>
                  <a:schemeClr val="accent1"/>
                </a:solidFill>
              </a14:hiddenFill>
            </a:ext>
          </a:extLst>
        </p:spPr>
        <p:txBody>
          <a:bodyPr/>
          <a:lstStyle>
            <a:lvl1pPr algn="l">
              <a:defRPr sz="6000"/>
            </a:lvl1pPr>
          </a:lstStyle>
          <a:p>
            <a:pPr lvl="0"/>
            <a:r>
              <a:rPr lang="en-US" noProof="0" smtClean="0"/>
              <a:t>Clique para editar o estilo do título mestre</a:t>
            </a:r>
          </a:p>
        </p:txBody>
      </p:sp>
      <p:sp>
        <p:nvSpPr>
          <p:cNvPr id="189445" name="Rectangle 5"/>
          <p:cNvSpPr>
            <a:spLocks noGrp="1" noChangeArrowheads="1"/>
          </p:cNvSpPr>
          <p:nvPr>
            <p:ph type="subTitle" idx="1"/>
          </p:nvPr>
        </p:nvSpPr>
        <p:spPr>
          <a:xfrm>
            <a:off x="468313" y="4365625"/>
            <a:ext cx="8207375" cy="1752600"/>
          </a:xfrm>
          <a:noFill/>
          <a:extLst>
            <a:ext uri="{909E8E84-426E-40DD-AFC4-6F175D3DCCD1}">
              <a14:hiddenFill xmlns:a14="http://schemas.microsoft.com/office/drawing/2010/main">
                <a:solidFill>
                  <a:schemeClr val="accent1"/>
                </a:solidFill>
              </a14:hiddenFill>
            </a:ext>
          </a:extLst>
        </p:spPr>
        <p:txBody>
          <a:bodyPr/>
          <a:lstStyle>
            <a:lvl1pPr marL="0" indent="0">
              <a:buFontTx/>
              <a:buNone/>
              <a:defRPr>
                <a:effectLst>
                  <a:outerShdw blurRad="38100" dist="38100" dir="2700000" algn="tl">
                    <a:srgbClr val="C0C0C0"/>
                  </a:outerShdw>
                </a:effectLst>
              </a:defRPr>
            </a:lvl1pPr>
          </a:lstStyle>
          <a:p>
            <a:pPr lvl="0"/>
            <a:r>
              <a:rPr lang="en-US" noProof="0" smtClean="0"/>
              <a:t>Clique para editar o estilo do subtítulo mestre</a:t>
            </a:r>
          </a:p>
        </p:txBody>
      </p:sp>
      <p:sp>
        <p:nvSpPr>
          <p:cNvPr id="189449" name="Rectangle 9"/>
          <p:cNvSpPr>
            <a:spLocks noGrp="1" noChangeArrowheads="1"/>
          </p:cNvSpPr>
          <p:nvPr>
            <p:ph type="ftr" sz="quarter" idx="3"/>
          </p:nvPr>
        </p:nvSpPr>
        <p:spPr>
          <a:xfrm>
            <a:off x="3349625" y="6426200"/>
            <a:ext cx="5181600" cy="457200"/>
          </a:xfrm>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189450" name="Rectangle 10"/>
          <p:cNvSpPr>
            <a:spLocks noGrp="1" noChangeArrowheads="1"/>
          </p:cNvSpPr>
          <p:nvPr>
            <p:ph type="sldNum" sz="quarter" idx="4"/>
          </p:nvPr>
        </p:nvSpPr>
        <p:spPr>
          <a:xfrm>
            <a:off x="8423275" y="6426200"/>
            <a:ext cx="685800" cy="457200"/>
          </a:xfrm>
        </p:spPr>
        <p:txBody>
          <a:bodyPr/>
          <a:lstStyle>
            <a:lvl1pPr>
              <a:defRPr/>
            </a:lvl1pPr>
          </a:lstStyle>
          <a:p>
            <a:r>
              <a:rPr lang="pt-BR">
                <a:solidFill>
                  <a:srgbClr val="FFFFFF"/>
                </a:solidFill>
              </a:rPr>
              <a:t>|  </a:t>
            </a:r>
            <a:fld id="{6AD748A2-FFE1-47B9-905C-4E1FAED27989}"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22271362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r>
              <a:rPr lang="pt-BR">
                <a:solidFill>
                  <a:srgbClr val="FFFFFF"/>
                </a:solidFill>
              </a:rPr>
              <a:t>|  </a:t>
            </a:r>
            <a:fld id="{70DD8B81-08EB-403F-B67F-F89AF85B4BAA}"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3743215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2731C1B9-6413-4A78-A57F-A0EFD2A37EB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598030635"/>
      </p:ext>
    </p:extLst>
  </p:cSld>
  <p:clrMapOvr>
    <a:masterClrMapping/>
  </p:clrMapOvr>
  <p:transition>
    <p:plus/>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r>
              <a:rPr lang="pt-BR">
                <a:solidFill>
                  <a:srgbClr val="FFFFFF"/>
                </a:solidFill>
              </a:rPr>
              <a:t>|  </a:t>
            </a:r>
            <a:fld id="{A4323A53-2484-4C55-B8C4-6D801E476064}"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3193395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76600" y="1792288"/>
            <a:ext cx="26289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057900" y="1792288"/>
            <a:ext cx="2628900" cy="43227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r>
              <a:rPr lang="pt-BR">
                <a:solidFill>
                  <a:srgbClr val="FFFFFF"/>
                </a:solidFill>
              </a:rPr>
              <a:t>|  </a:t>
            </a:r>
            <a:fld id="{F78F6445-B673-49E0-807D-59292BFF68D6}"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20923092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8" name="Slide Number Placeholder 7"/>
          <p:cNvSpPr>
            <a:spLocks noGrp="1"/>
          </p:cNvSpPr>
          <p:nvPr>
            <p:ph type="sldNum" sz="quarter" idx="11"/>
          </p:nvPr>
        </p:nvSpPr>
        <p:spPr/>
        <p:txBody>
          <a:bodyPr/>
          <a:lstStyle>
            <a:lvl1pPr>
              <a:defRPr/>
            </a:lvl1pPr>
          </a:lstStyle>
          <a:p>
            <a:r>
              <a:rPr lang="pt-BR">
                <a:solidFill>
                  <a:srgbClr val="FFFFFF"/>
                </a:solidFill>
              </a:rPr>
              <a:t>|  </a:t>
            </a:r>
            <a:fld id="{E614889D-D068-4940-A706-AAAF5579E114}"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20603792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4" name="Slide Number Placeholder 3"/>
          <p:cNvSpPr>
            <a:spLocks noGrp="1"/>
          </p:cNvSpPr>
          <p:nvPr>
            <p:ph type="sldNum" sz="quarter" idx="11"/>
          </p:nvPr>
        </p:nvSpPr>
        <p:spPr/>
        <p:txBody>
          <a:bodyPr/>
          <a:lstStyle>
            <a:lvl1pPr>
              <a:defRPr/>
            </a:lvl1pPr>
          </a:lstStyle>
          <a:p>
            <a:r>
              <a:rPr lang="pt-BR">
                <a:solidFill>
                  <a:srgbClr val="FFFFFF"/>
                </a:solidFill>
              </a:rPr>
              <a:t>|  </a:t>
            </a:r>
            <a:fld id="{FFE0DF59-0CC5-4012-8407-971ACC85CB8B}"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1325032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3" name="Slide Number Placeholder 2"/>
          <p:cNvSpPr>
            <a:spLocks noGrp="1"/>
          </p:cNvSpPr>
          <p:nvPr>
            <p:ph type="sldNum" sz="quarter" idx="11"/>
          </p:nvPr>
        </p:nvSpPr>
        <p:spPr/>
        <p:txBody>
          <a:bodyPr/>
          <a:lstStyle>
            <a:lvl1pPr>
              <a:defRPr/>
            </a:lvl1pPr>
          </a:lstStyle>
          <a:p>
            <a:r>
              <a:rPr lang="pt-BR">
                <a:solidFill>
                  <a:srgbClr val="FFFFFF"/>
                </a:solidFill>
              </a:rPr>
              <a:t>|  </a:t>
            </a:r>
            <a:fld id="{2B87084A-7226-4B01-B75F-643CAF0BC612}"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41183217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r>
              <a:rPr lang="pt-BR">
                <a:solidFill>
                  <a:srgbClr val="FFFFFF"/>
                </a:solidFill>
              </a:rPr>
              <a:t>|  </a:t>
            </a:r>
            <a:fld id="{C65E65C0-2B35-4859-8EE9-7E118ACEA1D3}"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42264764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6" name="Slide Number Placeholder 5"/>
          <p:cNvSpPr>
            <a:spLocks noGrp="1"/>
          </p:cNvSpPr>
          <p:nvPr>
            <p:ph type="sldNum" sz="quarter" idx="11"/>
          </p:nvPr>
        </p:nvSpPr>
        <p:spPr/>
        <p:txBody>
          <a:bodyPr/>
          <a:lstStyle>
            <a:lvl1pPr>
              <a:defRPr/>
            </a:lvl1pPr>
          </a:lstStyle>
          <a:p>
            <a:r>
              <a:rPr lang="pt-BR">
                <a:solidFill>
                  <a:srgbClr val="FFFFFF"/>
                </a:solidFill>
              </a:rPr>
              <a:t>|  </a:t>
            </a:r>
            <a:fld id="{CEEB49F2-0ED0-4BEA-B335-FFF537B19588}"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15364323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r>
              <a:rPr lang="pt-BR">
                <a:solidFill>
                  <a:srgbClr val="FFFFFF"/>
                </a:solidFill>
              </a:rPr>
              <a:t>|  </a:t>
            </a:r>
            <a:fld id="{A5918774-1C4C-48A5-9AA1-6658876819B6}"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17230637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34250" y="476250"/>
            <a:ext cx="1352550" cy="5638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76600" y="476250"/>
            <a:ext cx="390525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5" name="Slide Number Placeholder 4"/>
          <p:cNvSpPr>
            <a:spLocks noGrp="1"/>
          </p:cNvSpPr>
          <p:nvPr>
            <p:ph type="sldNum" sz="quarter" idx="11"/>
          </p:nvPr>
        </p:nvSpPr>
        <p:spPr/>
        <p:txBody>
          <a:bodyPr/>
          <a:lstStyle>
            <a:lvl1pPr>
              <a:defRPr/>
            </a:lvl1pPr>
          </a:lstStyle>
          <a:p>
            <a:r>
              <a:rPr lang="pt-BR">
                <a:solidFill>
                  <a:srgbClr val="FFFFFF"/>
                </a:solidFill>
              </a:rPr>
              <a:t>|  </a:t>
            </a:r>
            <a:fld id="{18B5CE78-9968-4C04-AA7F-4E08E468EAE6}"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30298956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76600" y="476250"/>
            <a:ext cx="5410200" cy="990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76600" y="1792288"/>
            <a:ext cx="5410200" cy="4322762"/>
          </a:xfrm>
        </p:spPr>
        <p:txBody>
          <a:bodyPr/>
          <a:lstStyle/>
          <a:p>
            <a:endParaRPr lang="en-US"/>
          </a:p>
        </p:txBody>
      </p:sp>
      <p:sp>
        <p:nvSpPr>
          <p:cNvPr id="4" name="Footer Placeholder 3"/>
          <p:cNvSpPr>
            <a:spLocks noGrp="1"/>
          </p:cNvSpPr>
          <p:nvPr>
            <p:ph type="ftr" sz="quarter" idx="10"/>
          </p:nvPr>
        </p:nvSpPr>
        <p:spPr>
          <a:xfrm>
            <a:off x="2051050" y="6426200"/>
            <a:ext cx="5181600" cy="457200"/>
          </a:xfrm>
        </p:spPr>
        <p:txBody>
          <a:bodyPr/>
          <a:lstStyle>
            <a:lvl1pPr>
              <a:defRPr/>
            </a:lvl1pPr>
          </a:lstStyle>
          <a:p>
            <a:r>
              <a:rPr lang="nn-NO" smtClean="0">
                <a:solidFill>
                  <a:srgbClr val="FFFFFF"/>
                </a:solidFill>
              </a:rPr>
              <a:t>Biomekanik- Fisika Dasar, data Latar Muh Arief</a:t>
            </a:r>
            <a:endParaRPr lang="pt-BR">
              <a:solidFill>
                <a:srgbClr val="FFFFFF"/>
              </a:solidFill>
            </a:endParaRPr>
          </a:p>
        </p:txBody>
      </p:sp>
      <p:sp>
        <p:nvSpPr>
          <p:cNvPr id="5" name="Slide Number Placeholder 4"/>
          <p:cNvSpPr>
            <a:spLocks noGrp="1"/>
          </p:cNvSpPr>
          <p:nvPr>
            <p:ph type="sldNum" sz="quarter" idx="11"/>
          </p:nvPr>
        </p:nvSpPr>
        <p:spPr>
          <a:xfrm>
            <a:off x="7156450" y="6426200"/>
            <a:ext cx="685800" cy="457200"/>
          </a:xfrm>
        </p:spPr>
        <p:txBody>
          <a:bodyPr/>
          <a:lstStyle>
            <a:lvl1pPr>
              <a:defRPr/>
            </a:lvl1pPr>
          </a:lstStyle>
          <a:p>
            <a:r>
              <a:rPr lang="pt-BR">
                <a:solidFill>
                  <a:srgbClr val="FFFFFF"/>
                </a:solidFill>
              </a:rPr>
              <a:t>|  </a:t>
            </a:r>
            <a:fld id="{EB891BAE-8101-422A-BA42-7A3677E12D8B}" type="slidenum">
              <a:rPr lang="pt-BR">
                <a:solidFill>
                  <a:srgbClr val="FFFFFF"/>
                </a:solidFill>
              </a:rPr>
              <a:pPr/>
              <a:t>‹#›</a:t>
            </a:fld>
            <a:endParaRPr lang="pt-BR">
              <a:solidFill>
                <a:srgbClr val="FFFFFF"/>
              </a:solidFill>
            </a:endParaRPr>
          </a:p>
        </p:txBody>
      </p:sp>
    </p:spTree>
    <p:extLst>
      <p:ext uri="{BB962C8B-B14F-4D97-AF65-F5344CB8AC3E}">
        <p14:creationId xmlns:p14="http://schemas.microsoft.com/office/powerpoint/2010/main" val="1848153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5"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6" name="Rectangle 10"/>
          <p:cNvSpPr>
            <a:spLocks noGrp="1" noChangeArrowheads="1"/>
          </p:cNvSpPr>
          <p:nvPr>
            <p:ph type="sldNum" sz="quarter" idx="12"/>
          </p:nvPr>
        </p:nvSpPr>
        <p:spPr>
          <a:ln/>
        </p:spPr>
        <p:txBody>
          <a:bodyPr/>
          <a:lstStyle>
            <a:lvl1pPr>
              <a:defRPr/>
            </a:lvl1pPr>
          </a:lstStyle>
          <a:p>
            <a:pPr>
              <a:defRPr/>
            </a:pPr>
            <a:fld id="{6C5D9264-B612-4448-919B-5AAAF00A940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30667034"/>
      </p:ext>
    </p:extLst>
  </p:cSld>
  <p:clrMapOvr>
    <a:masterClrMapping/>
  </p:clrMapOvr>
  <p:transition>
    <p:plus/>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609600" y="1219200"/>
            <a:ext cx="7924800" cy="914400"/>
          </a:xfrm>
          <a:custGeom>
            <a:avLst/>
            <a:gdLst>
              <a:gd name="T0" fmla="*/ 0 w 1000"/>
              <a:gd name="T1" fmla="*/ 914400 h 1000"/>
              <a:gd name="T2" fmla="*/ 0 w 1000"/>
              <a:gd name="T3" fmla="*/ 0 h 1000"/>
              <a:gd name="T4" fmla="*/ 79248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5" name="Line 8"/>
          <p:cNvSpPr>
            <a:spLocks noChangeShapeType="1"/>
          </p:cNvSpPr>
          <p:nvPr/>
        </p:nvSpPr>
        <p:spPr bwMode="auto">
          <a:xfrm>
            <a:off x="1981200" y="2895600"/>
            <a:ext cx="6511925"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6" name="Text Box 10"/>
          <p:cNvSpPr txBox="1">
            <a:spLocks noChangeArrowheads="1"/>
          </p:cNvSpPr>
          <p:nvPr userDrawn="1"/>
        </p:nvSpPr>
        <p:spPr bwMode="auto">
          <a:xfrm>
            <a:off x="3962400" y="6457950"/>
            <a:ext cx="4038600" cy="3667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200" smtClean="0">
                <a:solidFill>
                  <a:srgbClr val="000000"/>
                </a:solidFill>
                <a:latin typeface="Arial" panose="020B0604020202020204" pitchFamily="34" charset="0"/>
              </a:rPr>
              <a:t>TI 2111 Work System Design and Ergonomics</a:t>
            </a:r>
            <a:r>
              <a:rPr lang="en-US" sz="1800" smtClean="0">
                <a:solidFill>
                  <a:srgbClr val="000000"/>
                </a:solidFill>
                <a:latin typeface="Arial" panose="020B0604020202020204" pitchFamily="34" charset="0"/>
              </a:rPr>
              <a:t> </a:t>
            </a:r>
          </a:p>
        </p:txBody>
      </p:sp>
      <p:sp>
        <p:nvSpPr>
          <p:cNvPr id="91138" name="Rectangle 2"/>
          <p:cNvSpPr>
            <a:spLocks noGrp="1" noChangeArrowheads="1"/>
          </p:cNvSpPr>
          <p:nvPr>
            <p:ph type="ctrTitle"/>
          </p:nvPr>
        </p:nvSpPr>
        <p:spPr>
          <a:xfrm>
            <a:off x="914400" y="1524000"/>
            <a:ext cx="7623175" cy="1752600"/>
          </a:xfrm>
        </p:spPr>
        <p:txBody>
          <a:bodyPr/>
          <a:lstStyle>
            <a:lvl1pPr>
              <a:defRPr sz="5000"/>
            </a:lvl1pPr>
          </a:lstStyle>
          <a:p>
            <a:pPr lvl="0"/>
            <a:r>
              <a:rPr lang="en-US" altLang="en-US" noProof="0" smtClean="0"/>
              <a:t>Click to edit Master title style</a:t>
            </a:r>
          </a:p>
        </p:txBody>
      </p:sp>
      <p:sp>
        <p:nvSpPr>
          <p:cNvPr id="91139" name="Rectangle 3"/>
          <p:cNvSpPr>
            <a:spLocks noGrp="1" noChangeArrowheads="1"/>
          </p:cNvSpPr>
          <p:nvPr>
            <p:ph type="subTitle" idx="1"/>
          </p:nvPr>
        </p:nvSpPr>
        <p:spPr>
          <a:xfrm>
            <a:off x="1981200" y="3962400"/>
            <a:ext cx="6553200" cy="1752600"/>
          </a:xfrm>
        </p:spPr>
        <p:txBody>
          <a:bodyPr/>
          <a:lstStyle>
            <a:lvl1pPr marL="0" indent="0">
              <a:buFont typeface="Wingdings" pitchFamily="2" charset="2"/>
              <a:buNone/>
              <a:defRPr sz="2800"/>
            </a:lvl1pPr>
          </a:lstStyle>
          <a:p>
            <a:pPr lvl="0"/>
            <a:r>
              <a:rPr lang="en-US" altLang="en-US" noProof="0" smtClean="0"/>
              <a:t>Click to edit Master subtitle style</a:t>
            </a:r>
          </a:p>
        </p:txBody>
      </p:sp>
      <p:sp>
        <p:nvSpPr>
          <p:cNvPr id="7" name="Rectangle 4"/>
          <p:cNvSpPr>
            <a:spLocks noGrp="1" noChangeArrowheads="1"/>
          </p:cNvSpPr>
          <p:nvPr>
            <p:ph type="dt" sz="half" idx="10"/>
          </p:nvPr>
        </p:nvSpPr>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smtClean="0"/>
            </a:lvl1pPr>
          </a:lstStyle>
          <a:p>
            <a:pPr>
              <a:defRPr/>
            </a:pPr>
            <a:r>
              <a:rPr lang="en-US" altLang="en-US"/>
              <a:t>Modul-2/Muh Arief Latar</a:t>
            </a:r>
          </a:p>
        </p:txBody>
      </p:sp>
      <p:sp>
        <p:nvSpPr>
          <p:cNvPr id="9" name="Rectangle 6"/>
          <p:cNvSpPr>
            <a:spLocks noGrp="1" noChangeArrowheads="1"/>
          </p:cNvSpPr>
          <p:nvPr>
            <p:ph type="sldNum" sz="quarter" idx="12"/>
          </p:nvPr>
        </p:nvSpPr>
        <p:spPr/>
        <p:txBody>
          <a:bodyPr/>
          <a:lstStyle>
            <a:lvl1pPr>
              <a:defRPr/>
            </a:lvl1pPr>
          </a:lstStyle>
          <a:p>
            <a:fld id="{BEDF811D-05B4-4CE8-84D2-608257D44E5C}" type="slidenum">
              <a:rPr lang="en-US" altLang="en-US"/>
              <a:pPr/>
              <a:t>‹#›</a:t>
            </a:fld>
            <a:endParaRPr lang="en-US" altLang="en-US"/>
          </a:p>
        </p:txBody>
      </p:sp>
    </p:spTree>
    <p:extLst>
      <p:ext uri="{BB962C8B-B14F-4D97-AF65-F5344CB8AC3E}">
        <p14:creationId xmlns:p14="http://schemas.microsoft.com/office/powerpoint/2010/main" val="1558896325"/>
      </p:ext>
    </p:extLst>
  </p:cSld>
  <p:clrMapOvr>
    <a:masterClrMapping/>
  </p:clrMapOvr>
  <p:transition>
    <p:dissolv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6" name="Rectangle 6"/>
          <p:cNvSpPr>
            <a:spLocks noGrp="1" noChangeArrowheads="1"/>
          </p:cNvSpPr>
          <p:nvPr>
            <p:ph type="sldNum" sz="quarter" idx="12"/>
          </p:nvPr>
        </p:nvSpPr>
        <p:spPr>
          <a:ln/>
        </p:spPr>
        <p:txBody>
          <a:bodyPr/>
          <a:lstStyle>
            <a:lvl1pPr>
              <a:defRPr/>
            </a:lvl1pPr>
          </a:lstStyle>
          <a:p>
            <a:fld id="{4F6B5C1C-3CB3-42A3-8F18-D7488A2E24F9}" type="slidenum">
              <a:rPr lang="en-US" altLang="en-US"/>
              <a:pPr/>
              <a:t>‹#›</a:t>
            </a:fld>
            <a:endParaRPr lang="en-US" altLang="en-US"/>
          </a:p>
        </p:txBody>
      </p:sp>
    </p:spTree>
    <p:extLst>
      <p:ext uri="{BB962C8B-B14F-4D97-AF65-F5344CB8AC3E}">
        <p14:creationId xmlns:p14="http://schemas.microsoft.com/office/powerpoint/2010/main" val="2158985132"/>
      </p:ext>
    </p:extLst>
  </p:cSld>
  <p:clrMapOvr>
    <a:masterClrMapping/>
  </p:clrMapOvr>
  <p:transition>
    <p:dissolv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6" name="Rectangle 6"/>
          <p:cNvSpPr>
            <a:spLocks noGrp="1" noChangeArrowheads="1"/>
          </p:cNvSpPr>
          <p:nvPr>
            <p:ph type="sldNum" sz="quarter" idx="12"/>
          </p:nvPr>
        </p:nvSpPr>
        <p:spPr>
          <a:ln/>
        </p:spPr>
        <p:txBody>
          <a:bodyPr/>
          <a:lstStyle>
            <a:lvl1pPr>
              <a:defRPr/>
            </a:lvl1pPr>
          </a:lstStyle>
          <a:p>
            <a:fld id="{9DC8E61B-26D9-43F4-8FC0-F6AF74F28318}" type="slidenum">
              <a:rPr lang="en-US" altLang="en-US"/>
              <a:pPr/>
              <a:t>‹#›</a:t>
            </a:fld>
            <a:endParaRPr lang="en-US" altLang="en-US"/>
          </a:p>
        </p:txBody>
      </p:sp>
    </p:spTree>
    <p:extLst>
      <p:ext uri="{BB962C8B-B14F-4D97-AF65-F5344CB8AC3E}">
        <p14:creationId xmlns:p14="http://schemas.microsoft.com/office/powerpoint/2010/main" val="3053984422"/>
      </p:ext>
    </p:extLst>
  </p:cSld>
  <p:clrMapOvr>
    <a:masterClrMapping/>
  </p:clrMapOvr>
  <p:transition>
    <p:dissolv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7" name="Rectangle 6"/>
          <p:cNvSpPr>
            <a:spLocks noGrp="1" noChangeArrowheads="1"/>
          </p:cNvSpPr>
          <p:nvPr>
            <p:ph type="sldNum" sz="quarter" idx="12"/>
          </p:nvPr>
        </p:nvSpPr>
        <p:spPr>
          <a:ln/>
        </p:spPr>
        <p:txBody>
          <a:bodyPr/>
          <a:lstStyle>
            <a:lvl1pPr>
              <a:defRPr/>
            </a:lvl1pPr>
          </a:lstStyle>
          <a:p>
            <a:fld id="{952558A7-50EC-40E8-93EC-75E040EBC213}" type="slidenum">
              <a:rPr lang="en-US" altLang="en-US"/>
              <a:pPr/>
              <a:t>‹#›</a:t>
            </a:fld>
            <a:endParaRPr lang="en-US" altLang="en-US"/>
          </a:p>
        </p:txBody>
      </p:sp>
    </p:spTree>
    <p:extLst>
      <p:ext uri="{BB962C8B-B14F-4D97-AF65-F5344CB8AC3E}">
        <p14:creationId xmlns:p14="http://schemas.microsoft.com/office/powerpoint/2010/main" val="2811985797"/>
      </p:ext>
    </p:extLst>
  </p:cSld>
  <p:clrMapOvr>
    <a:masterClrMapping/>
  </p:clrMapOvr>
  <p:transition>
    <p:dissolv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9" name="Rectangle 6"/>
          <p:cNvSpPr>
            <a:spLocks noGrp="1" noChangeArrowheads="1"/>
          </p:cNvSpPr>
          <p:nvPr>
            <p:ph type="sldNum" sz="quarter" idx="12"/>
          </p:nvPr>
        </p:nvSpPr>
        <p:spPr>
          <a:ln/>
        </p:spPr>
        <p:txBody>
          <a:bodyPr/>
          <a:lstStyle>
            <a:lvl1pPr>
              <a:defRPr/>
            </a:lvl1pPr>
          </a:lstStyle>
          <a:p>
            <a:fld id="{F2E42C93-F6EE-4FB6-B4C4-23EDCF2CFE37}" type="slidenum">
              <a:rPr lang="en-US" altLang="en-US"/>
              <a:pPr/>
              <a:t>‹#›</a:t>
            </a:fld>
            <a:endParaRPr lang="en-US" altLang="en-US"/>
          </a:p>
        </p:txBody>
      </p:sp>
    </p:spTree>
    <p:extLst>
      <p:ext uri="{BB962C8B-B14F-4D97-AF65-F5344CB8AC3E}">
        <p14:creationId xmlns:p14="http://schemas.microsoft.com/office/powerpoint/2010/main" val="3443287274"/>
      </p:ext>
    </p:extLst>
  </p:cSld>
  <p:clrMapOvr>
    <a:masterClrMapping/>
  </p:clrMapOvr>
  <p:transition>
    <p:dissolv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5" name="Rectangle 6"/>
          <p:cNvSpPr>
            <a:spLocks noGrp="1" noChangeArrowheads="1"/>
          </p:cNvSpPr>
          <p:nvPr>
            <p:ph type="sldNum" sz="quarter" idx="12"/>
          </p:nvPr>
        </p:nvSpPr>
        <p:spPr>
          <a:ln/>
        </p:spPr>
        <p:txBody>
          <a:bodyPr/>
          <a:lstStyle>
            <a:lvl1pPr>
              <a:defRPr/>
            </a:lvl1pPr>
          </a:lstStyle>
          <a:p>
            <a:fld id="{7EE73E29-8FE2-4FC4-A23D-6283723246DC}" type="slidenum">
              <a:rPr lang="en-US" altLang="en-US"/>
              <a:pPr/>
              <a:t>‹#›</a:t>
            </a:fld>
            <a:endParaRPr lang="en-US" altLang="en-US"/>
          </a:p>
        </p:txBody>
      </p:sp>
    </p:spTree>
    <p:extLst>
      <p:ext uri="{BB962C8B-B14F-4D97-AF65-F5344CB8AC3E}">
        <p14:creationId xmlns:p14="http://schemas.microsoft.com/office/powerpoint/2010/main" val="625105458"/>
      </p:ext>
    </p:extLst>
  </p:cSld>
  <p:clrMapOvr>
    <a:masterClrMapping/>
  </p:clrMapOvr>
  <p:transition>
    <p:dissolv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4" name="Rectangle 6"/>
          <p:cNvSpPr>
            <a:spLocks noGrp="1" noChangeArrowheads="1"/>
          </p:cNvSpPr>
          <p:nvPr>
            <p:ph type="sldNum" sz="quarter" idx="12"/>
          </p:nvPr>
        </p:nvSpPr>
        <p:spPr>
          <a:ln/>
        </p:spPr>
        <p:txBody>
          <a:bodyPr/>
          <a:lstStyle>
            <a:lvl1pPr>
              <a:defRPr/>
            </a:lvl1pPr>
          </a:lstStyle>
          <a:p>
            <a:fld id="{C461BC8C-EC65-4BD3-A5B9-75E1B83A8C2A}" type="slidenum">
              <a:rPr lang="en-US" altLang="en-US"/>
              <a:pPr/>
              <a:t>‹#›</a:t>
            </a:fld>
            <a:endParaRPr lang="en-US" altLang="en-US"/>
          </a:p>
        </p:txBody>
      </p:sp>
    </p:spTree>
    <p:extLst>
      <p:ext uri="{BB962C8B-B14F-4D97-AF65-F5344CB8AC3E}">
        <p14:creationId xmlns:p14="http://schemas.microsoft.com/office/powerpoint/2010/main" val="1982572662"/>
      </p:ext>
    </p:extLst>
  </p:cSld>
  <p:clrMapOvr>
    <a:masterClrMapping/>
  </p:clrMapOvr>
  <p:transition>
    <p:dissolv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7" name="Rectangle 6"/>
          <p:cNvSpPr>
            <a:spLocks noGrp="1" noChangeArrowheads="1"/>
          </p:cNvSpPr>
          <p:nvPr>
            <p:ph type="sldNum" sz="quarter" idx="12"/>
          </p:nvPr>
        </p:nvSpPr>
        <p:spPr>
          <a:ln/>
        </p:spPr>
        <p:txBody>
          <a:bodyPr/>
          <a:lstStyle>
            <a:lvl1pPr>
              <a:defRPr/>
            </a:lvl1pPr>
          </a:lstStyle>
          <a:p>
            <a:fld id="{377B8356-7C5F-4C23-97C0-020F25A1ABBB}" type="slidenum">
              <a:rPr lang="en-US" altLang="en-US"/>
              <a:pPr/>
              <a:t>‹#›</a:t>
            </a:fld>
            <a:endParaRPr lang="en-US" altLang="en-US"/>
          </a:p>
        </p:txBody>
      </p:sp>
    </p:spTree>
    <p:extLst>
      <p:ext uri="{BB962C8B-B14F-4D97-AF65-F5344CB8AC3E}">
        <p14:creationId xmlns:p14="http://schemas.microsoft.com/office/powerpoint/2010/main" val="2336653152"/>
      </p:ext>
    </p:extLst>
  </p:cSld>
  <p:clrMapOvr>
    <a:masterClrMapping/>
  </p:clrMapOvr>
  <p:transition>
    <p:dissolv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7" name="Rectangle 6"/>
          <p:cNvSpPr>
            <a:spLocks noGrp="1" noChangeArrowheads="1"/>
          </p:cNvSpPr>
          <p:nvPr>
            <p:ph type="sldNum" sz="quarter" idx="12"/>
          </p:nvPr>
        </p:nvSpPr>
        <p:spPr>
          <a:ln/>
        </p:spPr>
        <p:txBody>
          <a:bodyPr/>
          <a:lstStyle>
            <a:lvl1pPr>
              <a:defRPr/>
            </a:lvl1pPr>
          </a:lstStyle>
          <a:p>
            <a:fld id="{3DA9AFB5-2D34-4F7E-ACD6-889982331312}" type="slidenum">
              <a:rPr lang="en-US" altLang="en-US"/>
              <a:pPr/>
              <a:t>‹#›</a:t>
            </a:fld>
            <a:endParaRPr lang="en-US" altLang="en-US"/>
          </a:p>
        </p:txBody>
      </p:sp>
    </p:spTree>
    <p:extLst>
      <p:ext uri="{BB962C8B-B14F-4D97-AF65-F5344CB8AC3E}">
        <p14:creationId xmlns:p14="http://schemas.microsoft.com/office/powerpoint/2010/main" val="612795559"/>
      </p:ext>
    </p:extLst>
  </p:cSld>
  <p:clrMapOvr>
    <a:masterClrMapping/>
  </p:clrMapOvr>
  <p:transition>
    <p:dissolv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6" name="Rectangle 6"/>
          <p:cNvSpPr>
            <a:spLocks noGrp="1" noChangeArrowheads="1"/>
          </p:cNvSpPr>
          <p:nvPr>
            <p:ph type="sldNum" sz="quarter" idx="12"/>
          </p:nvPr>
        </p:nvSpPr>
        <p:spPr>
          <a:ln/>
        </p:spPr>
        <p:txBody>
          <a:bodyPr/>
          <a:lstStyle>
            <a:lvl1pPr>
              <a:defRPr/>
            </a:lvl1pPr>
          </a:lstStyle>
          <a:p>
            <a:fld id="{CB3C4531-7D80-4EE7-AB86-B09F2D3E1CD2}" type="slidenum">
              <a:rPr lang="en-US" altLang="en-US"/>
              <a:pPr/>
              <a:t>‹#›</a:t>
            </a:fld>
            <a:endParaRPr lang="en-US" altLang="en-US"/>
          </a:p>
        </p:txBody>
      </p:sp>
    </p:spTree>
    <p:extLst>
      <p:ext uri="{BB962C8B-B14F-4D97-AF65-F5344CB8AC3E}">
        <p14:creationId xmlns:p14="http://schemas.microsoft.com/office/powerpoint/2010/main" val="1494790888"/>
      </p:ext>
    </p:extLst>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E9DE16BB-EAEA-4B06-92F8-42C66B59C842}"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85268399"/>
      </p:ext>
    </p:extLst>
  </p:cSld>
  <p:clrMapOvr>
    <a:masterClrMapping/>
  </p:clrMapOvr>
  <p:transition>
    <p:plus/>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6" name="Rectangle 6"/>
          <p:cNvSpPr>
            <a:spLocks noGrp="1" noChangeArrowheads="1"/>
          </p:cNvSpPr>
          <p:nvPr>
            <p:ph type="sldNum" sz="quarter" idx="12"/>
          </p:nvPr>
        </p:nvSpPr>
        <p:spPr>
          <a:ln/>
        </p:spPr>
        <p:txBody>
          <a:bodyPr/>
          <a:lstStyle>
            <a:lvl1pPr>
              <a:defRPr/>
            </a:lvl1pPr>
          </a:lstStyle>
          <a:p>
            <a:fld id="{BAF84C70-C817-42BD-9C0F-CBDE2953BFBD}" type="slidenum">
              <a:rPr lang="en-US" altLang="en-US"/>
              <a:pPr/>
              <a:t>‹#›</a:t>
            </a:fld>
            <a:endParaRPr lang="en-US" altLang="en-US"/>
          </a:p>
        </p:txBody>
      </p:sp>
    </p:spTree>
    <p:extLst>
      <p:ext uri="{BB962C8B-B14F-4D97-AF65-F5344CB8AC3E}">
        <p14:creationId xmlns:p14="http://schemas.microsoft.com/office/powerpoint/2010/main" val="3296857413"/>
      </p:ext>
    </p:extLst>
  </p:cSld>
  <p:clrMapOvr>
    <a:masterClrMapping/>
  </p:clrMapOvr>
  <p:transition>
    <p:dissolv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30725"/>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7" name="Rectangle 6"/>
          <p:cNvSpPr>
            <a:spLocks noGrp="1" noChangeArrowheads="1"/>
          </p:cNvSpPr>
          <p:nvPr>
            <p:ph type="sldNum" sz="quarter" idx="12"/>
          </p:nvPr>
        </p:nvSpPr>
        <p:spPr>
          <a:ln/>
        </p:spPr>
        <p:txBody>
          <a:bodyPr/>
          <a:lstStyle>
            <a:lvl1pPr>
              <a:defRPr/>
            </a:lvl1pPr>
          </a:lstStyle>
          <a:p>
            <a:fld id="{8719634B-9F2C-48E4-AC51-523D23B12FA5}" type="slidenum">
              <a:rPr lang="en-US" altLang="en-US"/>
              <a:pPr/>
              <a:t>‹#›</a:t>
            </a:fld>
            <a:endParaRPr lang="en-US" altLang="en-US"/>
          </a:p>
        </p:txBody>
      </p:sp>
    </p:spTree>
    <p:extLst>
      <p:ext uri="{BB962C8B-B14F-4D97-AF65-F5344CB8AC3E}">
        <p14:creationId xmlns:p14="http://schemas.microsoft.com/office/powerpoint/2010/main" val="2720069852"/>
      </p:ext>
    </p:extLst>
  </p:cSld>
  <p:clrMapOvr>
    <a:masterClrMapping/>
  </p:clrMapOvr>
  <p:transition>
    <p:dissolv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7" name="Rectangle 6"/>
          <p:cNvSpPr>
            <a:spLocks noGrp="1" noChangeArrowheads="1"/>
          </p:cNvSpPr>
          <p:nvPr>
            <p:ph type="sldNum" sz="quarter" idx="12"/>
          </p:nvPr>
        </p:nvSpPr>
        <p:spPr>
          <a:ln/>
        </p:spPr>
        <p:txBody>
          <a:bodyPr/>
          <a:lstStyle>
            <a:lvl1pPr>
              <a:defRPr/>
            </a:lvl1pPr>
          </a:lstStyle>
          <a:p>
            <a:fld id="{133C3786-AA67-4B8E-A641-20F6191288DB}" type="slidenum">
              <a:rPr lang="en-US" altLang="en-US"/>
              <a:pPr/>
              <a:t>‹#›</a:t>
            </a:fld>
            <a:endParaRPr lang="en-US" altLang="en-US"/>
          </a:p>
        </p:txBody>
      </p:sp>
    </p:spTree>
    <p:extLst>
      <p:ext uri="{BB962C8B-B14F-4D97-AF65-F5344CB8AC3E}">
        <p14:creationId xmlns:p14="http://schemas.microsoft.com/office/powerpoint/2010/main" val="2768128749"/>
      </p:ext>
    </p:extLst>
  </p:cSld>
  <p:clrMapOvr>
    <a:masterClrMapping/>
  </p:clrMapOvr>
  <p:transition>
    <p:dissolv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41763"/>
            <a:ext cx="8229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en-US"/>
              <a:t>Modul-2/Muh Arief Latar</a:t>
            </a:r>
          </a:p>
        </p:txBody>
      </p:sp>
      <p:sp>
        <p:nvSpPr>
          <p:cNvPr id="7" name="Rectangle 6"/>
          <p:cNvSpPr>
            <a:spLocks noGrp="1" noChangeArrowheads="1"/>
          </p:cNvSpPr>
          <p:nvPr>
            <p:ph type="sldNum" sz="quarter" idx="12"/>
          </p:nvPr>
        </p:nvSpPr>
        <p:spPr>
          <a:ln/>
        </p:spPr>
        <p:txBody>
          <a:bodyPr/>
          <a:lstStyle>
            <a:lvl1pPr>
              <a:defRPr/>
            </a:lvl1pPr>
          </a:lstStyle>
          <a:p>
            <a:fld id="{E1C20049-9088-4718-BFB2-175351154585}" type="slidenum">
              <a:rPr lang="en-US" altLang="en-US"/>
              <a:pPr/>
              <a:t>‹#›</a:t>
            </a:fld>
            <a:endParaRPr lang="en-US" altLang="en-US"/>
          </a:p>
        </p:txBody>
      </p:sp>
    </p:spTree>
    <p:extLst>
      <p:ext uri="{BB962C8B-B14F-4D97-AF65-F5344CB8AC3E}">
        <p14:creationId xmlns:p14="http://schemas.microsoft.com/office/powerpoint/2010/main" val="234456419"/>
      </p:ext>
    </p:extLst>
  </p:cSld>
  <p:clrMapOvr>
    <a:masterClrMapping/>
  </p:clrMapOvr>
  <p:transition>
    <p:dissolv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descr="Canvas"/>
          <p:cNvSpPr>
            <a:spLocks noChangeArrowheads="1"/>
          </p:cNvSpPr>
          <p:nvPr/>
        </p:nvSpPr>
        <p:spPr bwMode="white">
          <a:xfrm>
            <a:off x="528638" y="201613"/>
            <a:ext cx="8397875" cy="6467475"/>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id-ID" smtClean="0">
              <a:solidFill>
                <a:srgbClr val="000000"/>
              </a:solidFill>
            </a:endParaRPr>
          </a:p>
        </p:txBody>
      </p:sp>
      <p:pic>
        <p:nvPicPr>
          <p:cNvPr id="5" name="Picture 3" descr="minisp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0" y="50800"/>
            <a:ext cx="11811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4" descr="Canvas"/>
          <p:cNvSpPr>
            <a:spLocks noChangeArrowheads="1"/>
          </p:cNvSpPr>
          <p:nvPr/>
        </p:nvSpPr>
        <p:spPr bwMode="white">
          <a:xfrm>
            <a:off x="596900" y="4130675"/>
            <a:ext cx="1041400" cy="457200"/>
          </a:xfrm>
          <a:prstGeom prst="rect">
            <a:avLst/>
          </a:prstGeom>
          <a:blipFill dpi="0" rotWithShape="0">
            <a:blip r:embed="rId2"/>
            <a:srcRect/>
            <a:tile tx="0" ty="0" sx="100000" sy="100000" flip="none" algn="tl"/>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id-ID" smtClean="0">
              <a:solidFill>
                <a:srgbClr val="000000"/>
              </a:solidFill>
            </a:endParaRPr>
          </a:p>
        </p:txBody>
      </p:sp>
      <p:pic>
        <p:nvPicPr>
          <p:cNvPr id="7" name="Picture 5" descr="minispir"/>
          <p:cNvPicPr>
            <a:picLocks noChangeAspect="1" noChangeArrowheads="1"/>
          </p:cNvPicPr>
          <p:nvPr/>
        </p:nvPicPr>
        <p:blipFill>
          <a:blip r:embed="rId3">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1030" name="Rectangle 6"/>
          <p:cNvSpPr>
            <a:spLocks noGrp="1" noChangeArrowheads="1"/>
          </p:cNvSpPr>
          <p:nvPr>
            <p:ph type="ctrTitle"/>
          </p:nvPr>
        </p:nvSpPr>
        <p:spPr>
          <a:xfrm>
            <a:off x="914400" y="2057400"/>
            <a:ext cx="7721600" cy="1143000"/>
          </a:xfrm>
        </p:spPr>
        <p:txBody>
          <a:bodyPr/>
          <a:lstStyle>
            <a:lvl1pPr>
              <a:defRPr/>
            </a:lvl1pPr>
          </a:lstStyle>
          <a:p>
            <a:r>
              <a:rPr lang="en-US"/>
              <a:t>Click to edit Master title style</a:t>
            </a:r>
          </a:p>
        </p:txBody>
      </p:sp>
      <p:sp>
        <p:nvSpPr>
          <p:cNvPr id="641031" name="Rectangle 7"/>
          <p:cNvSpPr>
            <a:spLocks noGrp="1" noChangeArrowheads="1"/>
          </p:cNvSpPr>
          <p:nvPr>
            <p:ph type="subTitle" idx="1"/>
          </p:nvPr>
        </p:nvSpPr>
        <p:spPr>
          <a:xfrm>
            <a:off x="1625600" y="3886200"/>
            <a:ext cx="6400800" cy="1771650"/>
          </a:xfrm>
        </p:spPr>
        <p:txBody>
          <a:bodyPr/>
          <a:lstStyle>
            <a:lvl1pPr marL="0" indent="0" algn="ctr">
              <a:buFontTx/>
              <a:buNone/>
              <a:defRPr/>
            </a:lvl1pPr>
          </a:lstStyle>
          <a:p>
            <a:r>
              <a:rPr lang="en-US"/>
              <a:t>Click to edit Master subtitle style</a:t>
            </a:r>
          </a:p>
        </p:txBody>
      </p:sp>
      <p:sp>
        <p:nvSpPr>
          <p:cNvPr id="8" name="Rectangle 8"/>
          <p:cNvSpPr>
            <a:spLocks noGrp="1" noChangeArrowheads="1"/>
          </p:cNvSpPr>
          <p:nvPr>
            <p:ph type="dt" sz="quarter" idx="10"/>
          </p:nvPr>
        </p:nvSpPr>
        <p:spPr>
          <a:xfrm>
            <a:off x="1084263" y="6096000"/>
            <a:ext cx="1905000" cy="457200"/>
          </a:xfrm>
        </p:spPr>
        <p:txBody>
          <a:bodyPr/>
          <a:lstStyle>
            <a:lvl1pPr>
              <a:defRPr/>
            </a:lvl1pPr>
          </a:lstStyle>
          <a:p>
            <a:pPr>
              <a:defRPr/>
            </a:pPr>
            <a:endParaRPr lang="en-US"/>
          </a:p>
        </p:txBody>
      </p:sp>
      <p:sp>
        <p:nvSpPr>
          <p:cNvPr id="9" name="Rectangle 9"/>
          <p:cNvSpPr>
            <a:spLocks noGrp="1" noChangeArrowheads="1"/>
          </p:cNvSpPr>
          <p:nvPr>
            <p:ph type="ftr" sz="quarter" idx="11"/>
          </p:nvPr>
        </p:nvSpPr>
        <p:spPr>
          <a:xfrm>
            <a:off x="3522663" y="6096000"/>
            <a:ext cx="2895600" cy="457200"/>
          </a:xfrm>
        </p:spPr>
        <p:txBody>
          <a:bodyPr/>
          <a:lstStyle>
            <a:lvl1pPr>
              <a:defRPr smtClean="0"/>
            </a:lvl1pPr>
          </a:lstStyle>
          <a:p>
            <a:pPr>
              <a:defRPr/>
            </a:pPr>
            <a:r>
              <a:rPr lang="en-US"/>
              <a:t>Modul-2/Muh Arief Latar</a:t>
            </a:r>
          </a:p>
        </p:txBody>
      </p:sp>
      <p:sp>
        <p:nvSpPr>
          <p:cNvPr id="10" name="Rectangle 10"/>
          <p:cNvSpPr>
            <a:spLocks noGrp="1" noChangeArrowheads="1"/>
          </p:cNvSpPr>
          <p:nvPr>
            <p:ph type="sldNum" sz="quarter" idx="12"/>
          </p:nvPr>
        </p:nvSpPr>
        <p:spPr>
          <a:xfrm>
            <a:off x="6951663" y="6096000"/>
            <a:ext cx="1905000" cy="457200"/>
          </a:xfrm>
        </p:spPr>
        <p:txBody>
          <a:bodyPr/>
          <a:lstStyle>
            <a:lvl1pPr>
              <a:defRPr/>
            </a:lvl1pPr>
          </a:lstStyle>
          <a:p>
            <a:fld id="{6F3CB04F-820C-462E-B5A8-E3A92B7FBA57}" type="slidenum">
              <a:rPr lang="en-US"/>
              <a:pPr/>
              <a:t>‹#›</a:t>
            </a:fld>
            <a:endParaRPr lang="en-US"/>
          </a:p>
        </p:txBody>
      </p:sp>
    </p:spTree>
    <p:extLst>
      <p:ext uri="{BB962C8B-B14F-4D97-AF65-F5344CB8AC3E}">
        <p14:creationId xmlns:p14="http://schemas.microsoft.com/office/powerpoint/2010/main" val="3698504504"/>
      </p:ext>
    </p:extLst>
  </p:cSld>
  <p:clrMapOvr>
    <a:masterClrMapping/>
  </p:clrMapOvr>
  <p:transition>
    <p:plus/>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6" name="Rectangle 10"/>
          <p:cNvSpPr>
            <a:spLocks noGrp="1" noChangeArrowheads="1"/>
          </p:cNvSpPr>
          <p:nvPr>
            <p:ph type="sldNum" sz="quarter" idx="12"/>
          </p:nvPr>
        </p:nvSpPr>
        <p:spPr>
          <a:ln/>
        </p:spPr>
        <p:txBody>
          <a:bodyPr/>
          <a:lstStyle>
            <a:lvl1pPr>
              <a:defRPr/>
            </a:lvl1pPr>
          </a:lstStyle>
          <a:p>
            <a:fld id="{FC6755F5-686E-4959-85C3-02760DA87D22}" type="slidenum">
              <a:rPr lang="en-US"/>
              <a:pPr/>
              <a:t>‹#›</a:t>
            </a:fld>
            <a:endParaRPr lang="en-US"/>
          </a:p>
        </p:txBody>
      </p:sp>
    </p:spTree>
    <p:extLst>
      <p:ext uri="{BB962C8B-B14F-4D97-AF65-F5344CB8AC3E}">
        <p14:creationId xmlns:p14="http://schemas.microsoft.com/office/powerpoint/2010/main" val="2112053180"/>
      </p:ext>
    </p:extLst>
  </p:cSld>
  <p:clrMapOvr>
    <a:masterClrMapping/>
  </p:clrMapOvr>
  <p:transition>
    <p:plus/>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6" name="Rectangle 10"/>
          <p:cNvSpPr>
            <a:spLocks noGrp="1" noChangeArrowheads="1"/>
          </p:cNvSpPr>
          <p:nvPr>
            <p:ph type="sldNum" sz="quarter" idx="12"/>
          </p:nvPr>
        </p:nvSpPr>
        <p:spPr>
          <a:ln/>
        </p:spPr>
        <p:txBody>
          <a:bodyPr/>
          <a:lstStyle>
            <a:lvl1pPr>
              <a:defRPr/>
            </a:lvl1pPr>
          </a:lstStyle>
          <a:p>
            <a:fld id="{C28B2DD7-7223-461F-8BED-8B17903761F4}" type="slidenum">
              <a:rPr lang="en-US"/>
              <a:pPr/>
              <a:t>‹#›</a:t>
            </a:fld>
            <a:endParaRPr lang="en-US"/>
          </a:p>
        </p:txBody>
      </p:sp>
    </p:spTree>
    <p:extLst>
      <p:ext uri="{BB962C8B-B14F-4D97-AF65-F5344CB8AC3E}">
        <p14:creationId xmlns:p14="http://schemas.microsoft.com/office/powerpoint/2010/main" val="964816837"/>
      </p:ext>
    </p:extLst>
  </p:cSld>
  <p:clrMapOvr>
    <a:masterClrMapping/>
  </p:clrMapOvr>
  <p:transition>
    <p:plus/>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10668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953000" y="1752600"/>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7" name="Rectangle 10"/>
          <p:cNvSpPr>
            <a:spLocks noGrp="1" noChangeArrowheads="1"/>
          </p:cNvSpPr>
          <p:nvPr>
            <p:ph type="sldNum" sz="quarter" idx="12"/>
          </p:nvPr>
        </p:nvSpPr>
        <p:spPr>
          <a:ln/>
        </p:spPr>
        <p:txBody>
          <a:bodyPr/>
          <a:lstStyle>
            <a:lvl1pPr>
              <a:defRPr/>
            </a:lvl1pPr>
          </a:lstStyle>
          <a:p>
            <a:fld id="{33480CFD-DE56-4726-A6DF-11A4F2EB25B1}" type="slidenum">
              <a:rPr lang="en-US"/>
              <a:pPr/>
              <a:t>‹#›</a:t>
            </a:fld>
            <a:endParaRPr lang="en-US"/>
          </a:p>
        </p:txBody>
      </p:sp>
    </p:spTree>
    <p:extLst>
      <p:ext uri="{BB962C8B-B14F-4D97-AF65-F5344CB8AC3E}">
        <p14:creationId xmlns:p14="http://schemas.microsoft.com/office/powerpoint/2010/main" val="3404758795"/>
      </p:ext>
    </p:extLst>
  </p:cSld>
  <p:clrMapOvr>
    <a:masterClrMapping/>
  </p:clrMapOvr>
  <p:transition>
    <p:plus/>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8"/>
          <p:cNvSpPr>
            <a:spLocks noGrp="1" noChangeArrowheads="1"/>
          </p:cNvSpPr>
          <p:nvPr>
            <p:ph type="dt" sz="half" idx="10"/>
          </p:nvPr>
        </p:nvSpPr>
        <p:spPr>
          <a:ln/>
        </p:spPr>
        <p:txBody>
          <a:bodyPr/>
          <a:lstStyle>
            <a:lvl1pPr>
              <a:defRPr/>
            </a:lvl1pPr>
          </a:lstStyle>
          <a:p>
            <a:pPr>
              <a:defRPr/>
            </a:pPr>
            <a:endParaRPr lang="en-US"/>
          </a:p>
        </p:txBody>
      </p:sp>
      <p:sp>
        <p:nvSpPr>
          <p:cNvPr id="8"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9" name="Rectangle 10"/>
          <p:cNvSpPr>
            <a:spLocks noGrp="1" noChangeArrowheads="1"/>
          </p:cNvSpPr>
          <p:nvPr>
            <p:ph type="sldNum" sz="quarter" idx="12"/>
          </p:nvPr>
        </p:nvSpPr>
        <p:spPr>
          <a:ln/>
        </p:spPr>
        <p:txBody>
          <a:bodyPr/>
          <a:lstStyle>
            <a:lvl1pPr>
              <a:defRPr/>
            </a:lvl1pPr>
          </a:lstStyle>
          <a:p>
            <a:fld id="{2D92D163-028D-46CC-B71E-F89F9A416A9F}" type="slidenum">
              <a:rPr lang="en-US"/>
              <a:pPr/>
              <a:t>‹#›</a:t>
            </a:fld>
            <a:endParaRPr lang="en-US"/>
          </a:p>
        </p:txBody>
      </p:sp>
    </p:spTree>
    <p:extLst>
      <p:ext uri="{BB962C8B-B14F-4D97-AF65-F5344CB8AC3E}">
        <p14:creationId xmlns:p14="http://schemas.microsoft.com/office/powerpoint/2010/main" val="4245020379"/>
      </p:ext>
    </p:extLst>
  </p:cSld>
  <p:clrMapOvr>
    <a:masterClrMapping/>
  </p:clrMapOvr>
  <p:transition>
    <p:plus/>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5" name="Rectangle 10"/>
          <p:cNvSpPr>
            <a:spLocks noGrp="1" noChangeArrowheads="1"/>
          </p:cNvSpPr>
          <p:nvPr>
            <p:ph type="sldNum" sz="quarter" idx="12"/>
          </p:nvPr>
        </p:nvSpPr>
        <p:spPr>
          <a:ln/>
        </p:spPr>
        <p:txBody>
          <a:bodyPr/>
          <a:lstStyle>
            <a:lvl1pPr>
              <a:defRPr/>
            </a:lvl1pPr>
          </a:lstStyle>
          <a:p>
            <a:fld id="{B8E234C8-8971-4383-9686-68DBC422B8DC}" type="slidenum">
              <a:rPr lang="en-US"/>
              <a:pPr/>
              <a:t>‹#›</a:t>
            </a:fld>
            <a:endParaRPr lang="en-US"/>
          </a:p>
        </p:txBody>
      </p:sp>
    </p:spTree>
    <p:extLst>
      <p:ext uri="{BB962C8B-B14F-4D97-AF65-F5344CB8AC3E}">
        <p14:creationId xmlns:p14="http://schemas.microsoft.com/office/powerpoint/2010/main" val="1580774936"/>
      </p:ext>
    </p:extLst>
  </p:cSld>
  <p:clrMapOvr>
    <a:masterClrMapping/>
  </p:clrMapOvr>
  <p:transition>
    <p:plus/>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8"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9" name="Rectangle 10"/>
          <p:cNvSpPr>
            <a:spLocks noGrp="1" noChangeArrowheads="1"/>
          </p:cNvSpPr>
          <p:nvPr>
            <p:ph type="sldNum" sz="quarter" idx="12"/>
          </p:nvPr>
        </p:nvSpPr>
        <p:spPr>
          <a:ln/>
        </p:spPr>
        <p:txBody>
          <a:bodyPr/>
          <a:lstStyle>
            <a:lvl1pPr>
              <a:defRPr/>
            </a:lvl1pPr>
          </a:lstStyle>
          <a:p>
            <a:pPr>
              <a:defRPr/>
            </a:pPr>
            <a:fld id="{3D8A36FD-86AB-446F-9AE0-B197B5EAE13B}"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941490551"/>
      </p:ext>
    </p:extLst>
  </p:cSld>
  <p:clrMapOvr>
    <a:masterClrMapping/>
  </p:clrMapOvr>
  <p:transition>
    <p:plus/>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p>
        </p:txBody>
      </p:sp>
      <p:sp>
        <p:nvSpPr>
          <p:cNvPr id="3"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4" name="Rectangle 10"/>
          <p:cNvSpPr>
            <a:spLocks noGrp="1" noChangeArrowheads="1"/>
          </p:cNvSpPr>
          <p:nvPr>
            <p:ph type="sldNum" sz="quarter" idx="12"/>
          </p:nvPr>
        </p:nvSpPr>
        <p:spPr>
          <a:ln/>
        </p:spPr>
        <p:txBody>
          <a:bodyPr/>
          <a:lstStyle>
            <a:lvl1pPr>
              <a:defRPr/>
            </a:lvl1pPr>
          </a:lstStyle>
          <a:p>
            <a:fld id="{AA4FC4BD-8140-499E-8290-2C2A3882B44D}" type="slidenum">
              <a:rPr lang="en-US"/>
              <a:pPr/>
              <a:t>‹#›</a:t>
            </a:fld>
            <a:endParaRPr lang="en-US"/>
          </a:p>
        </p:txBody>
      </p:sp>
    </p:spTree>
    <p:extLst>
      <p:ext uri="{BB962C8B-B14F-4D97-AF65-F5344CB8AC3E}">
        <p14:creationId xmlns:p14="http://schemas.microsoft.com/office/powerpoint/2010/main" val="490279614"/>
      </p:ext>
    </p:extLst>
  </p:cSld>
  <p:clrMapOvr>
    <a:masterClrMapping/>
  </p:clrMapOvr>
  <p:transition>
    <p:plus/>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7" name="Rectangle 10"/>
          <p:cNvSpPr>
            <a:spLocks noGrp="1" noChangeArrowheads="1"/>
          </p:cNvSpPr>
          <p:nvPr>
            <p:ph type="sldNum" sz="quarter" idx="12"/>
          </p:nvPr>
        </p:nvSpPr>
        <p:spPr>
          <a:ln/>
        </p:spPr>
        <p:txBody>
          <a:bodyPr/>
          <a:lstStyle>
            <a:lvl1pPr>
              <a:defRPr/>
            </a:lvl1pPr>
          </a:lstStyle>
          <a:p>
            <a:fld id="{22F318B3-0889-49F1-9E8D-F972B534D57D}" type="slidenum">
              <a:rPr lang="en-US"/>
              <a:pPr/>
              <a:t>‹#›</a:t>
            </a:fld>
            <a:endParaRPr lang="en-US"/>
          </a:p>
        </p:txBody>
      </p:sp>
    </p:spTree>
    <p:extLst>
      <p:ext uri="{BB962C8B-B14F-4D97-AF65-F5344CB8AC3E}">
        <p14:creationId xmlns:p14="http://schemas.microsoft.com/office/powerpoint/2010/main" val="1912775243"/>
      </p:ext>
    </p:extLst>
  </p:cSld>
  <p:clrMapOvr>
    <a:masterClrMapping/>
  </p:clrMapOvr>
  <p:transition>
    <p:plus/>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7" name="Rectangle 10"/>
          <p:cNvSpPr>
            <a:spLocks noGrp="1" noChangeArrowheads="1"/>
          </p:cNvSpPr>
          <p:nvPr>
            <p:ph type="sldNum" sz="quarter" idx="12"/>
          </p:nvPr>
        </p:nvSpPr>
        <p:spPr>
          <a:ln/>
        </p:spPr>
        <p:txBody>
          <a:bodyPr/>
          <a:lstStyle>
            <a:lvl1pPr>
              <a:defRPr/>
            </a:lvl1pPr>
          </a:lstStyle>
          <a:p>
            <a:fld id="{D92B9214-023F-4398-8F73-E9995A092250}" type="slidenum">
              <a:rPr lang="en-US"/>
              <a:pPr/>
              <a:t>‹#›</a:t>
            </a:fld>
            <a:endParaRPr lang="en-US"/>
          </a:p>
        </p:txBody>
      </p:sp>
    </p:spTree>
    <p:extLst>
      <p:ext uri="{BB962C8B-B14F-4D97-AF65-F5344CB8AC3E}">
        <p14:creationId xmlns:p14="http://schemas.microsoft.com/office/powerpoint/2010/main" val="1028031639"/>
      </p:ext>
    </p:extLst>
  </p:cSld>
  <p:clrMapOvr>
    <a:masterClrMapping/>
  </p:clrMapOvr>
  <p:transition>
    <p:plus/>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6" name="Rectangle 10"/>
          <p:cNvSpPr>
            <a:spLocks noGrp="1" noChangeArrowheads="1"/>
          </p:cNvSpPr>
          <p:nvPr>
            <p:ph type="sldNum" sz="quarter" idx="12"/>
          </p:nvPr>
        </p:nvSpPr>
        <p:spPr>
          <a:ln/>
        </p:spPr>
        <p:txBody>
          <a:bodyPr/>
          <a:lstStyle>
            <a:lvl1pPr>
              <a:defRPr/>
            </a:lvl1pPr>
          </a:lstStyle>
          <a:p>
            <a:fld id="{EBF84B6A-C69E-4060-81CD-E16FE19A3552}" type="slidenum">
              <a:rPr lang="en-US"/>
              <a:pPr/>
              <a:t>‹#›</a:t>
            </a:fld>
            <a:endParaRPr lang="en-US"/>
          </a:p>
        </p:txBody>
      </p:sp>
    </p:spTree>
    <p:extLst>
      <p:ext uri="{BB962C8B-B14F-4D97-AF65-F5344CB8AC3E}">
        <p14:creationId xmlns:p14="http://schemas.microsoft.com/office/powerpoint/2010/main" val="3686872795"/>
      </p:ext>
    </p:extLst>
  </p:cSld>
  <p:clrMapOvr>
    <a:masterClrMapping/>
  </p:clrMapOvr>
  <p:transition>
    <p:plus/>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1066800" y="381000"/>
            <a:ext cx="55626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Rectangle 8"/>
          <p:cNvSpPr>
            <a:spLocks noGrp="1" noChangeArrowheads="1"/>
          </p:cNvSpPr>
          <p:nvPr>
            <p:ph type="dt" sz="half" idx="10"/>
          </p:nvPr>
        </p:nvSpPr>
        <p:spPr>
          <a:ln/>
        </p:spPr>
        <p:txBody>
          <a:bodyPr/>
          <a:lstStyle>
            <a:lvl1pPr>
              <a:defRPr/>
            </a:lvl1pPr>
          </a:lstStyle>
          <a:p>
            <a:pPr>
              <a:defRPr/>
            </a:pPr>
            <a:endParaRPr lang="en-US"/>
          </a:p>
        </p:txBody>
      </p:sp>
      <p:sp>
        <p:nvSpPr>
          <p:cNvPr id="5"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6" name="Rectangle 10"/>
          <p:cNvSpPr>
            <a:spLocks noGrp="1" noChangeArrowheads="1"/>
          </p:cNvSpPr>
          <p:nvPr>
            <p:ph type="sldNum" sz="quarter" idx="12"/>
          </p:nvPr>
        </p:nvSpPr>
        <p:spPr>
          <a:ln/>
        </p:spPr>
        <p:txBody>
          <a:bodyPr/>
          <a:lstStyle>
            <a:lvl1pPr>
              <a:defRPr/>
            </a:lvl1pPr>
          </a:lstStyle>
          <a:p>
            <a:fld id="{9A3C4010-A816-4AB6-B417-376E488081A2}" type="slidenum">
              <a:rPr lang="en-US"/>
              <a:pPr/>
              <a:t>‹#›</a:t>
            </a:fld>
            <a:endParaRPr lang="en-US"/>
          </a:p>
        </p:txBody>
      </p:sp>
    </p:spTree>
    <p:extLst>
      <p:ext uri="{BB962C8B-B14F-4D97-AF65-F5344CB8AC3E}">
        <p14:creationId xmlns:p14="http://schemas.microsoft.com/office/powerpoint/2010/main" val="3613432030"/>
      </p:ext>
    </p:extLst>
  </p:cSld>
  <p:clrMapOvr>
    <a:masterClrMapping/>
  </p:clrMapOvr>
  <p:transition>
    <p:plus/>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10668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lipArt Placeholder 3"/>
          <p:cNvSpPr>
            <a:spLocks noGrp="1"/>
          </p:cNvSpPr>
          <p:nvPr>
            <p:ph type="clipArt" sz="half" idx="2"/>
          </p:nvPr>
        </p:nvSpPr>
        <p:spPr>
          <a:xfrm>
            <a:off x="4953000" y="1752600"/>
            <a:ext cx="3733800" cy="4114800"/>
          </a:xfrm>
        </p:spPr>
        <p:txBody>
          <a:bodyPr/>
          <a:lstStyle/>
          <a:p>
            <a:pPr lvl="0"/>
            <a:endParaRPr lang="id-ID" noProof="0" smtClean="0"/>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7" name="Rectangle 10"/>
          <p:cNvSpPr>
            <a:spLocks noGrp="1" noChangeArrowheads="1"/>
          </p:cNvSpPr>
          <p:nvPr>
            <p:ph type="sldNum" sz="quarter" idx="12"/>
          </p:nvPr>
        </p:nvSpPr>
        <p:spPr>
          <a:ln/>
        </p:spPr>
        <p:txBody>
          <a:bodyPr/>
          <a:lstStyle>
            <a:lvl1pPr>
              <a:defRPr/>
            </a:lvl1pPr>
          </a:lstStyle>
          <a:p>
            <a:fld id="{F6F7C545-CAAF-4E15-9528-8D6203B38D93}" type="slidenum">
              <a:rPr lang="en-US"/>
              <a:pPr/>
              <a:t>‹#›</a:t>
            </a:fld>
            <a:endParaRPr lang="en-US"/>
          </a:p>
        </p:txBody>
      </p:sp>
    </p:spTree>
    <p:extLst>
      <p:ext uri="{BB962C8B-B14F-4D97-AF65-F5344CB8AC3E}">
        <p14:creationId xmlns:p14="http://schemas.microsoft.com/office/powerpoint/2010/main" val="2049898518"/>
      </p:ext>
    </p:extLst>
  </p:cSld>
  <p:clrMapOvr>
    <a:masterClrMapping/>
  </p:clrMapOvr>
  <p:transition>
    <p:plus/>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7620000" cy="1143000"/>
          </a:xfrm>
        </p:spPr>
        <p:txBody>
          <a:bodyPr/>
          <a:lstStyle/>
          <a:p>
            <a:r>
              <a:rPr lang="en-US" smtClean="0"/>
              <a:t>Click to edit Master title style</a:t>
            </a:r>
            <a:endParaRPr lang="id-ID"/>
          </a:p>
        </p:txBody>
      </p:sp>
      <p:sp>
        <p:nvSpPr>
          <p:cNvPr id="3" name="ClipArt Placeholder 2"/>
          <p:cNvSpPr>
            <a:spLocks noGrp="1"/>
          </p:cNvSpPr>
          <p:nvPr>
            <p:ph type="clipArt" sz="half" idx="1"/>
          </p:nvPr>
        </p:nvSpPr>
        <p:spPr>
          <a:xfrm>
            <a:off x="1066800" y="1752600"/>
            <a:ext cx="3733800" cy="4114800"/>
          </a:xfrm>
        </p:spPr>
        <p:txBody>
          <a:bodyPr/>
          <a:lstStyle/>
          <a:p>
            <a:pPr lvl="0"/>
            <a:endParaRPr lang="id-ID" noProof="0" smtClean="0"/>
          </a:p>
        </p:txBody>
      </p:sp>
      <p:sp>
        <p:nvSpPr>
          <p:cNvPr id="4" name="Text Placeholder 3"/>
          <p:cNvSpPr>
            <a:spLocks noGrp="1"/>
          </p:cNvSpPr>
          <p:nvPr>
            <p:ph type="body" sz="half" idx="2"/>
          </p:nvPr>
        </p:nvSpPr>
        <p:spPr>
          <a:xfrm>
            <a:off x="4953000" y="1752600"/>
            <a:ext cx="3733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7" name="Rectangle 10"/>
          <p:cNvSpPr>
            <a:spLocks noGrp="1" noChangeArrowheads="1"/>
          </p:cNvSpPr>
          <p:nvPr>
            <p:ph type="sldNum" sz="quarter" idx="12"/>
          </p:nvPr>
        </p:nvSpPr>
        <p:spPr>
          <a:ln/>
        </p:spPr>
        <p:txBody>
          <a:bodyPr/>
          <a:lstStyle>
            <a:lvl1pPr>
              <a:defRPr/>
            </a:lvl1pPr>
          </a:lstStyle>
          <a:p>
            <a:fld id="{3A611362-4B50-4713-9C97-635D05A06B0C}" type="slidenum">
              <a:rPr lang="en-US"/>
              <a:pPr/>
              <a:t>‹#›</a:t>
            </a:fld>
            <a:endParaRPr lang="en-US"/>
          </a:p>
        </p:txBody>
      </p:sp>
    </p:spTree>
    <p:extLst>
      <p:ext uri="{BB962C8B-B14F-4D97-AF65-F5344CB8AC3E}">
        <p14:creationId xmlns:p14="http://schemas.microsoft.com/office/powerpoint/2010/main" val="933117143"/>
      </p:ext>
    </p:extLst>
  </p:cSld>
  <p:clrMapOvr>
    <a:masterClrMapping/>
  </p:clrMapOvr>
  <p:transition>
    <p:plus/>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81000" y="381000"/>
            <a:ext cx="80772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3" name="Rectangle 8"/>
          <p:cNvSpPr>
            <a:spLocks noGrp="1" noChangeArrowheads="1"/>
          </p:cNvSpPr>
          <p:nvPr>
            <p:ph type="dt" sz="half" idx="10"/>
          </p:nvPr>
        </p:nvSpPr>
        <p:spPr>
          <a:ln/>
        </p:spPr>
        <p:txBody>
          <a:bodyPr/>
          <a:lstStyle>
            <a:lvl1pPr>
              <a:defRPr/>
            </a:lvl1pPr>
          </a:lstStyle>
          <a:p>
            <a:pPr>
              <a:defRPr/>
            </a:pPr>
            <a:endParaRPr lang="en-US"/>
          </a:p>
        </p:txBody>
      </p:sp>
      <p:sp>
        <p:nvSpPr>
          <p:cNvPr id="4"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5" name="Rectangle 10"/>
          <p:cNvSpPr>
            <a:spLocks noGrp="1" noChangeArrowheads="1"/>
          </p:cNvSpPr>
          <p:nvPr>
            <p:ph type="sldNum" sz="quarter" idx="12"/>
          </p:nvPr>
        </p:nvSpPr>
        <p:spPr>
          <a:ln/>
        </p:spPr>
        <p:txBody>
          <a:bodyPr/>
          <a:lstStyle>
            <a:lvl1pPr>
              <a:defRPr/>
            </a:lvl1pPr>
          </a:lstStyle>
          <a:p>
            <a:fld id="{F1E7FD1B-6E8E-4C0E-B5BC-DC2ABD424470}" type="slidenum">
              <a:rPr lang="en-US"/>
              <a:pPr/>
              <a:t>‹#›</a:t>
            </a:fld>
            <a:endParaRPr lang="en-US"/>
          </a:p>
        </p:txBody>
      </p:sp>
    </p:spTree>
    <p:extLst>
      <p:ext uri="{BB962C8B-B14F-4D97-AF65-F5344CB8AC3E}">
        <p14:creationId xmlns:p14="http://schemas.microsoft.com/office/powerpoint/2010/main" val="2458277014"/>
      </p:ext>
    </p:extLst>
  </p:cSld>
  <p:clrMapOvr>
    <a:masterClrMapping/>
  </p:clrMapOvr>
  <p:transition>
    <p:plus/>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001000" cy="838200"/>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685800" y="12954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85800" y="3695700"/>
            <a:ext cx="7772400" cy="2247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8"/>
          <p:cNvSpPr>
            <a:spLocks noGrp="1" noChangeArrowheads="1"/>
          </p:cNvSpPr>
          <p:nvPr>
            <p:ph type="dt" sz="half" idx="10"/>
          </p:nvPr>
        </p:nvSpPr>
        <p:spPr>
          <a:ln/>
        </p:spPr>
        <p:txBody>
          <a:bodyPr/>
          <a:lstStyle>
            <a:lvl1pPr>
              <a:defRPr/>
            </a:lvl1pPr>
          </a:lstStyle>
          <a:p>
            <a:pPr>
              <a:defRPr/>
            </a:pPr>
            <a:endParaRPr lang="en-US"/>
          </a:p>
        </p:txBody>
      </p:sp>
      <p:sp>
        <p:nvSpPr>
          <p:cNvPr id="6" name="Rectangle 9"/>
          <p:cNvSpPr>
            <a:spLocks noGrp="1" noChangeArrowheads="1"/>
          </p:cNvSpPr>
          <p:nvPr>
            <p:ph type="ftr" sz="quarter" idx="11"/>
          </p:nvPr>
        </p:nvSpPr>
        <p:spPr>
          <a:ln/>
        </p:spPr>
        <p:txBody>
          <a:bodyPr/>
          <a:lstStyle>
            <a:lvl1pPr>
              <a:defRPr/>
            </a:lvl1pPr>
          </a:lstStyle>
          <a:p>
            <a:pPr>
              <a:defRPr/>
            </a:pPr>
            <a:r>
              <a:rPr lang="en-US"/>
              <a:t>Modul-2/Muh Arief Latar</a:t>
            </a:r>
          </a:p>
        </p:txBody>
      </p:sp>
      <p:sp>
        <p:nvSpPr>
          <p:cNvPr id="7" name="Rectangle 10"/>
          <p:cNvSpPr>
            <a:spLocks noGrp="1" noChangeArrowheads="1"/>
          </p:cNvSpPr>
          <p:nvPr>
            <p:ph type="sldNum" sz="quarter" idx="12"/>
          </p:nvPr>
        </p:nvSpPr>
        <p:spPr>
          <a:ln/>
        </p:spPr>
        <p:txBody>
          <a:bodyPr/>
          <a:lstStyle>
            <a:lvl1pPr>
              <a:defRPr/>
            </a:lvl1pPr>
          </a:lstStyle>
          <a:p>
            <a:fld id="{C2A598EA-9801-4D88-971D-DED5A64E786B}" type="slidenum">
              <a:rPr lang="en-US"/>
              <a:pPr/>
              <a:t>‹#›</a:t>
            </a:fld>
            <a:endParaRPr lang="en-US"/>
          </a:p>
        </p:txBody>
      </p:sp>
    </p:spTree>
    <p:extLst>
      <p:ext uri="{BB962C8B-B14F-4D97-AF65-F5344CB8AC3E}">
        <p14:creationId xmlns:p14="http://schemas.microsoft.com/office/powerpoint/2010/main" val="2127039544"/>
      </p:ext>
    </p:extLst>
  </p:cSld>
  <p:clrMapOvr>
    <a:masterClrMapping/>
  </p:clrMapOvr>
  <p:transition>
    <p:plus/>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4"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5" name="Rectangle 10"/>
          <p:cNvSpPr>
            <a:spLocks noGrp="1" noChangeArrowheads="1"/>
          </p:cNvSpPr>
          <p:nvPr>
            <p:ph type="sldNum" sz="quarter" idx="12"/>
          </p:nvPr>
        </p:nvSpPr>
        <p:spPr>
          <a:ln/>
        </p:spPr>
        <p:txBody>
          <a:bodyPr/>
          <a:lstStyle>
            <a:lvl1pPr>
              <a:defRPr/>
            </a:lvl1pPr>
          </a:lstStyle>
          <a:p>
            <a:pPr>
              <a:defRPr/>
            </a:pPr>
            <a:fld id="{01C60803-B980-4F49-9313-5E5806C4F583}"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933823080"/>
      </p:ext>
    </p:extLst>
  </p:cSld>
  <p:clrMapOvr>
    <a:masterClrMapping/>
  </p:clrMapOvr>
  <p:transition>
    <p:plus/>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3"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4" name="Rectangle 10"/>
          <p:cNvSpPr>
            <a:spLocks noGrp="1" noChangeArrowheads="1"/>
          </p:cNvSpPr>
          <p:nvPr>
            <p:ph type="sldNum" sz="quarter" idx="12"/>
          </p:nvPr>
        </p:nvSpPr>
        <p:spPr>
          <a:ln/>
        </p:spPr>
        <p:txBody>
          <a:bodyPr/>
          <a:lstStyle>
            <a:lvl1pPr>
              <a:defRPr/>
            </a:lvl1pPr>
          </a:lstStyle>
          <a:p>
            <a:pPr>
              <a:defRPr/>
            </a:pPr>
            <a:fld id="{B785B422-3391-4F9A-8810-6C1892232E29}"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674343906"/>
      </p:ext>
    </p:extLst>
  </p:cSld>
  <p:clrMapOvr>
    <a:masterClrMapping/>
  </p:clrMapOvr>
  <p:transition>
    <p:plus/>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ACC5DBD4-8940-4DFE-9F71-58DBEFCCA44A}"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4055002078"/>
      </p:ext>
    </p:extLst>
  </p:cSld>
  <p:clrMapOvr>
    <a:masterClrMapping/>
  </p:clrMapOvr>
  <p:transition>
    <p:plus/>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d-ID"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dt" sz="half" idx="10"/>
          </p:nvPr>
        </p:nvSpPr>
        <p:spPr>
          <a:ln/>
        </p:spPr>
        <p:txBody>
          <a:bodyPr/>
          <a:lstStyle>
            <a:lvl1pPr>
              <a:defRPr/>
            </a:lvl1pPr>
          </a:lstStyle>
          <a:p>
            <a:pPr>
              <a:defRPr/>
            </a:pPr>
            <a:endParaRPr lang="en-US">
              <a:solidFill>
                <a:prstClr val="black"/>
              </a:solidFill>
            </a:endParaRPr>
          </a:p>
        </p:txBody>
      </p:sp>
      <p:sp>
        <p:nvSpPr>
          <p:cNvPr id="6" name="Rectangle 9"/>
          <p:cNvSpPr>
            <a:spLocks noGrp="1" noChangeArrowheads="1"/>
          </p:cNvSpPr>
          <p:nvPr>
            <p:ph type="ftr" sz="quarter" idx="11"/>
          </p:nvPr>
        </p:nvSpPr>
        <p:spPr>
          <a:ln/>
        </p:spPr>
        <p:txBody>
          <a:bodyPr/>
          <a:lstStyle>
            <a:lvl1pPr>
              <a:defRPr/>
            </a:lvl1pPr>
          </a:lstStyle>
          <a:p>
            <a:pPr>
              <a:defRPr/>
            </a:pPr>
            <a:r>
              <a:rPr lang="nn-NO" smtClean="0">
                <a:solidFill>
                  <a:prstClr val="black"/>
                </a:solidFill>
              </a:rPr>
              <a:t>Biomekanik- Fisika Dasar, data Latar Muh Arief</a:t>
            </a:r>
            <a:endParaRPr lang="en-US">
              <a:solidFill>
                <a:prstClr val="black"/>
              </a:solidFill>
            </a:endParaRPr>
          </a:p>
        </p:txBody>
      </p:sp>
      <p:sp>
        <p:nvSpPr>
          <p:cNvPr id="7" name="Rectangle 10"/>
          <p:cNvSpPr>
            <a:spLocks noGrp="1" noChangeArrowheads="1"/>
          </p:cNvSpPr>
          <p:nvPr>
            <p:ph type="sldNum" sz="quarter" idx="12"/>
          </p:nvPr>
        </p:nvSpPr>
        <p:spPr>
          <a:ln/>
        </p:spPr>
        <p:txBody>
          <a:bodyPr/>
          <a:lstStyle>
            <a:lvl1pPr>
              <a:defRPr/>
            </a:lvl1pPr>
          </a:lstStyle>
          <a:p>
            <a:pPr>
              <a:defRPr/>
            </a:pPr>
            <a:fld id="{02669DC3-A7EB-4C98-9E1A-D5CB1FB51E8D}"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388613441"/>
      </p:ext>
    </p:extLst>
  </p:cSld>
  <p:clrMapOvr>
    <a:masterClrMapping/>
  </p:clrMapOvr>
  <p:transition>
    <p:plus/>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image" Target="../media/image6.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5.jpe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theme" Target="../theme/theme3.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1.xml"/><Relationship Id="rId13" Type="http://schemas.openxmlformats.org/officeDocument/2006/relationships/slideLayout" Target="../slideLayouts/slideLayout56.xml"/><Relationship Id="rId3" Type="http://schemas.openxmlformats.org/officeDocument/2006/relationships/slideLayout" Target="../slideLayouts/slideLayout46.xml"/><Relationship Id="rId7" Type="http://schemas.openxmlformats.org/officeDocument/2006/relationships/slideLayout" Target="../slideLayouts/slideLayout50.xml"/><Relationship Id="rId12" Type="http://schemas.openxmlformats.org/officeDocument/2006/relationships/slideLayout" Target="../slideLayouts/slideLayout55.xml"/><Relationship Id="rId17" Type="http://schemas.openxmlformats.org/officeDocument/2006/relationships/image" Target="../media/image2.png"/><Relationship Id="rId2" Type="http://schemas.openxmlformats.org/officeDocument/2006/relationships/slideLayout" Target="../slideLayouts/slideLayout45.xml"/><Relationship Id="rId16" Type="http://schemas.openxmlformats.org/officeDocument/2006/relationships/theme" Target="../theme/theme4.xml"/><Relationship Id="rId1" Type="http://schemas.openxmlformats.org/officeDocument/2006/relationships/slideLayout" Target="../slideLayouts/slideLayout44.xml"/><Relationship Id="rId6" Type="http://schemas.openxmlformats.org/officeDocument/2006/relationships/slideLayout" Target="../slideLayouts/slideLayout49.xml"/><Relationship Id="rId11" Type="http://schemas.openxmlformats.org/officeDocument/2006/relationships/slideLayout" Target="../slideLayouts/slideLayout54.xml"/><Relationship Id="rId5" Type="http://schemas.openxmlformats.org/officeDocument/2006/relationships/slideLayout" Target="../slideLayouts/slideLayout48.xml"/><Relationship Id="rId15" Type="http://schemas.openxmlformats.org/officeDocument/2006/relationships/slideLayout" Target="../slideLayouts/slideLayout58.xml"/><Relationship Id="rId10" Type="http://schemas.openxmlformats.org/officeDocument/2006/relationships/slideLayout" Target="../slideLayouts/slideLayout53.xml"/><Relationship Id="rId4" Type="http://schemas.openxmlformats.org/officeDocument/2006/relationships/slideLayout" Target="../slideLayouts/slideLayout47.xml"/><Relationship Id="rId9" Type="http://schemas.openxmlformats.org/officeDocument/2006/relationships/slideLayout" Target="../slideLayouts/slideLayout52.xml"/><Relationship Id="rId14"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sp>
        <p:nvSpPr>
          <p:cNvPr id="640002" name="Rectangle 2"/>
          <p:cNvSpPr>
            <a:spLocks noChangeArrowheads="1"/>
          </p:cNvSpPr>
          <p:nvPr/>
        </p:nvSpPr>
        <p:spPr bwMode="ltGray">
          <a:xfrm>
            <a:off x="609600" y="228600"/>
            <a:ext cx="8239125" cy="6391275"/>
          </a:xfrm>
          <a:prstGeom prst="rect">
            <a:avLst/>
          </a:prstGeom>
          <a:solidFill>
            <a:srgbClr val="EDE7E3"/>
          </a:solidFill>
          <a:ln w="9525">
            <a:noFill/>
            <a:miter lim="800000"/>
            <a:headEnd/>
            <a:tailEnd/>
          </a:ln>
        </p:spPr>
        <p:txBody>
          <a:bodyPr wrap="none" anchor="ctr"/>
          <a:lstStyle/>
          <a:p>
            <a:pPr algn="ctr">
              <a:defRPr/>
            </a:pPr>
            <a:endParaRPr kumimoji="1" lang="id-ID">
              <a:solidFill>
                <a:prstClr val="black"/>
              </a:solidFill>
            </a:endParaRPr>
          </a:p>
        </p:txBody>
      </p:sp>
      <p:sp>
        <p:nvSpPr>
          <p:cNvPr id="640003" name="Line 3"/>
          <p:cNvSpPr>
            <a:spLocks noChangeShapeType="1"/>
          </p:cNvSpPr>
          <p:nvPr/>
        </p:nvSpPr>
        <p:spPr bwMode="ltGray">
          <a:xfrm>
            <a:off x="1016000" y="1600200"/>
            <a:ext cx="7670800" cy="0"/>
          </a:xfrm>
          <a:prstGeom prst="line">
            <a:avLst/>
          </a:prstGeom>
          <a:noFill/>
          <a:ln w="3175">
            <a:solidFill>
              <a:schemeClr val="bg2"/>
            </a:solidFill>
            <a:round/>
            <a:headEnd/>
            <a:tailEnd/>
          </a:ln>
        </p:spPr>
        <p:txBody>
          <a:bodyPr wrap="none" anchor="ctr"/>
          <a:lstStyle/>
          <a:p>
            <a:pPr>
              <a:defRPr/>
            </a:pPr>
            <a:endParaRPr lang="id-ID">
              <a:solidFill>
                <a:prstClr val="black"/>
              </a:solidFill>
            </a:endParaRPr>
          </a:p>
        </p:txBody>
      </p:sp>
      <p:pic>
        <p:nvPicPr>
          <p:cNvPr id="1028" name="Picture 4" descr="minispir"/>
          <p:cNvPicPr>
            <a:picLocks noChangeAspect="1" noChangeArrowheads="1"/>
          </p:cNvPicPr>
          <p:nvPr/>
        </p:nvPicPr>
        <p:blipFill>
          <a:blip r:embed="rId19"/>
          <a:srcRect b="5333"/>
          <a:stretch>
            <a:fillRect/>
          </a:stretch>
        </p:blipFill>
        <p:spPr bwMode="ltGray">
          <a:xfrm>
            <a:off x="0" y="50800"/>
            <a:ext cx="1181100" cy="4057650"/>
          </a:xfrm>
          <a:prstGeom prst="rect">
            <a:avLst/>
          </a:prstGeom>
          <a:noFill/>
          <a:ln w="9525">
            <a:noFill/>
            <a:miter lim="800000"/>
            <a:headEnd/>
            <a:tailEnd/>
          </a:ln>
        </p:spPr>
      </p:pic>
      <p:pic>
        <p:nvPicPr>
          <p:cNvPr id="1029" name="Picture 5" descr="minispir"/>
          <p:cNvPicPr>
            <a:picLocks noChangeAspect="1" noChangeArrowheads="1"/>
          </p:cNvPicPr>
          <p:nvPr/>
        </p:nvPicPr>
        <p:blipFill>
          <a:blip r:embed="rId19"/>
          <a:srcRect t="39999"/>
          <a:stretch>
            <a:fillRect/>
          </a:stretch>
        </p:blipFill>
        <p:spPr bwMode="ltGray">
          <a:xfrm>
            <a:off x="0" y="4222750"/>
            <a:ext cx="1181100" cy="2571750"/>
          </a:xfrm>
          <a:prstGeom prst="rect">
            <a:avLst/>
          </a:prstGeom>
          <a:noFill/>
          <a:ln w="9525">
            <a:noFill/>
            <a:miter lim="800000"/>
            <a:headEnd/>
            <a:tailEnd/>
          </a:ln>
        </p:spPr>
      </p:pic>
      <p:sp>
        <p:nvSpPr>
          <p:cNvPr id="1030" name="Rectangle 6"/>
          <p:cNvSpPr>
            <a:spLocks noGrp="1" noChangeArrowheads="1"/>
          </p:cNvSpPr>
          <p:nvPr>
            <p:ph type="title"/>
          </p:nvPr>
        </p:nvSpPr>
        <p:spPr bwMode="auto">
          <a:xfrm>
            <a:off x="1066800" y="381000"/>
            <a:ext cx="7620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0008"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solidFill>
                <a:prstClr val="black"/>
              </a:solidFill>
            </a:endParaRPr>
          </a:p>
        </p:txBody>
      </p:sp>
      <p:sp>
        <p:nvSpPr>
          <p:cNvPr id="640009"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nn-NO" smtClean="0">
                <a:solidFill>
                  <a:prstClr val="black"/>
                </a:solidFill>
              </a:rPr>
              <a:t>Biomekanik- Fisika Dasar, data Latar Muh Arief</a:t>
            </a:r>
            <a:endParaRPr lang="en-US">
              <a:solidFill>
                <a:prstClr val="black"/>
              </a:solidFill>
            </a:endParaRPr>
          </a:p>
        </p:txBody>
      </p:sp>
      <p:sp>
        <p:nvSpPr>
          <p:cNvPr id="640010"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E240DD9D-9137-47DC-82FA-F03B8A2A3BFE}"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262196781"/>
      </p:ext>
    </p:extLst>
  </p:cSld>
  <p:clrMap bg1="lt1" tx1="dk1" bg2="lt2" tx2="dk2" accent1="accent1" accent2="accent2" accent3="accent3" accent4="accent4" accent5="accent5" accent6="accent6" hlink="hlink" folHlink="folHlink"/>
  <p:sldLayoutIdLst>
    <p:sldLayoutId id="2147483977" r:id="rId1"/>
    <p:sldLayoutId id="2147483978" r:id="rId2"/>
    <p:sldLayoutId id="2147483979" r:id="rId3"/>
    <p:sldLayoutId id="2147483980" r:id="rId4"/>
    <p:sldLayoutId id="2147483981" r:id="rId5"/>
    <p:sldLayoutId id="2147483982" r:id="rId6"/>
    <p:sldLayoutId id="2147483983" r:id="rId7"/>
    <p:sldLayoutId id="2147483984" r:id="rId8"/>
    <p:sldLayoutId id="2147483985" r:id="rId9"/>
    <p:sldLayoutId id="2147483986" r:id="rId10"/>
    <p:sldLayoutId id="2147483987" r:id="rId11"/>
    <p:sldLayoutId id="2147483988" r:id="rId12"/>
    <p:sldLayoutId id="2147483989" r:id="rId13"/>
    <p:sldLayoutId id="2147483990" r:id="rId14"/>
    <p:sldLayoutId id="2147483991" r:id="rId15"/>
    <p:sldLayoutId id="2147483992" r:id="rId16"/>
    <p:sldLayoutId id="2147484006" r:id="rId17"/>
  </p:sldLayoutIdLst>
  <p:transition>
    <p:plus/>
  </p:transition>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63" name="Picture 39" descr="Biomec_Homem Movimento_3"/>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230188"/>
            <a:ext cx="6084888" cy="6062662"/>
          </a:xfrm>
          <a:prstGeom prst="rect">
            <a:avLst/>
          </a:prstGeom>
          <a:noFill/>
          <a:extLst>
            <a:ext uri="{909E8E84-426E-40DD-AFC4-6F175D3DCCD1}">
              <a14:hiddenFill xmlns:a14="http://schemas.microsoft.com/office/drawing/2010/main">
                <a:solidFill>
                  <a:srgbClr val="FFFFFF"/>
                </a:solidFill>
              </a14:hiddenFill>
            </a:ext>
          </a:extLst>
        </p:spPr>
      </p:pic>
      <p:sp>
        <p:nvSpPr>
          <p:cNvPr id="1054" name="Rectangle 30"/>
          <p:cNvSpPr>
            <a:spLocks noChangeArrowheads="1"/>
          </p:cNvSpPr>
          <p:nvPr userDrawn="1"/>
        </p:nvSpPr>
        <p:spPr bwMode="auto">
          <a:xfrm>
            <a:off x="0" y="6381750"/>
            <a:ext cx="9144000" cy="476250"/>
          </a:xfrm>
          <a:prstGeom prst="rect">
            <a:avLst/>
          </a:prstGeom>
          <a:solidFill>
            <a:srgbClr val="003366"/>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1026" name="Rectangle 2"/>
          <p:cNvSpPr>
            <a:spLocks noGrp="1" noChangeArrowheads="1"/>
          </p:cNvSpPr>
          <p:nvPr>
            <p:ph type="title"/>
          </p:nvPr>
        </p:nvSpPr>
        <p:spPr bwMode="auto">
          <a:xfrm>
            <a:off x="3276600" y="476250"/>
            <a:ext cx="5410200" cy="990600"/>
          </a:xfrm>
          <a:prstGeom prst="rect">
            <a:avLst/>
          </a:prstGeom>
          <a:gradFill rotWithShape="1">
            <a:gsLst>
              <a:gs pos="0">
                <a:schemeClr val="bg1">
                  <a:alpha val="70000"/>
                </a:schemeClr>
              </a:gs>
              <a:gs pos="100000">
                <a:schemeClr val="bg1">
                  <a:gamma/>
                  <a:tint val="0"/>
                  <a:invGamma/>
                  <a:alpha val="7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pt-BR" smtClean="0"/>
              <a:t>Clique para editar o estilo do título mestre</a:t>
            </a:r>
          </a:p>
        </p:txBody>
      </p:sp>
      <p:sp>
        <p:nvSpPr>
          <p:cNvPr id="1027" name="Rectangle 3"/>
          <p:cNvSpPr>
            <a:spLocks noGrp="1" noChangeArrowheads="1"/>
          </p:cNvSpPr>
          <p:nvPr>
            <p:ph type="body" idx="1"/>
          </p:nvPr>
        </p:nvSpPr>
        <p:spPr bwMode="auto">
          <a:xfrm>
            <a:off x="3276600" y="1792288"/>
            <a:ext cx="5410200" cy="4322762"/>
          </a:xfrm>
          <a:prstGeom prst="rect">
            <a:avLst/>
          </a:prstGeom>
          <a:gradFill rotWithShape="1">
            <a:gsLst>
              <a:gs pos="0">
                <a:schemeClr val="bg1">
                  <a:alpha val="70000"/>
                </a:schemeClr>
              </a:gs>
              <a:gs pos="100000">
                <a:schemeClr val="bg1">
                  <a:gamma/>
                  <a:tint val="0"/>
                  <a:invGamma/>
                  <a:alpha val="70000"/>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p>
        </p:txBody>
      </p:sp>
      <p:sp>
        <p:nvSpPr>
          <p:cNvPr id="1052" name="Rectangle 28"/>
          <p:cNvSpPr>
            <a:spLocks noGrp="1" noChangeArrowheads="1"/>
          </p:cNvSpPr>
          <p:nvPr>
            <p:ph type="ftr" sz="quarter" idx="3"/>
          </p:nvPr>
        </p:nvSpPr>
        <p:spPr bwMode="auto">
          <a:xfrm>
            <a:off x="2051050" y="6426200"/>
            <a:ext cx="5181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800">
                <a:solidFill>
                  <a:schemeClr val="bg1"/>
                </a:solidFill>
                <a:latin typeface="+mn-lt"/>
              </a:defRPr>
            </a:lvl1pPr>
          </a:lstStyle>
          <a:p>
            <a:r>
              <a:rPr lang="nn-NO" smtClean="0">
                <a:solidFill>
                  <a:srgbClr val="FFFFFF"/>
                </a:solidFill>
              </a:rPr>
              <a:t>Biomekanik- Fisika Dasar, data Latar Muh Arief</a:t>
            </a:r>
            <a:endParaRPr lang="pt-BR" smtClean="0">
              <a:solidFill>
                <a:srgbClr val="FFFFFF"/>
              </a:solidFill>
            </a:endParaRPr>
          </a:p>
        </p:txBody>
      </p:sp>
      <p:sp>
        <p:nvSpPr>
          <p:cNvPr id="1053" name="Rectangle 29"/>
          <p:cNvSpPr>
            <a:spLocks noGrp="1" noChangeArrowheads="1"/>
          </p:cNvSpPr>
          <p:nvPr>
            <p:ph type="sldNum" sz="quarter" idx="4"/>
          </p:nvPr>
        </p:nvSpPr>
        <p:spPr bwMode="auto">
          <a:xfrm>
            <a:off x="7156450" y="6426200"/>
            <a:ext cx="68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800">
                <a:solidFill>
                  <a:schemeClr val="bg1"/>
                </a:solidFill>
                <a:latin typeface="+mn-lt"/>
              </a:defRPr>
            </a:lvl1pPr>
          </a:lstStyle>
          <a:p>
            <a:r>
              <a:rPr lang="pt-BR" smtClean="0">
                <a:solidFill>
                  <a:srgbClr val="FFFFFF"/>
                </a:solidFill>
              </a:rPr>
              <a:t>|  </a:t>
            </a:r>
            <a:fld id="{A2321D92-68DE-4841-9AC8-95DB87D3F579}" type="slidenum">
              <a:rPr lang="pt-BR" smtClean="0">
                <a:solidFill>
                  <a:srgbClr val="FFFFFF"/>
                </a:solidFill>
              </a:rPr>
              <a:pPr/>
              <a:t>‹#›</a:t>
            </a:fld>
            <a:endParaRPr lang="pt-BR" smtClean="0">
              <a:solidFill>
                <a:srgbClr val="FFFFFF"/>
              </a:solidFill>
            </a:endParaRPr>
          </a:p>
        </p:txBody>
      </p:sp>
      <p:pic>
        <p:nvPicPr>
          <p:cNvPr id="1061" name="Picture 37" descr="Boneco Antrop_blue"/>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7740650" y="5768975"/>
            <a:ext cx="1370013" cy="108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917087"/>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hf hdr="0"/>
  <p:txStyles>
    <p:titleStyle>
      <a:lvl1pPr algn="r" rtl="0" fontAlgn="base">
        <a:spcBef>
          <a:spcPct val="0"/>
        </a:spcBef>
        <a:spcAft>
          <a:spcPct val="0"/>
        </a:spcAft>
        <a:defRPr sz="4000">
          <a:solidFill>
            <a:srgbClr val="003366"/>
          </a:solidFill>
          <a:effectLst>
            <a:outerShdw blurRad="38100" dist="38100" dir="2700000" algn="tl">
              <a:srgbClr val="C0C0C0"/>
            </a:outerShdw>
          </a:effectLst>
          <a:latin typeface="+mj-lt"/>
          <a:ea typeface="+mj-ea"/>
          <a:cs typeface="+mj-cs"/>
        </a:defRPr>
      </a:lvl1pPr>
      <a:lvl2pPr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2pPr>
      <a:lvl3pPr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3pPr>
      <a:lvl4pPr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4pPr>
      <a:lvl5pPr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5pPr>
      <a:lvl6pPr marL="457200"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6pPr>
      <a:lvl7pPr marL="914400"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7pPr>
      <a:lvl8pPr marL="1371600"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8pPr>
      <a:lvl9pPr marL="1828800" algn="r" rtl="0" fontAlgn="base">
        <a:spcBef>
          <a:spcPct val="0"/>
        </a:spcBef>
        <a:spcAft>
          <a:spcPct val="0"/>
        </a:spcAft>
        <a:defRPr sz="4000">
          <a:solidFill>
            <a:srgbClr val="003366"/>
          </a:solidFill>
          <a:effectLst>
            <a:outerShdw blurRad="38100" dist="38100" dir="2700000" algn="tl">
              <a:srgbClr val="C0C0C0"/>
            </a:outerShdw>
          </a:effectLst>
          <a:latin typeface="Arial Narrow" pitchFamily="34" charset="0"/>
        </a:defRPr>
      </a:lvl9pPr>
    </p:titleStyle>
    <p:bodyStyle>
      <a:lvl1pPr marL="342900" indent="-342900" algn="l" rtl="0" fontAlgn="base">
        <a:spcBef>
          <a:spcPct val="20000"/>
        </a:spcBef>
        <a:spcAft>
          <a:spcPct val="0"/>
        </a:spcAft>
        <a:buBlip>
          <a:blip r:embed="rId16"/>
        </a:buBlip>
        <a:defRPr sz="2400">
          <a:solidFill>
            <a:schemeClr val="tx1"/>
          </a:solidFill>
          <a:latin typeface="+mn-lt"/>
          <a:ea typeface="+mn-ea"/>
          <a:cs typeface="+mn-cs"/>
        </a:defRPr>
      </a:lvl1pPr>
      <a:lvl2pPr marL="742950" indent="-285750" algn="l" rtl="0" fontAlgn="base">
        <a:spcBef>
          <a:spcPct val="20000"/>
        </a:spcBef>
        <a:spcAft>
          <a:spcPct val="0"/>
        </a:spcAft>
        <a:buChar char="•"/>
        <a:defRPr sz="24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400">
          <a:solidFill>
            <a:schemeClr val="tx1"/>
          </a:solidFill>
          <a:latin typeface="+mn-lt"/>
        </a:defRPr>
      </a:lvl4pPr>
      <a:lvl5pPr marL="2057400" indent="-228600" algn="l" rtl="0" fontAlgn="base">
        <a:spcBef>
          <a:spcPct val="20000"/>
        </a:spcBef>
        <a:spcAft>
          <a:spcPct val="0"/>
        </a:spcAft>
        <a:buChar char="»"/>
        <a:defRPr sz="2400">
          <a:solidFill>
            <a:schemeClr val="tx1"/>
          </a:solidFill>
          <a:latin typeface="+mn-lt"/>
        </a:defRPr>
      </a:lvl5pPr>
      <a:lvl6pPr marL="2514600" indent="-228600" algn="l" rtl="0" fontAlgn="base">
        <a:spcBef>
          <a:spcPct val="20000"/>
        </a:spcBef>
        <a:spcAft>
          <a:spcPct val="0"/>
        </a:spcAft>
        <a:buChar char="»"/>
        <a:defRPr sz="2400">
          <a:solidFill>
            <a:schemeClr val="tx1"/>
          </a:solidFill>
          <a:latin typeface="+mn-lt"/>
        </a:defRPr>
      </a:lvl6pPr>
      <a:lvl7pPr marL="2971800" indent="-228600" algn="l" rtl="0" fontAlgn="base">
        <a:spcBef>
          <a:spcPct val="20000"/>
        </a:spcBef>
        <a:spcAft>
          <a:spcPct val="0"/>
        </a:spcAft>
        <a:buChar char="»"/>
        <a:defRPr sz="2400">
          <a:solidFill>
            <a:schemeClr val="tx1"/>
          </a:solidFill>
          <a:latin typeface="+mn-lt"/>
        </a:defRPr>
      </a:lvl7pPr>
      <a:lvl8pPr marL="3429000" indent="-228600" algn="l" rtl="0" fontAlgn="base">
        <a:spcBef>
          <a:spcPct val="20000"/>
        </a:spcBef>
        <a:spcAft>
          <a:spcPct val="0"/>
        </a:spcAft>
        <a:buChar char="»"/>
        <a:defRPr sz="2400">
          <a:solidFill>
            <a:schemeClr val="tx1"/>
          </a:solidFill>
          <a:latin typeface="+mn-lt"/>
        </a:defRPr>
      </a:lvl8pPr>
      <a:lvl9pPr marL="3886200" indent="-228600" algn="l" rtl="0" fontAlgn="base">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90116" name="Rectangle 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000000"/>
                </a:solidFill>
                <a:latin typeface="+mj-lt"/>
              </a:defRPr>
            </a:lvl1pPr>
          </a:lstStyle>
          <a:p>
            <a:pPr>
              <a:defRPr/>
            </a:pPr>
            <a:endParaRPr lang="en-US" altLang="en-US"/>
          </a:p>
        </p:txBody>
      </p:sp>
      <p:sp>
        <p:nvSpPr>
          <p:cNvPr id="90117"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smtClean="0">
                <a:solidFill>
                  <a:srgbClr val="000000"/>
                </a:solidFill>
                <a:latin typeface="+mj-lt"/>
              </a:defRPr>
            </a:lvl1pPr>
          </a:lstStyle>
          <a:p>
            <a:pPr>
              <a:defRPr/>
            </a:pPr>
            <a:r>
              <a:rPr lang="en-US" altLang="en-US"/>
              <a:t>Modul-2/Muh Arief Latar</a:t>
            </a:r>
          </a:p>
        </p:txBody>
      </p:sp>
      <p:sp>
        <p:nvSpPr>
          <p:cNvPr id="90118" name="Rectangle 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panose="02020404030301010803" pitchFamily="18" charset="0"/>
              </a:defRPr>
            </a:lvl1pPr>
          </a:lstStyle>
          <a:p>
            <a:fld id="{B0CD1651-8360-4B0D-ADE5-A8BD935F6C25}" type="slidenum">
              <a:rPr lang="en-US" altLang="en-US" smtClean="0"/>
              <a:pPr/>
              <a:t>‹#›</a:t>
            </a:fld>
            <a:endParaRPr lang="en-US" altLang="en-US" smtClean="0"/>
          </a:p>
        </p:txBody>
      </p:sp>
      <p:sp>
        <p:nvSpPr>
          <p:cNvPr id="2055" name="Freeform 7"/>
          <p:cNvSpPr>
            <a:spLocks noChangeArrowheads="1"/>
          </p:cNvSpPr>
          <p:nvPr/>
        </p:nvSpPr>
        <p:spPr bwMode="auto">
          <a:xfrm>
            <a:off x="381000" y="228600"/>
            <a:ext cx="8229600" cy="609600"/>
          </a:xfrm>
          <a:custGeom>
            <a:avLst/>
            <a:gdLst>
              <a:gd name="T0" fmla="*/ 0 w 1000"/>
              <a:gd name="T1" fmla="*/ 6096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1905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smtClean="0">
              <a:solidFill>
                <a:srgbClr val="000000"/>
              </a:solidFill>
            </a:endParaRPr>
          </a:p>
        </p:txBody>
      </p:sp>
      <p:sp>
        <p:nvSpPr>
          <p:cNvPr id="2056" name="Line 8"/>
          <p:cNvSpPr>
            <a:spLocks noChangeShapeType="1"/>
          </p:cNvSpPr>
          <p:nvPr/>
        </p:nvSpPr>
        <p:spPr bwMode="auto">
          <a:xfrm>
            <a:off x="457200" y="6553200"/>
            <a:ext cx="3733800" cy="0"/>
          </a:xfrm>
          <a:prstGeom prst="line">
            <a:avLst/>
          </a:prstGeom>
          <a:noFill/>
          <a:ln w="190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mtClean="0">
              <a:solidFill>
                <a:srgbClr val="000000"/>
              </a:solidFill>
            </a:endParaRPr>
          </a:p>
        </p:txBody>
      </p:sp>
      <p:sp>
        <p:nvSpPr>
          <p:cNvPr id="2057" name="Text Box 10"/>
          <p:cNvSpPr txBox="1">
            <a:spLocks noChangeArrowheads="1"/>
          </p:cNvSpPr>
          <p:nvPr userDrawn="1"/>
        </p:nvSpPr>
        <p:spPr bwMode="auto">
          <a:xfrm>
            <a:off x="4191000" y="6248400"/>
            <a:ext cx="4495800"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1600" smtClean="0">
                <a:solidFill>
                  <a:srgbClr val="000000"/>
                </a:solidFill>
                <a:latin typeface="Arial" panose="020B0604020202020204" pitchFamily="34" charset="0"/>
              </a:rPr>
              <a:t>TI 2111 Work System Design and Ergonomics</a:t>
            </a:r>
            <a:r>
              <a:rPr lang="en-US" smtClean="0">
                <a:solidFill>
                  <a:srgbClr val="000000"/>
                </a:solidFill>
                <a:latin typeface="Arial" panose="020B0604020202020204" pitchFamily="34" charset="0"/>
              </a:rPr>
              <a:t> </a:t>
            </a:r>
          </a:p>
        </p:txBody>
      </p:sp>
    </p:spTree>
    <p:extLst>
      <p:ext uri="{BB962C8B-B14F-4D97-AF65-F5344CB8AC3E}">
        <p14:creationId xmlns:p14="http://schemas.microsoft.com/office/powerpoint/2010/main" val="1590164848"/>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 id="2147484020" r:id="rId13"/>
    <p:sldLayoutId id="2147484021" r:id="rId14"/>
  </p:sldLayoutIdLst>
  <p:transition>
    <p:dissolve/>
  </p:transition>
  <p:timing>
    <p:tnLst>
      <p:par>
        <p:cTn id="1" dur="indefinite" restart="never" nodeType="tmRoot"/>
      </p:par>
    </p:tnLst>
  </p:timing>
  <p:hf sldNum="0" hdr="0" dt="0"/>
  <p:txStyles>
    <p:titleStyle>
      <a:lvl1pPr algn="l" rtl="0" eaLnBrk="0" fontAlgn="base" hangingPunct="0">
        <a:spcBef>
          <a:spcPct val="0"/>
        </a:spcBef>
        <a:spcAft>
          <a:spcPct val="0"/>
        </a:spcAft>
        <a:defRPr sz="4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itchFamily="18" charset="0"/>
        </a:defRPr>
      </a:lvl2pPr>
      <a:lvl3pPr algn="l" rtl="0" eaLnBrk="0" fontAlgn="base" hangingPunct="0">
        <a:spcBef>
          <a:spcPct val="0"/>
        </a:spcBef>
        <a:spcAft>
          <a:spcPct val="0"/>
        </a:spcAft>
        <a:defRPr sz="4200">
          <a:solidFill>
            <a:schemeClr val="tx2"/>
          </a:solidFill>
          <a:latin typeface="Garamond" pitchFamily="18" charset="0"/>
        </a:defRPr>
      </a:lvl3pPr>
      <a:lvl4pPr algn="l" rtl="0" eaLnBrk="0" fontAlgn="base" hangingPunct="0">
        <a:spcBef>
          <a:spcPct val="0"/>
        </a:spcBef>
        <a:spcAft>
          <a:spcPct val="0"/>
        </a:spcAft>
        <a:defRPr sz="4200">
          <a:solidFill>
            <a:schemeClr val="tx2"/>
          </a:solidFill>
          <a:latin typeface="Garamond" pitchFamily="18" charset="0"/>
        </a:defRPr>
      </a:lvl4pPr>
      <a:lvl5pPr algn="l" rtl="0" eaLnBrk="0" fontAlgn="base" hangingPunct="0">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anose="05000000000000000000" pitchFamily="2" charset="2"/>
        <a:buChar char="n"/>
        <a:defRPr sz="30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anose="05000000000000000000" pitchFamily="2" charset="2"/>
        <a:buChar char="q"/>
        <a:defRPr sz="26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anose="05000000000000000000" pitchFamily="2" charset="2"/>
        <a:buChar char="n"/>
        <a:defRPr sz="22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anose="05000000000000000000" pitchFamily="2" charset="2"/>
        <a:buChar char="q"/>
        <a:defRPr sz="2000">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ltGray">
      <p:bgRef idx="1001">
        <a:schemeClr val="bg2"/>
      </p:bgRef>
    </p:bg>
    <p:spTree>
      <p:nvGrpSpPr>
        <p:cNvPr id="1" name=""/>
        <p:cNvGrpSpPr/>
        <p:nvPr/>
      </p:nvGrpSpPr>
      <p:grpSpPr>
        <a:xfrm>
          <a:off x="0" y="0"/>
          <a:ext cx="0" cy="0"/>
          <a:chOff x="0" y="0"/>
          <a:chExt cx="0" cy="0"/>
        </a:xfrm>
      </p:grpSpPr>
      <p:sp>
        <p:nvSpPr>
          <p:cNvPr id="1026" name="Rectangle 2"/>
          <p:cNvSpPr>
            <a:spLocks noChangeArrowheads="1"/>
          </p:cNvSpPr>
          <p:nvPr/>
        </p:nvSpPr>
        <p:spPr bwMode="ltGray">
          <a:xfrm>
            <a:off x="609600" y="228600"/>
            <a:ext cx="8239125" cy="6391275"/>
          </a:xfrm>
          <a:prstGeom prst="rect">
            <a:avLst/>
          </a:prstGeom>
          <a:solidFill>
            <a:srgbClr val="EDE7E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endParaRPr kumimoji="1" lang="id-ID" smtClean="0">
              <a:solidFill>
                <a:srgbClr val="000000"/>
              </a:solidFill>
            </a:endParaRPr>
          </a:p>
        </p:txBody>
      </p:sp>
      <p:sp>
        <p:nvSpPr>
          <p:cNvPr id="1027" name="Line 3"/>
          <p:cNvSpPr>
            <a:spLocks noChangeShapeType="1"/>
          </p:cNvSpPr>
          <p:nvPr/>
        </p:nvSpPr>
        <p:spPr bwMode="ltGray">
          <a:xfrm>
            <a:off x="1016000" y="1600200"/>
            <a:ext cx="7670800" cy="0"/>
          </a:xfrm>
          <a:prstGeom prst="line">
            <a:avLst/>
          </a:prstGeom>
          <a:noFill/>
          <a:ln w="3175">
            <a:solidFill>
              <a:schemeClr val="bg2"/>
            </a:solidFill>
            <a:round/>
            <a:headEnd/>
            <a:tailEnd/>
          </a:ln>
          <a:extLst>
            <a:ext uri="{909E8E84-426E-40DD-AFC4-6F175D3DCCD1}">
              <a14:hiddenFill xmlns:a14="http://schemas.microsoft.com/office/drawing/2010/main">
                <a:noFill/>
              </a14:hiddenFill>
            </a:ext>
          </a:extLst>
        </p:spPr>
        <p:txBody>
          <a:bodyPr wrap="none" anchor="ctr"/>
          <a:lstStyle/>
          <a:p>
            <a:endParaRPr lang="en-US" smtClean="0">
              <a:solidFill>
                <a:prstClr val="black"/>
              </a:solidFill>
            </a:endParaRPr>
          </a:p>
        </p:txBody>
      </p:sp>
      <p:pic>
        <p:nvPicPr>
          <p:cNvPr id="1028" name="Picture 4" descr="minispir"/>
          <p:cNvPicPr>
            <a:picLocks noChangeAspect="1" noChangeArrowheads="1"/>
          </p:cNvPicPr>
          <p:nvPr/>
        </p:nvPicPr>
        <p:blipFill>
          <a:blip r:embed="rId17">
            <a:extLst>
              <a:ext uri="{28A0092B-C50C-407E-A947-70E740481C1C}">
                <a14:useLocalDpi xmlns:a14="http://schemas.microsoft.com/office/drawing/2010/main" val="0"/>
              </a:ext>
            </a:extLst>
          </a:blip>
          <a:srcRect b="5333"/>
          <a:stretch>
            <a:fillRect/>
          </a:stretch>
        </p:blipFill>
        <p:spPr bwMode="ltGray">
          <a:xfrm>
            <a:off x="0" y="50800"/>
            <a:ext cx="1181100"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minispir"/>
          <p:cNvPicPr>
            <a:picLocks noChangeAspect="1" noChangeArrowheads="1"/>
          </p:cNvPicPr>
          <p:nvPr/>
        </p:nvPicPr>
        <p:blipFill>
          <a:blip r:embed="rId17">
            <a:extLst>
              <a:ext uri="{28A0092B-C50C-407E-A947-70E740481C1C}">
                <a14:useLocalDpi xmlns:a14="http://schemas.microsoft.com/office/drawing/2010/main" val="0"/>
              </a:ext>
            </a:extLst>
          </a:blip>
          <a:srcRect t="39999"/>
          <a:stretch>
            <a:fillRect/>
          </a:stretch>
        </p:blipFill>
        <p:spPr bwMode="ltGray">
          <a:xfrm>
            <a:off x="0" y="4222750"/>
            <a:ext cx="11811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Rectangle 6"/>
          <p:cNvSpPr>
            <a:spLocks noGrp="1" noChangeArrowheads="1"/>
          </p:cNvSpPr>
          <p:nvPr>
            <p:ph type="title"/>
          </p:nvPr>
        </p:nvSpPr>
        <p:spPr bwMode="auto">
          <a:xfrm>
            <a:off x="1066800" y="381000"/>
            <a:ext cx="7620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1" name="Rectangle 7"/>
          <p:cNvSpPr>
            <a:spLocks noGrp="1" noChangeArrowheads="1"/>
          </p:cNvSpPr>
          <p:nvPr>
            <p:ph type="body" idx="1"/>
          </p:nvPr>
        </p:nvSpPr>
        <p:spPr bwMode="auto">
          <a:xfrm>
            <a:off x="1066800" y="1752600"/>
            <a:ext cx="762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40008" name="Rectangle 8"/>
          <p:cNvSpPr>
            <a:spLocks noGrp="1" noChangeArrowheads="1"/>
          </p:cNvSpPr>
          <p:nvPr>
            <p:ph type="dt" sz="half" idx="2"/>
          </p:nvPr>
        </p:nvSpPr>
        <p:spPr bwMode="auto">
          <a:xfrm>
            <a:off x="10144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prstClr val="black"/>
                </a:solidFill>
              </a:defRPr>
            </a:lvl1pPr>
          </a:lstStyle>
          <a:p>
            <a:pPr>
              <a:defRPr/>
            </a:pPr>
            <a:endParaRPr lang="en-US"/>
          </a:p>
        </p:txBody>
      </p:sp>
      <p:sp>
        <p:nvSpPr>
          <p:cNvPr id="640009" name="Rectangle 9"/>
          <p:cNvSpPr>
            <a:spLocks noGrp="1" noChangeArrowheads="1"/>
          </p:cNvSpPr>
          <p:nvPr>
            <p:ph type="ftr" sz="quarter" idx="3"/>
          </p:nvPr>
        </p:nvSpPr>
        <p:spPr bwMode="auto">
          <a:xfrm>
            <a:off x="3452813" y="6107113"/>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prstClr val="black"/>
                </a:solidFill>
              </a:defRPr>
            </a:lvl1pPr>
          </a:lstStyle>
          <a:p>
            <a:pPr>
              <a:defRPr/>
            </a:pPr>
            <a:r>
              <a:rPr lang="en-US"/>
              <a:t>Modul-2/Muh Arief Latar</a:t>
            </a:r>
          </a:p>
        </p:txBody>
      </p:sp>
      <p:sp>
        <p:nvSpPr>
          <p:cNvPr id="640010" name="Rectangle 10"/>
          <p:cNvSpPr>
            <a:spLocks noGrp="1" noChangeArrowheads="1"/>
          </p:cNvSpPr>
          <p:nvPr>
            <p:ph type="sldNum" sz="quarter" idx="4"/>
          </p:nvPr>
        </p:nvSpPr>
        <p:spPr bwMode="auto">
          <a:xfrm>
            <a:off x="6881813" y="6107113"/>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defRPr>
            </a:lvl1pPr>
          </a:lstStyle>
          <a:p>
            <a:fld id="{4A61F2D3-226C-4FC6-A57C-CCF4FD4FE510}" type="slidenum">
              <a:rPr lang="en-US" smtClean="0"/>
              <a:pPr/>
              <a:t>‹#›</a:t>
            </a:fld>
            <a:endParaRPr lang="en-US" smtClean="0"/>
          </a:p>
        </p:txBody>
      </p:sp>
    </p:spTree>
    <p:extLst>
      <p:ext uri="{BB962C8B-B14F-4D97-AF65-F5344CB8AC3E}">
        <p14:creationId xmlns:p14="http://schemas.microsoft.com/office/powerpoint/2010/main" val="743478075"/>
      </p:ext>
    </p:extLst>
  </p:cSld>
  <p:clrMap bg1="lt1" tx1="dk1" bg2="lt2" tx2="dk2" accent1="accent1" accent2="accent2" accent3="accent3" accent4="accent4" accent5="accent5" accent6="accent6" hlink="hlink" folHlink="folHlink"/>
  <p:sldLayoutIdLst>
    <p:sldLayoutId id="2147484023" r:id="rId1"/>
    <p:sldLayoutId id="2147484024" r:id="rId2"/>
    <p:sldLayoutId id="2147484025" r:id="rId3"/>
    <p:sldLayoutId id="2147484026" r:id="rId4"/>
    <p:sldLayoutId id="2147484027" r:id="rId5"/>
    <p:sldLayoutId id="2147484028" r:id="rId6"/>
    <p:sldLayoutId id="2147484029" r:id="rId7"/>
    <p:sldLayoutId id="2147484030" r:id="rId8"/>
    <p:sldLayoutId id="2147484031" r:id="rId9"/>
    <p:sldLayoutId id="2147484032" r:id="rId10"/>
    <p:sldLayoutId id="2147484033" r:id="rId11"/>
    <p:sldLayoutId id="2147484034" r:id="rId12"/>
    <p:sldLayoutId id="2147484035" r:id="rId13"/>
    <p:sldLayoutId id="2147484036" r:id="rId14"/>
    <p:sldLayoutId id="2147484037" r:id="rId15"/>
  </p:sldLayoutIdLst>
  <p:transition>
    <p:plus/>
  </p:transition>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2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slideLayout" Target="../slideLayouts/slideLayout7.xml"/><Relationship Id="rId4" Type="http://schemas.openxmlformats.org/officeDocument/2006/relationships/image" Target="../media/image11.gi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5.wmf"/></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0.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9.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52.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17.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7.wmf"/></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a:xfrm>
            <a:off x="2060615" y="1700808"/>
            <a:ext cx="6226879" cy="1008113"/>
          </a:xfrm>
          <a:prstGeom prst="rect">
            <a:avLst/>
          </a:prstGeom>
        </p:spPr>
        <p:txBody>
          <a:bodyPr>
            <a:no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4000" dirty="0">
                <a:latin typeface="Arial Black" pitchFamily="34" charset="0"/>
              </a:rPr>
              <a:t>BIOMEKANIKA</a:t>
            </a:r>
          </a:p>
        </p:txBody>
      </p:sp>
      <p:sp>
        <p:nvSpPr>
          <p:cNvPr id="2" name="Footer Placeholder 1"/>
          <p:cNvSpPr>
            <a:spLocks noGrp="1"/>
          </p:cNvSpPr>
          <p:nvPr>
            <p:ph type="ftr" sz="quarter" idx="11"/>
          </p:nvPr>
        </p:nvSpPr>
        <p:spPr>
          <a:xfrm>
            <a:off x="3726254" y="6125166"/>
            <a:ext cx="2895600" cy="457200"/>
          </a:xfrm>
        </p:spPr>
        <p:txBody>
          <a:bodyPr/>
          <a:lstStyle/>
          <a:p>
            <a:pPr>
              <a:defRPr/>
            </a:pPr>
            <a:r>
              <a:rPr lang="nn-NO" smtClean="0">
                <a:solidFill>
                  <a:prstClr val="black"/>
                </a:solidFill>
              </a:rPr>
              <a:t>Biomekanik- Fisika Dasar, data Latar Muh Arief</a:t>
            </a:r>
            <a:endParaRPr lang="en-US" dirty="0">
              <a:solidFill>
                <a:prstClr val="black"/>
              </a:solidFill>
            </a:endParaRPr>
          </a:p>
        </p:txBody>
      </p:sp>
      <p:grpSp>
        <p:nvGrpSpPr>
          <p:cNvPr id="6" name="Group 5"/>
          <p:cNvGrpSpPr/>
          <p:nvPr/>
        </p:nvGrpSpPr>
        <p:grpSpPr>
          <a:xfrm>
            <a:off x="2202254" y="3236882"/>
            <a:ext cx="5943600" cy="786774"/>
            <a:chOff x="2438400" y="5913005"/>
            <a:chExt cx="4689811" cy="786774"/>
          </a:xfrm>
          <a:scene3d>
            <a:camera prst="orthographicFront">
              <a:rot lat="0" lon="0" rev="0"/>
            </a:camera>
            <a:lightRig rig="soft" dir="t">
              <a:rot lat="0" lon="0" rev="0"/>
            </a:lightRig>
          </a:scene3d>
        </p:grpSpPr>
        <p:sp>
          <p:nvSpPr>
            <p:cNvPr id="7" name="Freeform 6"/>
            <p:cNvSpPr/>
            <p:nvPr/>
          </p:nvSpPr>
          <p:spPr>
            <a:xfrm>
              <a:off x="3164983" y="5913005"/>
              <a:ext cx="3963228" cy="644472"/>
            </a:xfrm>
            <a:custGeom>
              <a:avLst/>
              <a:gdLst>
                <a:gd name="connsiteX0" fmla="*/ 0 w 4524194"/>
                <a:gd name="connsiteY0" fmla="*/ 0 h 644470"/>
                <a:gd name="connsiteX1" fmla="*/ 4201959 w 4524194"/>
                <a:gd name="connsiteY1" fmla="*/ 0 h 644470"/>
                <a:gd name="connsiteX2" fmla="*/ 4524194 w 4524194"/>
                <a:gd name="connsiteY2" fmla="*/ 322235 h 644470"/>
                <a:gd name="connsiteX3" fmla="*/ 4201959 w 4524194"/>
                <a:gd name="connsiteY3" fmla="*/ 644470 h 644470"/>
                <a:gd name="connsiteX4" fmla="*/ 0 w 4524194"/>
                <a:gd name="connsiteY4" fmla="*/ 644470 h 644470"/>
                <a:gd name="connsiteX5" fmla="*/ 0 w 4524194"/>
                <a:gd name="connsiteY5" fmla="*/ 0 h 644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194" h="644470">
                  <a:moveTo>
                    <a:pt x="4524194" y="644469"/>
                  </a:moveTo>
                  <a:lnTo>
                    <a:pt x="322235" y="644469"/>
                  </a:lnTo>
                  <a:lnTo>
                    <a:pt x="0" y="322235"/>
                  </a:lnTo>
                  <a:lnTo>
                    <a:pt x="322235" y="1"/>
                  </a:lnTo>
                  <a:lnTo>
                    <a:pt x="4524194" y="1"/>
                  </a:lnTo>
                  <a:lnTo>
                    <a:pt x="4524194" y="644469"/>
                  </a:lnTo>
                  <a:close/>
                </a:path>
              </a:pathLst>
            </a:cu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hemeClr val="accent1">
                <a:hueOff val="0"/>
                <a:satOff val="0"/>
                <a:lumOff val="0"/>
                <a:alphaOff val="0"/>
              </a:schemeClr>
            </a:fillRef>
            <a:effectRef idx="0">
              <a:scrgbClr r="0" g="0" b="0"/>
            </a:effectRef>
            <a:fontRef idx="minor">
              <a:schemeClr val="lt1"/>
            </a:fontRef>
          </p:style>
          <p:txBody>
            <a:bodyPr spcFirstLastPara="0" vert="horz" wrap="square" lIns="922764" tIns="91441" rIns="170688" bIns="91441" numCol="1" spcCol="1270" anchor="ctr" anchorCtr="0">
              <a:noAutofit/>
            </a:bodyPr>
            <a:lstStyle/>
            <a:p>
              <a:pPr algn="ctr" defTabSz="1066800">
                <a:lnSpc>
                  <a:spcPct val="90000"/>
                </a:lnSpc>
                <a:spcAft>
                  <a:spcPct val="35000"/>
                </a:spcAft>
              </a:pPr>
              <a:r>
                <a:rPr lang="en-US" dirty="0" smtClean="0">
                  <a:solidFill>
                    <a:prstClr val="white"/>
                  </a:solidFill>
                </a:rPr>
                <a:t>Ir. MUH. ARIF LATAR, MSc</a:t>
              </a:r>
              <a:endParaRPr lang="en-US" dirty="0">
                <a:solidFill>
                  <a:prstClr val="white"/>
                </a:solidFill>
              </a:endParaRPr>
            </a:p>
          </p:txBody>
        </p:sp>
        <p:sp>
          <p:nvSpPr>
            <p:cNvPr id="8" name="Oval 7"/>
            <p:cNvSpPr/>
            <p:nvPr/>
          </p:nvSpPr>
          <p:spPr>
            <a:xfrm>
              <a:off x="2438400" y="5913005"/>
              <a:ext cx="726583" cy="786774"/>
            </a:xfrm>
            <a:prstGeom prst="ellipse">
              <a:avLst/>
            </a:prstGeom>
            <a:blipFill>
              <a:blip r:embed="rId3" cstate="print">
                <a:extLst>
                  <a:ext uri="{28A0092B-C50C-407E-A947-70E740481C1C}">
                    <a14:useLocalDpi xmlns:a14="http://schemas.microsoft.com/office/drawing/2010/main" val="0"/>
                  </a:ext>
                </a:extLst>
              </a:blip>
              <a:srcRect/>
              <a:stretch>
                <a:fillRect t="-14000" b="-14000"/>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lt1">
                <a:hueOff val="0"/>
                <a:satOff val="0"/>
                <a:lumOff val="0"/>
                <a:alphaOff val="0"/>
              </a:schemeClr>
            </a:fontRef>
          </p:style>
        </p:sp>
      </p:grpSp>
      <p:sp>
        <p:nvSpPr>
          <p:cNvPr id="3" name="Slide Number Placeholder 2"/>
          <p:cNvSpPr>
            <a:spLocks noGrp="1"/>
          </p:cNvSpPr>
          <p:nvPr>
            <p:ph type="sldNum" sz="quarter" idx="12"/>
          </p:nvPr>
        </p:nvSpPr>
        <p:spPr/>
        <p:txBody>
          <a:bodyPr/>
          <a:lstStyle/>
          <a:p>
            <a:pPr>
              <a:defRPr/>
            </a:pPr>
            <a:fld id="{01C60803-B980-4F49-9313-5E5806C4F583}" type="slidenum">
              <a:rPr lang="en-US" smtClean="0">
                <a:solidFill>
                  <a:prstClr val="black"/>
                </a:solidFill>
              </a:rPr>
              <a:pPr>
                <a:defRPr/>
              </a:pPr>
              <a:t>1</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7298206"/>
      </p:ext>
    </p:extLst>
  </p:cSld>
  <p:clrMapOvr>
    <a:masterClrMapping/>
  </p:clrMapOvr>
  <p:transition>
    <p:plus/>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1547664" y="6388100"/>
            <a:ext cx="5181600" cy="457200"/>
          </a:xfrm>
        </p:spPr>
        <p:txBody>
          <a:bodyPr/>
          <a:lstStyle/>
          <a:p>
            <a:pPr>
              <a:defRPr/>
            </a:pPr>
            <a:r>
              <a:rPr lang="nn-NO" smtClean="0"/>
              <a:t>Biomekanik- Fisika Dasar, data Latar Muh Arief</a:t>
            </a:r>
            <a:endParaRPr lang="en-US" dirty="0"/>
          </a:p>
        </p:txBody>
      </p:sp>
      <p:sp>
        <p:nvSpPr>
          <p:cNvPr id="3" name="Slide Number Placeholder 2"/>
          <p:cNvSpPr>
            <a:spLocks noGrp="1"/>
          </p:cNvSpPr>
          <p:nvPr>
            <p:ph type="sldNum" sz="quarter" idx="11"/>
          </p:nvPr>
        </p:nvSpPr>
        <p:spPr/>
        <p:txBody>
          <a:bodyPr/>
          <a:lstStyle/>
          <a:p>
            <a:pPr>
              <a:defRPr/>
            </a:pPr>
            <a:fld id="{B785B422-3391-4F9A-8810-6C1892232E29}" type="slidenum">
              <a:rPr lang="en-US" smtClean="0"/>
              <a:pPr>
                <a:defRPr/>
              </a:pPr>
              <a:t>10</a:t>
            </a:fld>
            <a:endParaRPr lang="en-US" dirty="0"/>
          </a:p>
        </p:txBody>
      </p:sp>
      <p:sp>
        <p:nvSpPr>
          <p:cNvPr id="4" name="Rectangle 3"/>
          <p:cNvSpPr/>
          <p:nvPr/>
        </p:nvSpPr>
        <p:spPr>
          <a:xfrm>
            <a:off x="1769976" y="2693789"/>
            <a:ext cx="5826360" cy="523220"/>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i-FI" sz="2800" b="1" dirty="0" smtClean="0">
                <a:latin typeface="Perpetua Titling MT" pitchFamily="18" charset="0"/>
              </a:rPr>
              <a:t>II.    </a:t>
            </a:r>
            <a:r>
              <a:rPr lang="fi-FI" sz="2800" b="1" dirty="0">
                <a:latin typeface="Perpetua Titling MT" pitchFamily="18" charset="0"/>
              </a:rPr>
              <a:t>Konsep </a:t>
            </a:r>
            <a:r>
              <a:rPr lang="fi-FI" sz="2800" b="1" dirty="0" smtClean="0">
                <a:latin typeface="Perpetua Titling MT" pitchFamily="18" charset="0"/>
              </a:rPr>
              <a:t> Biomekanika</a:t>
            </a:r>
            <a:endParaRPr lang="fi-FI" sz="2800" dirty="0">
              <a:latin typeface="Perpetua Titling MT" pitchFamily="18" charset="0"/>
            </a:endParaRPr>
          </a:p>
        </p:txBody>
      </p:sp>
    </p:spTree>
    <p:extLst>
      <p:ext uri="{BB962C8B-B14F-4D97-AF65-F5344CB8AC3E}">
        <p14:creationId xmlns:p14="http://schemas.microsoft.com/office/powerpoint/2010/main" val="8572481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3176965"/>
            <a:ext cx="6696744" cy="1200329"/>
          </a:xfrm>
          <a:prstGeom prst="rect">
            <a:avLst/>
          </a:prstGeom>
        </p:spPr>
        <p:txBody>
          <a:bodyPr wrap="square">
            <a:spAutoFit/>
          </a:bodyPr>
          <a:lstStyle/>
          <a:p>
            <a:r>
              <a:rPr lang="fi-FI" dirty="0" smtClean="0"/>
              <a:t>Biomekanika </a:t>
            </a:r>
            <a:r>
              <a:rPr lang="fi-FI" dirty="0"/>
              <a:t>diklasifikasikan menjadi 2, yaitu </a:t>
            </a:r>
            <a:r>
              <a:rPr lang="fi-FI" dirty="0" smtClean="0"/>
              <a:t>:</a:t>
            </a:r>
          </a:p>
          <a:p>
            <a:pPr marL="457200" indent="-457200">
              <a:buFont typeface="+mj-lt"/>
              <a:buAutoNum type="arabicPeriod"/>
            </a:pPr>
            <a:r>
              <a:rPr lang="fi-FI" b="1" dirty="0">
                <a:latin typeface="Perpetua Titling MT" pitchFamily="18" charset="0"/>
              </a:rPr>
              <a:t>General Biomechanic</a:t>
            </a:r>
            <a:endParaRPr lang="fi-FI" dirty="0">
              <a:latin typeface="Perpetua Titling MT" pitchFamily="18" charset="0"/>
            </a:endParaRPr>
          </a:p>
          <a:p>
            <a:pPr marL="457200" indent="-457200">
              <a:buFont typeface="+mj-lt"/>
              <a:buAutoNum type="arabicPeriod"/>
            </a:pPr>
            <a:r>
              <a:rPr lang="en-US" b="1" dirty="0">
                <a:latin typeface="Perpetua Titling MT" pitchFamily="18" charset="0"/>
              </a:rPr>
              <a:t>Occupational </a:t>
            </a:r>
            <a:r>
              <a:rPr lang="en-US" b="1" dirty="0" err="1">
                <a:latin typeface="Perpetua Titling MT" pitchFamily="18" charset="0"/>
              </a:rPr>
              <a:t>Biomechanic</a:t>
            </a:r>
            <a:r>
              <a:rPr lang="en-US" b="1" dirty="0"/>
              <a:t>.</a:t>
            </a:r>
            <a:endParaRPr lang="fi-FI" dirty="0"/>
          </a:p>
        </p:txBody>
      </p:sp>
      <p:sp>
        <p:nvSpPr>
          <p:cNvPr id="3" name="Rectangle 2"/>
          <p:cNvSpPr/>
          <p:nvPr/>
        </p:nvSpPr>
        <p:spPr>
          <a:xfrm>
            <a:off x="1419176" y="1700808"/>
            <a:ext cx="5400600"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fi-FI" b="1" dirty="0" smtClean="0">
                <a:latin typeface="Perpetua Titling MT" pitchFamily="18" charset="0"/>
              </a:rPr>
              <a:t>II.    </a:t>
            </a:r>
            <a:r>
              <a:rPr lang="fi-FI" b="1" dirty="0">
                <a:latin typeface="Perpetua Titling MT" pitchFamily="18" charset="0"/>
              </a:rPr>
              <a:t>Konsep </a:t>
            </a:r>
            <a:r>
              <a:rPr lang="fi-FI" b="1" dirty="0" smtClean="0">
                <a:latin typeface="Perpetua Titling MT" pitchFamily="18" charset="0"/>
              </a:rPr>
              <a:t> Biomekanika</a:t>
            </a:r>
            <a:endParaRPr lang="fi-FI" dirty="0">
              <a:latin typeface="Perpetua Titling MT" pitchFamily="18" charset="0"/>
            </a:endParaRPr>
          </a:p>
        </p:txBody>
      </p:sp>
      <p:sp>
        <p:nvSpPr>
          <p:cNvPr id="4" name="Footer Placeholder 3"/>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11</a:t>
            </a:fld>
            <a:endParaRPr lang="en-US">
              <a:solidFill>
                <a:prstClr val="black"/>
              </a:solidFill>
            </a:endParaRPr>
          </a:p>
        </p:txBody>
      </p:sp>
      <p:sp>
        <p:nvSpPr>
          <p:cNvPr id="6" name="Date Placeholder 5"/>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06833869"/>
      </p:ext>
    </p:extLst>
  </p:cSld>
  <p:clrMapOvr>
    <a:masterClrMapping/>
  </p:clrMapOvr>
  <p:transition>
    <p:plus/>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4413" y="997820"/>
            <a:ext cx="7772400" cy="4708981"/>
          </a:xfrm>
          <a:prstGeom prst="rect">
            <a:avLst/>
          </a:prstGeom>
        </p:spPr>
        <p:txBody>
          <a:bodyPr wrap="square">
            <a:spAutoFit/>
          </a:bodyPr>
          <a:lstStyle/>
          <a:p>
            <a:pPr lvl="1" algn="just"/>
            <a:r>
              <a:rPr lang="fi-FI" sz="2000" dirty="0" smtClean="0"/>
              <a:t>Adalah </a:t>
            </a:r>
            <a:r>
              <a:rPr lang="fi-FI" sz="2000" dirty="0"/>
              <a:t>bagian dari Biomekanika yang berbicara mengenai hukum – hukum dan konsep – konsep dasar yang mempengaruhi tubuh organic manusia baik dalam posisi diam maupun bergerak.</a:t>
            </a:r>
          </a:p>
          <a:p>
            <a:pPr algn="just"/>
            <a:endParaRPr lang="fi-FI" dirty="0" smtClean="0"/>
          </a:p>
          <a:p>
            <a:pPr algn="just"/>
            <a:r>
              <a:rPr lang="fi-FI" dirty="0" smtClean="0"/>
              <a:t>Dibagi </a:t>
            </a:r>
            <a:r>
              <a:rPr lang="fi-FI" dirty="0"/>
              <a:t>menjadi 2, yaitu :</a:t>
            </a:r>
          </a:p>
          <a:p>
            <a:pPr marL="457200" indent="-457200" algn="just">
              <a:buFont typeface="+mj-lt"/>
              <a:buAutoNum type="arabicPeriod"/>
            </a:pPr>
            <a:r>
              <a:rPr lang="fi-FI" b="1" i="1" dirty="0">
                <a:solidFill>
                  <a:srgbClr val="7030A0"/>
                </a:solidFill>
              </a:rPr>
              <a:t>Biostatics</a:t>
            </a:r>
            <a:r>
              <a:rPr lang="fi-FI" b="1" dirty="0">
                <a:solidFill>
                  <a:srgbClr val="7030A0"/>
                </a:solidFill>
              </a:rPr>
              <a:t> </a:t>
            </a:r>
            <a:r>
              <a:rPr lang="fi-FI" dirty="0"/>
              <a:t>adalah bagian dari biomekanika umum yang hanya menganalisis tubuh pada posisi diam atau bergerak pada garis lurus dengan kecepatan seragam </a:t>
            </a:r>
            <a:r>
              <a:rPr lang="fi-FI" dirty="0" smtClean="0"/>
              <a:t>(uniform </a:t>
            </a:r>
            <a:r>
              <a:rPr lang="fi-FI" dirty="0"/>
              <a:t>).</a:t>
            </a:r>
          </a:p>
          <a:p>
            <a:pPr marL="457200" indent="-457200" algn="just">
              <a:buFont typeface="+mj-lt"/>
              <a:buAutoNum type="arabicPeriod"/>
            </a:pPr>
            <a:r>
              <a:rPr lang="fi-FI" b="1" i="1" dirty="0">
                <a:solidFill>
                  <a:srgbClr val="7030A0"/>
                </a:solidFill>
              </a:rPr>
              <a:t>Biodinamic</a:t>
            </a:r>
            <a:r>
              <a:rPr lang="fi-FI" i="1" dirty="0"/>
              <a:t> </a:t>
            </a:r>
            <a:r>
              <a:rPr lang="fi-FI" dirty="0"/>
              <a:t>adalah bagian dari biomekanik umum yang berkaitan dengan gambaran </a:t>
            </a:r>
            <a:r>
              <a:rPr lang="fi-FI" dirty="0" smtClean="0"/>
              <a:t>gerakan– </a:t>
            </a:r>
            <a:r>
              <a:rPr lang="fi-FI" dirty="0"/>
              <a:t>gerakan tubuh tanpa mempertim-bangkan gaya yang terjadi </a:t>
            </a:r>
            <a:r>
              <a:rPr lang="fi-FI" dirty="0" smtClean="0"/>
              <a:t>  (kinematik </a:t>
            </a:r>
            <a:r>
              <a:rPr lang="fi-FI" dirty="0"/>
              <a:t>) dan gerakan yang disebabkan gaya yang bekerja dalam tubuh ( kinetik ). </a:t>
            </a:r>
            <a:r>
              <a:rPr lang="fi-FI" sz="1400" b="1" i="1" dirty="0"/>
              <a:t>( Tayyari, Occupational Ergonomi </a:t>
            </a:r>
            <a:r>
              <a:rPr lang="fi-FI" sz="1800" b="1" i="1" dirty="0"/>
              <a:t>)</a:t>
            </a:r>
            <a:endParaRPr lang="fi-FI" dirty="0">
              <a:effectLst/>
            </a:endParaRPr>
          </a:p>
        </p:txBody>
      </p:sp>
      <p:sp>
        <p:nvSpPr>
          <p:cNvPr id="3" name="Rectangle 2"/>
          <p:cNvSpPr/>
          <p:nvPr/>
        </p:nvSpPr>
        <p:spPr>
          <a:xfrm>
            <a:off x="1449700" y="268456"/>
            <a:ext cx="4006225" cy="646331"/>
          </a:xfrm>
          <a:prstGeom prst="rect">
            <a:avLst/>
          </a:prstGeom>
        </p:spPr>
        <p:txBody>
          <a:bodyPr wrap="none">
            <a:spAutoFit/>
          </a:bodyPr>
          <a:lstStyle/>
          <a:p>
            <a:r>
              <a:rPr lang="fi-FI" sz="3600" b="1" dirty="0" smtClean="0">
                <a:latin typeface="Pristina" pitchFamily="66" charset="0"/>
              </a:rPr>
              <a:t>2.1.  General </a:t>
            </a:r>
            <a:r>
              <a:rPr lang="fi-FI" sz="3600" b="1" dirty="0">
                <a:latin typeface="Pristina" pitchFamily="66" charset="0"/>
              </a:rPr>
              <a:t>Biomechanic</a:t>
            </a:r>
            <a:endParaRPr lang="fi-FI" sz="3600" dirty="0">
              <a:latin typeface="Pristina" pitchFamily="66" charset="0"/>
            </a:endParaRPr>
          </a:p>
        </p:txBody>
      </p:sp>
      <p:sp>
        <p:nvSpPr>
          <p:cNvPr id="4" name="Footer Placeholder 3"/>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12</a:t>
            </a:fld>
            <a:endParaRPr lang="en-US">
              <a:solidFill>
                <a:prstClr val="black"/>
              </a:solidFill>
            </a:endParaRPr>
          </a:p>
        </p:txBody>
      </p:sp>
      <p:sp>
        <p:nvSpPr>
          <p:cNvPr id="6" name="Date Placeholder 5"/>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153633910"/>
      </p:ext>
    </p:extLst>
  </p:cSld>
  <p:clrMapOvr>
    <a:masterClrMapping/>
  </p:clrMapOvr>
  <p:transition>
    <p:plus/>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4340" y="1844824"/>
            <a:ext cx="7488832" cy="3416320"/>
          </a:xfrm>
          <a:prstGeom prst="rect">
            <a:avLst/>
          </a:prstGeom>
        </p:spPr>
        <p:txBody>
          <a:bodyPr wrap="square">
            <a:spAutoFit/>
          </a:bodyPr>
          <a:lstStyle/>
          <a:p>
            <a:pPr lvl="1" algn="just"/>
            <a:r>
              <a:rPr lang="en-US" dirty="0" err="1" smtClean="0">
                <a:latin typeface="Rockwell Condensed" pitchFamily="18" charset="0"/>
              </a:rPr>
              <a:t>Didefinisikan</a:t>
            </a:r>
            <a:r>
              <a:rPr lang="en-US" dirty="0" smtClean="0">
                <a:latin typeface="Rockwell Condensed" pitchFamily="18" charset="0"/>
              </a:rPr>
              <a:t> </a:t>
            </a:r>
            <a:r>
              <a:rPr lang="en-US" dirty="0" err="1" smtClean="0">
                <a:latin typeface="Rockwell Condensed" pitchFamily="18" charset="0"/>
              </a:rPr>
              <a:t>sebagai</a:t>
            </a:r>
            <a:r>
              <a:rPr lang="en-US" dirty="0" smtClean="0">
                <a:latin typeface="Rockwell Condensed" pitchFamily="18" charset="0"/>
              </a:rPr>
              <a:t> </a:t>
            </a:r>
            <a:r>
              <a:rPr lang="en-US" dirty="0" err="1" smtClean="0">
                <a:latin typeface="Rockwell Condensed" pitchFamily="18" charset="0"/>
              </a:rPr>
              <a:t>bagian</a:t>
            </a:r>
            <a:r>
              <a:rPr lang="en-US" dirty="0" smtClean="0">
                <a:latin typeface="Rockwell Condensed" pitchFamily="18" charset="0"/>
              </a:rPr>
              <a:t> </a:t>
            </a:r>
            <a:r>
              <a:rPr lang="en-US" dirty="0" err="1" smtClean="0">
                <a:latin typeface="Rockwell Condensed" pitchFamily="18" charset="0"/>
              </a:rPr>
              <a:t>dari</a:t>
            </a:r>
            <a:r>
              <a:rPr lang="en-US" dirty="0" smtClean="0">
                <a:latin typeface="Rockwell Condensed" pitchFamily="18" charset="0"/>
              </a:rPr>
              <a:t> </a:t>
            </a:r>
            <a:r>
              <a:rPr lang="en-US" dirty="0" err="1" smtClean="0">
                <a:latin typeface="Rockwell Condensed" pitchFamily="18" charset="0"/>
              </a:rPr>
              <a:t>biomekanik</a:t>
            </a:r>
            <a:r>
              <a:rPr lang="en-US" dirty="0" smtClean="0">
                <a:latin typeface="Rockwell Condensed" pitchFamily="18" charset="0"/>
              </a:rPr>
              <a:t> </a:t>
            </a:r>
            <a:r>
              <a:rPr lang="en-US" dirty="0" err="1" smtClean="0">
                <a:latin typeface="Rockwell Condensed" pitchFamily="18" charset="0"/>
              </a:rPr>
              <a:t>terapan</a:t>
            </a:r>
            <a:r>
              <a:rPr lang="en-US" dirty="0" smtClean="0">
                <a:latin typeface="Rockwell Condensed" pitchFamily="18" charset="0"/>
              </a:rPr>
              <a:t> yang </a:t>
            </a:r>
            <a:r>
              <a:rPr lang="en-US" dirty="0" err="1" smtClean="0">
                <a:latin typeface="Rockwell Condensed" pitchFamily="18" charset="0"/>
              </a:rPr>
              <a:t>mempelajari</a:t>
            </a:r>
            <a:r>
              <a:rPr lang="en-US" dirty="0" smtClean="0">
                <a:latin typeface="Rockwell Condensed" pitchFamily="18" charset="0"/>
              </a:rPr>
              <a:t> </a:t>
            </a:r>
            <a:r>
              <a:rPr lang="en-US" dirty="0" err="1" smtClean="0">
                <a:latin typeface="Rockwell Condensed" pitchFamily="18" charset="0"/>
              </a:rPr>
              <a:t>interaksi</a:t>
            </a:r>
            <a:r>
              <a:rPr lang="en-US" dirty="0" smtClean="0">
                <a:latin typeface="Rockwell Condensed" pitchFamily="18" charset="0"/>
              </a:rPr>
              <a:t> </a:t>
            </a:r>
            <a:r>
              <a:rPr lang="en-US" dirty="0" err="1" smtClean="0">
                <a:latin typeface="Rockwell Condensed" pitchFamily="18" charset="0"/>
              </a:rPr>
              <a:t>fisik</a:t>
            </a:r>
            <a:r>
              <a:rPr lang="en-US" dirty="0" smtClean="0">
                <a:latin typeface="Rockwell Condensed" pitchFamily="18" charset="0"/>
              </a:rPr>
              <a:t> </a:t>
            </a:r>
            <a:r>
              <a:rPr lang="en-US" dirty="0" err="1" smtClean="0">
                <a:latin typeface="Rockwell Condensed" pitchFamily="18" charset="0"/>
              </a:rPr>
              <a:t>antara</a:t>
            </a:r>
            <a:r>
              <a:rPr lang="en-US" dirty="0" smtClean="0">
                <a:latin typeface="Rockwell Condensed" pitchFamily="18" charset="0"/>
              </a:rPr>
              <a:t> </a:t>
            </a:r>
            <a:r>
              <a:rPr lang="en-US" dirty="0" err="1" smtClean="0">
                <a:latin typeface="Rockwell Condensed" pitchFamily="18" charset="0"/>
              </a:rPr>
              <a:t>pekerja</a:t>
            </a:r>
            <a:r>
              <a:rPr lang="en-US" dirty="0" smtClean="0">
                <a:latin typeface="Rockwell Condensed" pitchFamily="18" charset="0"/>
              </a:rPr>
              <a:t> </a:t>
            </a:r>
            <a:r>
              <a:rPr lang="en-US" dirty="0" err="1" smtClean="0">
                <a:latin typeface="Rockwell Condensed" pitchFamily="18" charset="0"/>
              </a:rPr>
              <a:t>dengan</a:t>
            </a:r>
            <a:r>
              <a:rPr lang="en-US" dirty="0" smtClean="0">
                <a:latin typeface="Rockwell Condensed" pitchFamily="18" charset="0"/>
              </a:rPr>
              <a:t> </a:t>
            </a:r>
            <a:r>
              <a:rPr lang="en-US" dirty="0" err="1" smtClean="0">
                <a:latin typeface="Rockwell Condensed" pitchFamily="18" charset="0"/>
              </a:rPr>
              <a:t>mesin</a:t>
            </a:r>
            <a:r>
              <a:rPr lang="en-US" dirty="0" smtClean="0">
                <a:latin typeface="Rockwell Condensed" pitchFamily="18" charset="0"/>
              </a:rPr>
              <a:t>, material </a:t>
            </a:r>
            <a:r>
              <a:rPr lang="en-US" dirty="0" err="1" smtClean="0">
                <a:latin typeface="Rockwell Condensed" pitchFamily="18" charset="0"/>
              </a:rPr>
              <a:t>dan</a:t>
            </a:r>
            <a:r>
              <a:rPr lang="en-US" dirty="0" smtClean="0">
                <a:latin typeface="Rockwell Condensed" pitchFamily="18" charset="0"/>
              </a:rPr>
              <a:t> </a:t>
            </a:r>
            <a:r>
              <a:rPr lang="en-US" dirty="0" err="1" smtClean="0">
                <a:latin typeface="Rockwell Condensed" pitchFamily="18" charset="0"/>
              </a:rPr>
              <a:t>peralatan</a:t>
            </a:r>
            <a:r>
              <a:rPr lang="en-US" dirty="0" smtClean="0">
                <a:latin typeface="Rockwell Condensed" pitchFamily="18" charset="0"/>
              </a:rPr>
              <a:t> </a:t>
            </a:r>
            <a:r>
              <a:rPr lang="en-US" dirty="0" err="1" smtClean="0">
                <a:latin typeface="Rockwell Condensed" pitchFamily="18" charset="0"/>
              </a:rPr>
              <a:t>dengan</a:t>
            </a:r>
            <a:r>
              <a:rPr lang="en-US" dirty="0" smtClean="0">
                <a:latin typeface="Rockwell Condensed" pitchFamily="18" charset="0"/>
              </a:rPr>
              <a:t> </a:t>
            </a:r>
            <a:r>
              <a:rPr lang="en-US" dirty="0" err="1" smtClean="0">
                <a:latin typeface="Rockwell Condensed" pitchFamily="18" charset="0"/>
              </a:rPr>
              <a:t>tujuan</a:t>
            </a:r>
            <a:r>
              <a:rPr lang="en-US" dirty="0" smtClean="0">
                <a:latin typeface="Rockwell Condensed" pitchFamily="18" charset="0"/>
              </a:rPr>
              <a:t> </a:t>
            </a:r>
            <a:r>
              <a:rPr lang="en-US" dirty="0" err="1" smtClean="0">
                <a:latin typeface="Rockwell Condensed" pitchFamily="18" charset="0"/>
              </a:rPr>
              <a:t>untuk</a:t>
            </a:r>
            <a:r>
              <a:rPr lang="en-US" dirty="0" smtClean="0">
                <a:latin typeface="Rockwell Condensed" pitchFamily="18" charset="0"/>
              </a:rPr>
              <a:t> </a:t>
            </a:r>
            <a:r>
              <a:rPr lang="en-US" dirty="0" err="1" smtClean="0">
                <a:latin typeface="Rockwell Condensed" pitchFamily="18" charset="0"/>
              </a:rPr>
              <a:t>meminimumkan</a:t>
            </a:r>
            <a:r>
              <a:rPr lang="en-US" dirty="0" smtClean="0">
                <a:latin typeface="Rockwell Condensed" pitchFamily="18" charset="0"/>
              </a:rPr>
              <a:t> </a:t>
            </a:r>
            <a:r>
              <a:rPr lang="en-US" dirty="0" err="1" smtClean="0">
                <a:latin typeface="Rockwell Condensed" pitchFamily="18" charset="0"/>
              </a:rPr>
              <a:t>keluhan</a:t>
            </a:r>
            <a:r>
              <a:rPr lang="en-US" dirty="0" smtClean="0">
                <a:latin typeface="Rockwell Condensed" pitchFamily="18" charset="0"/>
              </a:rPr>
              <a:t> </a:t>
            </a:r>
            <a:r>
              <a:rPr lang="en-US" dirty="0" err="1" smtClean="0">
                <a:latin typeface="Rockwell Condensed" pitchFamily="18" charset="0"/>
              </a:rPr>
              <a:t>pada</a:t>
            </a:r>
            <a:r>
              <a:rPr lang="en-US" dirty="0" smtClean="0">
                <a:latin typeface="Rockwell Condensed" pitchFamily="18" charset="0"/>
              </a:rPr>
              <a:t> </a:t>
            </a:r>
            <a:r>
              <a:rPr lang="en-US" dirty="0" err="1" smtClean="0">
                <a:latin typeface="Rockwell Condensed" pitchFamily="18" charset="0"/>
              </a:rPr>
              <a:t>sistem</a:t>
            </a:r>
            <a:r>
              <a:rPr lang="en-US" dirty="0" smtClean="0">
                <a:latin typeface="Rockwell Condensed" pitchFamily="18" charset="0"/>
              </a:rPr>
              <a:t> </a:t>
            </a:r>
            <a:r>
              <a:rPr lang="en-US" dirty="0" err="1" smtClean="0">
                <a:latin typeface="Rockwell Condensed" pitchFamily="18" charset="0"/>
              </a:rPr>
              <a:t>kerangka</a:t>
            </a:r>
            <a:r>
              <a:rPr lang="en-US" dirty="0" smtClean="0">
                <a:latin typeface="Rockwell Condensed" pitchFamily="18" charset="0"/>
              </a:rPr>
              <a:t> </a:t>
            </a:r>
            <a:r>
              <a:rPr lang="en-US" dirty="0" err="1" smtClean="0">
                <a:latin typeface="Rockwell Condensed" pitchFamily="18" charset="0"/>
              </a:rPr>
              <a:t>otot</a:t>
            </a:r>
            <a:r>
              <a:rPr lang="en-US" dirty="0" smtClean="0">
                <a:latin typeface="Rockwell Condensed" pitchFamily="18" charset="0"/>
              </a:rPr>
              <a:t> agar </a:t>
            </a:r>
            <a:r>
              <a:rPr lang="en-US" dirty="0" err="1" smtClean="0">
                <a:latin typeface="Rockwell Condensed" pitchFamily="18" charset="0"/>
              </a:rPr>
              <a:t>produktifitas</a:t>
            </a:r>
            <a:r>
              <a:rPr lang="en-US" dirty="0" smtClean="0">
                <a:latin typeface="Rockwell Condensed" pitchFamily="18" charset="0"/>
              </a:rPr>
              <a:t> </a:t>
            </a:r>
            <a:r>
              <a:rPr lang="en-US" dirty="0" err="1" smtClean="0">
                <a:latin typeface="Rockwell Condensed" pitchFamily="18" charset="0"/>
              </a:rPr>
              <a:t>kerja</a:t>
            </a:r>
            <a:r>
              <a:rPr lang="en-US" dirty="0" smtClean="0">
                <a:latin typeface="Rockwell Condensed" pitchFamily="18" charset="0"/>
              </a:rPr>
              <a:t> </a:t>
            </a:r>
            <a:r>
              <a:rPr lang="en-US" dirty="0" err="1" smtClean="0">
                <a:latin typeface="Rockwell Condensed" pitchFamily="18" charset="0"/>
              </a:rPr>
              <a:t>dapat</a:t>
            </a:r>
            <a:r>
              <a:rPr lang="en-US" dirty="0" smtClean="0">
                <a:latin typeface="Rockwell Condensed" pitchFamily="18" charset="0"/>
              </a:rPr>
              <a:t> </a:t>
            </a:r>
            <a:r>
              <a:rPr lang="en-US" dirty="0" err="1" smtClean="0">
                <a:latin typeface="Rockwell Condensed" pitchFamily="18" charset="0"/>
              </a:rPr>
              <a:t>meningkat</a:t>
            </a:r>
            <a:r>
              <a:rPr lang="en-US" sz="2000" dirty="0" smtClean="0">
                <a:latin typeface="Rockwell Condensed" pitchFamily="18" charset="0"/>
              </a:rPr>
              <a:t>.</a:t>
            </a:r>
          </a:p>
          <a:p>
            <a:endParaRPr lang="en-US" dirty="0" smtClean="0">
              <a:latin typeface="Rockwell Condensed" pitchFamily="18" charset="0"/>
            </a:endParaRPr>
          </a:p>
          <a:p>
            <a:pPr lvl="1"/>
            <a:r>
              <a:rPr lang="en-US" dirty="0" err="1" smtClean="0">
                <a:latin typeface="Rockwell Condensed" pitchFamily="18" charset="0"/>
              </a:rPr>
              <a:t>Dalam</a:t>
            </a:r>
            <a:r>
              <a:rPr lang="en-US" dirty="0" smtClean="0">
                <a:latin typeface="Rockwell Condensed" pitchFamily="18" charset="0"/>
              </a:rPr>
              <a:t> </a:t>
            </a:r>
            <a:r>
              <a:rPr lang="en-US" dirty="0" err="1" smtClean="0">
                <a:latin typeface="Rockwell Condensed" pitchFamily="18" charset="0"/>
              </a:rPr>
              <a:t>biomekanik</a:t>
            </a:r>
            <a:r>
              <a:rPr lang="en-US" dirty="0" smtClean="0">
                <a:latin typeface="Rockwell Condensed" pitchFamily="18" charset="0"/>
              </a:rPr>
              <a:t> </a:t>
            </a:r>
            <a:r>
              <a:rPr lang="en-US" dirty="0" err="1" smtClean="0">
                <a:latin typeface="Rockwell Condensed" pitchFamily="18" charset="0"/>
              </a:rPr>
              <a:t>ini</a:t>
            </a:r>
            <a:r>
              <a:rPr lang="en-US" dirty="0" smtClean="0">
                <a:latin typeface="Rockwell Condensed" pitchFamily="18" charset="0"/>
              </a:rPr>
              <a:t> </a:t>
            </a:r>
            <a:r>
              <a:rPr lang="en-US" dirty="0" err="1" smtClean="0">
                <a:latin typeface="Rockwell Condensed" pitchFamily="18" charset="0"/>
              </a:rPr>
              <a:t>banyak</a:t>
            </a:r>
            <a:r>
              <a:rPr lang="en-US" dirty="0" smtClean="0">
                <a:latin typeface="Rockwell Condensed" pitchFamily="18" charset="0"/>
              </a:rPr>
              <a:t> </a:t>
            </a:r>
            <a:r>
              <a:rPr lang="en-US" dirty="0" err="1" smtClean="0">
                <a:latin typeface="Rockwell Condensed" pitchFamily="18" charset="0"/>
              </a:rPr>
              <a:t>melibatkan</a:t>
            </a:r>
            <a:r>
              <a:rPr lang="en-US" dirty="0" smtClean="0">
                <a:latin typeface="Rockwell Condensed" pitchFamily="18" charset="0"/>
              </a:rPr>
              <a:t> </a:t>
            </a:r>
            <a:r>
              <a:rPr lang="en-US" dirty="0" err="1" smtClean="0">
                <a:latin typeface="Rockwell Condensed" pitchFamily="18" charset="0"/>
              </a:rPr>
              <a:t>bagian</a:t>
            </a:r>
            <a:r>
              <a:rPr lang="en-US" dirty="0" smtClean="0">
                <a:latin typeface="Rockwell Condensed" pitchFamily="18" charset="0"/>
              </a:rPr>
              <a:t> </a:t>
            </a:r>
            <a:r>
              <a:rPr lang="en-US" dirty="0" err="1" smtClean="0">
                <a:latin typeface="Rockwell Condensed" pitchFamily="18" charset="0"/>
              </a:rPr>
              <a:t>bagian</a:t>
            </a:r>
            <a:r>
              <a:rPr lang="en-US" dirty="0" smtClean="0">
                <a:latin typeface="Rockwell Condensed" pitchFamily="18" charset="0"/>
              </a:rPr>
              <a:t> </a:t>
            </a:r>
            <a:r>
              <a:rPr lang="en-US" dirty="0" err="1" smtClean="0">
                <a:latin typeface="Rockwell Condensed" pitchFamily="18" charset="0"/>
              </a:rPr>
              <a:t>tubuh</a:t>
            </a:r>
            <a:r>
              <a:rPr lang="en-US" dirty="0" smtClean="0">
                <a:latin typeface="Rockwell Condensed" pitchFamily="18" charset="0"/>
              </a:rPr>
              <a:t> yang </a:t>
            </a:r>
            <a:r>
              <a:rPr lang="en-US" dirty="0" err="1" smtClean="0">
                <a:latin typeface="Rockwell Condensed" pitchFamily="18" charset="0"/>
              </a:rPr>
              <a:t>berkolaborasi</a:t>
            </a:r>
            <a:r>
              <a:rPr lang="en-US" dirty="0" smtClean="0">
                <a:latin typeface="Rockwell Condensed" pitchFamily="18" charset="0"/>
              </a:rPr>
              <a:t> </a:t>
            </a:r>
            <a:r>
              <a:rPr lang="en-US" dirty="0" err="1" smtClean="0">
                <a:latin typeface="Rockwell Condensed" pitchFamily="18" charset="0"/>
              </a:rPr>
              <a:t>untuk</a:t>
            </a:r>
            <a:r>
              <a:rPr lang="en-US" dirty="0" smtClean="0">
                <a:latin typeface="Rockwell Condensed" pitchFamily="18" charset="0"/>
              </a:rPr>
              <a:t> </a:t>
            </a:r>
            <a:r>
              <a:rPr lang="en-US" dirty="0" err="1" smtClean="0">
                <a:latin typeface="Rockwell Condensed" pitchFamily="18" charset="0"/>
              </a:rPr>
              <a:t>menghasilkan</a:t>
            </a:r>
            <a:r>
              <a:rPr lang="en-US" dirty="0" smtClean="0">
                <a:latin typeface="Rockwell Condensed" pitchFamily="18" charset="0"/>
              </a:rPr>
              <a:t> </a:t>
            </a:r>
            <a:r>
              <a:rPr lang="en-US" dirty="0" err="1" smtClean="0">
                <a:latin typeface="Rockwell Condensed" pitchFamily="18" charset="0"/>
              </a:rPr>
              <a:t>gerak</a:t>
            </a:r>
            <a:r>
              <a:rPr lang="en-US" dirty="0" smtClean="0">
                <a:latin typeface="Rockwell Condensed" pitchFamily="18" charset="0"/>
              </a:rPr>
              <a:t> yang </a:t>
            </a:r>
            <a:r>
              <a:rPr lang="en-US" dirty="0" err="1" smtClean="0">
                <a:latin typeface="Rockwell Condensed" pitchFamily="18" charset="0"/>
              </a:rPr>
              <a:t>akan</a:t>
            </a:r>
            <a:r>
              <a:rPr lang="en-US" dirty="0" smtClean="0">
                <a:latin typeface="Rockwell Condensed" pitchFamily="18" charset="0"/>
              </a:rPr>
              <a:t> </a:t>
            </a:r>
            <a:r>
              <a:rPr lang="en-US" dirty="0" err="1" smtClean="0">
                <a:latin typeface="Rockwell Condensed" pitchFamily="18" charset="0"/>
              </a:rPr>
              <a:t>dilakukan</a:t>
            </a:r>
            <a:r>
              <a:rPr lang="en-US" dirty="0" smtClean="0">
                <a:latin typeface="Rockwell Condensed" pitchFamily="18" charset="0"/>
              </a:rPr>
              <a:t> </a:t>
            </a:r>
            <a:r>
              <a:rPr lang="en-US" dirty="0" err="1" smtClean="0">
                <a:latin typeface="Rockwell Condensed" pitchFamily="18" charset="0"/>
              </a:rPr>
              <a:t>oleh</a:t>
            </a:r>
            <a:r>
              <a:rPr lang="en-US" dirty="0" smtClean="0">
                <a:latin typeface="Rockwell Condensed" pitchFamily="18" charset="0"/>
              </a:rPr>
              <a:t> organ </a:t>
            </a:r>
            <a:r>
              <a:rPr lang="en-US" dirty="0" err="1" smtClean="0">
                <a:latin typeface="Rockwell Condensed" pitchFamily="18" charset="0"/>
              </a:rPr>
              <a:t>tubuh</a:t>
            </a:r>
            <a:r>
              <a:rPr lang="en-US" dirty="0" smtClean="0">
                <a:latin typeface="Rockwell Condensed" pitchFamily="18" charset="0"/>
              </a:rPr>
              <a:t> </a:t>
            </a:r>
            <a:r>
              <a:rPr lang="en-US" dirty="0" err="1" smtClean="0">
                <a:latin typeface="Rockwell Condensed" pitchFamily="18" charset="0"/>
              </a:rPr>
              <a:t>yakni</a:t>
            </a:r>
            <a:r>
              <a:rPr lang="en-US" dirty="0" smtClean="0">
                <a:latin typeface="Rockwell Condensed" pitchFamily="18" charset="0"/>
              </a:rPr>
              <a:t> </a:t>
            </a:r>
            <a:r>
              <a:rPr lang="en-US" dirty="0" err="1" smtClean="0">
                <a:latin typeface="Rockwell Condensed" pitchFamily="18" charset="0"/>
              </a:rPr>
              <a:t>kolaborasi</a:t>
            </a:r>
            <a:r>
              <a:rPr lang="en-US" dirty="0" smtClean="0">
                <a:latin typeface="Rockwell Condensed" pitchFamily="18" charset="0"/>
              </a:rPr>
              <a:t> </a:t>
            </a:r>
            <a:r>
              <a:rPr lang="en-US" dirty="0" err="1" smtClean="0">
                <a:latin typeface="Rockwell Condensed" pitchFamily="18" charset="0"/>
              </a:rPr>
              <a:t>antara</a:t>
            </a:r>
            <a:r>
              <a:rPr lang="en-US" dirty="0" smtClean="0">
                <a:latin typeface="Rockwell Condensed" pitchFamily="18" charset="0"/>
              </a:rPr>
              <a:t> </a:t>
            </a:r>
            <a:r>
              <a:rPr lang="en-US" dirty="0" err="1" smtClean="0">
                <a:latin typeface="Rockwell Condensed" pitchFamily="18" charset="0"/>
              </a:rPr>
              <a:t>Tulang</a:t>
            </a:r>
            <a:r>
              <a:rPr lang="en-US" dirty="0" smtClean="0">
                <a:latin typeface="Rockwell Condensed" pitchFamily="18" charset="0"/>
              </a:rPr>
              <a:t>, </a:t>
            </a:r>
            <a:r>
              <a:rPr lang="en-US" dirty="0" err="1" smtClean="0">
                <a:latin typeface="Rockwell Condensed" pitchFamily="18" charset="0"/>
              </a:rPr>
              <a:t>Jaringan</a:t>
            </a:r>
            <a:r>
              <a:rPr lang="en-US" dirty="0" smtClean="0">
                <a:latin typeface="Rockwell Condensed" pitchFamily="18" charset="0"/>
              </a:rPr>
              <a:t> </a:t>
            </a:r>
            <a:r>
              <a:rPr lang="en-US" dirty="0" err="1" smtClean="0">
                <a:latin typeface="Rockwell Condensed" pitchFamily="18" charset="0"/>
              </a:rPr>
              <a:t>penghubung</a:t>
            </a:r>
            <a:r>
              <a:rPr lang="en-US" dirty="0" smtClean="0">
                <a:latin typeface="Rockwell Condensed" pitchFamily="18" charset="0"/>
              </a:rPr>
              <a:t> (Connective Tissue) </a:t>
            </a:r>
            <a:r>
              <a:rPr lang="en-US" dirty="0" err="1" smtClean="0">
                <a:latin typeface="Rockwell Condensed" pitchFamily="18" charset="0"/>
              </a:rPr>
              <a:t>dan</a:t>
            </a:r>
            <a:r>
              <a:rPr lang="en-US" dirty="0" smtClean="0">
                <a:latin typeface="Rockwell Condensed" pitchFamily="18" charset="0"/>
              </a:rPr>
              <a:t> </a:t>
            </a:r>
            <a:r>
              <a:rPr lang="en-US" dirty="0" err="1" smtClean="0">
                <a:latin typeface="Rockwell Condensed" pitchFamily="18" charset="0"/>
              </a:rPr>
              <a:t>otot</a:t>
            </a:r>
            <a:r>
              <a:rPr lang="en-US" dirty="0" smtClean="0">
                <a:latin typeface="Rockwell Condensed" pitchFamily="18" charset="0"/>
              </a:rPr>
              <a:t> yang </a:t>
            </a:r>
            <a:r>
              <a:rPr lang="en-US" dirty="0" err="1" smtClean="0">
                <a:latin typeface="Rockwell Condensed" pitchFamily="18" charset="0"/>
              </a:rPr>
              <a:t>dapat</a:t>
            </a:r>
            <a:r>
              <a:rPr lang="en-US" dirty="0" smtClean="0">
                <a:latin typeface="Rockwell Condensed" pitchFamily="18" charset="0"/>
              </a:rPr>
              <a:t> </a:t>
            </a:r>
            <a:r>
              <a:rPr lang="en-US" dirty="0" err="1" smtClean="0">
                <a:latin typeface="Rockwell Condensed" pitchFamily="18" charset="0"/>
              </a:rPr>
              <a:t>dijelaskan</a:t>
            </a:r>
            <a:r>
              <a:rPr lang="en-US" dirty="0" smtClean="0">
                <a:latin typeface="Rockwell Condensed" pitchFamily="18" charset="0"/>
              </a:rPr>
              <a:t> </a:t>
            </a:r>
            <a:r>
              <a:rPr lang="en-US" dirty="0" err="1" smtClean="0">
                <a:latin typeface="Rockwell Condensed" pitchFamily="18" charset="0"/>
              </a:rPr>
              <a:t>sebagai</a:t>
            </a:r>
            <a:r>
              <a:rPr lang="en-US" dirty="0" smtClean="0">
                <a:latin typeface="Rockwell Condensed" pitchFamily="18" charset="0"/>
              </a:rPr>
              <a:t> </a:t>
            </a:r>
            <a:r>
              <a:rPr lang="en-US" dirty="0" err="1" smtClean="0">
                <a:latin typeface="Rockwell Condensed" pitchFamily="18" charset="0"/>
              </a:rPr>
              <a:t>berikut</a:t>
            </a:r>
            <a:r>
              <a:rPr lang="en-US" dirty="0" smtClean="0">
                <a:latin typeface="Rockwell Condensed" pitchFamily="18" charset="0"/>
              </a:rPr>
              <a:t>:</a:t>
            </a:r>
            <a:endParaRPr lang="en-US" dirty="0">
              <a:effectLst/>
              <a:latin typeface="Rockwell Condensed" pitchFamily="18" charset="0"/>
            </a:endParaRPr>
          </a:p>
        </p:txBody>
      </p:sp>
      <p:sp>
        <p:nvSpPr>
          <p:cNvPr id="3" name="Rectangle 2"/>
          <p:cNvSpPr/>
          <p:nvPr/>
        </p:nvSpPr>
        <p:spPr>
          <a:xfrm>
            <a:off x="1835696" y="657562"/>
            <a:ext cx="5253361" cy="646331"/>
          </a:xfrm>
          <a:prstGeom prst="rect">
            <a:avLst/>
          </a:prstGeom>
        </p:spPr>
        <p:txBody>
          <a:bodyPr wrap="none">
            <a:spAutoFit/>
          </a:bodyPr>
          <a:lstStyle/>
          <a:p>
            <a:r>
              <a:rPr lang="en-US" sz="3600" b="1" dirty="0" smtClean="0">
                <a:latin typeface="Pristina" pitchFamily="66" charset="0"/>
              </a:rPr>
              <a:t>2.2      Occupational   </a:t>
            </a:r>
            <a:r>
              <a:rPr lang="en-US" sz="3600" b="1" dirty="0" err="1">
                <a:latin typeface="Pristina" pitchFamily="66" charset="0"/>
              </a:rPr>
              <a:t>Biomechanic</a:t>
            </a:r>
            <a:endParaRPr lang="en-US" sz="3600" dirty="0"/>
          </a:p>
        </p:txBody>
      </p:sp>
      <p:sp>
        <p:nvSpPr>
          <p:cNvPr id="4" name="Footer Placeholder 3"/>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13</a:t>
            </a:fld>
            <a:endParaRPr lang="en-US">
              <a:solidFill>
                <a:prstClr val="black"/>
              </a:solidFill>
            </a:endParaRPr>
          </a:p>
        </p:txBody>
      </p:sp>
      <p:sp>
        <p:nvSpPr>
          <p:cNvPr id="6" name="Date Placeholder 5"/>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924303846"/>
      </p:ext>
    </p:extLst>
  </p:cSld>
  <p:clrMapOvr>
    <a:masterClrMapping/>
  </p:clrMapOvr>
  <p:transition>
    <p:plus/>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Slide Number Placeholder 2"/>
          <p:cNvSpPr>
            <a:spLocks noGrp="1"/>
          </p:cNvSpPr>
          <p:nvPr>
            <p:ph type="sldNum" sz="quarter" idx="11"/>
          </p:nvPr>
        </p:nvSpPr>
        <p:spPr/>
        <p:txBody>
          <a:bodyPr/>
          <a:lstStyle/>
          <a:p>
            <a:pPr>
              <a:defRPr/>
            </a:pPr>
            <a:fld id="{2731C1B9-6413-4A78-A57F-A0EFD2A37EB9}" type="slidenum">
              <a:rPr lang="en-US" smtClean="0">
                <a:solidFill>
                  <a:prstClr val="black"/>
                </a:solidFill>
              </a:rPr>
              <a:pPr>
                <a:defRPr/>
              </a:pPr>
              <a:t>14</a:t>
            </a:fld>
            <a:endParaRPr lang="en-US">
              <a:solidFill>
                <a:prstClr val="black"/>
              </a:solidFill>
            </a:endParaRP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492023"/>
              </p:ext>
            </p:extLst>
          </p:nvPr>
        </p:nvGraphicFramePr>
        <p:xfrm>
          <a:off x="559587" y="836712"/>
          <a:ext cx="7620000" cy="47958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7" descr="indg242b"/>
          <p:cNvPicPr>
            <a:picLocks noChangeAspect="1" noChangeArrowheads="1"/>
          </p:cNvPicPr>
          <p:nvPr/>
        </p:nvPicPr>
        <p:blipFill>
          <a:blip r:embed="rId7"/>
          <a:srcRect/>
          <a:stretch>
            <a:fillRect/>
          </a:stretch>
        </p:blipFill>
        <p:spPr bwMode="auto">
          <a:xfrm>
            <a:off x="6588224" y="1500174"/>
            <a:ext cx="1928826" cy="2616109"/>
          </a:xfrm>
          <a:prstGeom prst="rect">
            <a:avLst/>
          </a:prstGeom>
          <a:noFill/>
          <a:ln w="9525">
            <a:noFill/>
            <a:miter lim="800000"/>
            <a:headEnd/>
            <a:tailEnd/>
          </a:ln>
        </p:spPr>
      </p:pic>
      <p:sp>
        <p:nvSpPr>
          <p:cNvPr id="6" name="TextBox 5"/>
          <p:cNvSpPr txBox="1"/>
          <p:nvPr/>
        </p:nvSpPr>
        <p:spPr>
          <a:xfrm>
            <a:off x="1403648" y="692696"/>
            <a:ext cx="1260281" cy="1015663"/>
          </a:xfrm>
          <a:prstGeom prst="rect">
            <a:avLst/>
          </a:prstGeom>
          <a:noFill/>
        </p:spPr>
        <p:txBody>
          <a:bodyPr wrap="none" rtlCol="0">
            <a:spAutoFit/>
          </a:bodyPr>
          <a:lstStyle/>
          <a:p>
            <a:r>
              <a:rPr lang="en-US" sz="6000" dirty="0" err="1" smtClean="0">
                <a:latin typeface="Pristina" pitchFamily="66" charset="0"/>
              </a:rPr>
              <a:t>Otot</a:t>
            </a:r>
            <a:endParaRPr lang="en-US" sz="6000" dirty="0">
              <a:latin typeface="Pristina" pitchFamily="66" charset="0"/>
            </a:endParaRPr>
          </a:p>
        </p:txBody>
      </p:sp>
    </p:spTree>
    <p:extLst>
      <p:ext uri="{BB962C8B-B14F-4D97-AF65-F5344CB8AC3E}">
        <p14:creationId xmlns:p14="http://schemas.microsoft.com/office/powerpoint/2010/main" val="173107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83110688"/>
              </p:ext>
            </p:extLst>
          </p:nvPr>
        </p:nvGraphicFramePr>
        <p:xfrm>
          <a:off x="323528" y="1124744"/>
          <a:ext cx="8640960" cy="4357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0"/>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1"/>
          </p:nvPr>
        </p:nvSpPr>
        <p:spPr/>
        <p:txBody>
          <a:bodyPr/>
          <a:lstStyle/>
          <a:p>
            <a:pPr>
              <a:defRPr/>
            </a:pPr>
            <a:fld id="{B785B422-3391-4F9A-8810-6C1892232E29}" type="slidenum">
              <a:rPr lang="en-US" smtClean="0">
                <a:solidFill>
                  <a:prstClr val="black"/>
                </a:solidFill>
              </a:rPr>
              <a:pPr>
                <a:defRPr/>
              </a:pPr>
              <a:t>15</a:t>
            </a:fld>
            <a:endParaRPr lang="en-US">
              <a:solidFill>
                <a:prstClr val="black"/>
              </a:solidFill>
            </a:endParaRPr>
          </a:p>
        </p:txBody>
      </p:sp>
    </p:spTree>
    <p:extLst>
      <p:ext uri="{BB962C8B-B14F-4D97-AF65-F5344CB8AC3E}">
        <p14:creationId xmlns:p14="http://schemas.microsoft.com/office/powerpoint/2010/main" val="1960783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91680" y="692696"/>
            <a:ext cx="3168352" cy="648072"/>
          </a:xfrm>
        </p:spPr>
        <p:style>
          <a:lnRef idx="2">
            <a:schemeClr val="dk1">
              <a:shade val="50000"/>
            </a:schemeClr>
          </a:lnRef>
          <a:fillRef idx="1">
            <a:schemeClr val="dk1"/>
          </a:fillRef>
          <a:effectRef idx="0">
            <a:schemeClr val="dk1"/>
          </a:effectRef>
          <a:fontRef idx="minor">
            <a:schemeClr val="lt1"/>
          </a:fontRef>
        </p:style>
        <p:txBody>
          <a:bodyPr>
            <a:normAutofit/>
          </a:bodyPr>
          <a:lstStyle/>
          <a:p>
            <a:pPr eaLnBrk="1" hangingPunct="1">
              <a:defRPr/>
            </a:pPr>
            <a:r>
              <a:rPr sz="3600" b="1" dirty="0" err="1" smtClean="0">
                <a:latin typeface="Pristina" pitchFamily="66" charset="0"/>
              </a:rPr>
              <a:t>Kekuatan</a:t>
            </a:r>
            <a:r>
              <a:rPr sz="3600" b="1" dirty="0" smtClean="0">
                <a:latin typeface="Pristina" pitchFamily="66" charset="0"/>
              </a:rPr>
              <a:t> </a:t>
            </a:r>
            <a:r>
              <a:rPr sz="3600" b="1" dirty="0" err="1" smtClean="0">
                <a:latin typeface="Pristina" pitchFamily="66" charset="0"/>
              </a:rPr>
              <a:t>Otot</a:t>
            </a:r>
            <a:endParaRPr lang="id-ID" sz="3600" dirty="0">
              <a:latin typeface="Pristina" pitchFamily="66" charset="0"/>
            </a:endParaRPr>
          </a:p>
        </p:txBody>
      </p:sp>
      <p:sp>
        <p:nvSpPr>
          <p:cNvPr id="22530" name="Content Placeholder 1"/>
          <p:cNvSpPr>
            <a:spLocks noGrp="1"/>
          </p:cNvSpPr>
          <p:nvPr>
            <p:ph idx="1"/>
          </p:nvPr>
        </p:nvSpPr>
        <p:spPr>
          <a:xfrm>
            <a:off x="1259632" y="1772816"/>
            <a:ext cx="7427168" cy="3600400"/>
          </a:xfrm>
        </p:spPr>
        <p:txBody>
          <a:bodyPr/>
          <a:lstStyle/>
          <a:p>
            <a:pPr eaLnBrk="1" hangingPunct="1"/>
            <a:r>
              <a:rPr lang="en-US" sz="2400" dirty="0" err="1" smtClean="0">
                <a:latin typeface="Arial Narrow" pitchFamily="34" charset="0"/>
              </a:rPr>
              <a:t>Setiap</a:t>
            </a:r>
            <a:r>
              <a:rPr lang="en-US" sz="2400" dirty="0" smtClean="0">
                <a:latin typeface="Arial Narrow" pitchFamily="34" charset="0"/>
              </a:rPr>
              <a:t> </a:t>
            </a:r>
            <a:r>
              <a:rPr lang="en-US" sz="2400" dirty="0" err="1" smtClean="0">
                <a:latin typeface="Arial Narrow" pitchFamily="34" charset="0"/>
              </a:rPr>
              <a:t>jenis</a:t>
            </a:r>
            <a:r>
              <a:rPr lang="en-US" sz="2400" dirty="0" smtClean="0">
                <a:latin typeface="Arial Narrow" pitchFamily="34" charset="0"/>
              </a:rPr>
              <a:t> </a:t>
            </a:r>
            <a:r>
              <a:rPr lang="en-US" sz="2400" dirty="0" err="1" smtClean="0">
                <a:latin typeface="Arial Narrow" pitchFamily="34" charset="0"/>
              </a:rPr>
              <a:t>otot</a:t>
            </a:r>
            <a:r>
              <a:rPr lang="en-US" sz="2400" dirty="0" smtClean="0">
                <a:latin typeface="Arial Narrow" pitchFamily="34" charset="0"/>
              </a:rPr>
              <a:t> </a:t>
            </a:r>
            <a:r>
              <a:rPr lang="en-US" sz="2400" dirty="0" err="1" smtClean="0">
                <a:latin typeface="Arial Narrow" pitchFamily="34" charset="0"/>
              </a:rPr>
              <a:t>mempunyai</a:t>
            </a:r>
            <a:r>
              <a:rPr lang="en-US" sz="2400" dirty="0" smtClean="0">
                <a:latin typeface="Arial Narrow" pitchFamily="34" charset="0"/>
              </a:rPr>
              <a:t> </a:t>
            </a:r>
            <a:r>
              <a:rPr lang="en-US" sz="2400" dirty="0" err="1" smtClean="0">
                <a:latin typeface="Arial Narrow" pitchFamily="34" charset="0"/>
              </a:rPr>
              <a:t>kemampuan</a:t>
            </a:r>
            <a:r>
              <a:rPr lang="en-US" sz="2400" dirty="0" smtClean="0">
                <a:latin typeface="Arial Narrow" pitchFamily="34" charset="0"/>
              </a:rPr>
              <a:t> yang </a:t>
            </a:r>
            <a:r>
              <a:rPr lang="en-US" sz="2400" dirty="0" err="1" smtClean="0">
                <a:latin typeface="Arial Narrow" pitchFamily="34" charset="0"/>
              </a:rPr>
              <a:t>khas</a:t>
            </a:r>
            <a:r>
              <a:rPr lang="en-US" sz="2400" dirty="0" smtClean="0">
                <a:latin typeface="Arial Narrow" pitchFamily="34" charset="0"/>
              </a:rPr>
              <a:t> </a:t>
            </a:r>
            <a:r>
              <a:rPr lang="en-US" sz="2400" dirty="0" err="1" smtClean="0">
                <a:latin typeface="Arial Narrow" pitchFamily="34" charset="0"/>
              </a:rPr>
              <a:t>dalam</a:t>
            </a:r>
            <a:r>
              <a:rPr lang="en-US" sz="2400" dirty="0" smtClean="0">
                <a:latin typeface="Arial Narrow" pitchFamily="34" charset="0"/>
              </a:rPr>
              <a:t> </a:t>
            </a:r>
            <a:r>
              <a:rPr lang="en-US" sz="2400" dirty="0" err="1" smtClean="0">
                <a:latin typeface="Arial Narrow" pitchFamily="34" charset="0"/>
              </a:rPr>
              <a:t>menjalankan</a:t>
            </a:r>
            <a:r>
              <a:rPr lang="en-US" sz="2400" dirty="0" smtClean="0">
                <a:latin typeface="Arial Narrow" pitchFamily="34" charset="0"/>
              </a:rPr>
              <a:t> </a:t>
            </a:r>
            <a:r>
              <a:rPr lang="en-US" sz="2400" dirty="0" err="1" smtClean="0">
                <a:latin typeface="Arial Narrow" pitchFamily="34" charset="0"/>
              </a:rPr>
              <a:t>kerja</a:t>
            </a:r>
            <a:r>
              <a:rPr lang="en-US" sz="2400" dirty="0" smtClean="0">
                <a:latin typeface="Arial Narrow" pitchFamily="34" charset="0"/>
              </a:rPr>
              <a:t> </a:t>
            </a:r>
            <a:r>
              <a:rPr lang="en-US" sz="2400" dirty="0" err="1" smtClean="0">
                <a:latin typeface="Arial Narrow" pitchFamily="34" charset="0"/>
              </a:rPr>
              <a:t>biomekanik</a:t>
            </a:r>
            <a:endParaRPr lang="en-US" sz="2400" dirty="0" smtClean="0">
              <a:latin typeface="Arial Narrow" pitchFamily="34" charset="0"/>
            </a:endParaRPr>
          </a:p>
          <a:p>
            <a:pPr eaLnBrk="1" hangingPunct="1"/>
            <a:endParaRPr lang="en-US" sz="2400" b="1" dirty="0" smtClean="0">
              <a:latin typeface="Arial Narrow" pitchFamily="34" charset="0"/>
            </a:endParaRPr>
          </a:p>
          <a:p>
            <a:pPr eaLnBrk="1" hangingPunct="1"/>
            <a:r>
              <a:rPr lang="en-US" sz="2400" dirty="0" err="1" smtClean="0">
                <a:latin typeface="Arial Narrow" pitchFamily="34" charset="0"/>
              </a:rPr>
              <a:t>Masing-masing</a:t>
            </a:r>
            <a:r>
              <a:rPr lang="en-US" sz="2400" dirty="0" smtClean="0">
                <a:latin typeface="Arial Narrow" pitchFamily="34" charset="0"/>
              </a:rPr>
              <a:t> </a:t>
            </a:r>
            <a:r>
              <a:rPr lang="en-US" sz="2400" dirty="0" err="1" smtClean="0">
                <a:latin typeface="Arial Narrow" pitchFamily="34" charset="0"/>
              </a:rPr>
              <a:t>memiliki</a:t>
            </a:r>
            <a:r>
              <a:rPr lang="en-US" sz="2400" dirty="0" smtClean="0">
                <a:latin typeface="Arial Narrow" pitchFamily="34" charset="0"/>
              </a:rPr>
              <a:t> </a:t>
            </a:r>
            <a:r>
              <a:rPr lang="en-US" sz="2400" dirty="0" err="1" smtClean="0">
                <a:latin typeface="Arial Narrow" pitchFamily="34" charset="0"/>
              </a:rPr>
              <a:t>kekuatan</a:t>
            </a:r>
            <a:r>
              <a:rPr lang="en-US" sz="2400" dirty="0" smtClean="0">
                <a:latin typeface="Arial Narrow" pitchFamily="34" charset="0"/>
              </a:rPr>
              <a:t>, </a:t>
            </a:r>
            <a:r>
              <a:rPr lang="en-US" sz="2400" dirty="0" err="1" smtClean="0">
                <a:latin typeface="Arial Narrow" pitchFamily="34" charset="0"/>
              </a:rPr>
              <a:t>kecepatan</a:t>
            </a:r>
            <a:r>
              <a:rPr lang="en-US" sz="2400" dirty="0" smtClean="0">
                <a:latin typeface="Arial Narrow" pitchFamily="34" charset="0"/>
              </a:rPr>
              <a:t> </a:t>
            </a:r>
            <a:r>
              <a:rPr lang="en-US" sz="2400" dirty="0" err="1" smtClean="0">
                <a:latin typeface="Arial Narrow" pitchFamily="34" charset="0"/>
              </a:rPr>
              <a:t>dan</a:t>
            </a:r>
            <a:r>
              <a:rPr lang="en-US" sz="2400" dirty="0" smtClean="0">
                <a:latin typeface="Arial Narrow" pitchFamily="34" charset="0"/>
              </a:rPr>
              <a:t> </a:t>
            </a:r>
            <a:r>
              <a:rPr lang="en-US" sz="2400" dirty="0" err="1" smtClean="0">
                <a:latin typeface="Arial Narrow" pitchFamily="34" charset="0"/>
              </a:rPr>
              <a:t>ketelitian</a:t>
            </a:r>
            <a:r>
              <a:rPr lang="en-US" sz="2400" dirty="0" smtClean="0">
                <a:latin typeface="Arial Narrow" pitchFamily="34" charset="0"/>
              </a:rPr>
              <a:t> </a:t>
            </a:r>
            <a:r>
              <a:rPr lang="en-US" sz="2400" dirty="0" err="1" smtClean="0">
                <a:latin typeface="Arial Narrow" pitchFamily="34" charset="0"/>
              </a:rPr>
              <a:t>geraknya</a:t>
            </a:r>
            <a:r>
              <a:rPr lang="en-US" sz="2400" dirty="0" smtClean="0">
                <a:latin typeface="Arial Narrow" pitchFamily="34" charset="0"/>
              </a:rPr>
              <a:t> </a:t>
            </a:r>
            <a:r>
              <a:rPr lang="en-US" sz="2400" dirty="0" err="1" smtClean="0">
                <a:latin typeface="Arial Narrow" pitchFamily="34" charset="0"/>
              </a:rPr>
              <a:t>sendiri</a:t>
            </a:r>
            <a:endParaRPr lang="en-US" sz="2400" dirty="0" smtClean="0">
              <a:latin typeface="Arial Narrow" pitchFamily="34" charset="0"/>
            </a:endParaRPr>
          </a:p>
          <a:p>
            <a:pPr eaLnBrk="1" hangingPunct="1"/>
            <a:endParaRPr lang="en-US" sz="2400" dirty="0" smtClean="0">
              <a:latin typeface="Arial Narrow" pitchFamily="34" charset="0"/>
            </a:endParaRPr>
          </a:p>
          <a:p>
            <a:pPr eaLnBrk="1" hangingPunct="1"/>
            <a:r>
              <a:rPr lang="en-US" sz="2400" dirty="0" err="1" smtClean="0">
                <a:latin typeface="Arial Narrow" pitchFamily="34" charset="0"/>
              </a:rPr>
              <a:t>Kekuatan</a:t>
            </a:r>
            <a:r>
              <a:rPr lang="en-US" sz="2400" dirty="0" smtClean="0">
                <a:latin typeface="Arial Narrow" pitchFamily="34" charset="0"/>
              </a:rPr>
              <a:t> </a:t>
            </a:r>
            <a:r>
              <a:rPr lang="en-US" sz="2400" dirty="0" err="1" smtClean="0">
                <a:latin typeface="Arial Narrow" pitchFamily="34" charset="0"/>
              </a:rPr>
              <a:t>otot</a:t>
            </a:r>
            <a:r>
              <a:rPr lang="en-US" sz="2400" dirty="0" smtClean="0">
                <a:latin typeface="Arial Narrow" pitchFamily="34" charset="0"/>
              </a:rPr>
              <a:t> </a:t>
            </a:r>
            <a:r>
              <a:rPr lang="en-US" sz="2400" dirty="0" err="1">
                <a:latin typeface="Arial Narrow" pitchFamily="34" charset="0"/>
              </a:rPr>
              <a:t>t</a:t>
            </a:r>
            <a:r>
              <a:rPr lang="en-US" sz="2400" dirty="0" err="1" smtClean="0">
                <a:latin typeface="Arial Narrow" pitchFamily="34" charset="0"/>
              </a:rPr>
              <a:t>ergantung</a:t>
            </a:r>
            <a:r>
              <a:rPr lang="en-US" sz="2400" dirty="0" smtClean="0">
                <a:latin typeface="Arial Narrow" pitchFamily="34" charset="0"/>
              </a:rPr>
              <a:t> </a:t>
            </a:r>
            <a:r>
              <a:rPr lang="en-US" sz="2400" dirty="0" err="1" smtClean="0">
                <a:latin typeface="Arial Narrow" pitchFamily="34" charset="0"/>
              </a:rPr>
              <a:t>juga</a:t>
            </a:r>
            <a:r>
              <a:rPr lang="en-US" sz="2400" dirty="0" smtClean="0">
                <a:latin typeface="Arial Narrow" pitchFamily="34" charset="0"/>
              </a:rPr>
              <a:t> </a:t>
            </a:r>
            <a:r>
              <a:rPr lang="en-US" sz="2400" dirty="0" err="1" smtClean="0">
                <a:latin typeface="Arial Narrow" pitchFamily="34" charset="0"/>
              </a:rPr>
              <a:t>pada</a:t>
            </a:r>
            <a:r>
              <a:rPr lang="en-US" sz="2400" dirty="0" smtClean="0">
                <a:latin typeface="Arial Narrow" pitchFamily="34" charset="0"/>
              </a:rPr>
              <a:t> </a:t>
            </a:r>
            <a:r>
              <a:rPr lang="en-US" sz="2400" dirty="0" err="1" smtClean="0">
                <a:latin typeface="Arial Narrow" pitchFamily="34" charset="0"/>
              </a:rPr>
              <a:t>dimana</a:t>
            </a:r>
            <a:r>
              <a:rPr lang="en-US" sz="2400" dirty="0" smtClean="0">
                <a:latin typeface="Arial Narrow" pitchFamily="34" charset="0"/>
              </a:rPr>
              <a:t> </a:t>
            </a:r>
            <a:r>
              <a:rPr lang="en-US" sz="2400" dirty="0" err="1" smtClean="0">
                <a:latin typeface="Arial Narrow" pitchFamily="34" charset="0"/>
              </a:rPr>
              <a:t>dan</a:t>
            </a:r>
            <a:r>
              <a:rPr lang="en-US" sz="2400" dirty="0" smtClean="0">
                <a:latin typeface="Arial Narrow" pitchFamily="34" charset="0"/>
              </a:rPr>
              <a:t> </a:t>
            </a:r>
            <a:r>
              <a:rPr lang="en-US" sz="2400" dirty="0" err="1" smtClean="0">
                <a:latin typeface="Arial Narrow" pitchFamily="34" charset="0"/>
              </a:rPr>
              <a:t>ke</a:t>
            </a:r>
            <a:r>
              <a:rPr lang="en-US" sz="2400" dirty="0" smtClean="0">
                <a:latin typeface="Arial Narrow" pitchFamily="34" charset="0"/>
              </a:rPr>
              <a:t> </a:t>
            </a:r>
            <a:r>
              <a:rPr lang="en-US" sz="2400" dirty="0" err="1" smtClean="0">
                <a:latin typeface="Arial Narrow" pitchFamily="34" charset="0"/>
              </a:rPr>
              <a:t>arah</a:t>
            </a:r>
            <a:r>
              <a:rPr lang="en-US" sz="2400" dirty="0" smtClean="0">
                <a:latin typeface="Arial Narrow" pitchFamily="34" charset="0"/>
              </a:rPr>
              <a:t> </a:t>
            </a:r>
            <a:r>
              <a:rPr lang="en-US" sz="2400" dirty="0" err="1" smtClean="0">
                <a:latin typeface="Arial Narrow" pitchFamily="34" charset="0"/>
              </a:rPr>
              <a:t>mana</a:t>
            </a:r>
            <a:r>
              <a:rPr lang="en-US" sz="2400" dirty="0" smtClean="0">
                <a:latin typeface="Arial Narrow" pitchFamily="34" charset="0"/>
              </a:rPr>
              <a:t> </a:t>
            </a:r>
            <a:r>
              <a:rPr lang="en-US" sz="2400" dirty="0" err="1" smtClean="0">
                <a:latin typeface="Arial Narrow" pitchFamily="34" charset="0"/>
              </a:rPr>
              <a:t>kekuatan</a:t>
            </a:r>
            <a:r>
              <a:rPr lang="en-US" sz="2400" dirty="0" smtClean="0">
                <a:latin typeface="Arial Narrow" pitchFamily="34" charset="0"/>
              </a:rPr>
              <a:t> </a:t>
            </a:r>
            <a:r>
              <a:rPr lang="en-US" sz="2400" dirty="0" err="1" smtClean="0">
                <a:latin typeface="Arial Narrow" pitchFamily="34" charset="0"/>
              </a:rPr>
              <a:t>itu</a:t>
            </a:r>
            <a:r>
              <a:rPr lang="en-US" sz="2400" dirty="0" smtClean="0">
                <a:latin typeface="Arial Narrow" pitchFamily="34" charset="0"/>
              </a:rPr>
              <a:t> </a:t>
            </a:r>
            <a:r>
              <a:rPr lang="en-US" sz="2400" dirty="0" err="1" smtClean="0">
                <a:latin typeface="Arial Narrow" pitchFamily="34" charset="0"/>
              </a:rPr>
              <a:t>dikeluarkan</a:t>
            </a:r>
            <a:endParaRPr lang="en-US" sz="2400" dirty="0" smtClean="0">
              <a:latin typeface="Arial Narrow" pitchFamily="34" charset="0"/>
            </a:endParaRP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dirty="0">
              <a:solidFill>
                <a:prstClr val="black"/>
              </a:solidFill>
            </a:endParaRPr>
          </a:p>
        </p:txBody>
      </p:sp>
      <p:sp>
        <p:nvSpPr>
          <p:cNvPr id="4" name="Slide Number Placeholder 3"/>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16</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436328487"/>
      </p:ext>
    </p:extLst>
  </p:cSld>
  <p:clrMapOvr>
    <a:masterClrMapping/>
  </p:clrMapOvr>
  <p:transition>
    <p:plus/>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descr="Bouquet"/>
          <p:cNvSpPr txBox="1">
            <a:spLocks noChangeArrowheads="1"/>
          </p:cNvSpPr>
          <p:nvPr/>
        </p:nvSpPr>
        <p:spPr>
          <a:xfrm>
            <a:off x="1115616" y="1412776"/>
            <a:ext cx="7205736" cy="3528392"/>
          </a:xfrm>
          <a:prstGeom prst="rect">
            <a:avLst/>
          </a:prstGeom>
          <a:noFill/>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nSpc>
                <a:spcPct val="90000"/>
              </a:lnSpc>
              <a:spcBef>
                <a:spcPts val="1200"/>
              </a:spcBef>
              <a:spcAft>
                <a:spcPts val="1200"/>
              </a:spcAft>
            </a:pPr>
            <a:r>
              <a:rPr lang="en-US" sz="2400" dirty="0" smtClean="0">
                <a:latin typeface="Rockwell Condensed" pitchFamily="18" charset="0"/>
              </a:rPr>
              <a:t>KEKUATAN OTOT:</a:t>
            </a:r>
          </a:p>
          <a:p>
            <a:pPr lvl="1">
              <a:lnSpc>
                <a:spcPct val="90000"/>
              </a:lnSpc>
              <a:spcBef>
                <a:spcPts val="1200"/>
              </a:spcBef>
              <a:spcAft>
                <a:spcPts val="1200"/>
              </a:spcAft>
              <a:buFont typeface="Wingdings" pitchFamily="2" charset="2"/>
              <a:buChar char="q"/>
            </a:pPr>
            <a:r>
              <a:rPr lang="en-US" sz="2000" dirty="0" smtClean="0">
                <a:latin typeface="Rockwell Condensed" pitchFamily="18" charset="0"/>
              </a:rPr>
              <a:t>TERGANTUNG DARI BANYAKNYA SERAT</a:t>
            </a:r>
          </a:p>
          <a:p>
            <a:pPr lvl="1">
              <a:lnSpc>
                <a:spcPct val="90000"/>
              </a:lnSpc>
              <a:spcBef>
                <a:spcPts val="1200"/>
              </a:spcBef>
              <a:spcAft>
                <a:spcPts val="1200"/>
              </a:spcAft>
              <a:buFont typeface="Wingdings" pitchFamily="2" charset="2"/>
              <a:buChar char="q"/>
            </a:pPr>
            <a:r>
              <a:rPr lang="en-US" sz="2000" dirty="0" smtClean="0">
                <a:latin typeface="Rockwell Condensed" pitchFamily="18" charset="0"/>
              </a:rPr>
              <a:t>KEKUATAN MAKSIMUM, SERAT OTOT 0.3-0.4 N/mm² (1 KG=10 N) DARI CROSS SECTION DAPAT MENGANGKAT BEBAN 3 – 4 KG (30 – 40 N)</a:t>
            </a:r>
          </a:p>
          <a:p>
            <a:pPr lvl="1">
              <a:lnSpc>
                <a:spcPct val="90000"/>
              </a:lnSpc>
              <a:spcBef>
                <a:spcPts val="1200"/>
              </a:spcBef>
              <a:spcAft>
                <a:spcPts val="1200"/>
              </a:spcAft>
              <a:buFont typeface="Wingdings" pitchFamily="2" charset="2"/>
              <a:buChar char="q"/>
            </a:pPr>
            <a:r>
              <a:rPr lang="en-US" sz="2000" dirty="0" smtClean="0">
                <a:latin typeface="Rockwell Condensed" pitchFamily="18" charset="0"/>
              </a:rPr>
              <a:t>WANITA DENGAN LATIHAN YANG SAMA DENGAN PRIA DAPAT MENCAPAI KURANG DARI 30% KEKUATAN PRIA</a:t>
            </a:r>
          </a:p>
          <a:p>
            <a:pPr lvl="1">
              <a:lnSpc>
                <a:spcPct val="90000"/>
              </a:lnSpc>
              <a:spcBef>
                <a:spcPts val="1200"/>
              </a:spcBef>
              <a:spcAft>
                <a:spcPts val="1200"/>
              </a:spcAft>
              <a:buFont typeface="Wingdings" pitchFamily="2" charset="2"/>
              <a:buChar char="q"/>
            </a:pPr>
            <a:r>
              <a:rPr lang="en-US" sz="2000" dirty="0" smtClean="0">
                <a:latin typeface="Rockwell Condensed" pitchFamily="18" charset="0"/>
              </a:rPr>
              <a:t>KEKUATAN PALING BESAR PADA SAAT PERMULAAN KONTRAKSI (RELAX)</a:t>
            </a:r>
            <a:endParaRPr lang="en-US" sz="2000" dirty="0">
              <a:latin typeface="Rockwell Condensed" pitchFamily="18" charset="0"/>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17</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68974157"/>
      </p:ext>
    </p:extLst>
  </p:cSld>
  <p:clrMapOvr>
    <a:masterClrMapping/>
  </p:clrMapOvr>
  <p:transition>
    <p:plus/>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16336" y="1268760"/>
            <a:ext cx="6984652" cy="3416320"/>
          </a:xfrm>
          <a:prstGeom prst="rect">
            <a:avLst/>
          </a:prstGeom>
        </p:spPr>
        <p:txBody>
          <a:bodyPr wrap="square">
            <a:spAutoFit/>
          </a:bodyPr>
          <a:lstStyle/>
          <a:p>
            <a:r>
              <a:rPr lang="sv-SE" dirty="0" smtClean="0">
                <a:latin typeface="Rockwell Condensed" pitchFamily="18" charset="0"/>
              </a:rPr>
              <a:t>Dalam </a:t>
            </a:r>
            <a:r>
              <a:rPr lang="sv-SE" dirty="0">
                <a:latin typeface="Rockwell Condensed" pitchFamily="18" charset="0"/>
              </a:rPr>
              <a:t>dunia kerja yang menjadi perhatian adalah </a:t>
            </a:r>
            <a:r>
              <a:rPr lang="sv-SE" dirty="0" smtClean="0">
                <a:latin typeface="Rockwell Condensed" pitchFamily="18" charset="0"/>
              </a:rPr>
              <a:t>:</a:t>
            </a:r>
          </a:p>
          <a:p>
            <a:r>
              <a:rPr lang="sv-SE" dirty="0" smtClean="0">
                <a:latin typeface="Rockwell Condensed" pitchFamily="18" charset="0"/>
              </a:rPr>
              <a:t>Kekuatan </a:t>
            </a:r>
            <a:r>
              <a:rPr lang="sv-SE" dirty="0">
                <a:latin typeface="Rockwell Condensed" pitchFamily="18" charset="0"/>
              </a:rPr>
              <a:t>kerja otot.</a:t>
            </a:r>
          </a:p>
          <a:p>
            <a:r>
              <a:rPr lang="sv-SE" dirty="0">
                <a:latin typeface="Rockwell Condensed" pitchFamily="18" charset="0"/>
              </a:rPr>
              <a:t>Kekuatan kerja otot bergantung pada :</a:t>
            </a:r>
          </a:p>
          <a:p>
            <a:pPr marL="1257300" lvl="2" indent="-342900">
              <a:buFont typeface="Courier New" pitchFamily="49" charset="0"/>
              <a:buChar char="o"/>
            </a:pPr>
            <a:r>
              <a:rPr lang="sv-SE" dirty="0">
                <a:latin typeface="Rockwell Condensed" pitchFamily="18" charset="0"/>
              </a:rPr>
              <a:t>Posisi anggota tubuh yang bekerja</a:t>
            </a:r>
          </a:p>
          <a:p>
            <a:pPr marL="1257300" lvl="2" indent="-342900">
              <a:buFont typeface="Courier New" pitchFamily="49" charset="0"/>
              <a:buChar char="o"/>
            </a:pPr>
            <a:r>
              <a:rPr lang="sv-SE" dirty="0">
                <a:latin typeface="Rockwell Condensed" pitchFamily="18" charset="0"/>
              </a:rPr>
              <a:t>Arah gerakan kerja.</a:t>
            </a:r>
          </a:p>
          <a:p>
            <a:pPr marL="1257300" lvl="2" indent="-342900">
              <a:buFont typeface="Courier New" pitchFamily="49" charset="0"/>
              <a:buChar char="o"/>
            </a:pPr>
            <a:r>
              <a:rPr lang="sv-SE" dirty="0">
                <a:latin typeface="Rockwell Condensed" pitchFamily="18" charset="0"/>
              </a:rPr>
              <a:t>Perbedaan kekuatan antar bagian tubuh.</a:t>
            </a:r>
          </a:p>
          <a:p>
            <a:pPr marL="1257300" lvl="2" indent="-342900">
              <a:buFont typeface="Courier New" pitchFamily="49" charset="0"/>
              <a:buChar char="o"/>
            </a:pPr>
            <a:r>
              <a:rPr lang="sv-SE" dirty="0">
                <a:latin typeface="Rockwell Condensed" pitchFamily="18" charset="0"/>
              </a:rPr>
              <a:t>Usia.</a:t>
            </a:r>
          </a:p>
          <a:p>
            <a:pPr marL="1257300" lvl="2" indent="-342900">
              <a:buFont typeface="Courier New" pitchFamily="49" charset="0"/>
              <a:buChar char="o"/>
            </a:pPr>
            <a:r>
              <a:rPr lang="sv-SE" dirty="0">
                <a:latin typeface="Rockwell Condensed" pitchFamily="18" charset="0"/>
              </a:rPr>
              <a:t>Kecepatan dan ketelitian.</a:t>
            </a:r>
          </a:p>
          <a:p>
            <a:pPr marL="1257300" lvl="2" indent="-342900">
              <a:buFont typeface="Courier New" pitchFamily="49" charset="0"/>
              <a:buChar char="o"/>
            </a:pPr>
            <a:r>
              <a:rPr lang="sv-SE" dirty="0">
                <a:latin typeface="Rockwell Condensed" pitchFamily="18" charset="0"/>
              </a:rPr>
              <a:t>Daya tahan jaringan tubuh terhadap beban.</a:t>
            </a:r>
            <a:endParaRPr lang="sv-SE" b="0" dirty="0">
              <a:effectLst/>
              <a:latin typeface="Rockwell Condensed" pitchFamily="18" charset="0"/>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18</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487680195"/>
      </p:ext>
    </p:extLst>
  </p:cSld>
  <p:clrMapOvr>
    <a:masterClrMapping/>
  </p:clrMapOvr>
  <p:transition>
    <p:plus/>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solidFill>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19</a:t>
            </a:fld>
            <a:endParaRPr lang="en-US">
              <a:solidFill>
                <a:prstClr val="black"/>
              </a:solidFill>
            </a:endParaRPr>
          </a:p>
        </p:txBody>
      </p:sp>
      <p:sp>
        <p:nvSpPr>
          <p:cNvPr id="5" name="Rectangle 4"/>
          <p:cNvSpPr>
            <a:spLocks noChangeArrowheads="1"/>
          </p:cNvSpPr>
          <p:nvPr/>
        </p:nvSpPr>
        <p:spPr bwMode="auto">
          <a:xfrm>
            <a:off x="1313921" y="1340768"/>
            <a:ext cx="7466012"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dirty="0">
                <a:latin typeface="Rockwell Condensed" panose="02060603050405020104" pitchFamily="18" charset="0"/>
              </a:rPr>
              <a:t>Salah </a:t>
            </a:r>
            <a:r>
              <a:rPr lang="en-US" dirty="0" err="1">
                <a:latin typeface="Rockwell Condensed" panose="02060603050405020104" pitchFamily="18" charset="0"/>
              </a:rPr>
              <a:t>satu</a:t>
            </a:r>
            <a:r>
              <a:rPr lang="en-US" dirty="0">
                <a:latin typeface="Rockwell Condensed" panose="02060603050405020104" pitchFamily="18" charset="0"/>
              </a:rPr>
              <a:t> </a:t>
            </a:r>
            <a:r>
              <a:rPr lang="en-US" dirty="0" err="1">
                <a:latin typeface="Rockwell Condensed" panose="02060603050405020104" pitchFamily="18" charset="0"/>
              </a:rPr>
              <a:t>kebutuhan</a:t>
            </a:r>
            <a:r>
              <a:rPr lang="en-US" dirty="0">
                <a:latin typeface="Rockwell Condensed" panose="02060603050405020104" pitchFamily="18" charset="0"/>
              </a:rPr>
              <a:t> </a:t>
            </a:r>
            <a:r>
              <a:rPr lang="en-US" dirty="0" err="1">
                <a:latin typeface="Rockwell Condensed" panose="02060603050405020104" pitchFamily="18" charset="0"/>
              </a:rPr>
              <a:t>umum</a:t>
            </a:r>
            <a:r>
              <a:rPr lang="en-US" dirty="0">
                <a:latin typeface="Rockwell Condensed" panose="02060603050405020104" pitchFamily="18" charset="0"/>
              </a:rPr>
              <a:t> </a:t>
            </a:r>
            <a:r>
              <a:rPr lang="en-US" dirty="0" err="1">
                <a:latin typeface="Rockwell Condensed" panose="02060603050405020104" pitchFamily="18" charset="0"/>
              </a:rPr>
              <a:t>dalam</a:t>
            </a:r>
            <a:r>
              <a:rPr lang="en-US" dirty="0">
                <a:latin typeface="Rockwell Condensed" panose="02060603050405020104" pitchFamily="18" charset="0"/>
              </a:rPr>
              <a:t> </a:t>
            </a:r>
            <a:r>
              <a:rPr lang="en-US" dirty="0" err="1">
                <a:latin typeface="Rockwell Condensed" panose="02060603050405020104" pitchFamily="18" charset="0"/>
              </a:rPr>
              <a:t>pergerakan</a:t>
            </a:r>
            <a:r>
              <a:rPr lang="en-US" dirty="0">
                <a:latin typeface="Rockwell Condensed" panose="02060603050405020104" pitchFamily="18" charset="0"/>
              </a:rPr>
              <a:t> </a:t>
            </a:r>
            <a:r>
              <a:rPr lang="en-US" dirty="0" err="1">
                <a:latin typeface="Rockwell Condensed" panose="02060603050405020104" pitchFamily="18" charset="0"/>
              </a:rPr>
              <a:t>otot</a:t>
            </a:r>
            <a:r>
              <a:rPr lang="en-US" dirty="0">
                <a:latin typeface="Rockwell Condensed" panose="02060603050405020104" pitchFamily="18" charset="0"/>
              </a:rPr>
              <a:t> </a:t>
            </a:r>
            <a:r>
              <a:rPr lang="en-US" dirty="0" err="1">
                <a:latin typeface="Rockwell Condensed" panose="02060603050405020104" pitchFamily="18" charset="0"/>
              </a:rPr>
              <a:t>adalah</a:t>
            </a:r>
            <a:r>
              <a:rPr lang="en-US" dirty="0">
                <a:latin typeface="Rockwell Condensed" panose="02060603050405020104" pitchFamily="18" charset="0"/>
              </a:rPr>
              <a:t> </a:t>
            </a:r>
            <a:r>
              <a:rPr lang="en-US" dirty="0" err="1">
                <a:latin typeface="Rockwell Condensed" panose="02060603050405020104" pitchFamily="18" charset="0"/>
              </a:rPr>
              <a:t>oksigen</a:t>
            </a:r>
            <a:r>
              <a:rPr lang="en-US" dirty="0">
                <a:latin typeface="Rockwell Condensed" panose="02060603050405020104" pitchFamily="18" charset="0"/>
              </a:rPr>
              <a:t> yang </a:t>
            </a:r>
            <a:r>
              <a:rPr lang="en-US" dirty="0" err="1">
                <a:latin typeface="Rockwell Condensed" panose="02060603050405020104" pitchFamily="18" charset="0"/>
              </a:rPr>
              <a:t>dibawa</a:t>
            </a:r>
            <a:r>
              <a:rPr lang="en-US" dirty="0">
                <a:latin typeface="Rockwell Condensed" panose="02060603050405020104" pitchFamily="18" charset="0"/>
              </a:rPr>
              <a:t> </a:t>
            </a:r>
            <a:r>
              <a:rPr lang="en-US" dirty="0" err="1">
                <a:latin typeface="Rockwell Condensed" panose="02060603050405020104" pitchFamily="18" charset="0"/>
              </a:rPr>
              <a:t>oleh</a:t>
            </a:r>
            <a:r>
              <a:rPr lang="en-US" dirty="0">
                <a:latin typeface="Rockwell Condensed" panose="02060603050405020104" pitchFamily="18" charset="0"/>
              </a:rPr>
              <a:t> </a:t>
            </a:r>
            <a:r>
              <a:rPr lang="en-US" dirty="0" err="1">
                <a:latin typeface="Rockwell Condensed" panose="02060603050405020104" pitchFamily="18" charset="0"/>
              </a:rPr>
              <a:t>darah</a:t>
            </a:r>
            <a:r>
              <a:rPr lang="en-US" dirty="0">
                <a:latin typeface="Rockwell Condensed" panose="02060603050405020104" pitchFamily="18" charset="0"/>
              </a:rPr>
              <a:t> </a:t>
            </a:r>
            <a:r>
              <a:rPr lang="en-US" dirty="0" err="1">
                <a:latin typeface="Rockwell Condensed" panose="02060603050405020104" pitchFamily="18" charset="0"/>
              </a:rPr>
              <a:t>ke</a:t>
            </a:r>
            <a:r>
              <a:rPr lang="en-US" dirty="0">
                <a:latin typeface="Rockwell Condensed" panose="02060603050405020104" pitchFamily="18" charset="0"/>
              </a:rPr>
              <a:t> </a:t>
            </a:r>
            <a:r>
              <a:rPr lang="en-US" dirty="0" err="1">
                <a:latin typeface="Rockwell Condensed" panose="02060603050405020104" pitchFamily="18" charset="0"/>
              </a:rPr>
              <a:t>otot</a:t>
            </a:r>
            <a:r>
              <a:rPr lang="en-US" dirty="0">
                <a:latin typeface="Rockwell Condensed" panose="02060603050405020104" pitchFamily="18" charset="0"/>
              </a:rPr>
              <a:t> </a:t>
            </a:r>
            <a:r>
              <a:rPr lang="en-US" dirty="0" err="1">
                <a:latin typeface="Rockwell Condensed" panose="02060603050405020104" pitchFamily="18" charset="0"/>
              </a:rPr>
              <a:t>untuk</a:t>
            </a:r>
            <a:r>
              <a:rPr lang="en-US" dirty="0">
                <a:latin typeface="Rockwell Condensed" panose="02060603050405020104" pitchFamily="18" charset="0"/>
              </a:rPr>
              <a:t> </a:t>
            </a:r>
            <a:r>
              <a:rPr lang="en-US" dirty="0" err="1">
                <a:latin typeface="Rockwell Condensed" panose="02060603050405020104" pitchFamily="18" charset="0"/>
              </a:rPr>
              <a:t>pembakaran</a:t>
            </a:r>
            <a:r>
              <a:rPr lang="en-US" dirty="0">
                <a:latin typeface="Rockwell Condensed" panose="02060603050405020104" pitchFamily="18" charset="0"/>
              </a:rPr>
              <a:t> </a:t>
            </a:r>
            <a:r>
              <a:rPr lang="en-US" dirty="0" err="1">
                <a:latin typeface="Rockwell Condensed" panose="02060603050405020104" pitchFamily="18" charset="0"/>
              </a:rPr>
              <a:t>zat</a:t>
            </a:r>
            <a:r>
              <a:rPr lang="en-US" dirty="0">
                <a:latin typeface="Rockwell Condensed" panose="02060603050405020104" pitchFamily="18" charset="0"/>
              </a:rPr>
              <a:t> </a:t>
            </a:r>
            <a:r>
              <a:rPr lang="en-US" dirty="0" err="1">
                <a:latin typeface="Rockwell Condensed" panose="02060603050405020104" pitchFamily="18" charset="0"/>
              </a:rPr>
              <a:t>dalam</a:t>
            </a:r>
            <a:r>
              <a:rPr lang="en-US" dirty="0">
                <a:latin typeface="Rockwell Condensed" panose="02060603050405020104" pitchFamily="18" charset="0"/>
              </a:rPr>
              <a:t> </a:t>
            </a:r>
            <a:r>
              <a:rPr lang="en-US" dirty="0" err="1">
                <a:latin typeface="Rockwell Condensed" panose="02060603050405020104" pitchFamily="18" charset="0"/>
              </a:rPr>
              <a:t>menghasilkan</a:t>
            </a:r>
            <a:r>
              <a:rPr lang="en-US" dirty="0">
                <a:latin typeface="Rockwell Condensed" panose="02060603050405020104" pitchFamily="18" charset="0"/>
              </a:rPr>
              <a:t> </a:t>
            </a:r>
            <a:r>
              <a:rPr lang="en-US" dirty="0" err="1">
                <a:latin typeface="Rockwell Condensed" panose="02060603050405020104" pitchFamily="18" charset="0"/>
              </a:rPr>
              <a:t>energi</a:t>
            </a:r>
            <a:r>
              <a:rPr lang="en-US" dirty="0">
                <a:latin typeface="Rockwell Condensed" panose="02060603050405020104" pitchFamily="18" charset="0"/>
              </a:rPr>
              <a:t>.</a:t>
            </a:r>
          </a:p>
          <a:p>
            <a:pPr eaLnBrk="1" hangingPunct="1"/>
            <a:r>
              <a:rPr lang="en-US" dirty="0" err="1">
                <a:latin typeface="Rockwell Condensed" panose="02060603050405020104" pitchFamily="18" charset="0"/>
              </a:rPr>
              <a:t>Menteri</a:t>
            </a:r>
            <a:r>
              <a:rPr lang="en-US" dirty="0">
                <a:latin typeface="Rockwell Condensed" panose="02060603050405020104" pitchFamily="18" charset="0"/>
              </a:rPr>
              <a:t> </a:t>
            </a:r>
            <a:r>
              <a:rPr lang="en-US" dirty="0" err="1">
                <a:latin typeface="Rockwell Condensed" panose="02060603050405020104" pitchFamily="18" charset="0"/>
              </a:rPr>
              <a:t>Tenaga</a:t>
            </a:r>
            <a:r>
              <a:rPr lang="en-US" dirty="0">
                <a:latin typeface="Rockwell Condensed" panose="02060603050405020104" pitchFamily="18" charset="0"/>
              </a:rPr>
              <a:t> </a:t>
            </a:r>
            <a:r>
              <a:rPr lang="en-US" dirty="0" err="1">
                <a:latin typeface="Rockwell Condensed" panose="02060603050405020104" pitchFamily="18" charset="0"/>
              </a:rPr>
              <a:t>Kerja</a:t>
            </a:r>
            <a:r>
              <a:rPr lang="en-US" dirty="0">
                <a:latin typeface="Rockwell Condensed" panose="02060603050405020104" pitchFamily="18" charset="0"/>
              </a:rPr>
              <a:t> </a:t>
            </a:r>
            <a:r>
              <a:rPr lang="en-US" dirty="0" err="1">
                <a:latin typeface="Rockwell Condensed" panose="02060603050405020104" pitchFamily="18" charset="0"/>
              </a:rPr>
              <a:t>melalui</a:t>
            </a:r>
            <a:r>
              <a:rPr lang="en-US" dirty="0">
                <a:latin typeface="Rockwell Condensed" panose="02060603050405020104" pitchFamily="18" charset="0"/>
              </a:rPr>
              <a:t> </a:t>
            </a:r>
            <a:r>
              <a:rPr lang="en-US" dirty="0" err="1">
                <a:latin typeface="Rockwell Condensed" panose="02060603050405020104" pitchFamily="18" charset="0"/>
              </a:rPr>
              <a:t>Kep</a:t>
            </a:r>
            <a:r>
              <a:rPr lang="en-US" dirty="0">
                <a:latin typeface="Rockwell Condensed" panose="02060603050405020104" pitchFamily="18" charset="0"/>
              </a:rPr>
              <a:t>. No. 51 </a:t>
            </a:r>
            <a:r>
              <a:rPr lang="en-US" dirty="0" err="1">
                <a:latin typeface="Rockwell Condensed" panose="02060603050405020104" pitchFamily="18" charset="0"/>
              </a:rPr>
              <a:t>tahun</a:t>
            </a:r>
            <a:r>
              <a:rPr lang="en-US" dirty="0">
                <a:latin typeface="Rockwell Condensed" panose="02060603050405020104" pitchFamily="18" charset="0"/>
              </a:rPr>
              <a:t> 1999, </a:t>
            </a:r>
            <a:r>
              <a:rPr lang="en-US" dirty="0" err="1">
                <a:latin typeface="Rockwell Condensed" panose="02060603050405020104" pitchFamily="18" charset="0"/>
              </a:rPr>
              <a:t>menetapkan</a:t>
            </a:r>
            <a:r>
              <a:rPr lang="en-US" dirty="0">
                <a:latin typeface="Rockwell Condensed" panose="02060603050405020104" pitchFamily="18" charset="0"/>
              </a:rPr>
              <a:t> </a:t>
            </a:r>
            <a:r>
              <a:rPr lang="en-US" dirty="0" err="1">
                <a:latin typeface="Rockwell Condensed" panose="02060603050405020104" pitchFamily="18" charset="0"/>
              </a:rPr>
              <a:t>kategori</a:t>
            </a:r>
            <a:r>
              <a:rPr lang="en-US" dirty="0">
                <a:latin typeface="Rockwell Condensed" panose="02060603050405020104" pitchFamily="18" charset="0"/>
              </a:rPr>
              <a:t> </a:t>
            </a:r>
            <a:r>
              <a:rPr lang="en-US" dirty="0" err="1">
                <a:latin typeface="Rockwell Condensed" panose="02060603050405020104" pitchFamily="18" charset="0"/>
              </a:rPr>
              <a:t>beban</a:t>
            </a:r>
            <a:r>
              <a:rPr lang="en-US" dirty="0">
                <a:latin typeface="Rockwell Condensed" panose="02060603050405020104" pitchFamily="18" charset="0"/>
              </a:rPr>
              <a:t> </a:t>
            </a:r>
            <a:r>
              <a:rPr lang="en-US" dirty="0" err="1">
                <a:latin typeface="Rockwell Condensed" panose="02060603050405020104" pitchFamily="18" charset="0"/>
              </a:rPr>
              <a:t>kerja</a:t>
            </a:r>
            <a:r>
              <a:rPr lang="en-US" dirty="0">
                <a:latin typeface="Rockwell Condensed" panose="02060603050405020104" pitchFamily="18" charset="0"/>
              </a:rPr>
              <a:t> </a:t>
            </a:r>
            <a:r>
              <a:rPr lang="en-US" dirty="0" err="1">
                <a:latin typeface="Rockwell Condensed" panose="02060603050405020104" pitchFamily="18" charset="0"/>
              </a:rPr>
              <a:t>menurut</a:t>
            </a:r>
            <a:r>
              <a:rPr lang="en-US" dirty="0">
                <a:latin typeface="Rockwell Condensed" panose="02060603050405020104" pitchFamily="18" charset="0"/>
              </a:rPr>
              <a:t> </a:t>
            </a:r>
            <a:r>
              <a:rPr lang="en-US" dirty="0" err="1">
                <a:latin typeface="Rockwell Condensed" panose="02060603050405020104" pitchFamily="18" charset="0"/>
              </a:rPr>
              <a:t>kebutuhan</a:t>
            </a:r>
            <a:r>
              <a:rPr lang="en-US" dirty="0">
                <a:latin typeface="Rockwell Condensed" panose="02060603050405020104" pitchFamily="18" charset="0"/>
              </a:rPr>
              <a:t> </a:t>
            </a:r>
            <a:r>
              <a:rPr lang="en-US" dirty="0" err="1">
                <a:latin typeface="Rockwell Condensed" panose="02060603050405020104" pitchFamily="18" charset="0"/>
              </a:rPr>
              <a:t>kalori</a:t>
            </a:r>
            <a:r>
              <a:rPr lang="en-US" dirty="0">
                <a:latin typeface="Rockwell Condensed" panose="02060603050405020104" pitchFamily="18" charset="0"/>
              </a:rPr>
              <a:t> </a:t>
            </a:r>
            <a:r>
              <a:rPr lang="en-US" dirty="0" err="1">
                <a:latin typeface="Rockwell Condensed" panose="02060603050405020104" pitchFamily="18" charset="0"/>
              </a:rPr>
              <a:t>sebagai</a:t>
            </a:r>
            <a:r>
              <a:rPr lang="en-US" dirty="0">
                <a:latin typeface="Rockwell Condensed" panose="02060603050405020104" pitchFamily="18" charset="0"/>
              </a:rPr>
              <a:t> </a:t>
            </a:r>
            <a:r>
              <a:rPr lang="en-US" dirty="0" err="1">
                <a:latin typeface="Rockwell Condensed" panose="02060603050405020104" pitchFamily="18" charset="0"/>
              </a:rPr>
              <a:t>berikut</a:t>
            </a:r>
            <a:r>
              <a:rPr lang="en-US" dirty="0">
                <a:latin typeface="Rockwell Condensed" panose="02060603050405020104" pitchFamily="18" charset="0"/>
              </a:rPr>
              <a:t> :</a:t>
            </a:r>
          </a:p>
          <a:p>
            <a:pPr eaLnBrk="1" hangingPunct="1"/>
            <a:r>
              <a:rPr lang="en-US" dirty="0">
                <a:latin typeface="Rockwell Condensed" panose="02060603050405020104" pitchFamily="18" charset="0"/>
              </a:rPr>
              <a:t>- </a:t>
            </a:r>
            <a:r>
              <a:rPr lang="en-US" dirty="0" err="1">
                <a:latin typeface="Rockwell Condensed" panose="02060603050405020104" pitchFamily="18" charset="0"/>
              </a:rPr>
              <a:t>Beban</a:t>
            </a:r>
            <a:r>
              <a:rPr lang="en-US" dirty="0">
                <a:latin typeface="Rockwell Condensed" panose="02060603050405020104" pitchFamily="18" charset="0"/>
              </a:rPr>
              <a:t> </a:t>
            </a:r>
            <a:r>
              <a:rPr lang="en-US" dirty="0" err="1">
                <a:latin typeface="Rockwell Condensed" panose="02060603050405020104" pitchFamily="18" charset="0"/>
              </a:rPr>
              <a:t>kerja</a:t>
            </a:r>
            <a:r>
              <a:rPr lang="en-US" dirty="0">
                <a:latin typeface="Rockwell Condensed" panose="02060603050405020104" pitchFamily="18" charset="0"/>
              </a:rPr>
              <a:t> </a:t>
            </a:r>
            <a:r>
              <a:rPr lang="en-US" dirty="0" err="1">
                <a:latin typeface="Rockwell Condensed" panose="02060603050405020104" pitchFamily="18" charset="0"/>
              </a:rPr>
              <a:t>ringan</a:t>
            </a:r>
            <a:r>
              <a:rPr lang="en-US" dirty="0">
                <a:latin typeface="Rockwell Condensed" panose="02060603050405020104" pitchFamily="18" charset="0"/>
              </a:rPr>
              <a:t> : 100 – 200 kilo </a:t>
            </a:r>
            <a:r>
              <a:rPr lang="en-US" dirty="0" err="1">
                <a:latin typeface="Rockwell Condensed" panose="02060603050405020104" pitchFamily="18" charset="0"/>
              </a:rPr>
              <a:t>kalori</a:t>
            </a:r>
            <a:r>
              <a:rPr lang="en-US" dirty="0">
                <a:latin typeface="Rockwell Condensed" panose="02060603050405020104" pitchFamily="18" charset="0"/>
              </a:rPr>
              <a:t>/jam</a:t>
            </a:r>
          </a:p>
          <a:p>
            <a:pPr eaLnBrk="1" hangingPunct="1"/>
            <a:r>
              <a:rPr lang="en-US" dirty="0">
                <a:latin typeface="Rockwell Condensed" panose="02060603050405020104" pitchFamily="18" charset="0"/>
              </a:rPr>
              <a:t>- </a:t>
            </a:r>
            <a:r>
              <a:rPr lang="en-US" dirty="0" err="1">
                <a:latin typeface="Rockwell Condensed" panose="02060603050405020104" pitchFamily="18" charset="0"/>
              </a:rPr>
              <a:t>Beban</a:t>
            </a:r>
            <a:r>
              <a:rPr lang="en-US" dirty="0">
                <a:latin typeface="Rockwell Condensed" panose="02060603050405020104" pitchFamily="18" charset="0"/>
              </a:rPr>
              <a:t> </a:t>
            </a:r>
            <a:r>
              <a:rPr lang="en-US" dirty="0" err="1">
                <a:latin typeface="Rockwell Condensed" panose="02060603050405020104" pitchFamily="18" charset="0"/>
              </a:rPr>
              <a:t>kerja</a:t>
            </a:r>
            <a:r>
              <a:rPr lang="en-US" dirty="0">
                <a:latin typeface="Rockwell Condensed" panose="02060603050405020104" pitchFamily="18" charset="0"/>
              </a:rPr>
              <a:t> </a:t>
            </a:r>
            <a:r>
              <a:rPr lang="en-US" dirty="0" err="1">
                <a:latin typeface="Rockwell Condensed" panose="02060603050405020104" pitchFamily="18" charset="0"/>
              </a:rPr>
              <a:t>sedang</a:t>
            </a:r>
            <a:r>
              <a:rPr lang="en-US" dirty="0">
                <a:latin typeface="Rockwell Condensed" panose="02060603050405020104" pitchFamily="18" charset="0"/>
              </a:rPr>
              <a:t> : &gt; 200 – 350 kilo </a:t>
            </a:r>
            <a:r>
              <a:rPr lang="en-US" dirty="0" err="1">
                <a:latin typeface="Rockwell Condensed" panose="02060603050405020104" pitchFamily="18" charset="0"/>
              </a:rPr>
              <a:t>kalori</a:t>
            </a:r>
            <a:r>
              <a:rPr lang="en-US" dirty="0">
                <a:latin typeface="Rockwell Condensed" panose="02060603050405020104" pitchFamily="18" charset="0"/>
              </a:rPr>
              <a:t>/jam</a:t>
            </a:r>
          </a:p>
          <a:p>
            <a:pPr eaLnBrk="1" hangingPunct="1"/>
            <a:r>
              <a:rPr lang="en-US" dirty="0">
                <a:latin typeface="Rockwell Condensed" panose="02060603050405020104" pitchFamily="18" charset="0"/>
              </a:rPr>
              <a:t>- </a:t>
            </a:r>
            <a:r>
              <a:rPr lang="en-US" dirty="0" err="1">
                <a:latin typeface="Rockwell Condensed" panose="02060603050405020104" pitchFamily="18" charset="0"/>
              </a:rPr>
              <a:t>Beban</a:t>
            </a:r>
            <a:r>
              <a:rPr lang="en-US" dirty="0">
                <a:latin typeface="Rockwell Condensed" panose="02060603050405020104" pitchFamily="18" charset="0"/>
              </a:rPr>
              <a:t> </a:t>
            </a:r>
            <a:r>
              <a:rPr lang="en-US" dirty="0" err="1">
                <a:latin typeface="Rockwell Condensed" panose="02060603050405020104" pitchFamily="18" charset="0"/>
              </a:rPr>
              <a:t>kerja</a:t>
            </a:r>
            <a:r>
              <a:rPr lang="en-US" dirty="0">
                <a:latin typeface="Rockwell Condensed" panose="02060603050405020104" pitchFamily="18" charset="0"/>
              </a:rPr>
              <a:t> </a:t>
            </a:r>
            <a:r>
              <a:rPr lang="en-US" dirty="0" err="1">
                <a:latin typeface="Rockwell Condensed" panose="02060603050405020104" pitchFamily="18" charset="0"/>
              </a:rPr>
              <a:t>berat</a:t>
            </a:r>
            <a:r>
              <a:rPr lang="en-US" dirty="0">
                <a:latin typeface="Rockwell Condensed" panose="02060603050405020104" pitchFamily="18" charset="0"/>
              </a:rPr>
              <a:t> : &gt; 350 – 500 kilo </a:t>
            </a:r>
            <a:r>
              <a:rPr lang="en-US" dirty="0" err="1">
                <a:latin typeface="Rockwell Condensed" panose="02060603050405020104" pitchFamily="18" charset="0"/>
              </a:rPr>
              <a:t>kalori</a:t>
            </a:r>
            <a:r>
              <a:rPr lang="en-US" dirty="0">
                <a:latin typeface="Rockwell Condensed" panose="02060603050405020104" pitchFamily="18" charset="0"/>
              </a:rPr>
              <a:t>/jam</a:t>
            </a:r>
          </a:p>
        </p:txBody>
      </p:sp>
    </p:spTree>
    <p:extLst>
      <p:ext uri="{BB962C8B-B14F-4D97-AF65-F5344CB8AC3E}">
        <p14:creationId xmlns:p14="http://schemas.microsoft.com/office/powerpoint/2010/main" val="3439368774"/>
      </p:ext>
    </p:extLst>
  </p:cSld>
  <p:clrMapOvr>
    <a:masterClrMapping/>
  </p:clrMapOvr>
  <p:transition>
    <p:plus/>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defRPr/>
            </a:pPr>
            <a:r>
              <a:rPr lang="nn-NO" smtClean="0">
                <a:solidFill>
                  <a:prstClr val="black"/>
                </a:solidFill>
              </a:rPr>
              <a:t>Biomekanik- Fisika Dasar, data Latar Muh Arief</a:t>
            </a:r>
            <a:endParaRPr lang="en-US" dirty="0">
              <a:solidFill>
                <a:prstClr val="black"/>
              </a:solidFill>
            </a:endParaRPr>
          </a:p>
        </p:txBody>
      </p:sp>
      <p:sp>
        <p:nvSpPr>
          <p:cNvPr id="2" name="Slide Number Placeholder 1"/>
          <p:cNvSpPr>
            <a:spLocks noGrp="1"/>
          </p:cNvSpPr>
          <p:nvPr>
            <p:ph type="sldNum" sz="quarter" idx="11"/>
          </p:nvPr>
        </p:nvSpPr>
        <p:spPr/>
        <p:txBody>
          <a:bodyPr/>
          <a:lstStyle/>
          <a:p>
            <a:pPr>
              <a:defRPr/>
            </a:pPr>
            <a:fld id="{01C60803-B980-4F49-9313-5E5806C4F583}" type="slidenum">
              <a:rPr lang="en-US" smtClean="0">
                <a:solidFill>
                  <a:prstClr val="black"/>
                </a:solidFill>
              </a:rPr>
              <a:pPr>
                <a:defRPr/>
              </a:pPr>
              <a:t>2</a:t>
            </a:fld>
            <a:endParaRPr lang="en-US">
              <a:solidFill>
                <a:prstClr val="black"/>
              </a:solidFill>
            </a:endParaRPr>
          </a:p>
        </p:txBody>
      </p:sp>
      <p:sp>
        <p:nvSpPr>
          <p:cNvPr id="4" name="Rectangle 2"/>
          <p:cNvSpPr>
            <a:spLocks noGrp="1" noChangeArrowheads="1"/>
          </p:cNvSpPr>
          <p:nvPr>
            <p:ph type="title" idx="4294967295"/>
          </p:nvPr>
        </p:nvSpPr>
        <p:spPr>
          <a:xfrm>
            <a:off x="2483768" y="2060848"/>
            <a:ext cx="4317504" cy="648072"/>
          </a:xfrm>
        </p:spPr>
        <p:style>
          <a:lnRef idx="2">
            <a:schemeClr val="accent6">
              <a:shade val="50000"/>
            </a:schemeClr>
          </a:lnRef>
          <a:fillRef idx="1">
            <a:schemeClr val="accent6"/>
          </a:fillRef>
          <a:effectRef idx="0">
            <a:schemeClr val="accent6"/>
          </a:effectRef>
          <a:fontRef idx="minor">
            <a:schemeClr val="lt1"/>
          </a:fontRef>
        </p:style>
        <p:txBody>
          <a:bodyPr/>
          <a:lstStyle/>
          <a:p>
            <a:pPr algn="ctr"/>
            <a:r>
              <a:rPr lang="en-US" sz="3600" dirty="0" smtClean="0"/>
              <a:t>I. PENDAHULUAN</a:t>
            </a:r>
            <a:endParaRPr lang="en-US" sz="3600" dirty="0"/>
          </a:p>
        </p:txBody>
      </p:sp>
    </p:spTree>
    <p:extLst>
      <p:ext uri="{BB962C8B-B14F-4D97-AF65-F5344CB8AC3E}">
        <p14:creationId xmlns:p14="http://schemas.microsoft.com/office/powerpoint/2010/main" val="643388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2643009"/>
            <a:ext cx="6408712" cy="707886"/>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fi-FI" sz="4000" b="1" dirty="0" smtClean="0">
                <a:latin typeface="Arial Rounded MT Bold" pitchFamily="34" charset="0"/>
              </a:rPr>
              <a:t>III.  ANALISIS </a:t>
            </a:r>
            <a:r>
              <a:rPr lang="fi-FI" sz="4000" b="1" dirty="0">
                <a:latin typeface="Arial Rounded MT Bold" pitchFamily="34" charset="0"/>
              </a:rPr>
              <a:t>MEKANIK</a:t>
            </a:r>
            <a:endParaRPr lang="en-US" sz="4000" dirty="0">
              <a:latin typeface="Arial Rounded MT Bold" pitchFamily="34" charset="0"/>
            </a:endParaRPr>
          </a:p>
        </p:txBody>
      </p:sp>
      <p:sp>
        <p:nvSpPr>
          <p:cNvPr id="3" name="Footer Placeholder 2"/>
          <p:cNvSpPr>
            <a:spLocks noGrp="1"/>
          </p:cNvSpPr>
          <p:nvPr>
            <p:ph type="ftr" sz="quarter" idx="10"/>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1"/>
          </p:nvPr>
        </p:nvSpPr>
        <p:spPr/>
        <p:txBody>
          <a:bodyPr/>
          <a:lstStyle/>
          <a:p>
            <a:pPr>
              <a:defRPr/>
            </a:pPr>
            <a:fld id="{B785B422-3391-4F9A-8810-6C1892232E29}" type="slidenum">
              <a:rPr lang="en-US" smtClean="0">
                <a:solidFill>
                  <a:prstClr val="black"/>
                </a:solidFill>
              </a:rPr>
              <a:pPr>
                <a:defRPr/>
              </a:pPr>
              <a:t>20</a:t>
            </a:fld>
            <a:endParaRPr lang="en-US">
              <a:solidFill>
                <a:prstClr val="black"/>
              </a:solidFill>
            </a:endParaRPr>
          </a:p>
        </p:txBody>
      </p:sp>
    </p:spTree>
    <p:extLst>
      <p:ext uri="{BB962C8B-B14F-4D97-AF65-F5344CB8AC3E}">
        <p14:creationId xmlns:p14="http://schemas.microsoft.com/office/powerpoint/2010/main" val="3630159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03648" y="476672"/>
            <a:ext cx="7283152" cy="5909310"/>
          </a:xfrm>
          <a:prstGeom prst="rect">
            <a:avLst/>
          </a:prstGeom>
        </p:spPr>
        <p:txBody>
          <a:bodyPr wrap="square">
            <a:spAutoFit/>
          </a:bodyPr>
          <a:lstStyle/>
          <a:p>
            <a:pPr fontAlgn="auto">
              <a:spcBef>
                <a:spcPts val="0"/>
              </a:spcBef>
              <a:spcAft>
                <a:spcPts val="0"/>
              </a:spcAft>
            </a:pPr>
            <a:r>
              <a:rPr lang="en-US" sz="4400" b="1" dirty="0" smtClean="0">
                <a:solidFill>
                  <a:srgbClr val="7030A0"/>
                </a:solidFill>
                <a:latin typeface="Pristina" pitchFamily="66" charset="0"/>
              </a:rPr>
              <a:t>3.1.    </a:t>
            </a:r>
            <a:r>
              <a:rPr lang="en-US" sz="4400" b="1" dirty="0" err="1" smtClean="0">
                <a:solidFill>
                  <a:srgbClr val="7030A0"/>
                </a:solidFill>
                <a:latin typeface="Pristina" pitchFamily="66" charset="0"/>
              </a:rPr>
              <a:t>Hukum</a:t>
            </a:r>
            <a:r>
              <a:rPr lang="en-US" sz="4400" b="1" dirty="0" smtClean="0">
                <a:solidFill>
                  <a:srgbClr val="7030A0"/>
                </a:solidFill>
                <a:latin typeface="Pristina" pitchFamily="66" charset="0"/>
              </a:rPr>
              <a:t> </a:t>
            </a:r>
            <a:r>
              <a:rPr lang="en-US" sz="4400" b="1" dirty="0" err="1" smtClean="0">
                <a:solidFill>
                  <a:srgbClr val="7030A0"/>
                </a:solidFill>
                <a:latin typeface="Pristina" pitchFamily="66" charset="0"/>
              </a:rPr>
              <a:t>Dasar</a:t>
            </a:r>
            <a:endParaRPr lang="en-US" sz="4400" b="1" dirty="0" smtClean="0">
              <a:solidFill>
                <a:srgbClr val="7030A0"/>
              </a:solidFill>
              <a:latin typeface="Pristina" pitchFamily="66" charset="0"/>
            </a:endParaRPr>
          </a:p>
          <a:p>
            <a:pPr fontAlgn="auto">
              <a:spcBef>
                <a:spcPts val="0"/>
              </a:spcBef>
              <a:spcAft>
                <a:spcPts val="0"/>
              </a:spcAft>
            </a:pPr>
            <a:endParaRPr lang="en-US" sz="2800" dirty="0" smtClean="0">
              <a:solidFill>
                <a:prstClr val="black"/>
              </a:solidFill>
              <a:latin typeface="Rockwell" pitchFamily="18" charset="0"/>
            </a:endParaRPr>
          </a:p>
          <a:p>
            <a:pPr marL="457200" indent="-457200" fontAlgn="auto">
              <a:spcBef>
                <a:spcPts val="0"/>
              </a:spcBef>
              <a:spcAft>
                <a:spcPts val="0"/>
              </a:spcAft>
              <a:buFont typeface="Courier New" pitchFamily="49" charset="0"/>
              <a:buChar char="o"/>
            </a:pPr>
            <a:r>
              <a:rPr lang="en-US" dirty="0" err="1" smtClean="0">
                <a:solidFill>
                  <a:prstClr val="black"/>
                </a:solidFill>
                <a:latin typeface="Rockwell" pitchFamily="18" charset="0"/>
              </a:rPr>
              <a:t>Hukum</a:t>
            </a:r>
            <a:r>
              <a:rPr lang="en-US" dirty="0" smtClean="0">
                <a:solidFill>
                  <a:prstClr val="black"/>
                </a:solidFill>
                <a:latin typeface="Rockwell" pitchFamily="18" charset="0"/>
              </a:rPr>
              <a:t> Newton </a:t>
            </a:r>
            <a:r>
              <a:rPr lang="en-US" dirty="0" err="1" smtClean="0">
                <a:solidFill>
                  <a:prstClr val="black"/>
                </a:solidFill>
                <a:latin typeface="Rockwell" pitchFamily="18" charset="0"/>
              </a:rPr>
              <a:t>pertama</a:t>
            </a:r>
            <a:r>
              <a:rPr lang="en-US" dirty="0" smtClean="0">
                <a:solidFill>
                  <a:prstClr val="black"/>
                </a:solidFill>
                <a:latin typeface="Rockwell" pitchFamily="18" charset="0"/>
              </a:rPr>
              <a:t> ( </a:t>
            </a:r>
            <a:r>
              <a:rPr lang="en-US" dirty="0" err="1" smtClean="0">
                <a:solidFill>
                  <a:prstClr val="black"/>
                </a:solidFill>
                <a:latin typeface="Rockwell" pitchFamily="18" charset="0"/>
              </a:rPr>
              <a:t>Kelembaman</a:t>
            </a:r>
            <a:r>
              <a:rPr lang="en-US" dirty="0" smtClean="0">
                <a:solidFill>
                  <a:prstClr val="black"/>
                </a:solidFill>
                <a:latin typeface="Rockwell" pitchFamily="18" charset="0"/>
              </a:rPr>
              <a:t> )</a:t>
            </a:r>
          </a:p>
          <a:p>
            <a:pPr lvl="1" fontAlgn="auto">
              <a:spcBef>
                <a:spcPts val="0"/>
              </a:spcBef>
              <a:spcAft>
                <a:spcPts val="0"/>
              </a:spcAft>
            </a:pPr>
            <a:r>
              <a:rPr lang="en-US" dirty="0" err="1" smtClean="0">
                <a:solidFill>
                  <a:prstClr val="black"/>
                </a:solidFill>
                <a:latin typeface="Rockwell" pitchFamily="18" charset="0"/>
              </a:rPr>
              <a:t>Dipakai</a:t>
            </a:r>
            <a:r>
              <a:rPr lang="en-US" dirty="0" smtClean="0">
                <a:solidFill>
                  <a:prstClr val="black"/>
                </a:solidFill>
                <a:latin typeface="Rockwell" pitchFamily="18" charset="0"/>
              </a:rPr>
              <a:t> </a:t>
            </a:r>
            <a:r>
              <a:rPr lang="en-US" dirty="0" err="1" smtClean="0">
                <a:solidFill>
                  <a:prstClr val="black"/>
                </a:solidFill>
                <a:latin typeface="Rockwell" pitchFamily="18" charset="0"/>
              </a:rPr>
              <a:t>untuk</a:t>
            </a:r>
            <a:r>
              <a:rPr lang="en-US" dirty="0" smtClean="0">
                <a:solidFill>
                  <a:prstClr val="black"/>
                </a:solidFill>
                <a:latin typeface="Rockwell" pitchFamily="18" charset="0"/>
              </a:rPr>
              <a:t> </a:t>
            </a:r>
            <a:r>
              <a:rPr lang="en-US" dirty="0" err="1" smtClean="0">
                <a:solidFill>
                  <a:prstClr val="black"/>
                </a:solidFill>
                <a:latin typeface="Rockwell" pitchFamily="18" charset="0"/>
              </a:rPr>
              <a:t>mengukur</a:t>
            </a:r>
            <a:r>
              <a:rPr lang="en-US" dirty="0" smtClean="0">
                <a:solidFill>
                  <a:prstClr val="black"/>
                </a:solidFill>
                <a:latin typeface="Rockwell" pitchFamily="18" charset="0"/>
              </a:rPr>
              <a:t> </a:t>
            </a:r>
            <a:r>
              <a:rPr lang="en-US" dirty="0" err="1" smtClean="0">
                <a:solidFill>
                  <a:prstClr val="black"/>
                </a:solidFill>
                <a:latin typeface="Rockwell" pitchFamily="18" charset="0"/>
              </a:rPr>
              <a:t>suatu</a:t>
            </a:r>
            <a:r>
              <a:rPr lang="en-US" dirty="0">
                <a:solidFill>
                  <a:prstClr val="black"/>
                </a:solidFill>
                <a:latin typeface="Rockwell" pitchFamily="18" charset="0"/>
              </a:rPr>
              <a:t> </a:t>
            </a:r>
            <a:r>
              <a:rPr lang="en-US" dirty="0" smtClean="0">
                <a:solidFill>
                  <a:prstClr val="black"/>
                </a:solidFill>
                <a:latin typeface="Rockwell" pitchFamily="18" charset="0"/>
              </a:rPr>
              <a:t> </a:t>
            </a:r>
            <a:r>
              <a:rPr lang="en-US" dirty="0" err="1" smtClean="0">
                <a:solidFill>
                  <a:prstClr val="black"/>
                </a:solidFill>
                <a:latin typeface="Rockwell" pitchFamily="18" charset="0"/>
              </a:rPr>
              <a:t>pengamatan</a:t>
            </a:r>
            <a:endParaRPr lang="en-US" dirty="0" smtClean="0">
              <a:solidFill>
                <a:prstClr val="black"/>
              </a:solidFill>
              <a:latin typeface="Rockwell" pitchFamily="18" charset="0"/>
            </a:endParaRPr>
          </a:p>
          <a:p>
            <a:pPr marL="800100" lvl="1" indent="-342900" fontAlgn="auto">
              <a:spcBef>
                <a:spcPts val="0"/>
              </a:spcBef>
              <a:spcAft>
                <a:spcPts val="0"/>
              </a:spcAft>
              <a:buFont typeface="Arial" pitchFamily="34" charset="0"/>
              <a:buChar char="•"/>
            </a:pPr>
            <a:r>
              <a:rPr lang="en-US" sz="2000" dirty="0" err="1">
                <a:latin typeface="Rockwell Condensed" pitchFamily="18" charset="0"/>
              </a:rPr>
              <a:t>benda</a:t>
            </a:r>
            <a:r>
              <a:rPr lang="en-US" sz="2000" dirty="0">
                <a:latin typeface="Rockwell Condensed" pitchFamily="18" charset="0"/>
              </a:rPr>
              <a:t> </a:t>
            </a:r>
            <a:r>
              <a:rPr lang="en-US" sz="2000" dirty="0" err="1">
                <a:latin typeface="Rockwell Condensed" pitchFamily="18" charset="0"/>
              </a:rPr>
              <a:t>bersifat</a:t>
            </a:r>
            <a:r>
              <a:rPr lang="en-US" sz="2000" dirty="0">
                <a:latin typeface="Rockwell Condensed" pitchFamily="18" charset="0"/>
              </a:rPr>
              <a:t> </a:t>
            </a:r>
            <a:r>
              <a:rPr lang="en-US" sz="2000" dirty="0" err="1">
                <a:latin typeface="Rockwell Condensed" pitchFamily="18" charset="0"/>
              </a:rPr>
              <a:t>mempertahankan</a:t>
            </a:r>
            <a:r>
              <a:rPr lang="en-US" sz="2000" dirty="0">
                <a:latin typeface="Rockwell Condensed" pitchFamily="18" charset="0"/>
              </a:rPr>
              <a:t> </a:t>
            </a:r>
            <a:r>
              <a:rPr lang="en-US" sz="2000" dirty="0" err="1" smtClean="0">
                <a:latin typeface="Rockwell Condensed" pitchFamily="18" charset="0"/>
              </a:rPr>
              <a:t>keadaan</a:t>
            </a:r>
            <a:endParaRPr lang="en-US" sz="2000" dirty="0" smtClean="0">
              <a:latin typeface="Rockwell Condensed" pitchFamily="18" charset="0"/>
            </a:endParaRPr>
          </a:p>
          <a:p>
            <a:pPr marL="800100" lvl="1" indent="-342900" fontAlgn="auto">
              <a:spcBef>
                <a:spcPts val="0"/>
              </a:spcBef>
              <a:spcAft>
                <a:spcPts val="0"/>
              </a:spcAft>
              <a:buFont typeface="Arial" pitchFamily="34" charset="0"/>
              <a:buChar char="•"/>
            </a:pPr>
            <a:r>
              <a:rPr lang="en-US" sz="2000" dirty="0" err="1" smtClean="0">
                <a:latin typeface="Rockwell Condensed" pitchFamily="18" charset="0"/>
              </a:rPr>
              <a:t>semua</a:t>
            </a:r>
            <a:r>
              <a:rPr lang="en-US" sz="2000" dirty="0" smtClean="0">
                <a:latin typeface="Rockwell Condensed" pitchFamily="18" charset="0"/>
              </a:rPr>
              <a:t> </a:t>
            </a:r>
            <a:r>
              <a:rPr lang="en-US" sz="2000" dirty="0" err="1">
                <a:latin typeface="Rockwell Condensed" pitchFamily="18" charset="0"/>
              </a:rPr>
              <a:t>benda</a:t>
            </a:r>
            <a:r>
              <a:rPr lang="en-US" sz="2000" dirty="0">
                <a:latin typeface="Rockwell Condensed" pitchFamily="18" charset="0"/>
              </a:rPr>
              <a:t>/ </a:t>
            </a:r>
            <a:r>
              <a:rPr lang="en-US" sz="2000" dirty="0" err="1">
                <a:latin typeface="Rockwell Condensed" pitchFamily="18" charset="0"/>
              </a:rPr>
              <a:t>obyek</a:t>
            </a:r>
            <a:r>
              <a:rPr lang="en-US" sz="2000" dirty="0">
                <a:latin typeface="Rockwell Condensed" pitchFamily="18" charset="0"/>
              </a:rPr>
              <a:t> </a:t>
            </a:r>
            <a:r>
              <a:rPr lang="en-US" sz="2000" dirty="0" err="1">
                <a:latin typeface="Rockwell Condensed" pitchFamily="18" charset="0"/>
              </a:rPr>
              <a:t>akan</a:t>
            </a:r>
            <a:r>
              <a:rPr lang="en-US" sz="2000" dirty="0">
                <a:latin typeface="Rockwell Condensed" pitchFamily="18" charset="0"/>
              </a:rPr>
              <a:t> </a:t>
            </a:r>
            <a:r>
              <a:rPr lang="en-US" sz="2000" dirty="0" err="1">
                <a:latin typeface="Rockwell Condensed" pitchFamily="18" charset="0"/>
              </a:rPr>
              <a:t>bergerak</a:t>
            </a:r>
            <a:r>
              <a:rPr lang="en-US" sz="2000" dirty="0">
                <a:latin typeface="Rockwell Condensed" pitchFamily="18" charset="0"/>
              </a:rPr>
              <a:t> </a:t>
            </a:r>
            <a:r>
              <a:rPr lang="en-US" sz="2000" dirty="0" err="1">
                <a:latin typeface="Rockwell Condensed" pitchFamily="18" charset="0"/>
              </a:rPr>
              <a:t>bila</a:t>
            </a:r>
            <a:r>
              <a:rPr lang="en-US" sz="2000" dirty="0">
                <a:latin typeface="Rockwell Condensed" pitchFamily="18" charset="0"/>
              </a:rPr>
              <a:t> </a:t>
            </a:r>
            <a:r>
              <a:rPr lang="en-US" sz="2000" dirty="0" err="1">
                <a:latin typeface="Rockwell Condensed" pitchFamily="18" charset="0"/>
              </a:rPr>
              <a:t>ada</a:t>
            </a:r>
            <a:r>
              <a:rPr lang="en-US" sz="2000" dirty="0">
                <a:latin typeface="Rockwell Condensed" pitchFamily="18" charset="0"/>
              </a:rPr>
              <a:t> </a:t>
            </a:r>
            <a:r>
              <a:rPr lang="en-US" sz="2000" dirty="0" err="1" smtClean="0">
                <a:latin typeface="Rockwell Condensed" pitchFamily="18" charset="0"/>
              </a:rPr>
              <a:t>gaya</a:t>
            </a:r>
            <a:r>
              <a:rPr lang="en-US" sz="2000" dirty="0" smtClean="0">
                <a:latin typeface="Rockwell Condensed" pitchFamily="18" charset="0"/>
              </a:rPr>
              <a:t> </a:t>
            </a:r>
            <a:r>
              <a:rPr lang="en-US" sz="2000" dirty="0">
                <a:latin typeface="Rockwell Condensed" pitchFamily="18" charset="0"/>
              </a:rPr>
              <a:t>(</a:t>
            </a:r>
            <a:r>
              <a:rPr lang="en-US" sz="2000" i="1" dirty="0">
                <a:latin typeface="Rockwell Condensed" pitchFamily="18" charset="0"/>
              </a:rPr>
              <a:t>force</a:t>
            </a:r>
            <a:r>
              <a:rPr lang="en-US" sz="2000" dirty="0">
                <a:latin typeface="Rockwell Condensed" pitchFamily="18" charset="0"/>
              </a:rPr>
              <a:t>) yang </a:t>
            </a:r>
            <a:r>
              <a:rPr lang="en-US" sz="2000" dirty="0" err="1">
                <a:latin typeface="Rockwell Condensed" pitchFamily="18" charset="0"/>
              </a:rPr>
              <a:t>mengakibatkan</a:t>
            </a:r>
            <a:r>
              <a:rPr lang="en-US" sz="2000" dirty="0">
                <a:latin typeface="Rockwell Condensed" pitchFamily="18" charset="0"/>
              </a:rPr>
              <a:t> </a:t>
            </a:r>
            <a:r>
              <a:rPr lang="en-US" sz="2000" dirty="0" err="1">
                <a:latin typeface="Rockwell Condensed" pitchFamily="18" charset="0"/>
              </a:rPr>
              <a:t>pergerakan</a:t>
            </a:r>
            <a:r>
              <a:rPr lang="en-US" dirty="0"/>
              <a:t/>
            </a:r>
            <a:br>
              <a:rPr lang="en-US" dirty="0"/>
            </a:br>
            <a:endParaRPr lang="en-US" dirty="0"/>
          </a:p>
          <a:p>
            <a:pPr marL="457200" indent="-457200" fontAlgn="auto">
              <a:spcBef>
                <a:spcPts val="0"/>
              </a:spcBef>
              <a:spcAft>
                <a:spcPts val="0"/>
              </a:spcAft>
              <a:buFont typeface="Courier New" pitchFamily="49" charset="0"/>
              <a:buChar char="o"/>
            </a:pPr>
            <a:r>
              <a:rPr lang="en-US" dirty="0" err="1" smtClean="0">
                <a:solidFill>
                  <a:prstClr val="black"/>
                </a:solidFill>
                <a:latin typeface="Rockwell" pitchFamily="18" charset="0"/>
              </a:rPr>
              <a:t>Hukum</a:t>
            </a:r>
            <a:r>
              <a:rPr lang="en-US" dirty="0" smtClean="0">
                <a:solidFill>
                  <a:prstClr val="black"/>
                </a:solidFill>
                <a:latin typeface="Rockwell" pitchFamily="18" charset="0"/>
              </a:rPr>
              <a:t> Newton </a:t>
            </a:r>
            <a:r>
              <a:rPr lang="en-US" dirty="0" err="1" smtClean="0">
                <a:solidFill>
                  <a:prstClr val="black"/>
                </a:solidFill>
                <a:latin typeface="Rockwell" pitchFamily="18" charset="0"/>
              </a:rPr>
              <a:t>kedua</a:t>
            </a:r>
            <a:endParaRPr lang="en-US" dirty="0" smtClean="0">
              <a:solidFill>
                <a:prstClr val="black"/>
              </a:solidFill>
              <a:latin typeface="Rockwell" pitchFamily="18" charset="0"/>
            </a:endParaRPr>
          </a:p>
          <a:p>
            <a:pPr lvl="3" fontAlgn="auto">
              <a:spcBef>
                <a:spcPts val="0"/>
              </a:spcBef>
              <a:spcAft>
                <a:spcPts val="0"/>
              </a:spcAft>
            </a:pPr>
            <a:r>
              <a:rPr lang="en-US" dirty="0" smtClean="0">
                <a:solidFill>
                  <a:prstClr val="black"/>
                </a:solidFill>
                <a:latin typeface="Rockwell" pitchFamily="18" charset="0"/>
              </a:rPr>
              <a:t>F=</a:t>
            </a:r>
            <a:r>
              <a:rPr lang="en-US" dirty="0" err="1" smtClean="0">
                <a:solidFill>
                  <a:prstClr val="black"/>
                </a:solidFill>
                <a:latin typeface="Rockwell" pitchFamily="18" charset="0"/>
              </a:rPr>
              <a:t>m·a</a:t>
            </a:r>
            <a:endParaRPr lang="en-US" dirty="0" smtClean="0">
              <a:solidFill>
                <a:prstClr val="black"/>
              </a:solidFill>
              <a:latin typeface="Rockwell" pitchFamily="18" charset="0"/>
            </a:endParaRPr>
          </a:p>
          <a:p>
            <a:pPr lvl="1" fontAlgn="auto">
              <a:spcBef>
                <a:spcPts val="0"/>
              </a:spcBef>
              <a:spcAft>
                <a:spcPts val="0"/>
              </a:spcAft>
            </a:pPr>
            <a:r>
              <a:rPr lang="en-US" dirty="0"/>
              <a:t>“</a:t>
            </a:r>
            <a:r>
              <a:rPr lang="en-US" sz="1800" dirty="0" err="1">
                <a:latin typeface="Rockwell Condensed" pitchFamily="18" charset="0"/>
              </a:rPr>
              <a:t>Apabila</a:t>
            </a:r>
            <a:r>
              <a:rPr lang="en-US" sz="1800" dirty="0">
                <a:latin typeface="Rockwell Condensed" pitchFamily="18" charset="0"/>
              </a:rPr>
              <a:t> </a:t>
            </a:r>
            <a:r>
              <a:rPr lang="en-US" sz="1800" dirty="0" err="1">
                <a:latin typeface="Rockwell Condensed" pitchFamily="18" charset="0"/>
              </a:rPr>
              <a:t>ada</a:t>
            </a:r>
            <a:r>
              <a:rPr lang="en-US" sz="1800" dirty="0">
                <a:latin typeface="Rockwell Condensed" pitchFamily="18" charset="0"/>
              </a:rPr>
              <a:t> </a:t>
            </a:r>
            <a:r>
              <a:rPr lang="en-US" sz="1800" dirty="0" err="1">
                <a:latin typeface="Rockwell Condensed" pitchFamily="18" charset="0"/>
              </a:rPr>
              <a:t>gaya</a:t>
            </a:r>
            <a:r>
              <a:rPr lang="en-US" sz="1800" dirty="0">
                <a:latin typeface="Rockwell Condensed" pitchFamily="18" charset="0"/>
              </a:rPr>
              <a:t> yang </a:t>
            </a:r>
            <a:r>
              <a:rPr lang="en-US" sz="1800" dirty="0" err="1">
                <a:latin typeface="Rockwell Condensed" pitchFamily="18" charset="0"/>
              </a:rPr>
              <a:t>bekerja</a:t>
            </a:r>
            <a:r>
              <a:rPr lang="en-US" sz="1800" dirty="0">
                <a:latin typeface="Rockwell Condensed" pitchFamily="18" charset="0"/>
              </a:rPr>
              <a:t> </a:t>
            </a:r>
            <a:r>
              <a:rPr lang="en-US" sz="1800" dirty="0" err="1">
                <a:latin typeface="Rockwell Condensed" pitchFamily="18" charset="0"/>
              </a:rPr>
              <a:t>pada</a:t>
            </a:r>
            <a:r>
              <a:rPr lang="en-US" sz="1800" dirty="0">
                <a:latin typeface="Rockwell Condensed" pitchFamily="18" charset="0"/>
              </a:rPr>
              <a:t> </a:t>
            </a:r>
            <a:r>
              <a:rPr lang="en-US" sz="1800" dirty="0" err="1">
                <a:latin typeface="Rockwell Condensed" pitchFamily="18" charset="0"/>
              </a:rPr>
              <a:t>suatu</a:t>
            </a:r>
            <a:r>
              <a:rPr lang="en-US" sz="1800" dirty="0">
                <a:latin typeface="Rockwell Condensed" pitchFamily="18" charset="0"/>
              </a:rPr>
              <a:t> </a:t>
            </a:r>
            <a:r>
              <a:rPr lang="en-US" sz="1800" dirty="0" err="1">
                <a:latin typeface="Rockwell Condensed" pitchFamily="18" charset="0"/>
              </a:rPr>
              <a:t>benda</a:t>
            </a:r>
            <a:r>
              <a:rPr lang="en-US" sz="1800" dirty="0">
                <a:latin typeface="Rockwell Condensed" pitchFamily="18" charset="0"/>
              </a:rPr>
              <a:t> </a:t>
            </a:r>
            <a:r>
              <a:rPr lang="en-US" sz="1800" dirty="0" err="1">
                <a:latin typeface="Rockwell Condensed" pitchFamily="18" charset="0"/>
              </a:rPr>
              <a:t>maka</a:t>
            </a:r>
            <a:r>
              <a:rPr lang="en-US" sz="1800" dirty="0">
                <a:latin typeface="Rockwell Condensed" pitchFamily="18" charset="0"/>
              </a:rPr>
              <a:t> </a:t>
            </a:r>
            <a:r>
              <a:rPr lang="en-US" sz="1800" dirty="0" err="1">
                <a:latin typeface="Rockwell Condensed" pitchFamily="18" charset="0"/>
              </a:rPr>
              <a:t>benda</a:t>
            </a:r>
            <a:r>
              <a:rPr lang="en-US" sz="1800" dirty="0">
                <a:latin typeface="Rockwell Condensed" pitchFamily="18" charset="0"/>
              </a:rPr>
              <a:t> </a:t>
            </a:r>
            <a:r>
              <a:rPr lang="en-US" sz="1800" dirty="0" err="1">
                <a:latin typeface="Rockwell Condensed" pitchFamily="18" charset="0"/>
              </a:rPr>
              <a:t>akan</a:t>
            </a:r>
            <a:r>
              <a:rPr lang="en-US" sz="1800" dirty="0">
                <a:latin typeface="Rockwell Condensed" pitchFamily="18" charset="0"/>
              </a:rPr>
              <a:t> </a:t>
            </a:r>
            <a:r>
              <a:rPr lang="en-US" sz="1800" dirty="0" err="1">
                <a:latin typeface="Rockwell Condensed" pitchFamily="18" charset="0"/>
              </a:rPr>
              <a:t>mengalami</a:t>
            </a:r>
            <a:r>
              <a:rPr lang="en-US" sz="1800" dirty="0">
                <a:latin typeface="Rockwell Condensed" pitchFamily="18" charset="0"/>
              </a:rPr>
              <a:t> </a:t>
            </a:r>
            <a:r>
              <a:rPr lang="en-US" sz="1800" dirty="0" err="1">
                <a:latin typeface="Rockwell Condensed" pitchFamily="18" charset="0"/>
              </a:rPr>
              <a:t>suatu</a:t>
            </a:r>
            <a:r>
              <a:rPr lang="en-US" sz="1800" dirty="0">
                <a:latin typeface="Rockwell Condensed" pitchFamily="18" charset="0"/>
              </a:rPr>
              <a:t> </a:t>
            </a:r>
            <a:r>
              <a:rPr lang="en-US" sz="1800" dirty="0" err="1">
                <a:latin typeface="Rockwell Condensed" pitchFamily="18" charset="0"/>
              </a:rPr>
              <a:t>percepatan</a:t>
            </a:r>
            <a:r>
              <a:rPr lang="en-US" sz="1800" dirty="0">
                <a:latin typeface="Rockwell Condensed" pitchFamily="18" charset="0"/>
              </a:rPr>
              <a:t> yang </a:t>
            </a:r>
            <a:r>
              <a:rPr lang="en-US" sz="1800" dirty="0" err="1">
                <a:latin typeface="Rockwell Condensed" pitchFamily="18" charset="0"/>
              </a:rPr>
              <a:t>arahnya</a:t>
            </a:r>
            <a:r>
              <a:rPr lang="en-US" sz="1800" dirty="0">
                <a:latin typeface="Rockwell Condensed" pitchFamily="18" charset="0"/>
              </a:rPr>
              <a:t> </a:t>
            </a:r>
            <a:r>
              <a:rPr lang="en-US" sz="1800" dirty="0" err="1">
                <a:latin typeface="Rockwell Condensed" pitchFamily="18" charset="0"/>
              </a:rPr>
              <a:t>sama</a:t>
            </a:r>
            <a:r>
              <a:rPr lang="en-US" sz="1800" dirty="0">
                <a:latin typeface="Rockwell Condensed" pitchFamily="18" charset="0"/>
              </a:rPr>
              <a:t> </a:t>
            </a:r>
            <a:r>
              <a:rPr lang="en-US" sz="1800" dirty="0" err="1">
                <a:latin typeface="Rockwell Condensed" pitchFamily="18" charset="0"/>
              </a:rPr>
              <a:t>dengan</a:t>
            </a:r>
            <a:r>
              <a:rPr lang="en-US" sz="1800" dirty="0">
                <a:latin typeface="Rockwell Condensed" pitchFamily="18" charset="0"/>
              </a:rPr>
              <a:t> </a:t>
            </a:r>
            <a:r>
              <a:rPr lang="en-US" sz="1800" dirty="0" err="1">
                <a:latin typeface="Rockwell Condensed" pitchFamily="18" charset="0"/>
              </a:rPr>
              <a:t>arah</a:t>
            </a:r>
            <a:r>
              <a:rPr lang="en-US" sz="1800" dirty="0">
                <a:latin typeface="Rockwell Condensed" pitchFamily="18" charset="0"/>
              </a:rPr>
              <a:t> </a:t>
            </a:r>
            <a:r>
              <a:rPr lang="en-US" sz="1800" dirty="0" err="1">
                <a:latin typeface="Rockwell Condensed" pitchFamily="18" charset="0"/>
              </a:rPr>
              <a:t>gaya</a:t>
            </a:r>
            <a:r>
              <a:rPr lang="en-US" sz="1800" dirty="0" smtClean="0">
                <a:latin typeface="Rockwell Condensed" pitchFamily="18" charset="0"/>
              </a:rPr>
              <a:t>”</a:t>
            </a:r>
          </a:p>
          <a:p>
            <a:pPr lvl="1" fontAlgn="auto">
              <a:spcBef>
                <a:spcPts val="0"/>
              </a:spcBef>
              <a:spcAft>
                <a:spcPts val="0"/>
              </a:spcAft>
            </a:pPr>
            <a:endParaRPr lang="en-US" sz="1800" dirty="0" smtClean="0">
              <a:solidFill>
                <a:prstClr val="black"/>
              </a:solidFill>
              <a:latin typeface="Rockwell Condensed" pitchFamily="18" charset="0"/>
            </a:endParaRPr>
          </a:p>
          <a:p>
            <a:pPr marL="457200" indent="-457200" fontAlgn="auto">
              <a:spcBef>
                <a:spcPts val="0"/>
              </a:spcBef>
              <a:spcAft>
                <a:spcPts val="0"/>
              </a:spcAft>
              <a:buFont typeface="Courier New" pitchFamily="49" charset="0"/>
              <a:buChar char="o"/>
            </a:pPr>
            <a:r>
              <a:rPr lang="en-US" dirty="0" err="1" smtClean="0">
                <a:solidFill>
                  <a:prstClr val="black"/>
                </a:solidFill>
                <a:latin typeface="Rockwell" pitchFamily="18" charset="0"/>
              </a:rPr>
              <a:t>Hukum</a:t>
            </a:r>
            <a:r>
              <a:rPr lang="en-US" dirty="0" smtClean="0">
                <a:solidFill>
                  <a:prstClr val="black"/>
                </a:solidFill>
                <a:latin typeface="Rockwell" pitchFamily="18" charset="0"/>
              </a:rPr>
              <a:t> Newton </a:t>
            </a:r>
            <a:r>
              <a:rPr lang="en-US" dirty="0" err="1" smtClean="0">
                <a:solidFill>
                  <a:prstClr val="black"/>
                </a:solidFill>
                <a:latin typeface="Rockwell" pitchFamily="18" charset="0"/>
              </a:rPr>
              <a:t>ketiga</a:t>
            </a:r>
            <a:r>
              <a:rPr lang="en-US" dirty="0" smtClean="0">
                <a:solidFill>
                  <a:prstClr val="black"/>
                </a:solidFill>
                <a:latin typeface="Rockwell" pitchFamily="18" charset="0"/>
              </a:rPr>
              <a:t>  -  </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aksi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reaksi</a:t>
            </a:r>
            <a:r>
              <a:rPr lang="en-US" sz="2000" dirty="0" smtClean="0">
                <a:solidFill>
                  <a:prstClr val="black"/>
                </a:solidFill>
                <a:latin typeface="Rockwell" pitchFamily="18" charset="0"/>
              </a:rPr>
              <a:t> )</a:t>
            </a:r>
          </a:p>
          <a:p>
            <a:pPr lvl="1" fontAlgn="auto">
              <a:spcBef>
                <a:spcPts val="0"/>
              </a:spcBef>
              <a:spcAft>
                <a:spcPts val="0"/>
              </a:spcAft>
            </a:pPr>
            <a:r>
              <a:rPr lang="en-US" sz="1800" dirty="0" smtClean="0">
                <a:latin typeface="Rockwell Condensed" pitchFamily="18" charset="0"/>
              </a:rPr>
              <a:t>“ </a:t>
            </a:r>
            <a:r>
              <a:rPr lang="en-US" sz="1800" dirty="0" err="1" smtClean="0">
                <a:latin typeface="Rockwell Condensed" pitchFamily="18" charset="0"/>
              </a:rPr>
              <a:t>Untuk</a:t>
            </a:r>
            <a:r>
              <a:rPr lang="en-US" sz="1800" dirty="0" smtClean="0">
                <a:latin typeface="Rockwell Condensed" pitchFamily="18" charset="0"/>
              </a:rPr>
              <a:t> </a:t>
            </a:r>
            <a:r>
              <a:rPr lang="en-US" sz="1800" dirty="0" err="1">
                <a:latin typeface="Rockwell Condensed" pitchFamily="18" charset="0"/>
              </a:rPr>
              <a:t>setiap</a:t>
            </a:r>
            <a:r>
              <a:rPr lang="en-US" sz="1800" dirty="0">
                <a:latin typeface="Rockwell Condensed" pitchFamily="18" charset="0"/>
              </a:rPr>
              <a:t> </a:t>
            </a:r>
            <a:r>
              <a:rPr lang="en-US" sz="1800" dirty="0" err="1">
                <a:latin typeface="Rockwell Condensed" pitchFamily="18" charset="0"/>
              </a:rPr>
              <a:t>aksi</a:t>
            </a:r>
            <a:r>
              <a:rPr lang="en-US" sz="1800" dirty="0">
                <a:latin typeface="Rockwell Condensed" pitchFamily="18" charset="0"/>
              </a:rPr>
              <a:t>, </a:t>
            </a:r>
            <a:r>
              <a:rPr lang="en-US" sz="1800" dirty="0" err="1">
                <a:latin typeface="Rockwell Condensed" pitchFamily="18" charset="0"/>
              </a:rPr>
              <a:t>selalu</a:t>
            </a:r>
            <a:r>
              <a:rPr lang="en-US" sz="1800" dirty="0">
                <a:latin typeface="Rockwell Condensed" pitchFamily="18" charset="0"/>
              </a:rPr>
              <a:t> </a:t>
            </a:r>
            <a:r>
              <a:rPr lang="en-US" sz="1800" dirty="0" err="1">
                <a:latin typeface="Rockwell Condensed" pitchFamily="18" charset="0"/>
              </a:rPr>
              <a:t>ada</a:t>
            </a:r>
            <a:r>
              <a:rPr lang="en-US" sz="1800" dirty="0">
                <a:latin typeface="Rockwell Condensed" pitchFamily="18" charset="0"/>
              </a:rPr>
              <a:t> </a:t>
            </a:r>
            <a:r>
              <a:rPr lang="en-US" sz="1800" dirty="0" err="1">
                <a:latin typeface="Rockwell Condensed" pitchFamily="18" charset="0"/>
              </a:rPr>
              <a:t>reaksi</a:t>
            </a:r>
            <a:r>
              <a:rPr lang="en-US" sz="1800" dirty="0">
                <a:latin typeface="Rockwell Condensed" pitchFamily="18" charset="0"/>
              </a:rPr>
              <a:t> yang </a:t>
            </a:r>
            <a:r>
              <a:rPr lang="en-US" sz="1800" dirty="0" err="1">
                <a:latin typeface="Rockwell Condensed" pitchFamily="18" charset="0"/>
              </a:rPr>
              <a:t>arahnya</a:t>
            </a:r>
            <a:r>
              <a:rPr lang="en-US" sz="1800" dirty="0">
                <a:latin typeface="Rockwell Condensed" pitchFamily="18" charset="0"/>
              </a:rPr>
              <a:t> </a:t>
            </a:r>
            <a:r>
              <a:rPr lang="en-US" sz="1800" dirty="0" err="1">
                <a:latin typeface="Rockwell Condensed" pitchFamily="18" charset="0"/>
              </a:rPr>
              <a:t>berlawanan</a:t>
            </a:r>
            <a:r>
              <a:rPr lang="en-US" sz="1800" dirty="0">
                <a:latin typeface="Rockwell Condensed" pitchFamily="18" charset="0"/>
              </a:rPr>
              <a:t>”</a:t>
            </a:r>
          </a:p>
          <a:p>
            <a:pPr lvl="3" fontAlgn="auto">
              <a:spcBef>
                <a:spcPts val="0"/>
              </a:spcBef>
              <a:spcAft>
                <a:spcPts val="0"/>
              </a:spcAft>
            </a:pPr>
            <a:endParaRPr lang="en-US" dirty="0">
              <a:solidFill>
                <a:prstClr val="black"/>
              </a:solidFill>
              <a:latin typeface="Rockwell" pitchFamily="18" charset="0"/>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21</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694278248"/>
      </p:ext>
    </p:extLst>
  </p:cSld>
  <p:clrMapOvr>
    <a:masterClrMapping/>
  </p:clrMapOvr>
  <p:transition>
    <p:plus/>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8FE79830-26FB-4A8C-87F1-26FA340D318E}" type="slidenum">
              <a:rPr lang="en-US"/>
              <a:pPr/>
              <a:t>22</a:t>
            </a:fld>
            <a:endParaRPr lang="en-US"/>
          </a:p>
        </p:txBody>
      </p:sp>
      <p:sp>
        <p:nvSpPr>
          <p:cNvPr id="32771" name="Rectangle 3"/>
          <p:cNvSpPr>
            <a:spLocks noGrp="1" noChangeArrowheads="1"/>
          </p:cNvSpPr>
          <p:nvPr>
            <p:ph type="body" idx="4294967295"/>
          </p:nvPr>
        </p:nvSpPr>
        <p:spPr>
          <a:xfrm>
            <a:off x="1259632" y="1268760"/>
            <a:ext cx="7344816" cy="4114800"/>
          </a:xfrm>
        </p:spPr>
        <p:txBody>
          <a:bodyPr/>
          <a:lstStyle/>
          <a:p>
            <a:r>
              <a:rPr lang="en-US" sz="2800" dirty="0">
                <a:latin typeface="Rockwell Condensed" pitchFamily="18" charset="0"/>
              </a:rPr>
              <a:t>Massa</a:t>
            </a:r>
            <a:br>
              <a:rPr lang="en-US" sz="2800" dirty="0">
                <a:latin typeface="Rockwell Condensed" pitchFamily="18" charset="0"/>
              </a:rPr>
            </a:br>
            <a:r>
              <a:rPr lang="en-US" sz="2400" dirty="0">
                <a:latin typeface="Rockwell Condensed" pitchFamily="18" charset="0"/>
              </a:rPr>
              <a:t>“</a:t>
            </a:r>
            <a:r>
              <a:rPr lang="en-US" sz="2400" dirty="0" err="1">
                <a:latin typeface="Rockwell Condensed" pitchFamily="18" charset="0"/>
              </a:rPr>
              <a:t>jumlah</a:t>
            </a:r>
            <a:r>
              <a:rPr lang="en-US" sz="2400" dirty="0">
                <a:latin typeface="Rockwell Condensed" pitchFamily="18" charset="0"/>
              </a:rPr>
              <a:t> </a:t>
            </a:r>
            <a:r>
              <a:rPr lang="en-US" sz="2400" dirty="0" err="1">
                <a:latin typeface="Rockwell Condensed" pitchFamily="18" charset="0"/>
              </a:rPr>
              <a:t>unsur</a:t>
            </a:r>
            <a:r>
              <a:rPr lang="en-US" sz="2400" dirty="0">
                <a:latin typeface="Rockwell Condensed" pitchFamily="18" charset="0"/>
              </a:rPr>
              <a:t> </a:t>
            </a:r>
            <a:r>
              <a:rPr lang="en-US" sz="2400" dirty="0" err="1">
                <a:latin typeface="Rockwell Condensed" pitchFamily="18" charset="0"/>
              </a:rPr>
              <a:t>suatu</a:t>
            </a:r>
            <a:r>
              <a:rPr lang="en-US" sz="2400" dirty="0">
                <a:latin typeface="Rockwell Condensed" pitchFamily="18" charset="0"/>
              </a:rPr>
              <a:t> </a:t>
            </a:r>
            <a:r>
              <a:rPr lang="en-US" sz="2400" dirty="0" err="1">
                <a:latin typeface="Rockwell Condensed" pitchFamily="18" charset="0"/>
              </a:rPr>
              <a:t>obyek</a:t>
            </a:r>
            <a:r>
              <a:rPr lang="en-US" sz="2400" dirty="0">
                <a:latin typeface="Rockwell Condensed" pitchFamily="18" charset="0"/>
              </a:rPr>
              <a:t>”</a:t>
            </a:r>
            <a:br>
              <a:rPr lang="en-US" sz="2400" dirty="0">
                <a:latin typeface="Rockwell Condensed" pitchFamily="18" charset="0"/>
              </a:rPr>
            </a:br>
            <a:r>
              <a:rPr lang="en-US" sz="2400" dirty="0" err="1">
                <a:latin typeface="Rockwell Condensed" pitchFamily="18" charset="0"/>
              </a:rPr>
              <a:t>satuan</a:t>
            </a:r>
            <a:r>
              <a:rPr lang="en-US" sz="2400" dirty="0">
                <a:latin typeface="Rockwell Condensed" pitchFamily="18" charset="0"/>
              </a:rPr>
              <a:t>: kg </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besaran</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skalar</a:t>
            </a:r>
            <a:r>
              <a:rPr lang="en-US" sz="2400" dirty="0">
                <a:latin typeface="Rockwell Condensed" pitchFamily="18" charset="0"/>
                <a:sym typeface="Symbol" pitchFamily="18" charset="2"/>
              </a:rPr>
              <a:t/>
            </a:r>
            <a:br>
              <a:rPr lang="en-US" sz="2400" dirty="0">
                <a:latin typeface="Rockwell Condensed" pitchFamily="18" charset="0"/>
                <a:sym typeface="Symbol" pitchFamily="18" charset="2"/>
              </a:rPr>
            </a:br>
            <a:endParaRPr lang="en-US" sz="2400" dirty="0">
              <a:latin typeface="Rockwell Condensed" pitchFamily="18" charset="0"/>
              <a:sym typeface="Symbol" pitchFamily="18" charset="2"/>
            </a:endParaRPr>
          </a:p>
          <a:p>
            <a:r>
              <a:rPr lang="en-US" sz="2800" dirty="0" err="1">
                <a:latin typeface="Rockwell Condensed" pitchFamily="18" charset="0"/>
                <a:sym typeface="Symbol" pitchFamily="18" charset="2"/>
              </a:rPr>
              <a:t>Berat</a:t>
            </a:r>
            <a:r>
              <a:rPr lang="en-US" sz="2800" dirty="0">
                <a:latin typeface="Rockwell Condensed" pitchFamily="18" charset="0"/>
                <a:sym typeface="Symbol" pitchFamily="18" charset="2"/>
              </a:rPr>
              <a:t/>
            </a:r>
            <a:br>
              <a:rPr lang="en-US" sz="2800" dirty="0">
                <a:latin typeface="Rockwell Condensed" pitchFamily="18" charset="0"/>
                <a:sym typeface="Symbol" pitchFamily="18" charset="2"/>
              </a:rPr>
            </a:br>
            <a:r>
              <a:rPr lang="en-US" sz="2400" dirty="0">
                <a:latin typeface="Rockwell Condensed" pitchFamily="18" charset="0"/>
                <a:sym typeface="Symbol" pitchFamily="18" charset="2"/>
              </a:rPr>
              <a:t>“</a:t>
            </a:r>
            <a:r>
              <a:rPr lang="en-US" sz="2400" dirty="0" err="1">
                <a:latin typeface="Rockwell Condensed" pitchFamily="18" charset="0"/>
                <a:sym typeface="Symbol" pitchFamily="18" charset="2"/>
              </a:rPr>
              <a:t>jumlah</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unsur</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suatu</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obyek</a:t>
            </a:r>
            <a:r>
              <a:rPr lang="en-US" sz="2400" dirty="0">
                <a:latin typeface="Rockwell Condensed" pitchFamily="18" charset="0"/>
                <a:sym typeface="Symbol" pitchFamily="18" charset="2"/>
              </a:rPr>
              <a:t> yang </a:t>
            </a:r>
            <a:r>
              <a:rPr lang="en-US" sz="2400" dirty="0" err="1">
                <a:latin typeface="Rockwell Condensed" pitchFamily="18" charset="0"/>
                <a:sym typeface="Symbol" pitchFamily="18" charset="2"/>
              </a:rPr>
              <a:t>dipengaruhi</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gaya</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tarik</a:t>
            </a:r>
            <a:r>
              <a:rPr lang="en-US" sz="2400" dirty="0">
                <a:latin typeface="Rockwell Condensed" pitchFamily="18" charset="0"/>
                <a:sym typeface="Symbol" pitchFamily="18" charset="2"/>
              </a:rPr>
              <a:t> </a:t>
            </a:r>
            <a:r>
              <a:rPr lang="en-US" sz="2400" dirty="0" err="1" smtClean="0">
                <a:latin typeface="Rockwell Condensed" pitchFamily="18" charset="0"/>
                <a:sym typeface="Symbol" pitchFamily="18" charset="2"/>
              </a:rPr>
              <a:t>bumi</a:t>
            </a:r>
            <a:r>
              <a:rPr lang="en-US" sz="2400" dirty="0" smtClean="0">
                <a:latin typeface="Rockwell Condensed" pitchFamily="18" charset="0"/>
                <a:sym typeface="Symbol" pitchFamily="18" charset="2"/>
              </a:rPr>
              <a:t>/</a:t>
            </a:r>
            <a:r>
              <a:rPr lang="en-US" sz="2400" dirty="0" err="1" smtClean="0">
                <a:latin typeface="Rockwell Condensed" pitchFamily="18" charset="0"/>
                <a:sym typeface="Symbol" pitchFamily="18" charset="2"/>
              </a:rPr>
              <a:t>gravitasi</a:t>
            </a:r>
            <a:r>
              <a:rPr lang="en-US" sz="2400" dirty="0">
                <a:latin typeface="Rockwell Condensed" pitchFamily="18" charset="0"/>
                <a:sym typeface="Symbol" pitchFamily="18" charset="2"/>
              </a:rPr>
              <a:t>”</a:t>
            </a:r>
            <a:br>
              <a:rPr lang="en-US" sz="2400" dirty="0">
                <a:latin typeface="Rockwell Condensed" pitchFamily="18" charset="0"/>
                <a:sym typeface="Symbol" pitchFamily="18" charset="2"/>
              </a:rPr>
            </a:br>
            <a:r>
              <a:rPr lang="en-US" sz="2400" dirty="0" err="1">
                <a:latin typeface="Rockwell Condensed" pitchFamily="18" charset="0"/>
                <a:sym typeface="Symbol" pitchFamily="18" charset="2"/>
              </a:rPr>
              <a:t>satuan</a:t>
            </a:r>
            <a:r>
              <a:rPr lang="en-US" sz="2400" dirty="0">
                <a:latin typeface="Rockwell Condensed" pitchFamily="18" charset="0"/>
                <a:sym typeface="Symbol" pitchFamily="18" charset="2"/>
              </a:rPr>
              <a:t>: kg m/s(Newton)  </a:t>
            </a:r>
            <a:r>
              <a:rPr lang="en-US" sz="2400" dirty="0" err="1">
                <a:latin typeface="Rockwell Condensed" pitchFamily="18" charset="0"/>
                <a:sym typeface="Symbol" pitchFamily="18" charset="2"/>
              </a:rPr>
              <a:t>besaran</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vektor</a:t>
            </a:r>
            <a:endParaRPr lang="en-US" sz="2400" dirty="0">
              <a:latin typeface="Rockwell Condensed" pitchFamily="18" charset="0"/>
              <a:sym typeface="Symbol" pitchFamily="18" charset="2"/>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2" name="Date Placeholder 1"/>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27000161"/>
      </p:ext>
    </p:extLst>
  </p:cSld>
  <p:clrMapOvr>
    <a:masterClrMapping/>
  </p:clrMapOvr>
  <p:transition>
    <p:plus/>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AA520271-D309-4B7C-AB5A-C5AC9DAA74BF}" type="slidenum">
              <a:rPr lang="en-US"/>
              <a:pPr/>
              <a:t>23</a:t>
            </a:fld>
            <a:endParaRPr lang="en-US"/>
          </a:p>
        </p:txBody>
      </p:sp>
      <p:sp>
        <p:nvSpPr>
          <p:cNvPr id="34819" name="Rectangle 3"/>
          <p:cNvSpPr>
            <a:spLocks noGrp="1" noChangeArrowheads="1"/>
          </p:cNvSpPr>
          <p:nvPr>
            <p:ph type="body" idx="4294967295"/>
          </p:nvPr>
        </p:nvSpPr>
        <p:spPr>
          <a:xfrm>
            <a:off x="1475656" y="1052736"/>
            <a:ext cx="7249988" cy="4572000"/>
          </a:xfrm>
        </p:spPr>
        <p:txBody>
          <a:bodyPr/>
          <a:lstStyle/>
          <a:p>
            <a:pPr>
              <a:lnSpc>
                <a:spcPct val="90000"/>
              </a:lnSpc>
            </a:pPr>
            <a:r>
              <a:rPr lang="en-US" sz="2800" dirty="0">
                <a:latin typeface="Rockwell Condensed" pitchFamily="18" charset="0"/>
              </a:rPr>
              <a:t>Gaya </a:t>
            </a:r>
            <a:r>
              <a:rPr lang="en-US" sz="2800" dirty="0" err="1">
                <a:latin typeface="Rockwell Condensed" pitchFamily="18" charset="0"/>
              </a:rPr>
              <a:t>gravitasi</a:t>
            </a:r>
            <a:r>
              <a:rPr lang="en-US" sz="2800" dirty="0">
                <a:latin typeface="Rockwell Condensed" pitchFamily="18" charset="0"/>
              </a:rPr>
              <a:t> </a:t>
            </a:r>
            <a:br>
              <a:rPr lang="en-US" sz="2800" dirty="0">
                <a:latin typeface="Rockwell Condensed" pitchFamily="18" charset="0"/>
              </a:rPr>
            </a:br>
            <a:r>
              <a:rPr lang="en-US" sz="2400" dirty="0">
                <a:latin typeface="Rockwell Condensed" pitchFamily="18" charset="0"/>
              </a:rPr>
              <a:t>“</a:t>
            </a:r>
            <a:r>
              <a:rPr lang="en-US" sz="2400" dirty="0" err="1">
                <a:latin typeface="Rockwell Condensed" pitchFamily="18" charset="0"/>
              </a:rPr>
              <a:t>gaya</a:t>
            </a:r>
            <a:r>
              <a:rPr lang="en-US" sz="2400" dirty="0">
                <a:latin typeface="Rockwell Condensed" pitchFamily="18" charset="0"/>
              </a:rPr>
              <a:t> </a:t>
            </a:r>
            <a:r>
              <a:rPr lang="en-US" sz="2400" dirty="0" err="1">
                <a:latin typeface="Rockwell Condensed" pitchFamily="18" charset="0"/>
              </a:rPr>
              <a:t>tarik</a:t>
            </a:r>
            <a:r>
              <a:rPr lang="en-US" sz="2400" dirty="0">
                <a:latin typeface="Rockwell Condensed" pitchFamily="18" charset="0"/>
              </a:rPr>
              <a:t> </a:t>
            </a:r>
            <a:r>
              <a:rPr lang="en-US" sz="2400" dirty="0" err="1">
                <a:latin typeface="Rockwell Condensed" pitchFamily="18" charset="0"/>
              </a:rPr>
              <a:t>bumi</a:t>
            </a:r>
            <a:r>
              <a:rPr lang="en-US" sz="2400" dirty="0">
                <a:latin typeface="Rockwell Condensed" pitchFamily="18" charset="0"/>
              </a:rPr>
              <a:t> </a:t>
            </a:r>
            <a:r>
              <a:rPr lang="en-US" sz="2400" dirty="0" err="1">
                <a:latin typeface="Rockwell Condensed" pitchFamily="18" charset="0"/>
              </a:rPr>
              <a:t>terhadap</a:t>
            </a:r>
            <a:r>
              <a:rPr lang="en-US" sz="2400" dirty="0">
                <a:latin typeface="Rockwell Condensed" pitchFamily="18" charset="0"/>
              </a:rPr>
              <a:t> </a:t>
            </a:r>
            <a:r>
              <a:rPr lang="en-US" sz="2400" dirty="0" err="1">
                <a:latin typeface="Rockwell Condensed" pitchFamily="18" charset="0"/>
              </a:rPr>
              <a:t>suatu</a:t>
            </a:r>
            <a:r>
              <a:rPr lang="en-US" sz="2400" dirty="0">
                <a:latin typeface="Rockwell Condensed" pitchFamily="18" charset="0"/>
              </a:rPr>
              <a:t> </a:t>
            </a:r>
            <a:r>
              <a:rPr lang="en-US" sz="2400" dirty="0" err="1">
                <a:latin typeface="Rockwell Condensed" pitchFamily="18" charset="0"/>
              </a:rPr>
              <a:t>benda</a:t>
            </a:r>
            <a:r>
              <a:rPr lang="en-US" sz="2400" dirty="0">
                <a:latin typeface="Rockwell Condensed" pitchFamily="18" charset="0"/>
              </a:rPr>
              <a:t>”</a:t>
            </a:r>
            <a:br>
              <a:rPr lang="en-US" sz="2400" dirty="0">
                <a:latin typeface="Rockwell Condensed" pitchFamily="18" charset="0"/>
              </a:rPr>
            </a:br>
            <a:endParaRPr lang="en-US" sz="1000" dirty="0">
              <a:latin typeface="Rockwell Condensed" pitchFamily="18" charset="0"/>
            </a:endParaRPr>
          </a:p>
          <a:p>
            <a:pPr>
              <a:lnSpc>
                <a:spcPct val="90000"/>
              </a:lnSpc>
            </a:pPr>
            <a:r>
              <a:rPr lang="en-US" sz="2800" dirty="0" err="1">
                <a:latin typeface="Rockwell Condensed" pitchFamily="18" charset="0"/>
              </a:rPr>
              <a:t>Pengaruh</a:t>
            </a:r>
            <a:r>
              <a:rPr lang="en-US" sz="2800" dirty="0">
                <a:latin typeface="Rockwell Condensed" pitchFamily="18" charset="0"/>
              </a:rPr>
              <a:t> </a:t>
            </a:r>
            <a:r>
              <a:rPr lang="en-US" sz="2800" dirty="0" err="1">
                <a:latin typeface="Rockwell Condensed" pitchFamily="18" charset="0"/>
              </a:rPr>
              <a:t>gaya</a:t>
            </a:r>
            <a:r>
              <a:rPr lang="en-US" sz="2800" dirty="0">
                <a:latin typeface="Rockwell Condensed" pitchFamily="18" charset="0"/>
              </a:rPr>
              <a:t> </a:t>
            </a:r>
            <a:r>
              <a:rPr lang="en-US" sz="2800" dirty="0" err="1">
                <a:latin typeface="Rockwell Condensed" pitchFamily="18" charset="0"/>
              </a:rPr>
              <a:t>gravitasi</a:t>
            </a:r>
            <a:r>
              <a:rPr lang="en-US" sz="2800" dirty="0">
                <a:latin typeface="Rockwell Condensed" pitchFamily="18" charset="0"/>
              </a:rPr>
              <a:t> </a:t>
            </a:r>
            <a:r>
              <a:rPr lang="en-US" sz="2800" dirty="0" err="1" smtClean="0">
                <a:latin typeface="Rockwell Condensed" pitchFamily="18" charset="0"/>
              </a:rPr>
              <a:t>terhadap</a:t>
            </a:r>
            <a:r>
              <a:rPr lang="en-US" sz="2800" dirty="0" smtClean="0">
                <a:latin typeface="Rockwell Condensed" pitchFamily="18" charset="0"/>
              </a:rPr>
              <a:t> </a:t>
            </a:r>
            <a:r>
              <a:rPr lang="en-US" sz="2800" dirty="0" err="1">
                <a:latin typeface="Rockwell Condensed" pitchFamily="18" charset="0"/>
              </a:rPr>
              <a:t>tubuh</a:t>
            </a:r>
            <a:r>
              <a:rPr lang="en-US" sz="2800" dirty="0">
                <a:latin typeface="Rockwell Condensed" pitchFamily="18" charset="0"/>
              </a:rPr>
              <a:t> </a:t>
            </a:r>
            <a:r>
              <a:rPr lang="en-US" sz="2800" dirty="0" err="1">
                <a:latin typeface="Rockwell Condensed" pitchFamily="18" charset="0"/>
              </a:rPr>
              <a:t>manusia</a:t>
            </a:r>
            <a:r>
              <a:rPr lang="en-US" sz="2800" dirty="0">
                <a:latin typeface="Rockwell Condensed" pitchFamily="18" charset="0"/>
              </a:rPr>
              <a:t/>
            </a:r>
            <a:br>
              <a:rPr lang="en-US" sz="2800" dirty="0">
                <a:latin typeface="Rockwell Condensed" pitchFamily="18" charset="0"/>
              </a:rPr>
            </a:br>
            <a:r>
              <a:rPr lang="en-US" sz="2400" dirty="0">
                <a:latin typeface="Rockwell Condensed" pitchFamily="18" charset="0"/>
              </a:rPr>
              <a:t>- </a:t>
            </a:r>
            <a:r>
              <a:rPr lang="en-US" sz="2400" dirty="0" err="1">
                <a:latin typeface="Rockwell Condensed" pitchFamily="18" charset="0"/>
              </a:rPr>
              <a:t>berat</a:t>
            </a:r>
            <a:r>
              <a:rPr lang="en-US" sz="2400" dirty="0">
                <a:latin typeface="Rockwell Condensed" pitchFamily="18" charset="0"/>
              </a:rPr>
              <a:t> </a:t>
            </a:r>
            <a:r>
              <a:rPr lang="en-US" sz="2400" dirty="0" err="1">
                <a:latin typeface="Rockwell Condensed" pitchFamily="18" charset="0"/>
              </a:rPr>
              <a:t>badan</a:t>
            </a:r>
            <a:r>
              <a:rPr lang="en-US" sz="2400" dirty="0">
                <a:latin typeface="Rockwell Condensed" pitchFamily="18" charset="0"/>
              </a:rPr>
              <a:t>,</a:t>
            </a:r>
            <a:br>
              <a:rPr lang="en-US" sz="2400" dirty="0">
                <a:latin typeface="Rockwell Condensed" pitchFamily="18" charset="0"/>
              </a:rPr>
            </a:br>
            <a:r>
              <a:rPr lang="en-US" sz="2400" dirty="0">
                <a:latin typeface="Rockwell Condensed" pitchFamily="18" charset="0"/>
              </a:rPr>
              <a:t>- </a:t>
            </a:r>
            <a:r>
              <a:rPr lang="en-US" sz="2400" dirty="0" err="1">
                <a:latin typeface="Rockwell Condensed" pitchFamily="18" charset="0"/>
              </a:rPr>
              <a:t>varises</a:t>
            </a:r>
            <a:r>
              <a:rPr lang="en-US" sz="2400" dirty="0">
                <a:latin typeface="Rockwell Condensed" pitchFamily="18" charset="0"/>
              </a:rPr>
              <a:t>,</a:t>
            </a:r>
            <a:br>
              <a:rPr lang="en-US" sz="2400" dirty="0">
                <a:latin typeface="Rockwell Condensed" pitchFamily="18" charset="0"/>
              </a:rPr>
            </a:br>
            <a:r>
              <a:rPr lang="en-US" sz="2400" dirty="0">
                <a:latin typeface="Rockwell Condensed" pitchFamily="18" charset="0"/>
              </a:rPr>
              <a:t>- edema </a:t>
            </a:r>
            <a:r>
              <a:rPr lang="en-US" sz="2400" dirty="0" err="1">
                <a:latin typeface="Rockwell Condensed" pitchFamily="18" charset="0"/>
              </a:rPr>
              <a:t>tungkai</a:t>
            </a:r>
            <a:r>
              <a:rPr lang="en-US" sz="2400" dirty="0">
                <a:latin typeface="Rockwell Condensed" pitchFamily="18" charset="0"/>
              </a:rPr>
              <a:t>, </a:t>
            </a:r>
            <a:r>
              <a:rPr lang="en-US" sz="2400" dirty="0" err="1">
                <a:latin typeface="Rockwell Condensed" pitchFamily="18" charset="0"/>
              </a:rPr>
              <a:t>dll</a:t>
            </a:r>
            <a:r>
              <a:rPr lang="en-US" sz="2400" dirty="0">
                <a:latin typeface="Rockwell Condensed" pitchFamily="18" charset="0"/>
              </a:rPr>
              <a:t>.</a:t>
            </a:r>
            <a:br>
              <a:rPr lang="en-US" sz="2400" dirty="0">
                <a:latin typeface="Rockwell Condensed" pitchFamily="18" charset="0"/>
              </a:rPr>
            </a:br>
            <a:endParaRPr lang="en-US" sz="1200" dirty="0">
              <a:latin typeface="Rockwell Condensed" pitchFamily="18" charset="0"/>
            </a:endParaRPr>
          </a:p>
          <a:p>
            <a:pPr>
              <a:lnSpc>
                <a:spcPct val="90000"/>
              </a:lnSpc>
            </a:pPr>
            <a:r>
              <a:rPr lang="en-US" sz="2800" dirty="0">
                <a:latin typeface="Rockwell Condensed" pitchFamily="18" charset="0"/>
              </a:rPr>
              <a:t>Gaya yang </a:t>
            </a:r>
            <a:r>
              <a:rPr lang="en-US" sz="2800" dirty="0" err="1">
                <a:latin typeface="Rockwell Condensed" pitchFamily="18" charset="0"/>
              </a:rPr>
              <a:t>mempengaruhi</a:t>
            </a:r>
            <a:r>
              <a:rPr lang="en-US" sz="2800" dirty="0">
                <a:latin typeface="Rockwell Condensed" pitchFamily="18" charset="0"/>
              </a:rPr>
              <a:t> </a:t>
            </a:r>
            <a:r>
              <a:rPr lang="en-US" sz="2800" dirty="0" err="1">
                <a:latin typeface="Rockwell Condensed" pitchFamily="18" charset="0"/>
              </a:rPr>
              <a:t>tubuh</a:t>
            </a:r>
            <a:r>
              <a:rPr lang="en-US" sz="2800" dirty="0">
                <a:latin typeface="Rockwell Condensed" pitchFamily="18" charset="0"/>
              </a:rPr>
              <a:t> </a:t>
            </a:r>
            <a:r>
              <a:rPr lang="en-US" sz="2800" dirty="0" err="1">
                <a:latin typeface="Rockwell Condensed" pitchFamily="18" charset="0"/>
              </a:rPr>
              <a:t>manusia</a:t>
            </a:r>
            <a:r>
              <a:rPr lang="en-US" sz="2800" dirty="0">
                <a:latin typeface="Rockwell Condensed" pitchFamily="18" charset="0"/>
              </a:rPr>
              <a:t/>
            </a:r>
            <a:br>
              <a:rPr lang="en-US" sz="2800" dirty="0">
                <a:latin typeface="Rockwell Condensed" pitchFamily="18" charset="0"/>
              </a:rPr>
            </a:br>
            <a:r>
              <a:rPr lang="en-US" sz="2400" dirty="0">
                <a:latin typeface="Rockwell Condensed" pitchFamily="18" charset="0"/>
              </a:rPr>
              <a:t>- </a:t>
            </a:r>
            <a:r>
              <a:rPr lang="en-US" sz="2400" dirty="0" err="1">
                <a:latin typeface="Rockwell Condensed" pitchFamily="18" charset="0"/>
              </a:rPr>
              <a:t>gaya</a:t>
            </a:r>
            <a:r>
              <a:rPr lang="en-US" sz="2400" dirty="0">
                <a:latin typeface="Rockwell Condensed" pitchFamily="18" charset="0"/>
              </a:rPr>
              <a:t> </a:t>
            </a:r>
            <a:r>
              <a:rPr lang="en-US" sz="2400" dirty="0" err="1">
                <a:latin typeface="Rockwell Condensed" pitchFamily="18" charset="0"/>
              </a:rPr>
              <a:t>pada</a:t>
            </a:r>
            <a:r>
              <a:rPr lang="en-US" sz="2400" dirty="0">
                <a:latin typeface="Rockwell Condensed" pitchFamily="18" charset="0"/>
              </a:rPr>
              <a:t> </a:t>
            </a:r>
            <a:r>
              <a:rPr lang="en-US" sz="2400" dirty="0" err="1">
                <a:latin typeface="Rockwell Condensed" pitchFamily="18" charset="0"/>
              </a:rPr>
              <a:t>tubuh</a:t>
            </a:r>
            <a:r>
              <a:rPr lang="en-US" sz="2400" dirty="0">
                <a:latin typeface="Rockwell Condensed" pitchFamily="18" charset="0"/>
              </a:rPr>
              <a:t> </a:t>
            </a:r>
            <a:r>
              <a:rPr lang="en-US" sz="2400" dirty="0" err="1">
                <a:latin typeface="Rockwell Condensed" pitchFamily="18" charset="0"/>
              </a:rPr>
              <a:t>manusia</a:t>
            </a:r>
            <a:r>
              <a:rPr lang="en-US" sz="2400" dirty="0">
                <a:latin typeface="Rockwell Condensed" pitchFamily="18" charset="0"/>
              </a:rPr>
              <a:t> </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spt</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saat</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tubuh</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menabrak</a:t>
            </a:r>
            <a:r>
              <a:rPr lang="en-US" sz="2400" dirty="0">
                <a:latin typeface="Rockwell Condensed" pitchFamily="18" charset="0"/>
                <a:sym typeface="Symbol" pitchFamily="18" charset="2"/>
              </a:rPr>
              <a:t> </a:t>
            </a:r>
            <a:br>
              <a:rPr lang="en-US" sz="2400" dirty="0">
                <a:latin typeface="Rockwell Condensed" pitchFamily="18" charset="0"/>
                <a:sym typeface="Symbol" pitchFamily="18" charset="2"/>
              </a:rPr>
            </a:b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suatu</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benda</a:t>
            </a:r>
            <a:r>
              <a:rPr lang="en-US" sz="2400" dirty="0">
                <a:latin typeface="Rockwell Condensed" pitchFamily="18" charset="0"/>
              </a:rPr>
              <a:t/>
            </a:r>
            <a:br>
              <a:rPr lang="en-US" sz="2400" dirty="0">
                <a:latin typeface="Rockwell Condensed" pitchFamily="18" charset="0"/>
              </a:rPr>
            </a:br>
            <a:r>
              <a:rPr lang="en-US" sz="2400" dirty="0">
                <a:latin typeface="Rockwell Condensed" pitchFamily="18" charset="0"/>
              </a:rPr>
              <a:t>- </a:t>
            </a:r>
            <a:r>
              <a:rPr lang="en-US" sz="2400" dirty="0" err="1">
                <a:latin typeface="Rockwell Condensed" pitchFamily="18" charset="0"/>
              </a:rPr>
              <a:t>gaya</a:t>
            </a:r>
            <a:r>
              <a:rPr lang="en-US" sz="2400" dirty="0">
                <a:latin typeface="Rockwell Condensed" pitchFamily="18" charset="0"/>
              </a:rPr>
              <a:t> di </a:t>
            </a:r>
            <a:r>
              <a:rPr lang="en-US" sz="2400" dirty="0" err="1">
                <a:latin typeface="Rockwell Condensed" pitchFamily="18" charset="0"/>
              </a:rPr>
              <a:t>dalam</a:t>
            </a:r>
            <a:r>
              <a:rPr lang="en-US" sz="2400" dirty="0">
                <a:latin typeface="Rockwell Condensed" pitchFamily="18" charset="0"/>
              </a:rPr>
              <a:t> </a:t>
            </a:r>
            <a:r>
              <a:rPr lang="en-US" sz="2400" dirty="0" err="1">
                <a:latin typeface="Rockwell Condensed" pitchFamily="18" charset="0"/>
              </a:rPr>
              <a:t>tubuh</a:t>
            </a:r>
            <a:r>
              <a:rPr lang="en-US" sz="2400" dirty="0">
                <a:latin typeface="Rockwell Condensed" pitchFamily="18" charset="0"/>
              </a:rPr>
              <a:t> </a:t>
            </a:r>
            <a:r>
              <a:rPr lang="en-US" sz="2400" dirty="0" err="1">
                <a:latin typeface="Rockwell Condensed" pitchFamily="18" charset="0"/>
              </a:rPr>
              <a:t>manusia</a:t>
            </a:r>
            <a:r>
              <a:rPr lang="en-US" sz="2400" dirty="0">
                <a:latin typeface="Rockwell Condensed" pitchFamily="18" charset="0"/>
              </a:rPr>
              <a:t> </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gaya</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otot</a:t>
            </a:r>
            <a:r>
              <a:rPr lang="en-US" sz="2400" dirty="0">
                <a:latin typeface="Rockwell Condensed" pitchFamily="18" charset="0"/>
                <a:sym typeface="Symbol" pitchFamily="18" charset="2"/>
              </a:rPr>
              <a:t> </a:t>
            </a:r>
            <a:br>
              <a:rPr lang="en-US" sz="2400" dirty="0">
                <a:latin typeface="Rockwell Condensed" pitchFamily="18" charset="0"/>
                <a:sym typeface="Symbol" pitchFamily="18" charset="2"/>
              </a:rPr>
            </a:b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mempengaruhi</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sirkulasi</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darah</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dan</a:t>
            </a:r>
            <a:r>
              <a:rPr lang="en-US" sz="2400" dirty="0">
                <a:latin typeface="Rockwell Condensed" pitchFamily="18" charset="0"/>
                <a:sym typeface="Symbol" pitchFamily="18" charset="2"/>
              </a:rPr>
              <a:t> </a:t>
            </a:r>
            <a:r>
              <a:rPr lang="en-US" sz="2400" dirty="0" err="1">
                <a:latin typeface="Rockwell Condensed" pitchFamily="18" charset="0"/>
                <a:sym typeface="Symbol" pitchFamily="18" charset="2"/>
              </a:rPr>
              <a:t>pernapasan</a:t>
            </a:r>
            <a:endParaRPr lang="en-US" sz="2400" dirty="0">
              <a:latin typeface="Rockwell Condensed" pitchFamily="18" charset="0"/>
              <a:sym typeface="Symbol" pitchFamily="18" charset="2"/>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2" name="Date Placeholder 1"/>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220012772"/>
      </p:ext>
    </p:extLst>
  </p:cSld>
  <p:clrMapOvr>
    <a:masterClrMapping/>
  </p:clrMapOvr>
  <p:transition>
    <p:plus/>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F4AE0108-1BA2-4FA8-BC61-D8F838C515E1}" type="slidenum">
              <a:rPr lang="en-US"/>
              <a:pPr/>
              <a:t>24</a:t>
            </a:fld>
            <a:endParaRPr lang="en-US"/>
          </a:p>
        </p:txBody>
      </p:sp>
      <p:sp>
        <p:nvSpPr>
          <p:cNvPr id="35842" name="Rectangle 2"/>
          <p:cNvSpPr>
            <a:spLocks noGrp="1" noChangeArrowheads="1"/>
          </p:cNvSpPr>
          <p:nvPr>
            <p:ph type="title"/>
          </p:nvPr>
        </p:nvSpPr>
        <p:spPr>
          <a:xfrm>
            <a:off x="1835696" y="381000"/>
            <a:ext cx="6552728" cy="1143000"/>
          </a:xfrm>
        </p:spPr>
        <p:txBody>
          <a:bodyPr/>
          <a:lstStyle/>
          <a:p>
            <a:r>
              <a:rPr lang="en-US" sz="3200" dirty="0" err="1">
                <a:latin typeface="Stencil" pitchFamily="82" charset="0"/>
              </a:rPr>
              <a:t>Biomekanika</a:t>
            </a:r>
            <a:r>
              <a:rPr lang="en-US" dirty="0">
                <a:latin typeface="Stencil" pitchFamily="82" charset="0"/>
              </a:rPr>
              <a:t> </a:t>
            </a:r>
            <a:r>
              <a:rPr lang="en-US" sz="2400" dirty="0" err="1">
                <a:latin typeface="Lucida Calligraphy" pitchFamily="66" charset="0"/>
              </a:rPr>
              <a:t>pada</a:t>
            </a:r>
            <a:r>
              <a:rPr lang="en-US" dirty="0">
                <a:latin typeface="Stencil" pitchFamily="82" charset="0"/>
              </a:rPr>
              <a:t> </a:t>
            </a:r>
            <a:r>
              <a:rPr lang="en-US" sz="3200" dirty="0" err="1">
                <a:latin typeface="Stencil" pitchFamily="82" charset="0"/>
              </a:rPr>
              <a:t>manusia</a:t>
            </a:r>
            <a:endParaRPr lang="en-US" sz="3200" dirty="0">
              <a:latin typeface="Stencil" pitchFamily="82" charset="0"/>
            </a:endParaRPr>
          </a:p>
        </p:txBody>
      </p:sp>
      <p:sp>
        <p:nvSpPr>
          <p:cNvPr id="35843" name="Rectangle 3"/>
          <p:cNvSpPr>
            <a:spLocks noGrp="1" noChangeArrowheads="1"/>
          </p:cNvSpPr>
          <p:nvPr>
            <p:ph type="body" idx="1"/>
          </p:nvPr>
        </p:nvSpPr>
        <p:spPr>
          <a:xfrm>
            <a:off x="1403648" y="1700808"/>
            <a:ext cx="7659960" cy="3744416"/>
          </a:xfrm>
        </p:spPr>
        <p:txBody>
          <a:bodyPr/>
          <a:lstStyle/>
          <a:p>
            <a:pPr>
              <a:lnSpc>
                <a:spcPct val="90000"/>
              </a:lnSpc>
            </a:pPr>
            <a:r>
              <a:rPr lang="en-US" dirty="0">
                <a:latin typeface="Rockwell Condensed" pitchFamily="18" charset="0"/>
              </a:rPr>
              <a:t>Gaya yang </a:t>
            </a:r>
            <a:r>
              <a:rPr lang="en-US" dirty="0" err="1">
                <a:latin typeface="Rockwell Condensed" pitchFamily="18" charset="0"/>
              </a:rPr>
              <a:t>bekerja</a:t>
            </a:r>
            <a:r>
              <a:rPr lang="en-US" dirty="0">
                <a:latin typeface="Rockwell Condensed" pitchFamily="18" charset="0"/>
              </a:rPr>
              <a:t> </a:t>
            </a:r>
            <a:r>
              <a:rPr lang="en-US" dirty="0" err="1">
                <a:latin typeface="Rockwell Condensed" pitchFamily="18" charset="0"/>
              </a:rPr>
              <a:t>pada</a:t>
            </a:r>
            <a:r>
              <a:rPr lang="en-US" dirty="0">
                <a:latin typeface="Rockwell Condensed" pitchFamily="18" charset="0"/>
              </a:rPr>
              <a:t> </a:t>
            </a:r>
            <a:r>
              <a:rPr lang="en-US" dirty="0" err="1">
                <a:latin typeface="Rockwell Condensed" pitchFamily="18" charset="0"/>
              </a:rPr>
              <a:t>manusia</a:t>
            </a:r>
            <a:r>
              <a:rPr lang="en-US" dirty="0">
                <a:latin typeface="Rockwell Condensed" pitchFamily="18" charset="0"/>
              </a:rPr>
              <a:t/>
            </a:r>
            <a:br>
              <a:rPr lang="en-US" dirty="0">
                <a:latin typeface="Rockwell Condensed" pitchFamily="18" charset="0"/>
              </a:rPr>
            </a:br>
            <a:r>
              <a:rPr lang="en-US" sz="2800" dirty="0">
                <a:latin typeface="Rockwell Condensed" pitchFamily="18" charset="0"/>
              </a:rPr>
              <a:t>- </a:t>
            </a:r>
            <a:r>
              <a:rPr lang="en-US" sz="2800" dirty="0" err="1">
                <a:latin typeface="Rockwell Condensed" pitchFamily="18" charset="0"/>
              </a:rPr>
              <a:t>dalam</a:t>
            </a:r>
            <a:r>
              <a:rPr lang="en-US" sz="2800" dirty="0">
                <a:latin typeface="Rockwell Condensed" pitchFamily="18" charset="0"/>
              </a:rPr>
              <a:t> </a:t>
            </a:r>
            <a:r>
              <a:rPr lang="en-US" sz="2800" dirty="0" err="1">
                <a:latin typeface="Rockwell Condensed" pitchFamily="18" charset="0"/>
              </a:rPr>
              <a:t>keadaan</a:t>
            </a:r>
            <a:r>
              <a:rPr lang="en-US" sz="2800" dirty="0">
                <a:latin typeface="Rockwell Condensed" pitchFamily="18" charset="0"/>
              </a:rPr>
              <a:t> </a:t>
            </a:r>
            <a:r>
              <a:rPr lang="en-US" sz="2800" dirty="0" err="1">
                <a:latin typeface="Rockwell Condensed" pitchFamily="18" charset="0"/>
              </a:rPr>
              <a:t>statis</a:t>
            </a:r>
            <a:r>
              <a:rPr lang="en-US" sz="2800" dirty="0">
                <a:latin typeface="Rockwell Condensed" pitchFamily="18" charset="0"/>
              </a:rPr>
              <a:t/>
            </a:r>
            <a:br>
              <a:rPr lang="en-US" sz="2800" dirty="0">
                <a:latin typeface="Rockwell Condensed" pitchFamily="18" charset="0"/>
              </a:rPr>
            </a:br>
            <a:r>
              <a:rPr lang="en-US" sz="2800" dirty="0">
                <a:latin typeface="Rockwell Condensed" pitchFamily="18" charset="0"/>
              </a:rPr>
              <a:t>- </a:t>
            </a:r>
            <a:r>
              <a:rPr lang="en-US" sz="2800" dirty="0" err="1">
                <a:latin typeface="Rockwell Condensed" pitchFamily="18" charset="0"/>
              </a:rPr>
              <a:t>dalam</a:t>
            </a:r>
            <a:r>
              <a:rPr lang="en-US" sz="2800" dirty="0">
                <a:latin typeface="Rockwell Condensed" pitchFamily="18" charset="0"/>
              </a:rPr>
              <a:t> </a:t>
            </a:r>
            <a:r>
              <a:rPr lang="en-US" sz="2800" dirty="0" err="1">
                <a:latin typeface="Rockwell Condensed" pitchFamily="18" charset="0"/>
              </a:rPr>
              <a:t>keadaan</a:t>
            </a:r>
            <a:r>
              <a:rPr lang="en-US" sz="2800" dirty="0">
                <a:latin typeface="Rockwell Condensed" pitchFamily="18" charset="0"/>
              </a:rPr>
              <a:t> </a:t>
            </a:r>
            <a:r>
              <a:rPr lang="en-US" sz="2800" dirty="0" err="1">
                <a:latin typeface="Rockwell Condensed" pitchFamily="18" charset="0"/>
              </a:rPr>
              <a:t>dinamis</a:t>
            </a:r>
            <a:endParaRPr lang="en-US" sz="2800" dirty="0">
              <a:latin typeface="Rockwell Condensed" pitchFamily="18" charset="0"/>
            </a:endParaRPr>
          </a:p>
          <a:p>
            <a:pPr>
              <a:lnSpc>
                <a:spcPct val="90000"/>
              </a:lnSpc>
              <a:buFont typeface="Wingdings" pitchFamily="2" charset="2"/>
              <a:buNone/>
            </a:pPr>
            <a:endParaRPr lang="en-US" sz="1200" dirty="0">
              <a:latin typeface="Rockwell Condensed" pitchFamily="18" charset="0"/>
            </a:endParaRPr>
          </a:p>
          <a:p>
            <a:pPr>
              <a:lnSpc>
                <a:spcPct val="90000"/>
              </a:lnSpc>
            </a:pPr>
            <a:r>
              <a:rPr lang="en-US" dirty="0">
                <a:latin typeface="Rockwell Condensed" pitchFamily="18" charset="0"/>
              </a:rPr>
              <a:t>Gaya </a:t>
            </a:r>
            <a:r>
              <a:rPr lang="en-US" dirty="0" err="1">
                <a:latin typeface="Rockwell Condensed" pitchFamily="18" charset="0"/>
              </a:rPr>
              <a:t>pada</a:t>
            </a:r>
            <a:r>
              <a:rPr lang="en-US" dirty="0">
                <a:latin typeface="Rockwell Condensed" pitchFamily="18" charset="0"/>
              </a:rPr>
              <a:t> </a:t>
            </a:r>
            <a:r>
              <a:rPr lang="en-US" dirty="0" err="1">
                <a:latin typeface="Rockwell Condensed" pitchFamily="18" charset="0"/>
              </a:rPr>
              <a:t>tubuh</a:t>
            </a:r>
            <a:r>
              <a:rPr lang="en-US" dirty="0">
                <a:latin typeface="Rockwell Condensed" pitchFamily="18" charset="0"/>
              </a:rPr>
              <a:t> </a:t>
            </a:r>
            <a:r>
              <a:rPr lang="en-US" dirty="0" err="1">
                <a:latin typeface="Rockwell Condensed" pitchFamily="18" charset="0"/>
              </a:rPr>
              <a:t>manusia</a:t>
            </a:r>
            <a:r>
              <a:rPr lang="en-US" dirty="0">
                <a:latin typeface="Rockwell Condensed" pitchFamily="18" charset="0"/>
              </a:rPr>
              <a:t> </a:t>
            </a:r>
            <a:r>
              <a:rPr lang="en-US" dirty="0" err="1">
                <a:latin typeface="Rockwell Condensed" pitchFamily="18" charset="0"/>
              </a:rPr>
              <a:t>dalam</a:t>
            </a:r>
            <a:r>
              <a:rPr lang="en-US" dirty="0">
                <a:latin typeface="Rockwell Condensed" pitchFamily="18" charset="0"/>
              </a:rPr>
              <a:t> </a:t>
            </a:r>
            <a:r>
              <a:rPr lang="en-US" dirty="0" err="1">
                <a:latin typeface="Rockwell Condensed" pitchFamily="18" charset="0"/>
              </a:rPr>
              <a:t>keadaan</a:t>
            </a:r>
            <a:r>
              <a:rPr lang="en-US" dirty="0">
                <a:latin typeface="Rockwell Condensed" pitchFamily="18" charset="0"/>
              </a:rPr>
              <a:t> </a:t>
            </a:r>
            <a:r>
              <a:rPr lang="en-US" dirty="0" err="1">
                <a:latin typeface="Rockwell Condensed" pitchFamily="18" charset="0"/>
              </a:rPr>
              <a:t>statis</a:t>
            </a:r>
            <a:r>
              <a:rPr lang="en-US" sz="2800" dirty="0">
                <a:latin typeface="Rockwell Condensed" pitchFamily="18" charset="0"/>
              </a:rPr>
              <a:t/>
            </a:r>
            <a:br>
              <a:rPr lang="en-US" sz="2800" dirty="0">
                <a:latin typeface="Rockwell Condensed" pitchFamily="18" charset="0"/>
              </a:rPr>
            </a:br>
            <a:r>
              <a:rPr lang="en-US" sz="2800" dirty="0">
                <a:latin typeface="Rockwell Condensed" pitchFamily="18" charset="0"/>
              </a:rPr>
              <a:t> </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dalam</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keadaan</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setimbang</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jumlah</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gaya</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dlm</a:t>
            </a:r>
            <a:r>
              <a:rPr lang="en-US" sz="2800" dirty="0">
                <a:latin typeface="Rockwell Condensed" pitchFamily="18" charset="0"/>
                <a:sym typeface="Symbol" pitchFamily="18" charset="2"/>
              </a:rPr>
              <a:t> </a:t>
            </a:r>
            <a:br>
              <a:rPr lang="en-US" sz="2800" dirty="0">
                <a:latin typeface="Rockwell Condensed" pitchFamily="18" charset="0"/>
                <a:sym typeface="Symbol" pitchFamily="18" charset="2"/>
              </a:rPr>
            </a:b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segala</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arah</a:t>
            </a:r>
            <a:r>
              <a:rPr lang="en-US" sz="2800" dirty="0">
                <a:latin typeface="Rockwell Condensed" pitchFamily="18" charset="0"/>
                <a:sym typeface="Symbol" pitchFamily="18" charset="2"/>
              </a:rPr>
              <a:t> (F=0)</a:t>
            </a:r>
            <a:br>
              <a:rPr lang="en-US" sz="2800" dirty="0">
                <a:latin typeface="Rockwell Condensed" pitchFamily="18" charset="0"/>
                <a:sym typeface="Symbol" pitchFamily="18" charset="2"/>
              </a:rPr>
            </a:br>
            <a:r>
              <a:rPr lang="en-US" sz="2800" dirty="0">
                <a:latin typeface="Rockwell Condensed" pitchFamily="18" charset="0"/>
                <a:sym typeface="Symbol" pitchFamily="18" charset="2"/>
              </a:rPr>
              <a:t>  </a:t>
            </a:r>
            <a:r>
              <a:rPr lang="en-US" sz="2800" dirty="0" err="1">
                <a:latin typeface="Rockwell Condensed" pitchFamily="18" charset="0"/>
                <a:sym typeface="Symbol" pitchFamily="18" charset="2"/>
              </a:rPr>
              <a:t>sistem</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muskuloskeletal</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bekerja</a:t>
            </a: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sbg</a:t>
            </a:r>
            <a:r>
              <a:rPr lang="en-US" sz="2800" dirty="0">
                <a:latin typeface="Rockwell Condensed" pitchFamily="18" charset="0"/>
                <a:sym typeface="Symbol" pitchFamily="18" charset="2"/>
              </a:rPr>
              <a:t> </a:t>
            </a:r>
            <a:br>
              <a:rPr lang="en-US" sz="2800" dirty="0">
                <a:latin typeface="Rockwell Condensed" pitchFamily="18" charset="0"/>
                <a:sym typeface="Symbol" pitchFamily="18" charset="2"/>
              </a:rPr>
            </a:br>
            <a:r>
              <a:rPr lang="en-US" sz="2800" dirty="0">
                <a:latin typeface="Rockwell Condensed" pitchFamily="18" charset="0"/>
                <a:sym typeface="Symbol" pitchFamily="18" charset="2"/>
              </a:rPr>
              <a:t>      </a:t>
            </a:r>
            <a:r>
              <a:rPr lang="en-US" sz="2800" dirty="0" err="1">
                <a:latin typeface="Rockwell Condensed" pitchFamily="18" charset="0"/>
                <a:sym typeface="Symbol" pitchFamily="18" charset="2"/>
              </a:rPr>
              <a:t>pengumpil</a:t>
            </a:r>
            <a:r>
              <a:rPr lang="en-US" sz="2800" dirty="0">
                <a:latin typeface="Rockwell Condensed" pitchFamily="18" charset="0"/>
                <a:sym typeface="Symbol" pitchFamily="18" charset="2"/>
              </a:rPr>
              <a:t>/</a:t>
            </a:r>
            <a:r>
              <a:rPr lang="en-US" sz="2800" dirty="0" err="1">
                <a:latin typeface="Rockwell Condensed" pitchFamily="18" charset="0"/>
                <a:sym typeface="Symbol" pitchFamily="18" charset="2"/>
              </a:rPr>
              <a:t>pengungkit</a:t>
            </a:r>
            <a:endParaRPr lang="en-US" sz="2800" dirty="0">
              <a:latin typeface="Rockwell Condensed" pitchFamily="18" charset="0"/>
              <a:sym typeface="Symbol" pitchFamily="18" charset="2"/>
            </a:endParaRP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Date Placeholder 2"/>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65535949"/>
      </p:ext>
    </p:extLst>
  </p:cSld>
  <p:clrMapOvr>
    <a:masterClrMapping/>
  </p:clrMapOvr>
  <p:transition>
    <p:plus/>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81449" y="2924944"/>
            <a:ext cx="6252864" cy="707886"/>
          </a:xfrm>
          <a:prstGeom prst="rect">
            <a:avLst/>
          </a:prstGeom>
        </p:spPr>
        <p:txBody>
          <a:bodyPr wrap="square">
            <a:spAutoFit/>
          </a:bodyPr>
          <a:lstStyle/>
          <a:p>
            <a:pPr marL="457200" indent="-457200">
              <a:buFont typeface="+mj-lt"/>
              <a:buAutoNum type="arabicPeriod"/>
              <a:tabLst>
                <a:tab pos="406400" algn="l"/>
              </a:tabLst>
            </a:pPr>
            <a:r>
              <a:rPr lang="en-US" sz="2000" dirty="0" smtClean="0">
                <a:solidFill>
                  <a:prstClr val="black"/>
                </a:solidFill>
                <a:latin typeface="Rockwell" pitchFamily="18" charset="0"/>
              </a:rPr>
              <a:t>Gaya </a:t>
            </a:r>
            <a:r>
              <a:rPr lang="en-US" sz="2000" dirty="0" err="1">
                <a:solidFill>
                  <a:prstClr val="black"/>
                </a:solidFill>
                <a:latin typeface="Rockwell" pitchFamily="18" charset="0"/>
              </a:rPr>
              <a:t>pada</a:t>
            </a:r>
            <a:r>
              <a:rPr lang="en-US" sz="2000" dirty="0">
                <a:solidFill>
                  <a:prstClr val="black"/>
                </a:solidFill>
                <a:latin typeface="Rockwell" pitchFamily="18" charset="0"/>
              </a:rPr>
              <a:t> </a:t>
            </a:r>
            <a:r>
              <a:rPr lang="en-US" sz="2000" dirty="0" err="1">
                <a:solidFill>
                  <a:prstClr val="black"/>
                </a:solidFill>
                <a:latin typeface="Rockwell" pitchFamily="18" charset="0"/>
              </a:rPr>
              <a:t>tubuh</a:t>
            </a:r>
            <a:r>
              <a:rPr lang="en-US" sz="2000" dirty="0">
                <a:solidFill>
                  <a:prstClr val="black"/>
                </a:solidFill>
                <a:latin typeface="Rockwell" pitchFamily="18" charset="0"/>
              </a:rPr>
              <a:t> </a:t>
            </a:r>
            <a:r>
              <a:rPr lang="en-US" sz="2000" dirty="0" err="1">
                <a:solidFill>
                  <a:prstClr val="black"/>
                </a:solidFill>
                <a:latin typeface="Rockwell" pitchFamily="18" charset="0"/>
              </a:rPr>
              <a:t>dlm</a:t>
            </a:r>
            <a:r>
              <a:rPr lang="en-US" sz="2000" dirty="0">
                <a:solidFill>
                  <a:prstClr val="black"/>
                </a:solidFill>
                <a:latin typeface="Rockwell" pitchFamily="18" charset="0"/>
              </a:rPr>
              <a:t> </a:t>
            </a:r>
            <a:r>
              <a:rPr lang="en-US" sz="2000" dirty="0" err="1">
                <a:solidFill>
                  <a:prstClr val="black"/>
                </a:solidFill>
                <a:latin typeface="Rockwell" pitchFamily="18" charset="0"/>
              </a:rPr>
              <a:t>keadaan</a:t>
            </a:r>
            <a:r>
              <a:rPr lang="en-US" sz="2000" dirty="0">
                <a:solidFill>
                  <a:prstClr val="black"/>
                </a:solidFill>
                <a:latin typeface="Rockwell" pitchFamily="18" charset="0"/>
              </a:rPr>
              <a:t> </a:t>
            </a:r>
            <a:r>
              <a:rPr lang="en-US" sz="2000" dirty="0" err="1">
                <a:solidFill>
                  <a:prstClr val="black"/>
                </a:solidFill>
                <a:latin typeface="Rockwell" pitchFamily="18" charset="0"/>
              </a:rPr>
              <a:t>statis</a:t>
            </a:r>
            <a:r>
              <a:rPr lang="en-US" sz="2000" dirty="0">
                <a:solidFill>
                  <a:prstClr val="black"/>
                </a:solidFill>
                <a:latin typeface="Rockwell" pitchFamily="18" charset="0"/>
              </a:rPr>
              <a:t>.</a:t>
            </a:r>
          </a:p>
          <a:p>
            <a:pPr marL="457200" indent="-457200">
              <a:buFont typeface="+mj-lt"/>
              <a:buAutoNum type="arabicPeriod"/>
              <a:tabLst>
                <a:tab pos="406400" algn="l"/>
              </a:tabLst>
            </a:pPr>
            <a:r>
              <a:rPr lang="en-US" sz="2000" dirty="0" smtClean="0">
                <a:solidFill>
                  <a:prstClr val="black"/>
                </a:solidFill>
                <a:latin typeface="Rockwell" pitchFamily="18" charset="0"/>
              </a:rPr>
              <a:t>Gaya </a:t>
            </a:r>
            <a:r>
              <a:rPr lang="en-US" sz="2000" dirty="0" err="1">
                <a:solidFill>
                  <a:prstClr val="black"/>
                </a:solidFill>
                <a:latin typeface="Rockwell" pitchFamily="18" charset="0"/>
              </a:rPr>
              <a:t>pada</a:t>
            </a:r>
            <a:r>
              <a:rPr lang="en-US" sz="2000" dirty="0">
                <a:solidFill>
                  <a:prstClr val="black"/>
                </a:solidFill>
                <a:latin typeface="Rockwell" pitchFamily="18" charset="0"/>
              </a:rPr>
              <a:t> </a:t>
            </a:r>
            <a:r>
              <a:rPr lang="en-US" sz="2000" dirty="0" err="1">
                <a:solidFill>
                  <a:prstClr val="black"/>
                </a:solidFill>
                <a:latin typeface="Rockwell" pitchFamily="18" charset="0"/>
              </a:rPr>
              <a:t>tubuh</a:t>
            </a:r>
            <a:r>
              <a:rPr lang="en-US" sz="2000" dirty="0">
                <a:solidFill>
                  <a:prstClr val="black"/>
                </a:solidFill>
                <a:latin typeface="Rockwell" pitchFamily="18" charset="0"/>
              </a:rPr>
              <a:t> </a:t>
            </a:r>
            <a:r>
              <a:rPr lang="en-US" sz="2000" dirty="0" err="1">
                <a:solidFill>
                  <a:prstClr val="black"/>
                </a:solidFill>
                <a:latin typeface="Rockwell" pitchFamily="18" charset="0"/>
              </a:rPr>
              <a:t>dalam</a:t>
            </a:r>
            <a:r>
              <a:rPr lang="en-US" sz="2000" dirty="0">
                <a:solidFill>
                  <a:prstClr val="black"/>
                </a:solidFill>
                <a:latin typeface="Rockwell" pitchFamily="18" charset="0"/>
              </a:rPr>
              <a:t> </a:t>
            </a:r>
            <a:r>
              <a:rPr lang="en-US" sz="2000" dirty="0" err="1">
                <a:solidFill>
                  <a:prstClr val="black"/>
                </a:solidFill>
                <a:latin typeface="Rockwell" pitchFamily="18" charset="0"/>
              </a:rPr>
              <a:t>keadaan</a:t>
            </a:r>
            <a:r>
              <a:rPr lang="en-US" sz="2000" dirty="0">
                <a:solidFill>
                  <a:prstClr val="black"/>
                </a:solidFill>
                <a:latin typeface="Rockwell" pitchFamily="18" charset="0"/>
              </a:rPr>
              <a:t> </a:t>
            </a:r>
            <a:r>
              <a:rPr lang="en-US" sz="2000" dirty="0" err="1">
                <a:solidFill>
                  <a:prstClr val="black"/>
                </a:solidFill>
                <a:latin typeface="Rockwell" pitchFamily="18" charset="0"/>
              </a:rPr>
              <a:t>dinamis</a:t>
            </a:r>
            <a:endParaRPr lang="en-US" sz="2000" dirty="0"/>
          </a:p>
        </p:txBody>
      </p:sp>
      <p:sp>
        <p:nvSpPr>
          <p:cNvPr id="5" name="Rectangle 4"/>
          <p:cNvSpPr/>
          <p:nvPr/>
        </p:nvSpPr>
        <p:spPr>
          <a:xfrm>
            <a:off x="1908870" y="1700808"/>
            <a:ext cx="4231351" cy="461665"/>
          </a:xfrm>
          <a:prstGeom prst="rect">
            <a:avLst/>
          </a:prstGeom>
        </p:spPr>
        <p:txBody>
          <a:bodyPr wrap="none">
            <a:spAutoFit/>
          </a:bodyPr>
          <a:lstStyle/>
          <a:p>
            <a:pPr fontAlgn="auto">
              <a:spcBef>
                <a:spcPts val="0"/>
              </a:spcBef>
              <a:spcAft>
                <a:spcPts val="0"/>
              </a:spcAft>
            </a:pPr>
            <a:r>
              <a:rPr lang="en-US" dirty="0">
                <a:solidFill>
                  <a:prstClr val="black"/>
                </a:solidFill>
                <a:latin typeface="Rockwell" pitchFamily="18" charset="0"/>
              </a:rPr>
              <a:t>Gaya </a:t>
            </a:r>
            <a:r>
              <a:rPr lang="en-US" dirty="0" err="1">
                <a:solidFill>
                  <a:prstClr val="black"/>
                </a:solidFill>
                <a:latin typeface="Rockwell" pitchFamily="18" charset="0"/>
              </a:rPr>
              <a:t>pada</a:t>
            </a:r>
            <a:r>
              <a:rPr lang="en-US" dirty="0">
                <a:solidFill>
                  <a:prstClr val="black"/>
                </a:solidFill>
                <a:latin typeface="Rockwell" pitchFamily="18" charset="0"/>
              </a:rPr>
              <a:t> </a:t>
            </a:r>
            <a:r>
              <a:rPr lang="en-US" dirty="0" err="1">
                <a:solidFill>
                  <a:prstClr val="black"/>
                </a:solidFill>
                <a:latin typeface="Rockwell" pitchFamily="18" charset="0"/>
              </a:rPr>
              <a:t>tubuh</a:t>
            </a:r>
            <a:r>
              <a:rPr lang="en-US" dirty="0">
                <a:solidFill>
                  <a:prstClr val="black"/>
                </a:solidFill>
                <a:latin typeface="Rockwell" pitchFamily="18" charset="0"/>
              </a:rPr>
              <a:t> </a:t>
            </a:r>
            <a:r>
              <a:rPr lang="en-US" dirty="0" err="1">
                <a:solidFill>
                  <a:prstClr val="black"/>
                </a:solidFill>
                <a:latin typeface="Rockwell" pitchFamily="18" charset="0"/>
              </a:rPr>
              <a:t>ada</a:t>
            </a:r>
            <a:r>
              <a:rPr lang="en-US" dirty="0">
                <a:solidFill>
                  <a:prstClr val="black"/>
                </a:solidFill>
                <a:latin typeface="Rockwell" pitchFamily="18" charset="0"/>
              </a:rPr>
              <a:t> 2 </a:t>
            </a:r>
            <a:r>
              <a:rPr lang="en-US" dirty="0" err="1">
                <a:solidFill>
                  <a:prstClr val="black"/>
                </a:solidFill>
                <a:latin typeface="Rockwell" pitchFamily="18" charset="0"/>
              </a:rPr>
              <a:t>tipe</a:t>
            </a:r>
            <a:r>
              <a:rPr lang="en-US" dirty="0">
                <a:solidFill>
                  <a:prstClr val="black"/>
                </a:solidFill>
                <a:latin typeface="Rockwell" pitchFamily="18" charset="0"/>
              </a:rPr>
              <a:t> :</a:t>
            </a:r>
          </a:p>
        </p:txBody>
      </p:sp>
      <p:sp>
        <p:nvSpPr>
          <p:cNvPr id="6" name="Footer Placeholder 5"/>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8" name="Slide Number Placeholder 7"/>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25</a:t>
            </a:fld>
            <a:endParaRPr lang="en-US">
              <a:solidFill>
                <a:prstClr val="black"/>
              </a:solidFill>
            </a:endParaRPr>
          </a:p>
        </p:txBody>
      </p:sp>
      <p:sp>
        <p:nvSpPr>
          <p:cNvPr id="9" name="Date Placeholder 8"/>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318068270"/>
      </p:ext>
    </p:extLst>
  </p:cSld>
  <p:clrMapOvr>
    <a:masterClrMapping/>
  </p:clrMapOvr>
  <p:transition>
    <p:plus/>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26</a:t>
            </a:fld>
            <a:endParaRPr lang="en-US">
              <a:solidFill>
                <a:prstClr val="black"/>
              </a:solidFill>
            </a:endParaRPr>
          </a:p>
        </p:txBody>
      </p:sp>
      <p:sp>
        <p:nvSpPr>
          <p:cNvPr id="4" name="TextBox 3"/>
          <p:cNvSpPr txBox="1"/>
          <p:nvPr/>
        </p:nvSpPr>
        <p:spPr>
          <a:xfrm>
            <a:off x="1691680" y="1124744"/>
            <a:ext cx="5917720" cy="646331"/>
          </a:xfrm>
          <a:prstGeom prst="rect">
            <a:avLst/>
          </a:prstGeom>
          <a:noFill/>
        </p:spPr>
        <p:txBody>
          <a:bodyPr wrap="square" rtlCol="0">
            <a:spAutoFit/>
          </a:bodyPr>
          <a:lstStyle/>
          <a:p>
            <a:r>
              <a:rPr lang="en-US" sz="3600" dirty="0" smtClean="0">
                <a:latin typeface="Rockwell Condensed" pitchFamily="18" charset="0"/>
              </a:rPr>
              <a:t>3.2.   GAYA PADA TUBUH MANUSIA </a:t>
            </a:r>
            <a:endParaRPr lang="en-US" sz="3600" dirty="0">
              <a:latin typeface="Rockwell Condensed" pitchFamily="18" charset="0"/>
            </a:endParaRPr>
          </a:p>
        </p:txBody>
      </p:sp>
      <p:sp>
        <p:nvSpPr>
          <p:cNvPr id="5" name="Rectangle 4"/>
          <p:cNvSpPr/>
          <p:nvPr/>
        </p:nvSpPr>
        <p:spPr>
          <a:xfrm>
            <a:off x="1331640" y="2028617"/>
            <a:ext cx="6552728" cy="1631216"/>
          </a:xfrm>
          <a:prstGeom prst="rect">
            <a:avLst/>
          </a:prstGeom>
        </p:spPr>
        <p:txBody>
          <a:bodyPr wrap="square">
            <a:spAutoFit/>
          </a:bodyPr>
          <a:lstStyle/>
          <a:p>
            <a:pPr fontAlgn="auto">
              <a:spcBef>
                <a:spcPts val="0"/>
              </a:spcBef>
              <a:spcAft>
                <a:spcPts val="0"/>
              </a:spcAft>
            </a:pPr>
            <a:r>
              <a:rPr lang="en-US" sz="2800" dirty="0">
                <a:solidFill>
                  <a:prstClr val="black"/>
                </a:solidFill>
                <a:latin typeface="Rockwell" pitchFamily="18" charset="0"/>
              </a:rPr>
              <a:t>Gaya </a:t>
            </a:r>
            <a:r>
              <a:rPr lang="en-US" sz="2800" dirty="0" err="1">
                <a:solidFill>
                  <a:prstClr val="black"/>
                </a:solidFill>
                <a:latin typeface="Rockwell" pitchFamily="18" charset="0"/>
              </a:rPr>
              <a:t>pd</a:t>
            </a:r>
            <a:r>
              <a:rPr lang="en-US" sz="2800" dirty="0">
                <a:solidFill>
                  <a:prstClr val="black"/>
                </a:solidFill>
                <a:latin typeface="Rockwell" pitchFamily="18" charset="0"/>
              </a:rPr>
              <a:t> </a:t>
            </a:r>
            <a:r>
              <a:rPr lang="en-US" sz="2800" dirty="0" err="1">
                <a:solidFill>
                  <a:prstClr val="black"/>
                </a:solidFill>
                <a:latin typeface="Rockwell" pitchFamily="18" charset="0"/>
              </a:rPr>
              <a:t>tubuh</a:t>
            </a:r>
            <a:r>
              <a:rPr lang="en-US" sz="2800" dirty="0">
                <a:solidFill>
                  <a:prstClr val="black"/>
                </a:solidFill>
                <a:latin typeface="Rockwell" pitchFamily="18" charset="0"/>
              </a:rPr>
              <a:t> </a:t>
            </a:r>
            <a:r>
              <a:rPr lang="en-US" sz="2800" dirty="0" err="1">
                <a:solidFill>
                  <a:prstClr val="black"/>
                </a:solidFill>
                <a:latin typeface="Rockwell" pitchFamily="18" charset="0"/>
              </a:rPr>
              <a:t>keadaan</a:t>
            </a:r>
            <a:r>
              <a:rPr lang="en-US" sz="2800" dirty="0">
                <a:solidFill>
                  <a:prstClr val="black"/>
                </a:solidFill>
                <a:latin typeface="Rockwell" pitchFamily="18" charset="0"/>
              </a:rPr>
              <a:t> </a:t>
            </a:r>
            <a:r>
              <a:rPr lang="en-US" sz="2800" dirty="0" err="1">
                <a:solidFill>
                  <a:prstClr val="black"/>
                </a:solidFill>
                <a:latin typeface="Rockwell" pitchFamily="18" charset="0"/>
              </a:rPr>
              <a:t>statis</a:t>
            </a:r>
            <a:endParaRPr lang="en-US" sz="2800" dirty="0">
              <a:solidFill>
                <a:prstClr val="black"/>
              </a:solidFill>
              <a:latin typeface="Rockwell" pitchFamily="18" charset="0"/>
            </a:endParaRPr>
          </a:p>
          <a:p>
            <a:pPr fontAlgn="auto">
              <a:spcBef>
                <a:spcPts val="0"/>
              </a:spcBef>
              <a:spcAft>
                <a:spcPts val="0"/>
              </a:spcAft>
            </a:pPr>
            <a:endParaRPr lang="en-US" dirty="0">
              <a:solidFill>
                <a:prstClr val="black"/>
              </a:solidFill>
              <a:latin typeface="Arial Rounded MT Bold" pitchFamily="34" charset="0"/>
            </a:endParaRPr>
          </a:p>
          <a:p>
            <a:pPr marL="863600" indent="-863600" fontAlgn="auto">
              <a:spcBef>
                <a:spcPts val="0"/>
              </a:spcBef>
              <a:spcAft>
                <a:spcPts val="0"/>
              </a:spcAft>
            </a:pPr>
            <a:r>
              <a:rPr lang="en-US" dirty="0" err="1">
                <a:solidFill>
                  <a:prstClr val="black"/>
                </a:solidFill>
                <a:latin typeface="Rockwell Condensed" pitchFamily="18" charset="0"/>
              </a:rPr>
              <a:t>Statis</a:t>
            </a:r>
            <a:r>
              <a:rPr lang="en-US" dirty="0">
                <a:solidFill>
                  <a:prstClr val="black"/>
                </a:solidFill>
                <a:latin typeface="Rockwell Condensed" pitchFamily="18" charset="0"/>
              </a:rPr>
              <a:t> : </a:t>
            </a:r>
            <a:r>
              <a:rPr lang="en-US" dirty="0" smtClean="0">
                <a:solidFill>
                  <a:prstClr val="black"/>
                </a:solidFill>
                <a:latin typeface="Rockwell Condensed" pitchFamily="18" charset="0"/>
              </a:rPr>
              <a:t> </a:t>
            </a:r>
            <a:r>
              <a:rPr lang="en-US" sz="2000" dirty="0" err="1" smtClean="0">
                <a:solidFill>
                  <a:prstClr val="black"/>
                </a:solidFill>
                <a:latin typeface="Rockwell Condensed" pitchFamily="18" charset="0"/>
              </a:rPr>
              <a:t>Tubuh</a:t>
            </a:r>
            <a:r>
              <a:rPr lang="en-US" sz="2000" dirty="0" smtClean="0">
                <a:solidFill>
                  <a:prstClr val="black"/>
                </a:solidFill>
                <a:latin typeface="Rockwell Condensed" pitchFamily="18" charset="0"/>
              </a:rPr>
              <a:t> </a:t>
            </a:r>
            <a:r>
              <a:rPr lang="en-US" sz="2000" dirty="0" err="1">
                <a:solidFill>
                  <a:prstClr val="black"/>
                </a:solidFill>
                <a:latin typeface="Rockwell Condensed" pitchFamily="18" charset="0"/>
              </a:rPr>
              <a:t>dlm</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keadaan</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setimbang</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jumlah</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gaya</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dan</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momen</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gaya</a:t>
            </a:r>
            <a:r>
              <a:rPr lang="en-US" sz="2000" dirty="0">
                <a:solidFill>
                  <a:prstClr val="black"/>
                </a:solidFill>
                <a:latin typeface="Rockwell Condensed" pitchFamily="18" charset="0"/>
              </a:rPr>
              <a:t> yang </a:t>
            </a:r>
            <a:r>
              <a:rPr lang="en-US" sz="2000" dirty="0" err="1">
                <a:solidFill>
                  <a:prstClr val="black"/>
                </a:solidFill>
                <a:latin typeface="Rockwell Condensed" pitchFamily="18" charset="0"/>
              </a:rPr>
              <a:t>ada</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sama</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dengan</a:t>
            </a:r>
            <a:r>
              <a:rPr lang="en-US" sz="2000" dirty="0">
                <a:solidFill>
                  <a:prstClr val="black"/>
                </a:solidFill>
                <a:latin typeface="Rockwell Condensed" pitchFamily="18" charset="0"/>
              </a:rPr>
              <a:t> no</a:t>
            </a:r>
            <a:r>
              <a:rPr lang="en-US" dirty="0">
                <a:solidFill>
                  <a:prstClr val="black"/>
                </a:solidFill>
                <a:latin typeface="Rockwell Condensed" pitchFamily="18" charset="0"/>
              </a:rPr>
              <a:t>l.</a:t>
            </a:r>
          </a:p>
        </p:txBody>
      </p:sp>
      <p:sp>
        <p:nvSpPr>
          <p:cNvPr id="6" name="Rectangle 5"/>
          <p:cNvSpPr/>
          <p:nvPr/>
        </p:nvSpPr>
        <p:spPr>
          <a:xfrm>
            <a:off x="1691680" y="4077072"/>
            <a:ext cx="6408712" cy="707886"/>
          </a:xfrm>
          <a:prstGeom prst="rect">
            <a:avLst/>
          </a:prstGeom>
        </p:spPr>
        <p:txBody>
          <a:bodyPr wrap="square">
            <a:spAutoFit/>
          </a:bodyPr>
          <a:lstStyle/>
          <a:p>
            <a:pPr marL="285750" indent="-285750">
              <a:buFont typeface="Arial" pitchFamily="34" charset="0"/>
              <a:buChar char="→"/>
            </a:pPr>
            <a:r>
              <a:rPr lang="en-US" sz="2000" dirty="0" err="1">
                <a:latin typeface="Rockwell Condensed" pitchFamily="18" charset="0"/>
                <a:sym typeface="Symbol" pitchFamily="18" charset="2"/>
              </a:rPr>
              <a:t>dalam</a:t>
            </a:r>
            <a:r>
              <a:rPr lang="en-US" sz="2000" dirty="0">
                <a:latin typeface="Rockwell Condensed" pitchFamily="18" charset="0"/>
                <a:sym typeface="Symbol" pitchFamily="18" charset="2"/>
              </a:rPr>
              <a:t> </a:t>
            </a:r>
            <a:r>
              <a:rPr lang="en-US" sz="2000" dirty="0" err="1">
                <a:latin typeface="Rockwell Condensed" pitchFamily="18" charset="0"/>
                <a:sym typeface="Symbol" pitchFamily="18" charset="2"/>
              </a:rPr>
              <a:t>keadaan</a:t>
            </a:r>
            <a:r>
              <a:rPr lang="en-US" sz="2000" dirty="0">
                <a:latin typeface="Rockwell Condensed" pitchFamily="18" charset="0"/>
                <a:sym typeface="Symbol" pitchFamily="18" charset="2"/>
              </a:rPr>
              <a:t> </a:t>
            </a:r>
            <a:r>
              <a:rPr lang="en-US" sz="2000" dirty="0" err="1">
                <a:latin typeface="Rockwell Condensed" pitchFamily="18" charset="0"/>
                <a:sym typeface="Symbol" pitchFamily="18" charset="2"/>
              </a:rPr>
              <a:t>setimbang</a:t>
            </a:r>
            <a:r>
              <a:rPr lang="en-US" sz="2000" dirty="0">
                <a:latin typeface="Rockwell Condensed" pitchFamily="18" charset="0"/>
                <a:sym typeface="Symbol" pitchFamily="18" charset="2"/>
              </a:rPr>
              <a:t>/ </a:t>
            </a:r>
            <a:r>
              <a:rPr lang="en-US" sz="2000" dirty="0" err="1">
                <a:latin typeface="Rockwell Condensed" pitchFamily="18" charset="0"/>
                <a:sym typeface="Symbol" pitchFamily="18" charset="2"/>
              </a:rPr>
              <a:t>jumlah</a:t>
            </a:r>
            <a:r>
              <a:rPr lang="en-US" sz="2000" dirty="0">
                <a:latin typeface="Rockwell Condensed" pitchFamily="18" charset="0"/>
                <a:sym typeface="Symbol" pitchFamily="18" charset="2"/>
              </a:rPr>
              <a:t> </a:t>
            </a:r>
            <a:r>
              <a:rPr lang="en-US" sz="2000" dirty="0" err="1">
                <a:latin typeface="Rockwell Condensed" pitchFamily="18" charset="0"/>
                <a:sym typeface="Symbol" pitchFamily="18" charset="2"/>
              </a:rPr>
              <a:t>gaya</a:t>
            </a:r>
            <a:r>
              <a:rPr lang="en-US" sz="2000" dirty="0">
                <a:latin typeface="Rockwell Condensed" pitchFamily="18" charset="0"/>
                <a:sym typeface="Symbol" pitchFamily="18" charset="2"/>
              </a:rPr>
              <a:t> </a:t>
            </a:r>
            <a:r>
              <a:rPr lang="en-US" sz="2000" dirty="0" err="1">
                <a:latin typeface="Rockwell Condensed" pitchFamily="18" charset="0"/>
                <a:sym typeface="Symbol" pitchFamily="18" charset="2"/>
              </a:rPr>
              <a:t>dlm</a:t>
            </a:r>
            <a:r>
              <a:rPr lang="en-US" sz="2000" dirty="0">
                <a:latin typeface="Rockwell Condensed" pitchFamily="18" charset="0"/>
                <a:sym typeface="Symbol" pitchFamily="18" charset="2"/>
              </a:rPr>
              <a:t> </a:t>
            </a:r>
            <a:r>
              <a:rPr lang="en-US" sz="2000" dirty="0" err="1" smtClean="0">
                <a:latin typeface="Rockwell Condensed" pitchFamily="18" charset="0"/>
                <a:sym typeface="Symbol" pitchFamily="18" charset="2"/>
              </a:rPr>
              <a:t>segala</a:t>
            </a:r>
            <a:r>
              <a:rPr lang="en-US" sz="2000" dirty="0" smtClean="0">
                <a:latin typeface="Rockwell Condensed" pitchFamily="18" charset="0"/>
                <a:sym typeface="Symbol" pitchFamily="18" charset="2"/>
              </a:rPr>
              <a:t> </a:t>
            </a:r>
            <a:r>
              <a:rPr lang="en-US" sz="2000" dirty="0" err="1">
                <a:latin typeface="Rockwell Condensed" pitchFamily="18" charset="0"/>
                <a:sym typeface="Symbol" pitchFamily="18" charset="2"/>
              </a:rPr>
              <a:t>arah</a:t>
            </a:r>
            <a:r>
              <a:rPr lang="en-US" sz="2000" dirty="0">
                <a:latin typeface="Rockwell Condensed" pitchFamily="18" charset="0"/>
                <a:sym typeface="Symbol" pitchFamily="18" charset="2"/>
              </a:rPr>
              <a:t> (F=0)</a:t>
            </a:r>
            <a:br>
              <a:rPr lang="en-US" sz="2000" dirty="0">
                <a:latin typeface="Rockwell Condensed" pitchFamily="18" charset="0"/>
                <a:sym typeface="Symbol" pitchFamily="18" charset="2"/>
              </a:rPr>
            </a:br>
            <a:r>
              <a:rPr lang="en-US" sz="2000" dirty="0" err="1" smtClean="0">
                <a:latin typeface="Rockwell Condensed" pitchFamily="18" charset="0"/>
                <a:sym typeface="Symbol" pitchFamily="18" charset="2"/>
              </a:rPr>
              <a:t>sistem</a:t>
            </a:r>
            <a:r>
              <a:rPr lang="en-US" sz="2000" dirty="0" smtClean="0">
                <a:latin typeface="Rockwell Condensed" pitchFamily="18" charset="0"/>
                <a:sym typeface="Symbol" pitchFamily="18" charset="2"/>
              </a:rPr>
              <a:t> </a:t>
            </a:r>
            <a:r>
              <a:rPr lang="en-US" sz="2000" dirty="0" err="1">
                <a:latin typeface="Rockwell Condensed" pitchFamily="18" charset="0"/>
                <a:sym typeface="Symbol" pitchFamily="18" charset="2"/>
              </a:rPr>
              <a:t>muskuloskeletal</a:t>
            </a:r>
            <a:r>
              <a:rPr lang="en-US" sz="2000" dirty="0">
                <a:latin typeface="Rockwell Condensed" pitchFamily="18" charset="0"/>
                <a:sym typeface="Symbol" pitchFamily="18" charset="2"/>
              </a:rPr>
              <a:t> </a:t>
            </a:r>
            <a:r>
              <a:rPr lang="en-US" sz="2000" dirty="0" err="1">
                <a:latin typeface="Rockwell Condensed" pitchFamily="18" charset="0"/>
                <a:sym typeface="Symbol" pitchFamily="18" charset="2"/>
              </a:rPr>
              <a:t>bekerja</a:t>
            </a:r>
            <a:r>
              <a:rPr lang="en-US" sz="2000" dirty="0">
                <a:latin typeface="Rockwell Condensed" pitchFamily="18" charset="0"/>
                <a:sym typeface="Symbol" pitchFamily="18" charset="2"/>
              </a:rPr>
              <a:t> </a:t>
            </a:r>
            <a:r>
              <a:rPr lang="en-US" sz="2000" dirty="0" err="1" smtClean="0">
                <a:latin typeface="Rockwell Condensed" pitchFamily="18" charset="0"/>
                <a:sym typeface="Symbol" pitchFamily="18" charset="2"/>
              </a:rPr>
              <a:t>sebagai</a:t>
            </a:r>
            <a:r>
              <a:rPr lang="en-US" sz="2000" dirty="0" smtClean="0">
                <a:latin typeface="Rockwell Condensed" pitchFamily="18" charset="0"/>
                <a:sym typeface="Symbol" pitchFamily="18" charset="2"/>
              </a:rPr>
              <a:t>  </a:t>
            </a:r>
            <a:r>
              <a:rPr lang="en-US" sz="2000" dirty="0" err="1" smtClean="0">
                <a:latin typeface="Rockwell Condensed" pitchFamily="18" charset="0"/>
                <a:sym typeface="Symbol" pitchFamily="18" charset="2"/>
              </a:rPr>
              <a:t>pengumpil</a:t>
            </a:r>
            <a:r>
              <a:rPr lang="en-US" sz="2000" dirty="0" smtClean="0">
                <a:latin typeface="Rockwell Condensed" pitchFamily="18" charset="0"/>
                <a:sym typeface="Symbol" pitchFamily="18" charset="2"/>
              </a:rPr>
              <a:t>/</a:t>
            </a:r>
            <a:r>
              <a:rPr lang="en-US" sz="2000" dirty="0" err="1" smtClean="0">
                <a:latin typeface="Rockwell Condensed" pitchFamily="18" charset="0"/>
                <a:sym typeface="Symbol" pitchFamily="18" charset="2"/>
              </a:rPr>
              <a:t>pengungkit</a:t>
            </a:r>
            <a:endParaRPr lang="en-US" sz="2000" dirty="0">
              <a:latin typeface="Rockwell Condensed" pitchFamily="18" charset="0"/>
            </a:endParaRPr>
          </a:p>
        </p:txBody>
      </p:sp>
      <p:sp>
        <p:nvSpPr>
          <p:cNvPr id="7" name="Rectangle 6"/>
          <p:cNvSpPr/>
          <p:nvPr/>
        </p:nvSpPr>
        <p:spPr>
          <a:xfrm>
            <a:off x="1658516" y="5013176"/>
            <a:ext cx="5865812" cy="400110"/>
          </a:xfrm>
          <a:prstGeom prst="rect">
            <a:avLst/>
          </a:prstGeom>
        </p:spPr>
        <p:txBody>
          <a:bodyPr wrap="square">
            <a:spAutoFit/>
          </a:bodyPr>
          <a:lstStyle/>
          <a:p>
            <a:pPr fontAlgn="auto">
              <a:spcBef>
                <a:spcPts val="0"/>
              </a:spcBef>
              <a:spcAft>
                <a:spcPts val="0"/>
              </a:spcAft>
            </a:pPr>
            <a:r>
              <a:rPr lang="en-US" sz="2000" dirty="0" err="1">
                <a:solidFill>
                  <a:prstClr val="black"/>
                </a:solidFill>
                <a:latin typeface="Rockwell Condensed" pitchFamily="18" charset="0"/>
              </a:rPr>
              <a:t>Sistem</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tulang</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dan</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otot</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berfungsi</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sebagai</a:t>
            </a:r>
            <a:r>
              <a:rPr lang="en-US" sz="2000" dirty="0">
                <a:solidFill>
                  <a:prstClr val="black"/>
                </a:solidFill>
                <a:latin typeface="Rockwell Condensed" pitchFamily="18" charset="0"/>
              </a:rPr>
              <a:t> </a:t>
            </a:r>
            <a:r>
              <a:rPr lang="en-US" sz="2000" dirty="0" err="1">
                <a:solidFill>
                  <a:prstClr val="black"/>
                </a:solidFill>
                <a:latin typeface="Rockwell Condensed" pitchFamily="18" charset="0"/>
              </a:rPr>
              <a:t>pengumpil</a:t>
            </a:r>
            <a:r>
              <a:rPr lang="en-US" sz="2000" dirty="0">
                <a:solidFill>
                  <a:prstClr val="black"/>
                </a:solidFill>
                <a:latin typeface="Rockwell Condensed" pitchFamily="18" charset="0"/>
              </a:rPr>
              <a:t>.</a:t>
            </a:r>
          </a:p>
        </p:txBody>
      </p:sp>
      <p:sp>
        <p:nvSpPr>
          <p:cNvPr id="8" name="Date Placeholder 7"/>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61012480"/>
      </p:ext>
    </p:extLst>
  </p:cSld>
  <p:clrMapOvr>
    <a:masterClrMapping/>
  </p:clrMapOvr>
  <p:transition>
    <p:plus/>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57040" y="1844824"/>
            <a:ext cx="6840760" cy="3477875"/>
          </a:xfrm>
          <a:prstGeom prst="rect">
            <a:avLst/>
          </a:prstGeom>
        </p:spPr>
        <p:txBody>
          <a:bodyPr wrap="square">
            <a:spAutoFit/>
          </a:bodyPr>
          <a:lstStyle/>
          <a:p>
            <a:pPr marL="342900" indent="-342900">
              <a:buBlip>
                <a:blip r:embed="rId2"/>
              </a:buBlip>
            </a:pPr>
            <a:r>
              <a:rPr lang="en-US" sz="2000" i="1" u="sng" dirty="0" smtClean="0">
                <a:latin typeface="Rockwell" pitchFamily="18" charset="0"/>
                <a:cs typeface="Arial" pitchFamily="34" charset="0"/>
              </a:rPr>
              <a:t>Gaya </a:t>
            </a:r>
            <a:r>
              <a:rPr lang="en-US" sz="2000" i="1" u="sng" dirty="0" err="1">
                <a:latin typeface="Rockwell" pitchFamily="18" charset="0"/>
                <a:cs typeface="Arial" pitchFamily="34" charset="0"/>
              </a:rPr>
              <a:t>Gravitasi</a:t>
            </a:r>
            <a:r>
              <a:rPr lang="en-US" sz="2000" dirty="0">
                <a:latin typeface="Rockwell" pitchFamily="18" charset="0"/>
                <a:cs typeface="Arial" pitchFamily="34" charset="0"/>
              </a:rPr>
              <a:t>, </a:t>
            </a:r>
            <a:r>
              <a:rPr lang="en-US" sz="2000" dirty="0" err="1">
                <a:latin typeface="Rockwell" pitchFamily="18" charset="0"/>
                <a:cs typeface="Arial" pitchFamily="34" charset="0"/>
              </a:rPr>
              <a:t>yaitu</a:t>
            </a:r>
            <a:r>
              <a:rPr lang="en-US" sz="2000" dirty="0">
                <a:latin typeface="Rockwell" pitchFamily="18" charset="0"/>
                <a:cs typeface="Arial" pitchFamily="34" charset="0"/>
              </a:rPr>
              <a:t> </a:t>
            </a:r>
            <a:r>
              <a:rPr lang="en-US" sz="2000" dirty="0" err="1">
                <a:latin typeface="Rockwell" pitchFamily="18" charset="0"/>
                <a:cs typeface="Arial" pitchFamily="34" charset="0"/>
              </a:rPr>
              <a:t>gaya</a:t>
            </a:r>
            <a:r>
              <a:rPr lang="en-US" sz="2000" dirty="0">
                <a:latin typeface="Rockwell" pitchFamily="18" charset="0"/>
                <a:cs typeface="Arial" pitchFamily="34" charset="0"/>
              </a:rPr>
              <a:t> yang </a:t>
            </a:r>
            <a:r>
              <a:rPr lang="en-US" sz="2000" dirty="0" err="1">
                <a:latin typeface="Rockwell" pitchFamily="18" charset="0"/>
                <a:cs typeface="Arial" pitchFamily="34" charset="0"/>
              </a:rPr>
              <a:t>melalui</a:t>
            </a:r>
            <a:r>
              <a:rPr lang="en-US" sz="2000" dirty="0">
                <a:latin typeface="Rockwell" pitchFamily="18" charset="0"/>
                <a:cs typeface="Arial" pitchFamily="34" charset="0"/>
              </a:rPr>
              <a:t> </a:t>
            </a:r>
            <a:r>
              <a:rPr lang="en-US" sz="2000" dirty="0" err="1">
                <a:latin typeface="Rockwell" pitchFamily="18" charset="0"/>
                <a:cs typeface="Arial" pitchFamily="34" charset="0"/>
              </a:rPr>
              <a:t>pusat</a:t>
            </a:r>
            <a:r>
              <a:rPr lang="en-US" sz="2000" dirty="0">
                <a:latin typeface="Rockwell" pitchFamily="18" charset="0"/>
                <a:cs typeface="Arial" pitchFamily="34" charset="0"/>
              </a:rPr>
              <a:t> </a:t>
            </a:r>
            <a:r>
              <a:rPr lang="en-US" sz="2000" dirty="0" err="1">
                <a:latin typeface="Rockwell" pitchFamily="18" charset="0"/>
                <a:cs typeface="Arial" pitchFamily="34" charset="0"/>
              </a:rPr>
              <a:t>massa</a:t>
            </a:r>
            <a:r>
              <a:rPr lang="en-US" sz="2000" dirty="0">
                <a:latin typeface="Rockwell" pitchFamily="18" charset="0"/>
                <a:cs typeface="Arial" pitchFamily="34" charset="0"/>
              </a:rPr>
              <a:t> </a:t>
            </a:r>
            <a:r>
              <a:rPr lang="en-US" sz="2000" dirty="0" err="1">
                <a:latin typeface="Rockwell" pitchFamily="18" charset="0"/>
                <a:cs typeface="Arial" pitchFamily="34" charset="0"/>
              </a:rPr>
              <a:t>dari</a:t>
            </a:r>
            <a:r>
              <a:rPr lang="en-US" sz="2000" dirty="0">
                <a:latin typeface="Rockwell" pitchFamily="18" charset="0"/>
                <a:cs typeface="Arial" pitchFamily="34" charset="0"/>
              </a:rPr>
              <a:t> </a:t>
            </a:r>
            <a:r>
              <a:rPr lang="en-US" sz="2000" dirty="0" err="1">
                <a:latin typeface="Rockwell" pitchFamily="18" charset="0"/>
                <a:cs typeface="Arial" pitchFamily="34" charset="0"/>
              </a:rPr>
              <a:t>tiap</a:t>
            </a:r>
            <a:r>
              <a:rPr lang="en-US" sz="2000" dirty="0">
                <a:latin typeface="Rockwell" pitchFamily="18" charset="0"/>
                <a:cs typeface="Arial" pitchFamily="34" charset="0"/>
              </a:rPr>
              <a:t> </a:t>
            </a:r>
            <a:r>
              <a:rPr lang="en-US" sz="2000" dirty="0" err="1">
                <a:latin typeface="Rockwell" pitchFamily="18" charset="0"/>
                <a:cs typeface="Arial" pitchFamily="34" charset="0"/>
              </a:rPr>
              <a:t>segmen</a:t>
            </a:r>
            <a:r>
              <a:rPr lang="en-US" sz="2000" dirty="0">
                <a:latin typeface="Rockwell" pitchFamily="18" charset="0"/>
                <a:cs typeface="Arial" pitchFamily="34" charset="0"/>
              </a:rPr>
              <a:t> </a:t>
            </a:r>
            <a:r>
              <a:rPr lang="en-US" sz="2000" dirty="0" err="1">
                <a:latin typeface="Rockwell" pitchFamily="18" charset="0"/>
                <a:cs typeface="Arial" pitchFamily="34" charset="0"/>
              </a:rPr>
              <a:t>tubuh</a:t>
            </a:r>
            <a:r>
              <a:rPr lang="en-US" sz="2000" dirty="0">
                <a:latin typeface="Rockwell" pitchFamily="18" charset="0"/>
                <a:cs typeface="Arial" pitchFamily="34" charset="0"/>
              </a:rPr>
              <a:t> </a:t>
            </a:r>
            <a:r>
              <a:rPr lang="en-US" sz="2000" dirty="0" err="1">
                <a:latin typeface="Rockwell" pitchFamily="18" charset="0"/>
                <a:cs typeface="Arial" pitchFamily="34" charset="0"/>
              </a:rPr>
              <a:t>manusia</a:t>
            </a:r>
            <a:r>
              <a:rPr lang="en-US" sz="2000" dirty="0">
                <a:latin typeface="Rockwell" pitchFamily="18" charset="0"/>
                <a:cs typeface="Arial" pitchFamily="34" charset="0"/>
              </a:rPr>
              <a:t> </a:t>
            </a:r>
            <a:r>
              <a:rPr lang="en-US" sz="2000" dirty="0" err="1">
                <a:latin typeface="Rockwell" pitchFamily="18" charset="0"/>
                <a:cs typeface="Arial" pitchFamily="34" charset="0"/>
              </a:rPr>
              <a:t>dengan</a:t>
            </a:r>
            <a:r>
              <a:rPr lang="en-US" sz="2000" dirty="0">
                <a:latin typeface="Rockwell" pitchFamily="18" charset="0"/>
                <a:cs typeface="Arial" pitchFamily="34" charset="0"/>
              </a:rPr>
              <a:t> </a:t>
            </a:r>
            <a:r>
              <a:rPr lang="en-US" sz="2000" dirty="0" err="1">
                <a:latin typeface="Rockwell" pitchFamily="18" charset="0"/>
                <a:cs typeface="Arial" pitchFamily="34" charset="0"/>
              </a:rPr>
              <a:t>arah</a:t>
            </a:r>
            <a:r>
              <a:rPr lang="en-US" sz="2000" dirty="0">
                <a:latin typeface="Rockwell" pitchFamily="18" charset="0"/>
                <a:cs typeface="Arial" pitchFamily="34" charset="0"/>
              </a:rPr>
              <a:t> </a:t>
            </a:r>
            <a:r>
              <a:rPr lang="en-US" sz="2000" dirty="0" err="1">
                <a:latin typeface="Rockwell" pitchFamily="18" charset="0"/>
                <a:cs typeface="Arial" pitchFamily="34" charset="0"/>
              </a:rPr>
              <a:t>kebawah</a:t>
            </a:r>
            <a:r>
              <a:rPr lang="en-US" sz="2000" dirty="0">
                <a:latin typeface="Rockwell" pitchFamily="18" charset="0"/>
                <a:cs typeface="Arial" pitchFamily="34" charset="0"/>
              </a:rPr>
              <a:t>. </a:t>
            </a:r>
            <a:r>
              <a:rPr lang="en-US" sz="2000" dirty="0" err="1">
                <a:latin typeface="Rockwell" pitchFamily="18" charset="0"/>
                <a:cs typeface="Arial" pitchFamily="34" charset="0"/>
              </a:rPr>
              <a:t>Besar</a:t>
            </a:r>
            <a:r>
              <a:rPr lang="en-US" sz="2000" dirty="0">
                <a:latin typeface="Rockwell" pitchFamily="18" charset="0"/>
                <a:cs typeface="Arial" pitchFamily="34" charset="0"/>
              </a:rPr>
              <a:t> </a:t>
            </a:r>
            <a:r>
              <a:rPr lang="en-US" sz="2000" dirty="0" err="1">
                <a:latin typeface="Rockwell" pitchFamily="18" charset="0"/>
                <a:cs typeface="Arial" pitchFamily="34" charset="0"/>
              </a:rPr>
              <a:t>gayanya</a:t>
            </a:r>
            <a:r>
              <a:rPr lang="en-US" sz="2000" dirty="0">
                <a:latin typeface="Rockwell" pitchFamily="18" charset="0"/>
                <a:cs typeface="Arial" pitchFamily="34" charset="0"/>
              </a:rPr>
              <a:t> </a:t>
            </a:r>
            <a:r>
              <a:rPr lang="en-US" sz="2000" dirty="0" err="1">
                <a:latin typeface="Rockwell" pitchFamily="18" charset="0"/>
                <a:cs typeface="Arial" pitchFamily="34" charset="0"/>
              </a:rPr>
              <a:t>adalah</a:t>
            </a:r>
            <a:r>
              <a:rPr lang="en-US" sz="2000" dirty="0">
                <a:latin typeface="Rockwell" pitchFamily="18" charset="0"/>
                <a:cs typeface="Arial" pitchFamily="34" charset="0"/>
              </a:rPr>
              <a:t> </a:t>
            </a:r>
            <a:r>
              <a:rPr lang="en-US" sz="2000" dirty="0" err="1">
                <a:latin typeface="Rockwell" pitchFamily="18" charset="0"/>
                <a:cs typeface="Arial" pitchFamily="34" charset="0"/>
              </a:rPr>
              <a:t>massa</a:t>
            </a:r>
            <a:r>
              <a:rPr lang="en-US" sz="2000" dirty="0">
                <a:latin typeface="Rockwell" pitchFamily="18" charset="0"/>
                <a:cs typeface="Arial" pitchFamily="34" charset="0"/>
              </a:rPr>
              <a:t> </a:t>
            </a:r>
            <a:r>
              <a:rPr lang="en-US" sz="2000" dirty="0" err="1">
                <a:latin typeface="Rockwell" pitchFamily="18" charset="0"/>
                <a:cs typeface="Arial" pitchFamily="34" charset="0"/>
              </a:rPr>
              <a:t>dikali</a:t>
            </a:r>
            <a:r>
              <a:rPr lang="en-US" sz="2000" dirty="0">
                <a:latin typeface="Rockwell" pitchFamily="18" charset="0"/>
                <a:cs typeface="Arial" pitchFamily="34" charset="0"/>
              </a:rPr>
              <a:t> </a:t>
            </a:r>
            <a:r>
              <a:rPr lang="en-US" sz="2000" dirty="0" err="1">
                <a:latin typeface="Rockwell" pitchFamily="18" charset="0"/>
                <a:cs typeface="Arial" pitchFamily="34" charset="0"/>
              </a:rPr>
              <a:t>percepatan</a:t>
            </a:r>
            <a:r>
              <a:rPr lang="en-US" sz="2000" dirty="0">
                <a:latin typeface="Rockwell" pitchFamily="18" charset="0"/>
                <a:cs typeface="Arial" pitchFamily="34" charset="0"/>
              </a:rPr>
              <a:t> </a:t>
            </a:r>
            <a:r>
              <a:rPr lang="en-US" sz="2000" dirty="0" err="1">
                <a:latin typeface="Rockwell" pitchFamily="18" charset="0"/>
                <a:cs typeface="Arial" pitchFamily="34" charset="0"/>
              </a:rPr>
              <a:t>gravitasi</a:t>
            </a:r>
            <a:r>
              <a:rPr lang="en-US" sz="2000" dirty="0">
                <a:latin typeface="Rockwell" pitchFamily="18" charset="0"/>
                <a:cs typeface="Arial" pitchFamily="34" charset="0"/>
              </a:rPr>
              <a:t> ( F = m g )</a:t>
            </a:r>
          </a:p>
          <a:p>
            <a:pPr marL="342900" indent="-342900">
              <a:buBlip>
                <a:blip r:embed="rId2"/>
              </a:buBlip>
            </a:pPr>
            <a:r>
              <a:rPr lang="en-US" sz="2000" i="1" u="sng" dirty="0">
                <a:latin typeface="Rockwell" pitchFamily="18" charset="0"/>
                <a:cs typeface="Arial" pitchFamily="34" charset="0"/>
              </a:rPr>
              <a:t>Gaya </a:t>
            </a:r>
            <a:r>
              <a:rPr lang="en-US" sz="2000" i="1" u="sng" dirty="0" err="1">
                <a:latin typeface="Rockwell" pitchFamily="18" charset="0"/>
                <a:cs typeface="Arial" pitchFamily="34" charset="0"/>
              </a:rPr>
              <a:t>Reaksi</a:t>
            </a:r>
            <a:r>
              <a:rPr lang="en-US" sz="2000" i="1" dirty="0">
                <a:latin typeface="Rockwell" pitchFamily="18" charset="0"/>
                <a:cs typeface="Arial" pitchFamily="34" charset="0"/>
              </a:rPr>
              <a:t> </a:t>
            </a:r>
            <a:r>
              <a:rPr lang="en-US" sz="2000" dirty="0" err="1">
                <a:latin typeface="Rockwell" pitchFamily="18" charset="0"/>
                <a:cs typeface="Arial" pitchFamily="34" charset="0"/>
              </a:rPr>
              <a:t>yaitu</a:t>
            </a:r>
            <a:r>
              <a:rPr lang="en-US" sz="2000" dirty="0">
                <a:latin typeface="Rockwell" pitchFamily="18" charset="0"/>
                <a:cs typeface="Arial" pitchFamily="34" charset="0"/>
              </a:rPr>
              <a:t> </a:t>
            </a:r>
            <a:r>
              <a:rPr lang="en-US" sz="2000" dirty="0" err="1">
                <a:latin typeface="Rockwell" pitchFamily="18" charset="0"/>
                <a:cs typeface="Arial" pitchFamily="34" charset="0"/>
              </a:rPr>
              <a:t>gaya</a:t>
            </a:r>
            <a:r>
              <a:rPr lang="en-US" sz="2000" dirty="0">
                <a:latin typeface="Rockwell" pitchFamily="18" charset="0"/>
                <a:cs typeface="Arial" pitchFamily="34" charset="0"/>
              </a:rPr>
              <a:t> yang </a:t>
            </a:r>
            <a:r>
              <a:rPr lang="en-US" sz="2000" dirty="0" err="1">
                <a:latin typeface="Rockwell" pitchFamily="18" charset="0"/>
                <a:cs typeface="Arial" pitchFamily="34" charset="0"/>
              </a:rPr>
              <a:t>terjadi</a:t>
            </a:r>
            <a:r>
              <a:rPr lang="en-US" sz="2000" dirty="0">
                <a:latin typeface="Rockwell" pitchFamily="18" charset="0"/>
                <a:cs typeface="Arial" pitchFamily="34" charset="0"/>
              </a:rPr>
              <a:t> </a:t>
            </a:r>
            <a:r>
              <a:rPr lang="en-US" sz="2000" dirty="0" err="1">
                <a:latin typeface="Rockwell" pitchFamily="18" charset="0"/>
                <a:cs typeface="Arial" pitchFamily="34" charset="0"/>
              </a:rPr>
              <a:t>akibat</a:t>
            </a:r>
            <a:r>
              <a:rPr lang="en-US" sz="2000" dirty="0">
                <a:latin typeface="Rockwell" pitchFamily="18" charset="0"/>
                <a:cs typeface="Arial" pitchFamily="34" charset="0"/>
              </a:rPr>
              <a:t> </a:t>
            </a:r>
            <a:r>
              <a:rPr lang="en-US" sz="2000" dirty="0" err="1">
                <a:latin typeface="Rockwell" pitchFamily="18" charset="0"/>
                <a:cs typeface="Arial" pitchFamily="34" charset="0"/>
              </a:rPr>
              <a:t>beban</a:t>
            </a:r>
            <a:r>
              <a:rPr lang="en-US" sz="2000" dirty="0">
                <a:latin typeface="Rockwell" pitchFamily="18" charset="0"/>
                <a:cs typeface="Arial" pitchFamily="34" charset="0"/>
              </a:rPr>
              <a:t> </a:t>
            </a:r>
            <a:r>
              <a:rPr lang="en-US" sz="2000" dirty="0" err="1">
                <a:latin typeface="Rockwell" pitchFamily="18" charset="0"/>
                <a:cs typeface="Arial" pitchFamily="34" charset="0"/>
              </a:rPr>
              <a:t>pada</a:t>
            </a:r>
            <a:r>
              <a:rPr lang="en-US" sz="2000" dirty="0">
                <a:latin typeface="Rockwell" pitchFamily="18" charset="0"/>
                <a:cs typeface="Arial" pitchFamily="34" charset="0"/>
              </a:rPr>
              <a:t> </a:t>
            </a:r>
            <a:r>
              <a:rPr lang="en-US" sz="2000" dirty="0" err="1">
                <a:latin typeface="Rockwell" pitchFamily="18" charset="0"/>
                <a:cs typeface="Arial" pitchFamily="34" charset="0"/>
              </a:rPr>
              <a:t>segmen</a:t>
            </a:r>
            <a:r>
              <a:rPr lang="en-US" sz="2000" dirty="0">
                <a:latin typeface="Rockwell" pitchFamily="18" charset="0"/>
                <a:cs typeface="Arial" pitchFamily="34" charset="0"/>
              </a:rPr>
              <a:t> </a:t>
            </a:r>
            <a:r>
              <a:rPr lang="en-US" sz="2000" dirty="0" err="1">
                <a:latin typeface="Rockwell" pitchFamily="18" charset="0"/>
                <a:cs typeface="Arial" pitchFamily="34" charset="0"/>
              </a:rPr>
              <a:t>tubuh</a:t>
            </a:r>
            <a:r>
              <a:rPr lang="en-US" sz="2000" dirty="0">
                <a:latin typeface="Rockwell" pitchFamily="18" charset="0"/>
                <a:cs typeface="Arial" pitchFamily="34" charset="0"/>
              </a:rPr>
              <a:t> </a:t>
            </a:r>
            <a:r>
              <a:rPr lang="en-US" sz="2000" dirty="0" err="1">
                <a:latin typeface="Rockwell" pitchFamily="18" charset="0"/>
                <a:cs typeface="Arial" pitchFamily="34" charset="0"/>
              </a:rPr>
              <a:t>atau</a:t>
            </a:r>
            <a:r>
              <a:rPr lang="en-US" sz="2000" dirty="0">
                <a:latin typeface="Rockwell" pitchFamily="18" charset="0"/>
                <a:cs typeface="Arial" pitchFamily="34" charset="0"/>
              </a:rPr>
              <a:t> </a:t>
            </a:r>
            <a:r>
              <a:rPr lang="en-US" sz="2000" dirty="0" err="1">
                <a:latin typeface="Rockwell" pitchFamily="18" charset="0"/>
                <a:cs typeface="Arial" pitchFamily="34" charset="0"/>
              </a:rPr>
              <a:t>berat</a:t>
            </a:r>
            <a:r>
              <a:rPr lang="en-US" sz="2000" dirty="0">
                <a:latin typeface="Rockwell" pitchFamily="18" charset="0"/>
                <a:cs typeface="Arial" pitchFamily="34" charset="0"/>
              </a:rPr>
              <a:t> </a:t>
            </a:r>
            <a:r>
              <a:rPr lang="en-US" sz="2000" dirty="0" err="1">
                <a:latin typeface="Rockwell" pitchFamily="18" charset="0"/>
                <a:cs typeface="Arial" pitchFamily="34" charset="0"/>
              </a:rPr>
              <a:t>segmen</a:t>
            </a:r>
            <a:r>
              <a:rPr lang="en-US" sz="2000" dirty="0">
                <a:latin typeface="Rockwell" pitchFamily="18" charset="0"/>
                <a:cs typeface="Arial" pitchFamily="34" charset="0"/>
              </a:rPr>
              <a:t> </a:t>
            </a:r>
            <a:r>
              <a:rPr lang="en-US" sz="2000" dirty="0" err="1">
                <a:latin typeface="Rockwell" pitchFamily="18" charset="0"/>
                <a:cs typeface="Arial" pitchFamily="34" charset="0"/>
              </a:rPr>
              <a:t>tubuh</a:t>
            </a:r>
            <a:r>
              <a:rPr lang="en-US" sz="2000" dirty="0">
                <a:latin typeface="Rockwell" pitchFamily="18" charset="0"/>
                <a:cs typeface="Arial" pitchFamily="34" charset="0"/>
              </a:rPr>
              <a:t> </a:t>
            </a:r>
            <a:r>
              <a:rPr lang="en-US" sz="2000" dirty="0" err="1">
                <a:latin typeface="Rockwell" pitchFamily="18" charset="0"/>
                <a:cs typeface="Arial" pitchFamily="34" charset="0"/>
              </a:rPr>
              <a:t>itu</a:t>
            </a:r>
            <a:r>
              <a:rPr lang="en-US" sz="2000" dirty="0">
                <a:latin typeface="Rockwell" pitchFamily="18" charset="0"/>
                <a:cs typeface="Arial" pitchFamily="34" charset="0"/>
              </a:rPr>
              <a:t> </a:t>
            </a:r>
            <a:r>
              <a:rPr lang="en-US" sz="2000" dirty="0" err="1">
                <a:latin typeface="Rockwell" pitchFamily="18" charset="0"/>
                <a:cs typeface="Arial" pitchFamily="34" charset="0"/>
              </a:rPr>
              <a:t>sendiri</a:t>
            </a:r>
            <a:r>
              <a:rPr lang="en-US" sz="2000" dirty="0">
                <a:latin typeface="Rockwell" pitchFamily="18" charset="0"/>
                <a:cs typeface="Arial" pitchFamily="34" charset="0"/>
              </a:rPr>
              <a:t>.</a:t>
            </a:r>
          </a:p>
          <a:p>
            <a:pPr marL="342900" indent="-342900">
              <a:buBlip>
                <a:blip r:embed="rId2"/>
              </a:buBlip>
            </a:pPr>
            <a:r>
              <a:rPr lang="en-US" sz="2000" i="1" u="sng" dirty="0">
                <a:latin typeface="Rockwell" pitchFamily="18" charset="0"/>
                <a:cs typeface="Arial" pitchFamily="34" charset="0"/>
              </a:rPr>
              <a:t>Gaya </a:t>
            </a:r>
            <a:r>
              <a:rPr lang="en-US" sz="2000" i="1" u="sng" dirty="0" err="1">
                <a:latin typeface="Rockwell" pitchFamily="18" charset="0"/>
                <a:cs typeface="Arial" pitchFamily="34" charset="0"/>
              </a:rPr>
              <a:t>otot</a:t>
            </a:r>
            <a:r>
              <a:rPr lang="en-US" sz="2000" i="1" dirty="0">
                <a:latin typeface="Rockwell" pitchFamily="18" charset="0"/>
                <a:cs typeface="Arial" pitchFamily="34" charset="0"/>
              </a:rPr>
              <a:t> </a:t>
            </a:r>
            <a:r>
              <a:rPr lang="en-US" sz="2000" dirty="0" err="1">
                <a:latin typeface="Rockwell" pitchFamily="18" charset="0"/>
                <a:cs typeface="Arial" pitchFamily="34" charset="0"/>
              </a:rPr>
              <a:t>yaitu</a:t>
            </a:r>
            <a:r>
              <a:rPr lang="en-US" sz="2000" dirty="0">
                <a:latin typeface="Rockwell" pitchFamily="18" charset="0"/>
                <a:cs typeface="Arial" pitchFamily="34" charset="0"/>
              </a:rPr>
              <a:t> </a:t>
            </a:r>
            <a:r>
              <a:rPr lang="en-US" sz="2000" dirty="0" err="1">
                <a:latin typeface="Rockwell" pitchFamily="18" charset="0"/>
                <a:cs typeface="Arial" pitchFamily="34" charset="0"/>
              </a:rPr>
              <a:t>gaya</a:t>
            </a:r>
            <a:r>
              <a:rPr lang="en-US" sz="2000" dirty="0">
                <a:latin typeface="Rockwell" pitchFamily="18" charset="0"/>
                <a:cs typeface="Arial" pitchFamily="34" charset="0"/>
              </a:rPr>
              <a:t> yang </a:t>
            </a:r>
            <a:r>
              <a:rPr lang="en-US" sz="2000" dirty="0" err="1">
                <a:latin typeface="Rockwell" pitchFamily="18" charset="0"/>
                <a:cs typeface="Arial" pitchFamily="34" charset="0"/>
              </a:rPr>
              <a:t>terjadi</a:t>
            </a:r>
            <a:r>
              <a:rPr lang="en-US" sz="2000" dirty="0">
                <a:latin typeface="Rockwell" pitchFamily="18" charset="0"/>
                <a:cs typeface="Arial" pitchFamily="34" charset="0"/>
              </a:rPr>
              <a:t> </a:t>
            </a:r>
            <a:r>
              <a:rPr lang="en-US" sz="2000" dirty="0" err="1">
                <a:latin typeface="Rockwell" pitchFamily="18" charset="0"/>
                <a:cs typeface="Arial" pitchFamily="34" charset="0"/>
              </a:rPr>
              <a:t>pada</a:t>
            </a:r>
            <a:r>
              <a:rPr lang="en-US" sz="2000" dirty="0">
                <a:latin typeface="Rockwell" pitchFamily="18" charset="0"/>
                <a:cs typeface="Arial" pitchFamily="34" charset="0"/>
              </a:rPr>
              <a:t> </a:t>
            </a:r>
            <a:r>
              <a:rPr lang="en-US" sz="2000" dirty="0" err="1">
                <a:latin typeface="Rockwell" pitchFamily="18" charset="0"/>
                <a:cs typeface="Arial" pitchFamily="34" charset="0"/>
              </a:rPr>
              <a:t>bagian</a:t>
            </a:r>
            <a:r>
              <a:rPr lang="en-US" sz="2000" dirty="0">
                <a:latin typeface="Rockwell" pitchFamily="18" charset="0"/>
                <a:cs typeface="Arial" pitchFamily="34" charset="0"/>
              </a:rPr>
              <a:t> </a:t>
            </a:r>
            <a:r>
              <a:rPr lang="en-US" sz="2000" dirty="0" err="1">
                <a:latin typeface="Rockwell" pitchFamily="18" charset="0"/>
                <a:cs typeface="Arial" pitchFamily="34" charset="0"/>
              </a:rPr>
              <a:t>sendi</a:t>
            </a:r>
            <a:r>
              <a:rPr lang="en-US" sz="2000" dirty="0">
                <a:latin typeface="Rockwell" pitchFamily="18" charset="0"/>
                <a:cs typeface="Arial" pitchFamily="34" charset="0"/>
              </a:rPr>
              <a:t>, </a:t>
            </a:r>
            <a:r>
              <a:rPr lang="en-US" sz="2000" dirty="0" err="1">
                <a:latin typeface="Rockwell" pitchFamily="18" charset="0"/>
                <a:cs typeface="Arial" pitchFamily="34" charset="0"/>
              </a:rPr>
              <a:t>baik</a:t>
            </a:r>
            <a:r>
              <a:rPr lang="en-US" sz="2000" dirty="0">
                <a:latin typeface="Rockwell" pitchFamily="18" charset="0"/>
                <a:cs typeface="Arial" pitchFamily="34" charset="0"/>
              </a:rPr>
              <a:t> </a:t>
            </a:r>
            <a:r>
              <a:rPr lang="en-US" sz="2000" dirty="0" err="1">
                <a:latin typeface="Rockwell" pitchFamily="18" charset="0"/>
                <a:cs typeface="Arial" pitchFamily="34" charset="0"/>
              </a:rPr>
              <a:t>akibat</a:t>
            </a:r>
            <a:r>
              <a:rPr lang="en-US" sz="2000" dirty="0">
                <a:latin typeface="Rockwell" pitchFamily="18" charset="0"/>
                <a:cs typeface="Arial" pitchFamily="34" charset="0"/>
              </a:rPr>
              <a:t> </a:t>
            </a:r>
            <a:r>
              <a:rPr lang="en-US" sz="2000" dirty="0" err="1">
                <a:latin typeface="Rockwell" pitchFamily="18" charset="0"/>
                <a:cs typeface="Arial" pitchFamily="34" charset="0"/>
              </a:rPr>
              <a:t>gesekan</a:t>
            </a:r>
            <a:r>
              <a:rPr lang="en-US" sz="2000" dirty="0">
                <a:latin typeface="Rockwell" pitchFamily="18" charset="0"/>
                <a:cs typeface="Arial" pitchFamily="34" charset="0"/>
              </a:rPr>
              <a:t> </a:t>
            </a:r>
            <a:r>
              <a:rPr lang="en-US" sz="2000" dirty="0" err="1">
                <a:latin typeface="Rockwell" pitchFamily="18" charset="0"/>
                <a:cs typeface="Arial" pitchFamily="34" charset="0"/>
              </a:rPr>
              <a:t>sendi</a:t>
            </a:r>
            <a:r>
              <a:rPr lang="en-US" sz="2000" dirty="0">
                <a:latin typeface="Rockwell" pitchFamily="18" charset="0"/>
                <a:cs typeface="Arial" pitchFamily="34" charset="0"/>
              </a:rPr>
              <a:t> </a:t>
            </a:r>
            <a:r>
              <a:rPr lang="en-US" sz="2000" dirty="0" err="1">
                <a:latin typeface="Rockwell" pitchFamily="18" charset="0"/>
                <a:cs typeface="Arial" pitchFamily="34" charset="0"/>
              </a:rPr>
              <a:t>atau</a:t>
            </a:r>
            <a:r>
              <a:rPr lang="en-US" sz="2000" dirty="0">
                <a:latin typeface="Rockwell" pitchFamily="18" charset="0"/>
                <a:cs typeface="Arial" pitchFamily="34" charset="0"/>
              </a:rPr>
              <a:t> </a:t>
            </a:r>
            <a:r>
              <a:rPr lang="en-US" sz="2000" dirty="0" err="1">
                <a:latin typeface="Rockwell" pitchFamily="18" charset="0"/>
                <a:cs typeface="Arial" pitchFamily="34" charset="0"/>
              </a:rPr>
              <a:t>akibat</a:t>
            </a:r>
            <a:r>
              <a:rPr lang="en-US" sz="2000" dirty="0">
                <a:latin typeface="Rockwell" pitchFamily="18" charset="0"/>
                <a:cs typeface="Arial" pitchFamily="34" charset="0"/>
              </a:rPr>
              <a:t> </a:t>
            </a:r>
            <a:r>
              <a:rPr lang="en-US" sz="2000" dirty="0" err="1">
                <a:latin typeface="Rockwell" pitchFamily="18" charset="0"/>
                <a:cs typeface="Arial" pitchFamily="34" charset="0"/>
              </a:rPr>
              <a:t>gaya</a:t>
            </a:r>
            <a:r>
              <a:rPr lang="en-US" sz="2000" dirty="0">
                <a:latin typeface="Rockwell" pitchFamily="18" charset="0"/>
                <a:cs typeface="Arial" pitchFamily="34" charset="0"/>
              </a:rPr>
              <a:t> </a:t>
            </a:r>
            <a:r>
              <a:rPr lang="en-US" sz="2000" dirty="0" err="1">
                <a:latin typeface="Rockwell" pitchFamily="18" charset="0"/>
                <a:cs typeface="Arial" pitchFamily="34" charset="0"/>
              </a:rPr>
              <a:t>pada</a:t>
            </a:r>
            <a:r>
              <a:rPr lang="en-US" sz="2000" dirty="0">
                <a:latin typeface="Rockwell" pitchFamily="18" charset="0"/>
                <a:cs typeface="Arial" pitchFamily="34" charset="0"/>
              </a:rPr>
              <a:t> </a:t>
            </a:r>
            <a:r>
              <a:rPr lang="en-US" sz="2000" dirty="0" err="1">
                <a:latin typeface="Rockwell" pitchFamily="18" charset="0"/>
                <a:cs typeface="Arial" pitchFamily="34" charset="0"/>
              </a:rPr>
              <a:t>otot</a:t>
            </a:r>
            <a:r>
              <a:rPr lang="en-US" sz="2000" dirty="0">
                <a:latin typeface="Rockwell" pitchFamily="18" charset="0"/>
                <a:cs typeface="Arial" pitchFamily="34" charset="0"/>
              </a:rPr>
              <a:t> yang </a:t>
            </a:r>
            <a:r>
              <a:rPr lang="en-US" sz="2000" dirty="0" err="1">
                <a:latin typeface="Rockwell" pitchFamily="18" charset="0"/>
                <a:cs typeface="Arial" pitchFamily="34" charset="0"/>
              </a:rPr>
              <a:t>melekat</a:t>
            </a:r>
            <a:r>
              <a:rPr lang="en-US" sz="2000" dirty="0">
                <a:latin typeface="Rockwell" pitchFamily="18" charset="0"/>
                <a:cs typeface="Arial" pitchFamily="34" charset="0"/>
              </a:rPr>
              <a:t> </a:t>
            </a:r>
            <a:r>
              <a:rPr lang="en-US" sz="2000" dirty="0" err="1">
                <a:latin typeface="Rockwell" pitchFamily="18" charset="0"/>
                <a:cs typeface="Arial" pitchFamily="34" charset="0"/>
              </a:rPr>
              <a:t>pada</a:t>
            </a:r>
            <a:r>
              <a:rPr lang="en-US" sz="2000" dirty="0">
                <a:latin typeface="Rockwell" pitchFamily="18" charset="0"/>
                <a:cs typeface="Arial" pitchFamily="34" charset="0"/>
              </a:rPr>
              <a:t> </a:t>
            </a:r>
            <a:r>
              <a:rPr lang="en-US" sz="2000" dirty="0" err="1">
                <a:latin typeface="Rockwell" pitchFamily="18" charset="0"/>
                <a:cs typeface="Arial" pitchFamily="34" charset="0"/>
              </a:rPr>
              <a:t>sendi</a:t>
            </a:r>
            <a:r>
              <a:rPr lang="en-US" sz="2000" dirty="0">
                <a:latin typeface="Rockwell" pitchFamily="18" charset="0"/>
                <a:cs typeface="Arial" pitchFamily="34" charset="0"/>
              </a:rPr>
              <a:t>. Gaya </a:t>
            </a:r>
            <a:r>
              <a:rPr lang="en-US" sz="2000" dirty="0" err="1">
                <a:latin typeface="Rockwell" pitchFamily="18" charset="0"/>
                <a:cs typeface="Arial" pitchFamily="34" charset="0"/>
              </a:rPr>
              <a:t>ini</a:t>
            </a:r>
            <a:r>
              <a:rPr lang="en-US" sz="2000" dirty="0">
                <a:latin typeface="Rockwell" pitchFamily="18" charset="0"/>
                <a:cs typeface="Arial" pitchFamily="34" charset="0"/>
              </a:rPr>
              <a:t> </a:t>
            </a:r>
            <a:r>
              <a:rPr lang="en-US" sz="2000" dirty="0" err="1">
                <a:latin typeface="Rockwell" pitchFamily="18" charset="0"/>
                <a:cs typeface="Arial" pitchFamily="34" charset="0"/>
              </a:rPr>
              <a:t>menggambarkan</a:t>
            </a:r>
            <a:r>
              <a:rPr lang="en-US" sz="2000" dirty="0">
                <a:latin typeface="Rockwell" pitchFamily="18" charset="0"/>
                <a:cs typeface="Arial" pitchFamily="34" charset="0"/>
              </a:rPr>
              <a:t> </a:t>
            </a:r>
            <a:r>
              <a:rPr lang="en-US" sz="2000" dirty="0" err="1">
                <a:latin typeface="Rockwell" pitchFamily="18" charset="0"/>
                <a:cs typeface="Arial" pitchFamily="34" charset="0"/>
              </a:rPr>
              <a:t>besarnya</a:t>
            </a:r>
            <a:r>
              <a:rPr lang="en-US" sz="2000" dirty="0">
                <a:latin typeface="Rockwell" pitchFamily="18" charset="0"/>
                <a:cs typeface="Arial" pitchFamily="34" charset="0"/>
              </a:rPr>
              <a:t> </a:t>
            </a:r>
            <a:r>
              <a:rPr lang="en-US" sz="2000" dirty="0" err="1">
                <a:latin typeface="Rockwell" pitchFamily="18" charset="0"/>
                <a:cs typeface="Arial" pitchFamily="34" charset="0"/>
              </a:rPr>
              <a:t>momen</a:t>
            </a:r>
            <a:r>
              <a:rPr lang="en-US" sz="2000" dirty="0">
                <a:latin typeface="Rockwell" pitchFamily="18" charset="0"/>
                <a:cs typeface="Arial" pitchFamily="34" charset="0"/>
              </a:rPr>
              <a:t> </a:t>
            </a:r>
            <a:r>
              <a:rPr lang="en-US" sz="2000" dirty="0" err="1">
                <a:latin typeface="Rockwell" pitchFamily="18" charset="0"/>
                <a:cs typeface="Arial" pitchFamily="34" charset="0"/>
              </a:rPr>
              <a:t>otot</a:t>
            </a:r>
            <a:r>
              <a:rPr lang="en-US" sz="2000" dirty="0">
                <a:latin typeface="Rockwell" pitchFamily="18" charset="0"/>
                <a:cs typeface="Arial" pitchFamily="34" charset="0"/>
              </a:rPr>
              <a:t>.</a:t>
            </a:r>
            <a:endParaRPr lang="en-US" sz="2000" dirty="0">
              <a:effectLst/>
              <a:latin typeface="Rockwell" pitchFamily="18" charset="0"/>
              <a:cs typeface="Arial" pitchFamily="34" charset="0"/>
            </a:endParaRPr>
          </a:p>
        </p:txBody>
      </p:sp>
      <p:sp>
        <p:nvSpPr>
          <p:cNvPr id="3" name="Rectangle 2"/>
          <p:cNvSpPr/>
          <p:nvPr/>
        </p:nvSpPr>
        <p:spPr>
          <a:xfrm>
            <a:off x="1331640" y="493220"/>
            <a:ext cx="6696744" cy="738664"/>
          </a:xfrm>
          <a:prstGeom prst="rect">
            <a:avLst/>
          </a:prstGeom>
        </p:spPr>
        <p:txBody>
          <a:bodyPr wrap="square">
            <a:spAutoFit/>
          </a:bodyPr>
          <a:lstStyle/>
          <a:p>
            <a:pPr algn="ctr"/>
            <a:r>
              <a:rPr lang="en-US" dirty="0" err="1">
                <a:latin typeface="Rockwell" pitchFamily="18" charset="0"/>
              </a:rPr>
              <a:t>Dalam</a:t>
            </a:r>
            <a:r>
              <a:rPr lang="en-US" dirty="0">
                <a:latin typeface="Rockwell" pitchFamily="18" charset="0"/>
              </a:rPr>
              <a:t> </a:t>
            </a:r>
            <a:r>
              <a:rPr lang="en-US" dirty="0" err="1">
                <a:latin typeface="Rockwell" pitchFamily="18" charset="0"/>
              </a:rPr>
              <a:t>tubuh</a:t>
            </a:r>
            <a:r>
              <a:rPr lang="en-US" dirty="0">
                <a:latin typeface="Rockwell" pitchFamily="18" charset="0"/>
              </a:rPr>
              <a:t> </a:t>
            </a:r>
            <a:r>
              <a:rPr lang="en-US" dirty="0" err="1">
                <a:latin typeface="Rockwell" pitchFamily="18" charset="0"/>
              </a:rPr>
              <a:t>manusia</a:t>
            </a:r>
            <a:r>
              <a:rPr lang="en-US" dirty="0">
                <a:latin typeface="Rockwell" pitchFamily="18" charset="0"/>
              </a:rPr>
              <a:t> </a:t>
            </a:r>
            <a:r>
              <a:rPr lang="en-US" dirty="0" err="1">
                <a:latin typeface="Rockwell" pitchFamily="18" charset="0"/>
              </a:rPr>
              <a:t>terdapat</a:t>
            </a:r>
            <a:r>
              <a:rPr lang="en-US" dirty="0">
                <a:latin typeface="Rockwell" pitchFamily="18" charset="0"/>
              </a:rPr>
              <a:t> </a:t>
            </a:r>
            <a:r>
              <a:rPr lang="en-US" dirty="0" err="1">
                <a:latin typeface="Rockwell" pitchFamily="18" charset="0"/>
              </a:rPr>
              <a:t>tiga</a:t>
            </a:r>
            <a:r>
              <a:rPr lang="en-US" dirty="0">
                <a:latin typeface="Rockwell" pitchFamily="18" charset="0"/>
              </a:rPr>
              <a:t> </a:t>
            </a:r>
            <a:r>
              <a:rPr lang="en-US" dirty="0" err="1">
                <a:latin typeface="Rockwell" pitchFamily="18" charset="0"/>
              </a:rPr>
              <a:t>jenis</a:t>
            </a:r>
            <a:r>
              <a:rPr lang="en-US" dirty="0">
                <a:latin typeface="Rockwell" pitchFamily="18" charset="0"/>
              </a:rPr>
              <a:t> </a:t>
            </a:r>
            <a:r>
              <a:rPr lang="en-US" dirty="0" err="1">
                <a:latin typeface="Rockwell" pitchFamily="18" charset="0"/>
              </a:rPr>
              <a:t>gaya</a:t>
            </a:r>
            <a:r>
              <a:rPr lang="en-US" dirty="0">
                <a:latin typeface="Rockwell" pitchFamily="18" charset="0"/>
              </a:rPr>
              <a:t> </a:t>
            </a:r>
            <a:r>
              <a:rPr lang="en-US" dirty="0" smtClean="0">
                <a:latin typeface="Rockwell" pitchFamily="18" charset="0"/>
              </a:rPr>
              <a:t>:                          </a:t>
            </a:r>
            <a:r>
              <a:rPr lang="en-US" sz="1800" dirty="0" smtClean="0">
                <a:latin typeface="+mj-lt"/>
              </a:rPr>
              <a:t>……………………(</a:t>
            </a:r>
            <a:r>
              <a:rPr lang="en-US" sz="1800" i="1" dirty="0" smtClean="0">
                <a:latin typeface="+mj-lt"/>
              </a:rPr>
              <a:t>Winter,1979 </a:t>
            </a:r>
            <a:r>
              <a:rPr lang="en-US" sz="1800" i="1" dirty="0">
                <a:latin typeface="+mj-lt"/>
              </a:rPr>
              <a:t>) </a:t>
            </a:r>
            <a:endParaRPr lang="en-US" sz="1800" dirty="0">
              <a:latin typeface="+mj-lt"/>
            </a:endParaRPr>
          </a:p>
        </p:txBody>
      </p:sp>
      <p:sp>
        <p:nvSpPr>
          <p:cNvPr id="4" name="Footer Placeholder 3"/>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27</a:t>
            </a:fld>
            <a:endParaRPr lang="en-US">
              <a:solidFill>
                <a:prstClr val="black"/>
              </a:solidFill>
            </a:endParaRPr>
          </a:p>
        </p:txBody>
      </p:sp>
      <p:sp>
        <p:nvSpPr>
          <p:cNvPr id="6" name="Date Placeholder 5"/>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213414369"/>
      </p:ext>
    </p:extLst>
  </p:cSld>
  <p:clrMapOvr>
    <a:masterClrMapping/>
  </p:clrMapOvr>
  <p:transition>
    <p:plus/>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5" y="1628800"/>
            <a:ext cx="6641579" cy="1846659"/>
          </a:xfrm>
          <a:prstGeom prst="rect">
            <a:avLst/>
          </a:prstGeom>
        </p:spPr>
        <p:txBody>
          <a:bodyPr wrap="square">
            <a:spAutoFit/>
          </a:bodyPr>
          <a:lstStyle/>
          <a:p>
            <a:pPr fontAlgn="auto">
              <a:spcBef>
                <a:spcPts val="0"/>
              </a:spcBef>
              <a:spcAft>
                <a:spcPts val="0"/>
              </a:spcAft>
            </a:pPr>
            <a:r>
              <a:rPr lang="en-US" dirty="0" smtClean="0">
                <a:solidFill>
                  <a:prstClr val="black"/>
                </a:solidFill>
                <a:latin typeface="Rockwell Condensed" pitchFamily="18" charset="0"/>
              </a:rPr>
              <a:t>a. </a:t>
            </a:r>
            <a:r>
              <a:rPr lang="en-US" dirty="0" err="1" smtClean="0">
                <a:solidFill>
                  <a:prstClr val="black"/>
                </a:solidFill>
                <a:latin typeface="Rockwell Condensed" pitchFamily="18" charset="0"/>
              </a:rPr>
              <a:t>Kelas</a:t>
            </a:r>
            <a:r>
              <a:rPr lang="en-US" dirty="0" smtClean="0">
                <a:solidFill>
                  <a:prstClr val="black"/>
                </a:solidFill>
                <a:latin typeface="Rockwell Condensed" pitchFamily="18" charset="0"/>
              </a:rPr>
              <a:t> </a:t>
            </a:r>
            <a:r>
              <a:rPr lang="en-US" dirty="0" err="1" smtClean="0">
                <a:solidFill>
                  <a:prstClr val="black"/>
                </a:solidFill>
                <a:latin typeface="Rockwell Condensed" pitchFamily="18" charset="0"/>
              </a:rPr>
              <a:t>pertama</a:t>
            </a:r>
            <a:endParaRPr lang="en-US" dirty="0" smtClean="0">
              <a:solidFill>
                <a:prstClr val="black"/>
              </a:solidFill>
              <a:latin typeface="Rockwell Condensed" pitchFamily="18" charset="0"/>
            </a:endParaRPr>
          </a:p>
          <a:p>
            <a:pPr fontAlgn="auto">
              <a:spcBef>
                <a:spcPts val="0"/>
              </a:spcBef>
              <a:spcAft>
                <a:spcPts val="0"/>
              </a:spcAft>
            </a:pPr>
            <a:endParaRPr lang="en-US" sz="1800" dirty="0" smtClean="0">
              <a:solidFill>
                <a:prstClr val="black"/>
              </a:solidFill>
              <a:latin typeface="Rockwell Condensed" pitchFamily="18" charset="0"/>
            </a:endParaRPr>
          </a:p>
          <a:p>
            <a:pPr fontAlgn="auto">
              <a:spcBef>
                <a:spcPts val="0"/>
              </a:spcBef>
              <a:spcAft>
                <a:spcPts val="0"/>
              </a:spcAft>
            </a:pPr>
            <a:r>
              <a:rPr lang="en-US" sz="1800" dirty="0" err="1" smtClean="0">
                <a:solidFill>
                  <a:prstClr val="black"/>
                </a:solidFill>
                <a:latin typeface="Rockwell Condensed" pitchFamily="18" charset="0"/>
              </a:rPr>
              <a:t>Titik</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tumpuan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terletak</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diantara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gaya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berat</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otot</a:t>
            </a:r>
            <a:endParaRPr lang="en-US" sz="1800" dirty="0" smtClean="0">
              <a:solidFill>
                <a:prstClr val="black"/>
              </a:solidFill>
              <a:latin typeface="Rockwell Condensed" pitchFamily="18" charset="0"/>
            </a:endParaRPr>
          </a:p>
          <a:p>
            <a:pPr fontAlgn="auto">
              <a:spcBef>
                <a:spcPts val="0"/>
              </a:spcBef>
              <a:spcAft>
                <a:spcPts val="0"/>
              </a:spcAft>
            </a:pPr>
            <a:r>
              <a:rPr lang="en-US" sz="1800" dirty="0" smtClean="0">
                <a:solidFill>
                  <a:prstClr val="black"/>
                </a:solidFill>
                <a:latin typeface="Rockwell Condensed" pitchFamily="18" charset="0"/>
              </a:rPr>
              <a:t>                   </a:t>
            </a:r>
          </a:p>
          <a:p>
            <a:pPr fontAlgn="auto">
              <a:spcBef>
                <a:spcPts val="0"/>
              </a:spcBef>
              <a:spcAft>
                <a:spcPts val="0"/>
              </a:spcAft>
            </a:pPr>
            <a:r>
              <a:rPr lang="en-US" sz="1800" dirty="0" smtClean="0">
                <a:solidFill>
                  <a:prstClr val="black"/>
                </a:solidFill>
                <a:latin typeface="Rockwell Condensed" pitchFamily="18" charset="0"/>
              </a:rPr>
              <a:t>W = </a:t>
            </a:r>
            <a:r>
              <a:rPr lang="en-US" sz="1800" dirty="0" err="1" smtClean="0">
                <a:solidFill>
                  <a:prstClr val="black"/>
                </a:solidFill>
                <a:latin typeface="Rockwell Condensed" pitchFamily="18" charset="0"/>
              </a:rPr>
              <a:t>gaya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berat</a:t>
            </a:r>
            <a:endParaRPr lang="en-US" sz="1800" dirty="0" smtClean="0">
              <a:solidFill>
                <a:prstClr val="black"/>
              </a:solidFill>
              <a:latin typeface="Rockwell Condensed" pitchFamily="18" charset="0"/>
            </a:endParaRPr>
          </a:p>
          <a:p>
            <a:pPr fontAlgn="auto">
              <a:spcBef>
                <a:spcPts val="0"/>
              </a:spcBef>
              <a:spcAft>
                <a:spcPts val="0"/>
              </a:spcAft>
            </a:pPr>
            <a:r>
              <a:rPr lang="en-US" sz="1800" dirty="0" smtClean="0">
                <a:solidFill>
                  <a:prstClr val="black"/>
                </a:solidFill>
                <a:latin typeface="Rockwell Condensed" pitchFamily="18" charset="0"/>
              </a:rPr>
              <a:t>M = </a:t>
            </a:r>
            <a:r>
              <a:rPr lang="en-US" sz="1800" dirty="0" err="1" smtClean="0">
                <a:solidFill>
                  <a:prstClr val="black"/>
                </a:solidFill>
                <a:latin typeface="Rockwell Condensed" pitchFamily="18" charset="0"/>
              </a:rPr>
              <a:t>gaya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otot</a:t>
            </a:r>
            <a:endParaRPr lang="en-US" sz="1800" dirty="0" smtClean="0">
              <a:solidFill>
                <a:prstClr val="black"/>
              </a:solidFill>
              <a:latin typeface="Rockwell Condensed" pitchFamily="18" charset="0"/>
            </a:endParaRPr>
          </a:p>
        </p:txBody>
      </p:sp>
      <p:sp>
        <p:nvSpPr>
          <p:cNvPr id="4" name="TextBox 3"/>
          <p:cNvSpPr txBox="1"/>
          <p:nvPr/>
        </p:nvSpPr>
        <p:spPr>
          <a:xfrm>
            <a:off x="5697026" y="1757863"/>
            <a:ext cx="542250"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W</a:t>
            </a:r>
            <a:endParaRPr lang="en-US" sz="1800" dirty="0">
              <a:solidFill>
                <a:prstClr val="black"/>
              </a:solidFill>
              <a:latin typeface="Calibri"/>
            </a:endParaRPr>
          </a:p>
        </p:txBody>
      </p:sp>
      <p:sp>
        <p:nvSpPr>
          <p:cNvPr id="5" name="TextBox 4"/>
          <p:cNvSpPr txBox="1"/>
          <p:nvPr/>
        </p:nvSpPr>
        <p:spPr>
          <a:xfrm flipH="1">
            <a:off x="7321727" y="3607757"/>
            <a:ext cx="304799" cy="369332"/>
          </a:xfrm>
          <a:prstGeom prst="rect">
            <a:avLst/>
          </a:prstGeom>
          <a:noFill/>
        </p:spPr>
        <p:txBody>
          <a:bodyPr wrap="square" rtlCol="0">
            <a:spAutoFit/>
          </a:bodyPr>
          <a:lstStyle/>
          <a:p>
            <a:pPr fontAlgn="auto">
              <a:spcBef>
                <a:spcPts val="0"/>
              </a:spcBef>
              <a:spcAft>
                <a:spcPts val="0"/>
              </a:spcAft>
            </a:pPr>
            <a:r>
              <a:rPr lang="en-US" sz="1800" dirty="0" smtClean="0">
                <a:solidFill>
                  <a:prstClr val="black"/>
                </a:solidFill>
                <a:latin typeface="Calibri"/>
              </a:rPr>
              <a:t>M</a:t>
            </a:r>
            <a:endParaRPr lang="en-US" sz="1800" dirty="0">
              <a:solidFill>
                <a:prstClr val="black"/>
              </a:solidFill>
              <a:latin typeface="Calibri"/>
            </a:endParaRPr>
          </a:p>
        </p:txBody>
      </p:sp>
      <p:cxnSp>
        <p:nvCxnSpPr>
          <p:cNvPr id="9" name="Straight Connector 8"/>
          <p:cNvCxnSpPr/>
          <p:nvPr/>
        </p:nvCxnSpPr>
        <p:spPr>
          <a:xfrm>
            <a:off x="6011838" y="2977063"/>
            <a:ext cx="16002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a:off x="6256476" y="2127195"/>
            <a:ext cx="0" cy="84986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3" name="Straight Arrow Connector 12"/>
          <p:cNvCxnSpPr/>
          <p:nvPr/>
        </p:nvCxnSpPr>
        <p:spPr>
          <a:xfrm>
            <a:off x="7126488" y="3013852"/>
            <a:ext cx="0" cy="750332"/>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14" name="Isosceles Triangle 13"/>
          <p:cNvSpPr/>
          <p:nvPr/>
        </p:nvSpPr>
        <p:spPr>
          <a:xfrm>
            <a:off x="6621438" y="2977063"/>
            <a:ext cx="190500" cy="29313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7483" y="3634190"/>
            <a:ext cx="2085975" cy="2065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2" name="Group 11"/>
          <p:cNvGrpSpPr>
            <a:grpSpLocks/>
          </p:cNvGrpSpPr>
          <p:nvPr/>
        </p:nvGrpSpPr>
        <p:grpSpPr bwMode="auto">
          <a:xfrm>
            <a:off x="3558781" y="3533203"/>
            <a:ext cx="954088" cy="2227260"/>
            <a:chOff x="3235" y="2407"/>
            <a:chExt cx="601" cy="1403"/>
          </a:xfrm>
        </p:grpSpPr>
        <p:sp>
          <p:nvSpPr>
            <p:cNvPr id="15" name="Line 5"/>
            <p:cNvSpPr>
              <a:spLocks noChangeShapeType="1"/>
            </p:cNvSpPr>
            <p:nvPr/>
          </p:nvSpPr>
          <p:spPr bwMode="auto">
            <a:xfrm>
              <a:off x="3295" y="3203"/>
              <a:ext cx="45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 name="Line 6"/>
            <p:cNvSpPr>
              <a:spLocks noChangeShapeType="1"/>
            </p:cNvSpPr>
            <p:nvPr/>
          </p:nvSpPr>
          <p:spPr bwMode="auto">
            <a:xfrm>
              <a:off x="3658" y="3203"/>
              <a:ext cx="0" cy="409"/>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 name="Line 7"/>
            <p:cNvSpPr>
              <a:spLocks noChangeShapeType="1"/>
            </p:cNvSpPr>
            <p:nvPr/>
          </p:nvSpPr>
          <p:spPr bwMode="auto">
            <a:xfrm flipV="1">
              <a:off x="3386" y="2795"/>
              <a:ext cx="0" cy="408"/>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AutoShape 8"/>
            <p:cNvSpPr>
              <a:spLocks noChangeArrowheads="1"/>
            </p:cNvSpPr>
            <p:nvPr/>
          </p:nvSpPr>
          <p:spPr bwMode="auto">
            <a:xfrm>
              <a:off x="3459" y="3203"/>
              <a:ext cx="136" cy="13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Text Box 9"/>
            <p:cNvSpPr txBox="1">
              <a:spLocks noChangeArrowheads="1"/>
            </p:cNvSpPr>
            <p:nvPr/>
          </p:nvSpPr>
          <p:spPr bwMode="auto">
            <a:xfrm>
              <a:off x="3600" y="3579"/>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a:t>
              </a:r>
            </a:p>
          </p:txBody>
        </p:sp>
        <p:sp>
          <p:nvSpPr>
            <p:cNvPr id="20" name="Text Box 10"/>
            <p:cNvSpPr txBox="1">
              <a:spLocks noChangeArrowheads="1"/>
            </p:cNvSpPr>
            <p:nvPr/>
          </p:nvSpPr>
          <p:spPr bwMode="auto">
            <a:xfrm>
              <a:off x="3235" y="2407"/>
              <a:ext cx="2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W</a:t>
              </a:r>
            </a:p>
          </p:txBody>
        </p:sp>
      </p:gr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28</a:t>
            </a:fld>
            <a:endParaRPr lang="en-US">
              <a:solidFill>
                <a:prstClr val="black"/>
              </a:solidFill>
            </a:endParaRPr>
          </a:p>
        </p:txBody>
      </p:sp>
      <p:sp>
        <p:nvSpPr>
          <p:cNvPr id="7" name="Rectangle 6"/>
          <p:cNvSpPr/>
          <p:nvPr/>
        </p:nvSpPr>
        <p:spPr>
          <a:xfrm>
            <a:off x="1777230" y="764704"/>
            <a:ext cx="3852658" cy="523220"/>
          </a:xfrm>
          <a:prstGeom prst="rect">
            <a:avLst/>
          </a:prstGeom>
        </p:spPr>
        <p:txBody>
          <a:bodyPr wrap="none">
            <a:spAutoFit/>
          </a:bodyPr>
          <a:lstStyle/>
          <a:p>
            <a:r>
              <a:rPr lang="en-US" sz="2800" dirty="0">
                <a:solidFill>
                  <a:prstClr val="black"/>
                </a:solidFill>
                <a:latin typeface="Rockwell Condensed" pitchFamily="18" charset="0"/>
              </a:rPr>
              <a:t>Ada 3 </a:t>
            </a:r>
            <a:r>
              <a:rPr lang="en-US" sz="2800" dirty="0" err="1">
                <a:solidFill>
                  <a:prstClr val="black"/>
                </a:solidFill>
                <a:latin typeface="Rockwell Condensed" pitchFamily="18" charset="0"/>
              </a:rPr>
              <a:t>kelas</a:t>
            </a:r>
            <a:r>
              <a:rPr lang="en-US" sz="2800" dirty="0">
                <a:solidFill>
                  <a:prstClr val="black"/>
                </a:solidFill>
                <a:latin typeface="Rockwell Condensed" pitchFamily="18" charset="0"/>
              </a:rPr>
              <a:t> </a:t>
            </a:r>
            <a:r>
              <a:rPr lang="en-US" sz="2800" dirty="0" err="1">
                <a:solidFill>
                  <a:prstClr val="black"/>
                </a:solidFill>
                <a:latin typeface="Rockwell Condensed" pitchFamily="18" charset="0"/>
              </a:rPr>
              <a:t>sistem</a:t>
            </a:r>
            <a:r>
              <a:rPr lang="en-US" sz="2800" dirty="0">
                <a:solidFill>
                  <a:prstClr val="black"/>
                </a:solidFill>
                <a:latin typeface="Rockwell Condensed" pitchFamily="18" charset="0"/>
              </a:rPr>
              <a:t> </a:t>
            </a:r>
            <a:r>
              <a:rPr lang="en-US" sz="2800" dirty="0" err="1">
                <a:solidFill>
                  <a:prstClr val="black"/>
                </a:solidFill>
                <a:latin typeface="Rockwell Condensed" pitchFamily="18" charset="0"/>
              </a:rPr>
              <a:t>pengumpil</a:t>
            </a:r>
            <a:r>
              <a:rPr lang="en-US" sz="2800" dirty="0">
                <a:solidFill>
                  <a:prstClr val="black"/>
                </a:solidFill>
                <a:latin typeface="Rockwell Condensed" pitchFamily="18" charset="0"/>
              </a:rPr>
              <a:t> :</a:t>
            </a:r>
            <a:endParaRPr lang="en-US" sz="2800" dirty="0"/>
          </a:p>
        </p:txBody>
      </p:sp>
      <p:pic>
        <p:nvPicPr>
          <p:cNvPr id="21" name="Picture 8" descr="Pana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3434956" y="4345117"/>
            <a:ext cx="438150" cy="2053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8" descr="Pana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191127" y="5123433"/>
            <a:ext cx="438150" cy="205334"/>
          </a:xfrm>
          <a:prstGeom prst="rect">
            <a:avLst/>
          </a:prstGeom>
          <a:noFill/>
          <a:extLst>
            <a:ext uri="{909E8E84-426E-40DD-AFC4-6F175D3DCCD1}">
              <a14:hiddenFill xmlns:a14="http://schemas.microsoft.com/office/drawing/2010/main">
                <a:solidFill>
                  <a:srgbClr val="FFFFFF"/>
                </a:solidFill>
              </a14:hiddenFill>
            </a:ext>
          </a:extLst>
        </p:spPr>
      </p:pic>
      <p:sp>
        <p:nvSpPr>
          <p:cNvPr id="8" name="Date Placeholder 7"/>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50613164"/>
      </p:ext>
    </p:extLst>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9"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1000" fill="hold"/>
                                        <p:tgtEl>
                                          <p:spTgt spid="12"/>
                                        </p:tgtEl>
                                        <p:attrNameLst>
                                          <p:attrName>ppt_x</p:attrName>
                                        </p:attrNameLst>
                                      </p:cBhvr>
                                      <p:tavLst>
                                        <p:tav tm="0">
                                          <p:val>
                                            <p:strVal val="#ppt_x-.2"/>
                                          </p:val>
                                        </p:tav>
                                        <p:tav tm="100000">
                                          <p:val>
                                            <p:strVal val="#ppt_x"/>
                                          </p:val>
                                        </p:tav>
                                      </p:tavLst>
                                    </p:anim>
                                    <p:anim calcmode="lin" valueType="num">
                                      <p:cBhvr>
                                        <p:cTn id="13"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2"/>
                                        </p:tgtEl>
                                      </p:cBhvr>
                                    </p:animEffect>
                                  </p:childTnLst>
                                </p:cTn>
                              </p:par>
                            </p:childTnLst>
                          </p:cTn>
                        </p:par>
                        <p:par>
                          <p:cTn id="15" fill="hold">
                            <p:stCondLst>
                              <p:cond delay="1000"/>
                            </p:stCondLst>
                            <p:childTnLst>
                              <p:par>
                                <p:cTn id="16" presetID="50" presetClass="entr" presetSubtype="0" decel="10000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1000" fill="hold"/>
                                        <p:tgtEl>
                                          <p:spTgt spid="21"/>
                                        </p:tgtEl>
                                        <p:attrNameLst>
                                          <p:attrName>ppt_w</p:attrName>
                                        </p:attrNameLst>
                                      </p:cBhvr>
                                      <p:tavLst>
                                        <p:tav tm="0">
                                          <p:val>
                                            <p:strVal val="#ppt_w+.3"/>
                                          </p:val>
                                        </p:tav>
                                        <p:tav tm="100000">
                                          <p:val>
                                            <p:strVal val="#ppt_w"/>
                                          </p:val>
                                        </p:tav>
                                      </p:tavLst>
                                    </p:anim>
                                    <p:anim calcmode="lin" valueType="num">
                                      <p:cBhvr>
                                        <p:cTn id="19" dur="1000" fill="hold"/>
                                        <p:tgtEl>
                                          <p:spTgt spid="21"/>
                                        </p:tgtEl>
                                        <p:attrNameLst>
                                          <p:attrName>ppt_h</p:attrName>
                                        </p:attrNameLst>
                                      </p:cBhvr>
                                      <p:tavLst>
                                        <p:tav tm="0">
                                          <p:val>
                                            <p:strVal val="#ppt_h"/>
                                          </p:val>
                                        </p:tav>
                                        <p:tav tm="100000">
                                          <p:val>
                                            <p:strVal val="#ppt_h"/>
                                          </p:val>
                                        </p:tav>
                                      </p:tavLst>
                                    </p:anim>
                                    <p:animEffect transition="in" filter="fade">
                                      <p:cBhvr>
                                        <p:cTn id="20" dur="1000"/>
                                        <p:tgtEl>
                                          <p:spTgt spid="21"/>
                                        </p:tgtEl>
                                      </p:cBhvr>
                                    </p:animEffect>
                                  </p:childTnLst>
                                </p:cTn>
                              </p:par>
                            </p:childTnLst>
                          </p:cTn>
                        </p:par>
                        <p:par>
                          <p:cTn id="21" fill="hold">
                            <p:stCondLst>
                              <p:cond delay="2000"/>
                            </p:stCondLst>
                            <p:childTnLst>
                              <p:par>
                                <p:cTn id="22" presetID="50" presetClass="entr" presetSubtype="0" decel="10000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1000" fill="hold"/>
                                        <p:tgtEl>
                                          <p:spTgt spid="22"/>
                                        </p:tgtEl>
                                        <p:attrNameLst>
                                          <p:attrName>ppt_w</p:attrName>
                                        </p:attrNameLst>
                                      </p:cBhvr>
                                      <p:tavLst>
                                        <p:tav tm="0">
                                          <p:val>
                                            <p:strVal val="#ppt_w+.3"/>
                                          </p:val>
                                        </p:tav>
                                        <p:tav tm="100000">
                                          <p:val>
                                            <p:strVal val="#ppt_w"/>
                                          </p:val>
                                        </p:tav>
                                      </p:tavLst>
                                    </p:anim>
                                    <p:anim calcmode="lin" valueType="num">
                                      <p:cBhvr>
                                        <p:cTn id="25" dur="1000" fill="hold"/>
                                        <p:tgtEl>
                                          <p:spTgt spid="22"/>
                                        </p:tgtEl>
                                        <p:attrNameLst>
                                          <p:attrName>ppt_h</p:attrName>
                                        </p:attrNameLst>
                                      </p:cBhvr>
                                      <p:tavLst>
                                        <p:tav tm="0">
                                          <p:val>
                                            <p:strVal val="#ppt_h"/>
                                          </p:val>
                                        </p:tav>
                                        <p:tav tm="100000">
                                          <p:val>
                                            <p:strVal val="#ppt_h"/>
                                          </p:val>
                                        </p:tav>
                                      </p:tavLst>
                                    </p:anim>
                                    <p:animEffect transition="in" filter="fade">
                                      <p:cBhvr>
                                        <p:cTn id="26"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idx="4294967295"/>
          </p:nvPr>
        </p:nvSpPr>
        <p:spPr>
          <a:xfrm>
            <a:off x="1726865" y="836712"/>
            <a:ext cx="3818062" cy="1047328"/>
          </a:xfrm>
        </p:spPr>
        <p:txBody>
          <a:bodyPr/>
          <a:lstStyle/>
          <a:p>
            <a:pPr algn="l"/>
            <a:r>
              <a:rPr lang="en-US" sz="3400" dirty="0">
                <a:latin typeface="Rockwell Condensed" pitchFamily="18" charset="0"/>
              </a:rPr>
              <a:t>b. </a:t>
            </a:r>
            <a:r>
              <a:rPr lang="en-US" sz="3400" dirty="0" smtClean="0">
                <a:latin typeface="Rockwell Condensed" pitchFamily="18" charset="0"/>
              </a:rPr>
              <a:t> </a:t>
            </a:r>
            <a:r>
              <a:rPr lang="en-US" sz="3400" dirty="0" err="1" smtClean="0">
                <a:latin typeface="Rockwell Condensed" pitchFamily="18" charset="0"/>
              </a:rPr>
              <a:t>Klas</a:t>
            </a:r>
            <a:r>
              <a:rPr lang="en-US" sz="3400" dirty="0" smtClean="0">
                <a:latin typeface="Rockwell Condensed" pitchFamily="18" charset="0"/>
              </a:rPr>
              <a:t> </a:t>
            </a:r>
            <a:r>
              <a:rPr lang="en-US" sz="3400" dirty="0" err="1">
                <a:latin typeface="Rockwell Condensed" pitchFamily="18" charset="0"/>
              </a:rPr>
              <a:t>kedua</a:t>
            </a:r>
            <a:endParaRPr lang="en-US" sz="3400" dirty="0">
              <a:latin typeface="Rockwell Condensed" pitchFamily="18" charset="0"/>
            </a:endParaRPr>
          </a:p>
        </p:txBody>
      </p:sp>
      <p:sp>
        <p:nvSpPr>
          <p:cNvPr id="201731" name="Rectangle 3"/>
          <p:cNvSpPr>
            <a:spLocks noGrp="1" noChangeArrowheads="1"/>
          </p:cNvSpPr>
          <p:nvPr>
            <p:ph idx="4294967295"/>
          </p:nvPr>
        </p:nvSpPr>
        <p:spPr>
          <a:xfrm>
            <a:off x="1635370" y="2235151"/>
            <a:ext cx="6513768" cy="531812"/>
          </a:xfrm>
        </p:spPr>
        <p:txBody>
          <a:bodyPr/>
          <a:lstStyle/>
          <a:p>
            <a:pPr>
              <a:buFont typeface="Wingdings" pitchFamily="2" charset="2"/>
              <a:buNone/>
            </a:pPr>
            <a:r>
              <a:rPr lang="en-US" sz="2200" dirty="0"/>
              <a:t>Gaya </a:t>
            </a:r>
            <a:r>
              <a:rPr lang="en-US" sz="2200" dirty="0" err="1"/>
              <a:t>berat</a:t>
            </a:r>
            <a:r>
              <a:rPr lang="en-US" sz="2200" dirty="0"/>
              <a:t> </a:t>
            </a:r>
            <a:r>
              <a:rPr lang="en-US" sz="2200" dirty="0" err="1"/>
              <a:t>diantara</a:t>
            </a:r>
            <a:r>
              <a:rPr lang="en-US" sz="2200" dirty="0"/>
              <a:t> </a:t>
            </a:r>
            <a:r>
              <a:rPr lang="en-US" sz="2200" dirty="0" err="1"/>
              <a:t>titik</a:t>
            </a:r>
            <a:r>
              <a:rPr lang="en-US" sz="2200" dirty="0"/>
              <a:t> </a:t>
            </a:r>
            <a:r>
              <a:rPr lang="en-US" sz="2200" dirty="0" err="1"/>
              <a:t>tumpu</a:t>
            </a:r>
            <a:r>
              <a:rPr lang="en-US" sz="2200" dirty="0"/>
              <a:t> </a:t>
            </a:r>
            <a:r>
              <a:rPr lang="en-US" sz="2200" dirty="0" err="1"/>
              <a:t>dan</a:t>
            </a:r>
            <a:r>
              <a:rPr lang="en-US" sz="2200" dirty="0"/>
              <a:t> </a:t>
            </a:r>
            <a:r>
              <a:rPr lang="en-US" sz="2200" dirty="0" err="1"/>
              <a:t>gaya</a:t>
            </a:r>
            <a:r>
              <a:rPr lang="en-US" sz="2200" dirty="0"/>
              <a:t> </a:t>
            </a:r>
            <a:r>
              <a:rPr lang="en-US" sz="2200" dirty="0" err="1"/>
              <a:t>otot</a:t>
            </a:r>
            <a:r>
              <a:rPr lang="en-US" sz="2200" dirty="0"/>
              <a:t>.</a:t>
            </a:r>
          </a:p>
        </p:txBody>
      </p:sp>
      <p:pic>
        <p:nvPicPr>
          <p:cNvPr id="20173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6020" y="3695700"/>
            <a:ext cx="1562363" cy="1821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735" name="Line 7"/>
          <p:cNvSpPr>
            <a:spLocks noChangeShapeType="1"/>
          </p:cNvSpPr>
          <p:nvPr/>
        </p:nvSpPr>
        <p:spPr bwMode="auto">
          <a:xfrm>
            <a:off x="6826250" y="4589003"/>
            <a:ext cx="288925" cy="647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6" name="Line 8"/>
          <p:cNvSpPr>
            <a:spLocks noChangeShapeType="1"/>
          </p:cNvSpPr>
          <p:nvPr/>
        </p:nvSpPr>
        <p:spPr bwMode="auto">
          <a:xfrm>
            <a:off x="7115175" y="4661234"/>
            <a:ext cx="0" cy="503238"/>
          </a:xfrm>
          <a:prstGeom prst="line">
            <a:avLst/>
          </a:prstGeom>
          <a:noFill/>
          <a:ln w="38100">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7" name="Line 9"/>
          <p:cNvSpPr>
            <a:spLocks noChangeShapeType="1"/>
          </p:cNvSpPr>
          <p:nvPr/>
        </p:nvSpPr>
        <p:spPr bwMode="auto">
          <a:xfrm>
            <a:off x="6826250" y="4103228"/>
            <a:ext cx="0" cy="503237"/>
          </a:xfrm>
          <a:prstGeom prst="line">
            <a:avLst/>
          </a:prstGeom>
          <a:noFill/>
          <a:ln w="38100">
            <a:solidFill>
              <a:schemeClr val="tx2"/>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38" name="Text Box 10"/>
          <p:cNvSpPr txBox="1">
            <a:spLocks noChangeArrowheads="1"/>
          </p:cNvSpPr>
          <p:nvPr/>
        </p:nvSpPr>
        <p:spPr bwMode="auto">
          <a:xfrm>
            <a:off x="7369439" y="4294522"/>
            <a:ext cx="474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rPr>
              <a:t>W</a:t>
            </a:r>
          </a:p>
        </p:txBody>
      </p:sp>
      <p:sp>
        <p:nvSpPr>
          <p:cNvPr id="201739" name="Text Box 11"/>
          <p:cNvSpPr txBox="1">
            <a:spLocks noChangeArrowheads="1"/>
          </p:cNvSpPr>
          <p:nvPr/>
        </p:nvSpPr>
        <p:spPr bwMode="auto">
          <a:xfrm>
            <a:off x="6466020" y="3687763"/>
            <a:ext cx="45878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solidFill>
                  <a:schemeClr val="bg1"/>
                </a:solidFill>
              </a:rPr>
              <a:t>M</a:t>
            </a:r>
          </a:p>
        </p:txBody>
      </p:sp>
      <p:sp>
        <p:nvSpPr>
          <p:cNvPr id="201740" name="AutoShape 12"/>
          <p:cNvSpPr>
            <a:spLocks noChangeArrowheads="1"/>
          </p:cNvSpPr>
          <p:nvPr/>
        </p:nvSpPr>
        <p:spPr bwMode="auto">
          <a:xfrm>
            <a:off x="7007225" y="5236703"/>
            <a:ext cx="215900" cy="144463"/>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1" name="Line 13"/>
          <p:cNvSpPr>
            <a:spLocks noChangeShapeType="1"/>
          </p:cNvSpPr>
          <p:nvPr/>
        </p:nvSpPr>
        <p:spPr bwMode="auto">
          <a:xfrm>
            <a:off x="3457029" y="4073541"/>
            <a:ext cx="172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2" name="AutoShape 14"/>
          <p:cNvSpPr>
            <a:spLocks noChangeArrowheads="1"/>
          </p:cNvSpPr>
          <p:nvPr/>
        </p:nvSpPr>
        <p:spPr bwMode="auto">
          <a:xfrm>
            <a:off x="5004048" y="4103228"/>
            <a:ext cx="360362" cy="28733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3" name="Line 15"/>
          <p:cNvSpPr>
            <a:spLocks noChangeShapeType="1"/>
          </p:cNvSpPr>
          <p:nvPr/>
        </p:nvSpPr>
        <p:spPr bwMode="auto">
          <a:xfrm>
            <a:off x="4366667" y="3356992"/>
            <a:ext cx="0" cy="63636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4" name="Line 16"/>
          <p:cNvSpPr>
            <a:spLocks noChangeShapeType="1"/>
          </p:cNvSpPr>
          <p:nvPr/>
        </p:nvSpPr>
        <p:spPr bwMode="auto">
          <a:xfrm flipV="1">
            <a:off x="3635896" y="3284984"/>
            <a:ext cx="0" cy="70724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201745" name="Text Box 17"/>
          <p:cNvSpPr txBox="1">
            <a:spLocks noChangeArrowheads="1"/>
          </p:cNvSpPr>
          <p:nvPr/>
        </p:nvSpPr>
        <p:spPr bwMode="auto">
          <a:xfrm flipH="1">
            <a:off x="4211960" y="2823319"/>
            <a:ext cx="68029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W</a:t>
            </a:r>
          </a:p>
        </p:txBody>
      </p:sp>
      <p:sp>
        <p:nvSpPr>
          <p:cNvPr id="201746" name="Text Box 18"/>
          <p:cNvSpPr txBox="1">
            <a:spLocks noChangeArrowheads="1"/>
          </p:cNvSpPr>
          <p:nvPr/>
        </p:nvSpPr>
        <p:spPr bwMode="auto">
          <a:xfrm>
            <a:off x="3448571" y="2766963"/>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M</a:t>
            </a: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29</a:t>
            </a:fld>
            <a:endParaRPr lang="en-US">
              <a:solidFill>
                <a:prstClr val="black"/>
              </a:solidFill>
            </a:endParaRPr>
          </a:p>
        </p:txBody>
      </p:sp>
      <p:pic>
        <p:nvPicPr>
          <p:cNvPr id="34" name="Picture 8" descr="Pana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7047697" y="4712889"/>
            <a:ext cx="438150" cy="20533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8" descr="Panah"/>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16441561">
            <a:off x="6434270" y="4252179"/>
            <a:ext cx="438150" cy="20533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993900" y="4654940"/>
            <a:ext cx="2018501" cy="369332"/>
          </a:xfrm>
          <a:prstGeom prst="rect">
            <a:avLst/>
          </a:prstGeom>
        </p:spPr>
        <p:txBody>
          <a:bodyPr wrap="none">
            <a:spAutoFit/>
          </a:bodyPr>
          <a:lstStyle/>
          <a:p>
            <a:r>
              <a:rPr lang="en-US" sz="1800" dirty="0" err="1"/>
              <a:t>Contoh</a:t>
            </a:r>
            <a:r>
              <a:rPr lang="en-US" sz="1800" dirty="0"/>
              <a:t>: </a:t>
            </a:r>
            <a:r>
              <a:rPr lang="en-US" sz="1800" dirty="0" err="1"/>
              <a:t>posisi</a:t>
            </a:r>
            <a:r>
              <a:rPr lang="en-US" sz="1800" dirty="0"/>
              <a:t> </a:t>
            </a:r>
            <a:r>
              <a:rPr lang="en-US" sz="1800" dirty="0" err="1"/>
              <a:t>jinjit</a:t>
            </a:r>
            <a:endParaRPr lang="en-US" sz="1800" dirty="0"/>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506234277"/>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1731">
                                            <p:txEl>
                                              <p:pRg st="0" end="0"/>
                                            </p:txEl>
                                          </p:spTgt>
                                        </p:tgtEl>
                                        <p:attrNameLst>
                                          <p:attrName>style.visibility</p:attrName>
                                        </p:attrNameLst>
                                      </p:cBhvr>
                                      <p:to>
                                        <p:strVal val="visible"/>
                                      </p:to>
                                    </p:set>
                                    <p:animEffect transition="in" filter="box(in)">
                                      <p:cBhvr>
                                        <p:cTn id="7" dur="500"/>
                                        <p:tgtEl>
                                          <p:spTgt spid="2017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201734"/>
                                        </p:tgtEl>
                                        <p:attrNameLst>
                                          <p:attrName>style.visibility</p:attrName>
                                        </p:attrNameLst>
                                      </p:cBhvr>
                                      <p:to>
                                        <p:strVal val="visible"/>
                                      </p:to>
                                    </p:set>
                                    <p:animEffect transition="in" filter="box(in)">
                                      <p:cBhvr>
                                        <p:cTn id="12" dur="500"/>
                                        <p:tgtEl>
                                          <p:spTgt spid="20173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01735"/>
                                        </p:tgtEl>
                                        <p:attrNameLst>
                                          <p:attrName>style.visibility</p:attrName>
                                        </p:attrNameLst>
                                      </p:cBhvr>
                                      <p:to>
                                        <p:strVal val="visible"/>
                                      </p:to>
                                    </p:set>
                                    <p:animEffect transition="in" filter="box(in)">
                                      <p:cBhvr>
                                        <p:cTn id="15" dur="500"/>
                                        <p:tgtEl>
                                          <p:spTgt spid="20173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1736"/>
                                        </p:tgtEl>
                                        <p:attrNameLst>
                                          <p:attrName>style.visibility</p:attrName>
                                        </p:attrNameLst>
                                      </p:cBhvr>
                                      <p:to>
                                        <p:strVal val="visible"/>
                                      </p:to>
                                    </p:set>
                                    <p:animEffect transition="in" filter="box(in)">
                                      <p:cBhvr>
                                        <p:cTn id="18" dur="500"/>
                                        <p:tgtEl>
                                          <p:spTgt spid="201736"/>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01737"/>
                                        </p:tgtEl>
                                        <p:attrNameLst>
                                          <p:attrName>style.visibility</p:attrName>
                                        </p:attrNameLst>
                                      </p:cBhvr>
                                      <p:to>
                                        <p:strVal val="visible"/>
                                      </p:to>
                                    </p:set>
                                    <p:animEffect transition="in" filter="box(in)">
                                      <p:cBhvr>
                                        <p:cTn id="21" dur="500"/>
                                        <p:tgtEl>
                                          <p:spTgt spid="201737"/>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01738"/>
                                        </p:tgtEl>
                                        <p:attrNameLst>
                                          <p:attrName>style.visibility</p:attrName>
                                        </p:attrNameLst>
                                      </p:cBhvr>
                                      <p:to>
                                        <p:strVal val="visible"/>
                                      </p:to>
                                    </p:set>
                                    <p:animEffect transition="in" filter="box(in)">
                                      <p:cBhvr>
                                        <p:cTn id="24" dur="500"/>
                                        <p:tgtEl>
                                          <p:spTgt spid="201738"/>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01739"/>
                                        </p:tgtEl>
                                        <p:attrNameLst>
                                          <p:attrName>style.visibility</p:attrName>
                                        </p:attrNameLst>
                                      </p:cBhvr>
                                      <p:to>
                                        <p:strVal val="visible"/>
                                      </p:to>
                                    </p:set>
                                    <p:animEffect transition="in" filter="box(in)">
                                      <p:cBhvr>
                                        <p:cTn id="27" dur="500"/>
                                        <p:tgtEl>
                                          <p:spTgt spid="201739"/>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01740"/>
                                        </p:tgtEl>
                                        <p:attrNameLst>
                                          <p:attrName>style.visibility</p:attrName>
                                        </p:attrNameLst>
                                      </p:cBhvr>
                                      <p:to>
                                        <p:strVal val="visible"/>
                                      </p:to>
                                    </p:set>
                                    <p:animEffect transition="in" filter="box(in)">
                                      <p:cBhvr>
                                        <p:cTn id="30" dur="500"/>
                                        <p:tgtEl>
                                          <p:spTgt spid="2017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01741"/>
                                        </p:tgtEl>
                                        <p:attrNameLst>
                                          <p:attrName>style.visibility</p:attrName>
                                        </p:attrNameLst>
                                      </p:cBhvr>
                                      <p:to>
                                        <p:strVal val="visible"/>
                                      </p:to>
                                    </p:set>
                                    <p:animEffect transition="in" filter="box(in)">
                                      <p:cBhvr>
                                        <p:cTn id="35" dur="500"/>
                                        <p:tgtEl>
                                          <p:spTgt spid="201741"/>
                                        </p:tgtEl>
                                      </p:cBhvr>
                                    </p:animEffect>
                                  </p:childTnLst>
                                </p:cTn>
                              </p:par>
                              <p:par>
                                <p:cTn id="36" presetID="4" presetClass="entr" presetSubtype="16" fill="hold" grpId="0" nodeType="withEffect">
                                  <p:stCondLst>
                                    <p:cond delay="0"/>
                                  </p:stCondLst>
                                  <p:childTnLst>
                                    <p:set>
                                      <p:cBhvr>
                                        <p:cTn id="37" dur="1" fill="hold">
                                          <p:stCondLst>
                                            <p:cond delay="0"/>
                                          </p:stCondLst>
                                        </p:cTn>
                                        <p:tgtEl>
                                          <p:spTgt spid="201742"/>
                                        </p:tgtEl>
                                        <p:attrNameLst>
                                          <p:attrName>style.visibility</p:attrName>
                                        </p:attrNameLst>
                                      </p:cBhvr>
                                      <p:to>
                                        <p:strVal val="visible"/>
                                      </p:to>
                                    </p:set>
                                    <p:animEffect transition="in" filter="box(in)">
                                      <p:cBhvr>
                                        <p:cTn id="38" dur="500"/>
                                        <p:tgtEl>
                                          <p:spTgt spid="201742"/>
                                        </p:tgtEl>
                                      </p:cBhvr>
                                    </p:animEffect>
                                  </p:childTnLst>
                                </p:cTn>
                              </p:par>
                              <p:par>
                                <p:cTn id="39" presetID="4" presetClass="entr" presetSubtype="16" fill="hold" grpId="0" nodeType="withEffect">
                                  <p:stCondLst>
                                    <p:cond delay="0"/>
                                  </p:stCondLst>
                                  <p:childTnLst>
                                    <p:set>
                                      <p:cBhvr>
                                        <p:cTn id="40" dur="1" fill="hold">
                                          <p:stCondLst>
                                            <p:cond delay="0"/>
                                          </p:stCondLst>
                                        </p:cTn>
                                        <p:tgtEl>
                                          <p:spTgt spid="201743"/>
                                        </p:tgtEl>
                                        <p:attrNameLst>
                                          <p:attrName>style.visibility</p:attrName>
                                        </p:attrNameLst>
                                      </p:cBhvr>
                                      <p:to>
                                        <p:strVal val="visible"/>
                                      </p:to>
                                    </p:set>
                                    <p:animEffect transition="in" filter="box(in)">
                                      <p:cBhvr>
                                        <p:cTn id="41" dur="500"/>
                                        <p:tgtEl>
                                          <p:spTgt spid="201743"/>
                                        </p:tgtEl>
                                      </p:cBhvr>
                                    </p:animEffect>
                                  </p:childTnLst>
                                </p:cTn>
                              </p:par>
                              <p:par>
                                <p:cTn id="42" presetID="4" presetClass="entr" presetSubtype="16" fill="hold" grpId="0" nodeType="withEffect">
                                  <p:stCondLst>
                                    <p:cond delay="0"/>
                                  </p:stCondLst>
                                  <p:childTnLst>
                                    <p:set>
                                      <p:cBhvr>
                                        <p:cTn id="43" dur="1" fill="hold">
                                          <p:stCondLst>
                                            <p:cond delay="0"/>
                                          </p:stCondLst>
                                        </p:cTn>
                                        <p:tgtEl>
                                          <p:spTgt spid="201744"/>
                                        </p:tgtEl>
                                        <p:attrNameLst>
                                          <p:attrName>style.visibility</p:attrName>
                                        </p:attrNameLst>
                                      </p:cBhvr>
                                      <p:to>
                                        <p:strVal val="visible"/>
                                      </p:to>
                                    </p:set>
                                    <p:animEffect transition="in" filter="box(in)">
                                      <p:cBhvr>
                                        <p:cTn id="44" dur="500"/>
                                        <p:tgtEl>
                                          <p:spTgt spid="201744"/>
                                        </p:tgtEl>
                                      </p:cBhvr>
                                    </p:animEffect>
                                  </p:childTnLst>
                                </p:cTn>
                              </p:par>
                              <p:par>
                                <p:cTn id="45" presetID="4" presetClass="entr" presetSubtype="16" fill="hold" grpId="0" nodeType="withEffect">
                                  <p:stCondLst>
                                    <p:cond delay="0"/>
                                  </p:stCondLst>
                                  <p:childTnLst>
                                    <p:set>
                                      <p:cBhvr>
                                        <p:cTn id="46" dur="1" fill="hold">
                                          <p:stCondLst>
                                            <p:cond delay="0"/>
                                          </p:stCondLst>
                                        </p:cTn>
                                        <p:tgtEl>
                                          <p:spTgt spid="201745"/>
                                        </p:tgtEl>
                                        <p:attrNameLst>
                                          <p:attrName>style.visibility</p:attrName>
                                        </p:attrNameLst>
                                      </p:cBhvr>
                                      <p:to>
                                        <p:strVal val="visible"/>
                                      </p:to>
                                    </p:set>
                                    <p:animEffect transition="in" filter="box(in)">
                                      <p:cBhvr>
                                        <p:cTn id="47" dur="500"/>
                                        <p:tgtEl>
                                          <p:spTgt spid="201745"/>
                                        </p:tgtEl>
                                      </p:cBhvr>
                                    </p:animEffect>
                                  </p:childTnLst>
                                </p:cTn>
                              </p:par>
                              <p:par>
                                <p:cTn id="48" presetID="4" presetClass="entr" presetSubtype="16" fill="hold" grpId="0" nodeType="withEffect">
                                  <p:stCondLst>
                                    <p:cond delay="0"/>
                                  </p:stCondLst>
                                  <p:childTnLst>
                                    <p:set>
                                      <p:cBhvr>
                                        <p:cTn id="49" dur="1" fill="hold">
                                          <p:stCondLst>
                                            <p:cond delay="0"/>
                                          </p:stCondLst>
                                        </p:cTn>
                                        <p:tgtEl>
                                          <p:spTgt spid="201746"/>
                                        </p:tgtEl>
                                        <p:attrNameLst>
                                          <p:attrName>style.visibility</p:attrName>
                                        </p:attrNameLst>
                                      </p:cBhvr>
                                      <p:to>
                                        <p:strVal val="visible"/>
                                      </p:to>
                                    </p:set>
                                    <p:animEffect transition="in" filter="box(in)">
                                      <p:cBhvr>
                                        <p:cTn id="50" dur="500"/>
                                        <p:tgtEl>
                                          <p:spTgt spid="201746"/>
                                        </p:tgtEl>
                                      </p:cBhvr>
                                    </p:animEffect>
                                  </p:childTnLst>
                                </p:cTn>
                              </p:par>
                            </p:childTnLst>
                          </p:cTn>
                        </p:par>
                        <p:par>
                          <p:cTn id="51" fill="hold">
                            <p:stCondLst>
                              <p:cond delay="500"/>
                            </p:stCondLst>
                            <p:childTnLst>
                              <p:par>
                                <p:cTn id="52" presetID="50" presetClass="entr" presetSubtype="0" decel="100000" fill="hold" nodeType="after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1000" fill="hold"/>
                                        <p:tgtEl>
                                          <p:spTgt spid="34"/>
                                        </p:tgtEl>
                                        <p:attrNameLst>
                                          <p:attrName>ppt_w</p:attrName>
                                        </p:attrNameLst>
                                      </p:cBhvr>
                                      <p:tavLst>
                                        <p:tav tm="0">
                                          <p:val>
                                            <p:strVal val="#ppt_w+.3"/>
                                          </p:val>
                                        </p:tav>
                                        <p:tav tm="100000">
                                          <p:val>
                                            <p:strVal val="#ppt_w"/>
                                          </p:val>
                                        </p:tav>
                                      </p:tavLst>
                                    </p:anim>
                                    <p:anim calcmode="lin" valueType="num">
                                      <p:cBhvr>
                                        <p:cTn id="55" dur="1000" fill="hold"/>
                                        <p:tgtEl>
                                          <p:spTgt spid="34"/>
                                        </p:tgtEl>
                                        <p:attrNameLst>
                                          <p:attrName>ppt_h</p:attrName>
                                        </p:attrNameLst>
                                      </p:cBhvr>
                                      <p:tavLst>
                                        <p:tav tm="0">
                                          <p:val>
                                            <p:strVal val="#ppt_h"/>
                                          </p:val>
                                        </p:tav>
                                        <p:tav tm="100000">
                                          <p:val>
                                            <p:strVal val="#ppt_h"/>
                                          </p:val>
                                        </p:tav>
                                      </p:tavLst>
                                    </p:anim>
                                    <p:animEffect transition="in" filter="fade">
                                      <p:cBhvr>
                                        <p:cTn id="56" dur="1000"/>
                                        <p:tgtEl>
                                          <p:spTgt spid="34"/>
                                        </p:tgtEl>
                                      </p:cBhvr>
                                    </p:animEffect>
                                  </p:childTnLst>
                                </p:cTn>
                              </p:par>
                            </p:childTnLst>
                          </p:cTn>
                        </p:par>
                        <p:par>
                          <p:cTn id="57" fill="hold">
                            <p:stCondLst>
                              <p:cond delay="1500"/>
                            </p:stCondLst>
                            <p:childTnLst>
                              <p:par>
                                <p:cTn id="58" presetID="50" presetClass="entr" presetSubtype="0" decel="10000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 calcmode="lin" valueType="num">
                                      <p:cBhvr>
                                        <p:cTn id="60" dur="1000" fill="hold"/>
                                        <p:tgtEl>
                                          <p:spTgt spid="35"/>
                                        </p:tgtEl>
                                        <p:attrNameLst>
                                          <p:attrName>ppt_w</p:attrName>
                                        </p:attrNameLst>
                                      </p:cBhvr>
                                      <p:tavLst>
                                        <p:tav tm="0">
                                          <p:val>
                                            <p:strVal val="#ppt_w+.3"/>
                                          </p:val>
                                        </p:tav>
                                        <p:tav tm="100000">
                                          <p:val>
                                            <p:strVal val="#ppt_w"/>
                                          </p:val>
                                        </p:tav>
                                      </p:tavLst>
                                    </p:anim>
                                    <p:anim calcmode="lin" valueType="num">
                                      <p:cBhvr>
                                        <p:cTn id="61" dur="1000" fill="hold"/>
                                        <p:tgtEl>
                                          <p:spTgt spid="35"/>
                                        </p:tgtEl>
                                        <p:attrNameLst>
                                          <p:attrName>ppt_h</p:attrName>
                                        </p:attrNameLst>
                                      </p:cBhvr>
                                      <p:tavLst>
                                        <p:tav tm="0">
                                          <p:val>
                                            <p:strVal val="#ppt_h"/>
                                          </p:val>
                                        </p:tav>
                                        <p:tav tm="100000">
                                          <p:val>
                                            <p:strVal val="#ppt_h"/>
                                          </p:val>
                                        </p:tav>
                                      </p:tavLst>
                                    </p:anim>
                                    <p:animEffect transition="in" filter="fade">
                                      <p:cBhvr>
                                        <p:cTn id="62" dur="1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31" grpId="0" build="p"/>
      <p:bldP spid="201735" grpId="0" animBg="1"/>
      <p:bldP spid="201736" grpId="0" animBg="1"/>
      <p:bldP spid="201737" grpId="0" animBg="1"/>
      <p:bldP spid="201738" grpId="0"/>
      <p:bldP spid="201739" grpId="0"/>
      <p:bldP spid="201740" grpId="0" animBg="1"/>
      <p:bldP spid="201741" grpId="0" animBg="1"/>
      <p:bldP spid="201742" grpId="0" animBg="1"/>
      <p:bldP spid="201743" grpId="0" animBg="1"/>
      <p:bldP spid="201744" grpId="0" animBg="1"/>
      <p:bldP spid="201745" grpId="0"/>
      <p:bldP spid="20174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2248" y="1772816"/>
            <a:ext cx="6624736" cy="1323439"/>
          </a:xfrm>
          <a:prstGeom prst="rect">
            <a:avLst/>
          </a:prstGeom>
        </p:spPr>
        <p:txBody>
          <a:bodyPr wrap="square">
            <a:spAutoFit/>
          </a:bodyPr>
          <a:lstStyle/>
          <a:p>
            <a:r>
              <a:rPr lang="en-US" dirty="0" err="1">
                <a:latin typeface="Rockwell Condensed" pitchFamily="18" charset="0"/>
                <a:cs typeface="Tahoma" pitchFamily="34" charset="0"/>
              </a:rPr>
              <a:t>Secara</a:t>
            </a:r>
            <a:r>
              <a:rPr lang="en-US" dirty="0">
                <a:latin typeface="Rockwell Condensed" pitchFamily="18" charset="0"/>
                <a:cs typeface="Tahoma" pitchFamily="34" charset="0"/>
              </a:rPr>
              <a:t> </a:t>
            </a:r>
            <a:r>
              <a:rPr lang="en-US" dirty="0" err="1">
                <a:latin typeface="Rockwell Condensed" pitchFamily="18" charset="0"/>
                <a:cs typeface="Tahoma" pitchFamily="34" charset="0"/>
              </a:rPr>
              <a:t>terminologi</a:t>
            </a:r>
            <a:r>
              <a:rPr lang="en-US" dirty="0">
                <a:latin typeface="Rockwell Condensed" pitchFamily="18" charset="0"/>
                <a:cs typeface="Tahoma" pitchFamily="34" charset="0"/>
              </a:rPr>
              <a:t>, </a:t>
            </a:r>
            <a:r>
              <a:rPr lang="en-US" dirty="0" err="1" smtClean="0">
                <a:latin typeface="Rockwell Condensed" pitchFamily="18" charset="0"/>
                <a:cs typeface="Tahoma" pitchFamily="34" charset="0"/>
              </a:rPr>
              <a:t>terdiri</a:t>
            </a:r>
            <a:r>
              <a:rPr lang="en-US" dirty="0" smtClean="0">
                <a:latin typeface="Rockwell Condensed" pitchFamily="18" charset="0"/>
                <a:cs typeface="Tahoma" pitchFamily="34" charset="0"/>
              </a:rPr>
              <a:t> </a:t>
            </a:r>
            <a:r>
              <a:rPr lang="en-US" dirty="0" err="1">
                <a:latin typeface="Rockwell Condensed" pitchFamily="18" charset="0"/>
                <a:cs typeface="Tahoma" pitchFamily="34" charset="0"/>
              </a:rPr>
              <a:t>atas</a:t>
            </a:r>
            <a:r>
              <a:rPr lang="en-US" dirty="0">
                <a:latin typeface="Rockwell Condensed" pitchFamily="18" charset="0"/>
                <a:cs typeface="Tahoma" pitchFamily="34" charset="0"/>
              </a:rPr>
              <a:t> </a:t>
            </a:r>
            <a:r>
              <a:rPr lang="en-US" dirty="0" smtClean="0">
                <a:latin typeface="Rockwell Condensed" pitchFamily="18" charset="0"/>
                <a:cs typeface="Tahoma" pitchFamily="34" charset="0"/>
              </a:rPr>
              <a:t> : </a:t>
            </a:r>
          </a:p>
          <a:p>
            <a:r>
              <a:rPr lang="en-US" sz="2000" dirty="0" smtClean="0">
                <a:latin typeface="Rockwell Condensed" pitchFamily="18" charset="0"/>
                <a:cs typeface="Tahoma" pitchFamily="34" charset="0"/>
              </a:rPr>
              <a:t> 	kata  </a:t>
            </a:r>
            <a:r>
              <a:rPr lang="en-US" sz="2800" b="1" dirty="0">
                <a:latin typeface="Rockwell Condensed" pitchFamily="18" charset="0"/>
                <a:cs typeface="Tahoma" pitchFamily="34" charset="0"/>
              </a:rPr>
              <a:t>“Bio”</a:t>
            </a:r>
            <a:r>
              <a:rPr lang="en-US" sz="2800" dirty="0">
                <a:latin typeface="Rockwell Condensed" pitchFamily="18" charset="0"/>
                <a:cs typeface="Tahoma" pitchFamily="34" charset="0"/>
              </a:rPr>
              <a:t> </a:t>
            </a:r>
            <a:r>
              <a:rPr lang="en-US" sz="2000" dirty="0" smtClean="0">
                <a:latin typeface="Rockwell Condensed" pitchFamily="18" charset="0"/>
                <a:cs typeface="Tahoma" pitchFamily="34" charset="0"/>
              </a:rPr>
              <a:t>	       = 	</a:t>
            </a:r>
            <a:r>
              <a:rPr lang="en-US" dirty="0" err="1" smtClean="0">
                <a:latin typeface="Rockwell Condensed" pitchFamily="18" charset="0"/>
                <a:cs typeface="Tahoma" pitchFamily="34" charset="0"/>
              </a:rPr>
              <a:t>makhluk</a:t>
            </a:r>
            <a:r>
              <a:rPr lang="en-US" dirty="0" smtClean="0">
                <a:latin typeface="Rockwell Condensed" pitchFamily="18" charset="0"/>
                <a:cs typeface="Tahoma" pitchFamily="34" charset="0"/>
              </a:rPr>
              <a:t> </a:t>
            </a:r>
            <a:r>
              <a:rPr lang="en-US" dirty="0" err="1">
                <a:latin typeface="Rockwell Condensed" pitchFamily="18" charset="0"/>
                <a:cs typeface="Tahoma" pitchFamily="34" charset="0"/>
              </a:rPr>
              <a:t>hidup</a:t>
            </a:r>
            <a:r>
              <a:rPr lang="en-US" dirty="0">
                <a:latin typeface="Rockwell Condensed" pitchFamily="18" charset="0"/>
                <a:cs typeface="Tahoma" pitchFamily="34" charset="0"/>
              </a:rPr>
              <a:t> </a:t>
            </a:r>
            <a:r>
              <a:rPr lang="en-US" dirty="0" smtClean="0">
                <a:latin typeface="Rockwell Condensed" pitchFamily="18" charset="0"/>
                <a:cs typeface="Tahoma" pitchFamily="34" charset="0"/>
              </a:rPr>
              <a:t> </a:t>
            </a:r>
            <a:endParaRPr lang="en-US" sz="2000" dirty="0" smtClean="0">
              <a:latin typeface="Rockwell Condensed" pitchFamily="18" charset="0"/>
              <a:cs typeface="Tahoma" pitchFamily="34" charset="0"/>
            </a:endParaRPr>
          </a:p>
          <a:p>
            <a:r>
              <a:rPr lang="en-US" sz="2000" dirty="0" smtClean="0">
                <a:latin typeface="Rockwell Condensed" pitchFamily="18" charset="0"/>
                <a:cs typeface="Tahoma" pitchFamily="34" charset="0"/>
              </a:rPr>
              <a:t>	kata </a:t>
            </a:r>
            <a:r>
              <a:rPr lang="en-US" sz="2800" b="1" dirty="0">
                <a:latin typeface="Rockwell Condensed" pitchFamily="18" charset="0"/>
                <a:cs typeface="Tahoma" pitchFamily="34" charset="0"/>
              </a:rPr>
              <a:t>“</a:t>
            </a:r>
            <a:r>
              <a:rPr lang="en-US" sz="2800" b="1" dirty="0" err="1">
                <a:latin typeface="Rockwell Condensed" pitchFamily="18" charset="0"/>
                <a:cs typeface="Tahoma" pitchFamily="34" charset="0"/>
              </a:rPr>
              <a:t>Mekanikal</a:t>
            </a:r>
            <a:r>
              <a:rPr lang="en-US" sz="2800" b="1" dirty="0">
                <a:latin typeface="Rockwell Condensed" pitchFamily="18" charset="0"/>
                <a:cs typeface="Tahoma" pitchFamily="34" charset="0"/>
              </a:rPr>
              <a:t>”</a:t>
            </a:r>
            <a:r>
              <a:rPr lang="en-US" sz="2800" dirty="0">
                <a:latin typeface="Rockwell Condensed" pitchFamily="18" charset="0"/>
                <a:cs typeface="Tahoma" pitchFamily="34" charset="0"/>
              </a:rPr>
              <a:t> </a:t>
            </a:r>
            <a:r>
              <a:rPr lang="en-US" sz="2000" dirty="0">
                <a:latin typeface="Rockwell Condensed" pitchFamily="18" charset="0"/>
                <a:cs typeface="Tahoma" pitchFamily="34" charset="0"/>
              </a:rPr>
              <a:t>= </a:t>
            </a:r>
            <a:r>
              <a:rPr lang="en-US" sz="2000" dirty="0" smtClean="0">
                <a:latin typeface="Rockwell Condensed" pitchFamily="18" charset="0"/>
                <a:cs typeface="Tahoma" pitchFamily="34" charset="0"/>
              </a:rPr>
              <a:t>	</a:t>
            </a:r>
            <a:r>
              <a:rPr lang="en-US" dirty="0" err="1" smtClean="0">
                <a:latin typeface="Rockwell Condensed" pitchFamily="18" charset="0"/>
                <a:cs typeface="Tahoma" pitchFamily="34" charset="0"/>
              </a:rPr>
              <a:t>gerakan</a:t>
            </a:r>
            <a:r>
              <a:rPr lang="en-US" dirty="0">
                <a:latin typeface="Rockwell Condensed" pitchFamily="18" charset="0"/>
                <a:cs typeface="Tahoma" pitchFamily="34" charset="0"/>
              </a:rPr>
              <a:t>. </a:t>
            </a:r>
            <a:endParaRPr lang="en-US" dirty="0" smtClean="0">
              <a:latin typeface="Rockwell Condensed" pitchFamily="18" charset="0"/>
              <a:cs typeface="Tahoma" pitchFamily="34" charset="0"/>
            </a:endParaRPr>
          </a:p>
        </p:txBody>
      </p:sp>
      <p:sp>
        <p:nvSpPr>
          <p:cNvPr id="3" name="Rectangle 2"/>
          <p:cNvSpPr/>
          <p:nvPr/>
        </p:nvSpPr>
        <p:spPr>
          <a:xfrm>
            <a:off x="1403648" y="3573016"/>
            <a:ext cx="6480720" cy="1323439"/>
          </a:xfrm>
          <a:prstGeom prst="rect">
            <a:avLst/>
          </a:prstGeom>
        </p:spPr>
        <p:txBody>
          <a:bodyPr wrap="square">
            <a:spAutoFit/>
          </a:bodyPr>
          <a:lstStyle/>
          <a:p>
            <a:r>
              <a:rPr lang="en-US" sz="2800" b="1" dirty="0" err="1">
                <a:latin typeface="Rockwell Condensed" pitchFamily="18" charset="0"/>
                <a:cs typeface="Tahoma" pitchFamily="34" charset="0"/>
              </a:rPr>
              <a:t>Biomekanik</a:t>
            </a:r>
            <a:r>
              <a:rPr lang="en-US" sz="2800" dirty="0">
                <a:latin typeface="Rockwell Condensed" pitchFamily="18" charset="0"/>
                <a:cs typeface="Tahoma" pitchFamily="34" charset="0"/>
              </a:rPr>
              <a:t> </a:t>
            </a:r>
            <a:r>
              <a:rPr lang="en-US" dirty="0" err="1">
                <a:latin typeface="Rockwell Condensed" pitchFamily="18" charset="0"/>
                <a:cs typeface="Tahoma" pitchFamily="34" charset="0"/>
              </a:rPr>
              <a:t>adalah</a:t>
            </a:r>
            <a:r>
              <a:rPr lang="en-US" dirty="0">
                <a:latin typeface="Rockwell Condensed" pitchFamily="18" charset="0"/>
                <a:cs typeface="Tahoma" pitchFamily="34" charset="0"/>
              </a:rPr>
              <a:t> </a:t>
            </a:r>
            <a:r>
              <a:rPr lang="en-US" dirty="0" err="1">
                <a:latin typeface="Rockwell Condensed" pitchFamily="18" charset="0"/>
                <a:cs typeface="Tahoma" pitchFamily="34" charset="0"/>
              </a:rPr>
              <a:t>ilmu</a:t>
            </a:r>
            <a:r>
              <a:rPr lang="en-US" dirty="0">
                <a:latin typeface="Rockwell Condensed" pitchFamily="18" charset="0"/>
                <a:cs typeface="Tahoma" pitchFamily="34" charset="0"/>
              </a:rPr>
              <a:t> yang </a:t>
            </a:r>
            <a:r>
              <a:rPr lang="en-US" dirty="0" err="1">
                <a:latin typeface="Rockwell Condensed" pitchFamily="18" charset="0"/>
                <a:cs typeface="Tahoma" pitchFamily="34" charset="0"/>
              </a:rPr>
              <a:t>mempelajari</a:t>
            </a:r>
            <a:r>
              <a:rPr lang="en-US" dirty="0">
                <a:latin typeface="Rockwell Condensed" pitchFamily="18" charset="0"/>
                <a:cs typeface="Tahoma" pitchFamily="34" charset="0"/>
              </a:rPr>
              <a:t> </a:t>
            </a:r>
            <a:r>
              <a:rPr lang="en-US" dirty="0" err="1">
                <a:latin typeface="Rockwell Condensed" pitchFamily="18" charset="0"/>
                <a:cs typeface="Tahoma" pitchFamily="34" charset="0"/>
              </a:rPr>
              <a:t>gerakan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pada</a:t>
            </a:r>
            <a:r>
              <a:rPr lang="en-US" dirty="0">
                <a:latin typeface="Rockwell Condensed" pitchFamily="18" charset="0"/>
                <a:cs typeface="Tahoma" pitchFamily="34" charset="0"/>
              </a:rPr>
              <a:t> </a:t>
            </a:r>
            <a:r>
              <a:rPr lang="en-US" dirty="0" err="1">
                <a:latin typeface="Rockwell Condensed" pitchFamily="18" charset="0"/>
                <a:cs typeface="Tahoma" pitchFamily="34" charset="0"/>
              </a:rPr>
              <a:t>makhluk</a:t>
            </a:r>
            <a:r>
              <a:rPr lang="en-US" dirty="0">
                <a:latin typeface="Rockwell Condensed" pitchFamily="18" charset="0"/>
                <a:cs typeface="Tahoma" pitchFamily="34" charset="0"/>
              </a:rPr>
              <a:t> </a:t>
            </a:r>
            <a:r>
              <a:rPr lang="en-US" dirty="0" err="1">
                <a:latin typeface="Rockwell Condensed" pitchFamily="18" charset="0"/>
                <a:cs typeface="Tahoma" pitchFamily="34" charset="0"/>
              </a:rPr>
              <a:t>hidup</a:t>
            </a:r>
            <a:r>
              <a:rPr lang="en-US" dirty="0">
                <a:latin typeface="Rockwell Condensed" pitchFamily="18" charset="0"/>
                <a:cs typeface="Tahoma" pitchFamily="34" charset="0"/>
              </a:rPr>
              <a:t>, </a:t>
            </a:r>
            <a:r>
              <a:rPr lang="en-US" dirty="0" err="1">
                <a:latin typeface="Rockwell Condensed" pitchFamily="18" charset="0"/>
                <a:cs typeface="Tahoma" pitchFamily="34" charset="0"/>
              </a:rPr>
              <a:t>dimana</a:t>
            </a:r>
            <a:r>
              <a:rPr lang="en-US" dirty="0">
                <a:latin typeface="Rockwell Condensed" pitchFamily="18" charset="0"/>
                <a:cs typeface="Tahoma" pitchFamily="34" charset="0"/>
              </a:rPr>
              <a:t> </a:t>
            </a:r>
            <a:r>
              <a:rPr lang="en-US" dirty="0" err="1">
                <a:latin typeface="Rockwell Condensed" pitchFamily="18" charset="0"/>
                <a:cs typeface="Tahoma" pitchFamily="34" charset="0"/>
              </a:rPr>
              <a:t>dalam</a:t>
            </a:r>
            <a:r>
              <a:rPr lang="en-US" dirty="0">
                <a:latin typeface="Rockwell Condensed" pitchFamily="18" charset="0"/>
                <a:cs typeface="Tahoma" pitchFamily="34" charset="0"/>
              </a:rPr>
              <a:t> </a:t>
            </a:r>
            <a:r>
              <a:rPr lang="en-US" dirty="0" err="1">
                <a:latin typeface="Rockwell Condensed" pitchFamily="18" charset="0"/>
                <a:cs typeface="Tahoma" pitchFamily="34" charset="0"/>
              </a:rPr>
              <a:t>Biomekanik</a:t>
            </a:r>
            <a:r>
              <a:rPr lang="en-US" dirty="0">
                <a:latin typeface="Rockwell Condensed" pitchFamily="18" charset="0"/>
                <a:cs typeface="Tahoma" pitchFamily="34" charset="0"/>
              </a:rPr>
              <a:t> </a:t>
            </a:r>
            <a:r>
              <a:rPr lang="en-US" dirty="0" err="1">
                <a:latin typeface="Rockwell Condensed" pitchFamily="18" charset="0"/>
                <a:cs typeface="Tahoma" pitchFamily="34" charset="0"/>
              </a:rPr>
              <a:t>hanya</a:t>
            </a:r>
            <a:r>
              <a:rPr lang="en-US" dirty="0">
                <a:latin typeface="Rockwell Condensed" pitchFamily="18" charset="0"/>
                <a:cs typeface="Tahoma" pitchFamily="34" charset="0"/>
              </a:rPr>
              <a:t> </a:t>
            </a:r>
            <a:r>
              <a:rPr lang="en-US" dirty="0" err="1">
                <a:latin typeface="Rockwell Condensed" pitchFamily="18" charset="0"/>
                <a:cs typeface="Tahoma" pitchFamily="34" charset="0"/>
              </a:rPr>
              <a:t>mempelajari</a:t>
            </a:r>
            <a:r>
              <a:rPr lang="en-US" dirty="0">
                <a:latin typeface="Rockwell Condensed" pitchFamily="18" charset="0"/>
                <a:cs typeface="Tahoma" pitchFamily="34" charset="0"/>
              </a:rPr>
              <a:t> </a:t>
            </a:r>
            <a:r>
              <a:rPr lang="en-US" dirty="0" err="1">
                <a:latin typeface="Rockwell Condensed" pitchFamily="18" charset="0"/>
                <a:cs typeface="Tahoma" pitchFamily="34" charset="0"/>
              </a:rPr>
              <a:t>gerakan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pada</a:t>
            </a:r>
            <a:r>
              <a:rPr lang="en-US" dirty="0">
                <a:latin typeface="Rockwell Condensed" pitchFamily="18" charset="0"/>
                <a:cs typeface="Tahoma" pitchFamily="34" charset="0"/>
              </a:rPr>
              <a:t> </a:t>
            </a:r>
            <a:r>
              <a:rPr lang="en-US" dirty="0" err="1">
                <a:latin typeface="Rockwell Condensed" pitchFamily="18" charset="0"/>
                <a:cs typeface="Tahoma" pitchFamily="34" charset="0"/>
              </a:rPr>
              <a:t>manusia</a:t>
            </a:r>
            <a:r>
              <a:rPr lang="en-US" sz="2800" dirty="0">
                <a:latin typeface="Rockwell Condensed" pitchFamily="18" charset="0"/>
                <a:cs typeface="Tahoma" pitchFamily="34" charset="0"/>
              </a:rPr>
              <a:t>.</a:t>
            </a:r>
          </a:p>
        </p:txBody>
      </p:sp>
      <p:sp>
        <p:nvSpPr>
          <p:cNvPr id="4" name="TextBox 3"/>
          <p:cNvSpPr txBox="1"/>
          <p:nvPr/>
        </p:nvSpPr>
        <p:spPr>
          <a:xfrm>
            <a:off x="2123728" y="749895"/>
            <a:ext cx="3712042" cy="584775"/>
          </a:xfrm>
          <a:prstGeom prst="rect">
            <a:avLst/>
          </a:prstGeom>
          <a:noFill/>
        </p:spPr>
        <p:txBody>
          <a:bodyPr wrap="none" rtlCol="0">
            <a:spAutoFit/>
          </a:bodyPr>
          <a:lstStyle/>
          <a:p>
            <a:r>
              <a:rPr lang="en-US" sz="3200" dirty="0" smtClean="0">
                <a:latin typeface="Rockwell" pitchFamily="18" charset="0"/>
              </a:rPr>
              <a:t>1.1.   PENGERTIAN</a:t>
            </a:r>
            <a:endParaRPr lang="en-US" sz="3200" dirty="0">
              <a:latin typeface="Rockwell" pitchFamily="18" charset="0"/>
            </a:endParaRPr>
          </a:p>
        </p:txBody>
      </p:sp>
      <p:sp>
        <p:nvSpPr>
          <p:cNvPr id="5" name="Footer Placeholder 4"/>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3</a:t>
            </a:fld>
            <a:endParaRPr lang="en-US">
              <a:solidFill>
                <a:prstClr val="black"/>
              </a:solidFill>
            </a:endParaRPr>
          </a:p>
        </p:txBody>
      </p:sp>
      <p:sp>
        <p:nvSpPr>
          <p:cNvPr id="7" name="Date Placeholder 6"/>
          <p:cNvSpPr>
            <a:spLocks noGrp="1"/>
          </p:cNvSpPr>
          <p:nvPr>
            <p:ph type="dt" sz="half" idx="10"/>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591727486"/>
      </p:ext>
    </p:extLst>
  </p:cSld>
  <p:clrMapOvr>
    <a:masterClrMapping/>
  </p:clrMapOvr>
  <p:transition>
    <p:plu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41" name="Line 13"/>
          <p:cNvSpPr>
            <a:spLocks noChangeShapeType="1"/>
          </p:cNvSpPr>
          <p:nvPr/>
        </p:nvSpPr>
        <p:spPr bwMode="auto">
          <a:xfrm>
            <a:off x="1619250" y="2641595"/>
            <a:ext cx="172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2" name="AutoShape 14"/>
          <p:cNvSpPr>
            <a:spLocks noChangeArrowheads="1"/>
          </p:cNvSpPr>
          <p:nvPr/>
        </p:nvSpPr>
        <p:spPr bwMode="auto">
          <a:xfrm>
            <a:off x="1476375" y="2641595"/>
            <a:ext cx="360362" cy="287337"/>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43" name="Line 15"/>
          <p:cNvSpPr>
            <a:spLocks noChangeShapeType="1"/>
          </p:cNvSpPr>
          <p:nvPr/>
        </p:nvSpPr>
        <p:spPr bwMode="auto">
          <a:xfrm>
            <a:off x="3308351" y="264159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45" name="Text Box 17"/>
          <p:cNvSpPr txBox="1">
            <a:spLocks noChangeArrowheads="1"/>
          </p:cNvSpPr>
          <p:nvPr/>
        </p:nvSpPr>
        <p:spPr bwMode="auto">
          <a:xfrm>
            <a:off x="3246438" y="2928932"/>
            <a:ext cx="400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W</a:t>
            </a:r>
          </a:p>
        </p:txBody>
      </p:sp>
      <p:sp>
        <p:nvSpPr>
          <p:cNvPr id="201746" name="Text Box 18"/>
          <p:cNvSpPr txBox="1">
            <a:spLocks noChangeArrowheads="1"/>
          </p:cNvSpPr>
          <p:nvPr/>
        </p:nvSpPr>
        <p:spPr bwMode="auto">
          <a:xfrm>
            <a:off x="1909762" y="1916832"/>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M</a:t>
            </a:r>
          </a:p>
        </p:txBody>
      </p:sp>
      <p:sp>
        <p:nvSpPr>
          <p:cNvPr id="201747" name="Text Box 19"/>
          <p:cNvSpPr txBox="1">
            <a:spLocks noChangeArrowheads="1"/>
          </p:cNvSpPr>
          <p:nvPr/>
        </p:nvSpPr>
        <p:spPr bwMode="auto">
          <a:xfrm>
            <a:off x="1394337" y="684769"/>
            <a:ext cx="1733039"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dirty="0">
                <a:solidFill>
                  <a:schemeClr val="tx2"/>
                </a:solidFill>
                <a:latin typeface="Rockwell Condensed" pitchFamily="18" charset="0"/>
              </a:rPr>
              <a:t>c. </a:t>
            </a:r>
            <a:r>
              <a:rPr lang="en-US" sz="2800" dirty="0" err="1">
                <a:solidFill>
                  <a:schemeClr val="tx2"/>
                </a:solidFill>
                <a:latin typeface="Rockwell Condensed" pitchFamily="18" charset="0"/>
              </a:rPr>
              <a:t>Klas</a:t>
            </a:r>
            <a:r>
              <a:rPr lang="en-US" sz="2800" dirty="0">
                <a:solidFill>
                  <a:schemeClr val="tx2"/>
                </a:solidFill>
                <a:latin typeface="Rockwell Condensed" pitchFamily="18" charset="0"/>
              </a:rPr>
              <a:t> </a:t>
            </a:r>
            <a:r>
              <a:rPr lang="en-US" sz="2800" dirty="0" err="1">
                <a:solidFill>
                  <a:schemeClr val="tx2"/>
                </a:solidFill>
                <a:latin typeface="Rockwell Condensed" pitchFamily="18" charset="0"/>
              </a:rPr>
              <a:t>ketiga</a:t>
            </a:r>
            <a:endParaRPr lang="en-US" sz="2800" dirty="0">
              <a:solidFill>
                <a:schemeClr val="tx2"/>
              </a:solidFill>
              <a:latin typeface="Rockwell Condensed" pitchFamily="18" charset="0"/>
            </a:endParaRPr>
          </a:p>
        </p:txBody>
      </p:sp>
      <p:sp>
        <p:nvSpPr>
          <p:cNvPr id="201749" name="Text Box 21"/>
          <p:cNvSpPr txBox="1">
            <a:spLocks noChangeArrowheads="1"/>
          </p:cNvSpPr>
          <p:nvPr/>
        </p:nvSpPr>
        <p:spPr bwMode="auto">
          <a:xfrm>
            <a:off x="1680614" y="1207989"/>
            <a:ext cx="592809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Rockwell Condensed" pitchFamily="18" charset="0"/>
              </a:rPr>
              <a:t>Gaya </a:t>
            </a:r>
            <a:r>
              <a:rPr lang="en-US" dirty="0" err="1">
                <a:latin typeface="Rockwell Condensed" pitchFamily="18" charset="0"/>
              </a:rPr>
              <a:t>otot</a:t>
            </a:r>
            <a:r>
              <a:rPr lang="en-US" dirty="0">
                <a:latin typeface="Rockwell Condensed" pitchFamily="18" charset="0"/>
              </a:rPr>
              <a:t> </a:t>
            </a:r>
            <a:r>
              <a:rPr lang="en-US" dirty="0" err="1">
                <a:latin typeface="Rockwell Condensed" pitchFamily="18" charset="0"/>
              </a:rPr>
              <a:t>terletak</a:t>
            </a:r>
            <a:r>
              <a:rPr lang="en-US" dirty="0">
                <a:latin typeface="Rockwell Condensed" pitchFamily="18" charset="0"/>
              </a:rPr>
              <a:t> </a:t>
            </a:r>
            <a:r>
              <a:rPr lang="en-US" dirty="0" err="1">
                <a:latin typeface="Rockwell Condensed" pitchFamily="18" charset="0"/>
              </a:rPr>
              <a:t>diantara</a:t>
            </a:r>
            <a:r>
              <a:rPr lang="en-US" dirty="0">
                <a:latin typeface="Rockwell Condensed" pitchFamily="18" charset="0"/>
              </a:rPr>
              <a:t> </a:t>
            </a:r>
            <a:r>
              <a:rPr lang="en-US" dirty="0" err="1">
                <a:latin typeface="Rockwell Condensed" pitchFamily="18" charset="0"/>
              </a:rPr>
              <a:t>titik</a:t>
            </a:r>
            <a:r>
              <a:rPr lang="en-US" dirty="0">
                <a:latin typeface="Rockwell Condensed" pitchFamily="18" charset="0"/>
              </a:rPr>
              <a:t> </a:t>
            </a:r>
            <a:r>
              <a:rPr lang="en-US" dirty="0" err="1">
                <a:latin typeface="Rockwell Condensed" pitchFamily="18" charset="0"/>
              </a:rPr>
              <a:t>tumpuan</a:t>
            </a:r>
            <a:r>
              <a:rPr lang="en-US" dirty="0">
                <a:latin typeface="Rockwell Condensed" pitchFamily="18" charset="0"/>
              </a:rPr>
              <a:t> </a:t>
            </a:r>
            <a:r>
              <a:rPr lang="en-US" dirty="0" err="1">
                <a:latin typeface="Rockwell Condensed" pitchFamily="18" charset="0"/>
              </a:rPr>
              <a:t>dan</a:t>
            </a:r>
            <a:r>
              <a:rPr lang="en-US" dirty="0">
                <a:latin typeface="Rockwell Condensed" pitchFamily="18" charset="0"/>
              </a:rPr>
              <a:t> </a:t>
            </a:r>
            <a:r>
              <a:rPr lang="en-US" dirty="0" err="1">
                <a:latin typeface="Rockwell Condensed" pitchFamily="18" charset="0"/>
              </a:rPr>
              <a:t>gaya</a:t>
            </a:r>
            <a:r>
              <a:rPr lang="en-US" dirty="0">
                <a:latin typeface="Rockwell Condensed" pitchFamily="18" charset="0"/>
              </a:rPr>
              <a:t> </a:t>
            </a:r>
            <a:r>
              <a:rPr lang="en-US" dirty="0" err="1">
                <a:latin typeface="Rockwell Condensed" pitchFamily="18" charset="0"/>
              </a:rPr>
              <a:t>berat</a:t>
            </a:r>
            <a:endParaRPr lang="en-US" dirty="0">
              <a:latin typeface="Rockwell Condensed" pitchFamily="18" charset="0"/>
            </a:endParaRPr>
          </a:p>
        </p:txBody>
      </p:sp>
      <p:pic>
        <p:nvPicPr>
          <p:cNvPr id="201750" name="Picture 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76056" y="1727194"/>
            <a:ext cx="3333750" cy="2189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1752" name="Freeform 24"/>
          <p:cNvSpPr>
            <a:spLocks/>
          </p:cNvSpPr>
          <p:nvPr/>
        </p:nvSpPr>
        <p:spPr bwMode="auto">
          <a:xfrm>
            <a:off x="5354662" y="2948776"/>
            <a:ext cx="2160588" cy="576262"/>
          </a:xfrm>
          <a:custGeom>
            <a:avLst/>
            <a:gdLst>
              <a:gd name="T0" fmla="*/ 0 w 1270"/>
              <a:gd name="T1" fmla="*/ 363 h 363"/>
              <a:gd name="T2" fmla="*/ 1270 w 1270"/>
              <a:gd name="T3" fmla="*/ 0 h 363"/>
            </a:gdLst>
            <a:ahLst/>
            <a:cxnLst>
              <a:cxn ang="0">
                <a:pos x="T0" y="T1"/>
              </a:cxn>
              <a:cxn ang="0">
                <a:pos x="T2" y="T3"/>
              </a:cxn>
            </a:cxnLst>
            <a:rect l="0" t="0" r="r" b="b"/>
            <a:pathLst>
              <a:path w="1270" h="363">
                <a:moveTo>
                  <a:pt x="0" y="363"/>
                </a:moveTo>
                <a:cubicBezTo>
                  <a:pt x="0" y="363"/>
                  <a:pt x="635" y="181"/>
                  <a:pt x="1270" y="0"/>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53" name="Line 25"/>
          <p:cNvSpPr>
            <a:spLocks noChangeShapeType="1"/>
          </p:cNvSpPr>
          <p:nvPr/>
        </p:nvSpPr>
        <p:spPr bwMode="auto">
          <a:xfrm>
            <a:off x="7488238" y="2928932"/>
            <a:ext cx="0" cy="720725"/>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54" name="Line 26"/>
          <p:cNvSpPr>
            <a:spLocks noChangeShapeType="1"/>
          </p:cNvSpPr>
          <p:nvPr/>
        </p:nvSpPr>
        <p:spPr bwMode="auto">
          <a:xfrm flipV="1">
            <a:off x="5395937" y="2497926"/>
            <a:ext cx="71438" cy="1008063"/>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55" name="AutoShape 27"/>
          <p:cNvSpPr>
            <a:spLocks noChangeArrowheads="1"/>
          </p:cNvSpPr>
          <p:nvPr/>
        </p:nvSpPr>
        <p:spPr bwMode="auto">
          <a:xfrm>
            <a:off x="5252269" y="3525038"/>
            <a:ext cx="287337" cy="2159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1756" name="Text Box 28"/>
          <p:cNvSpPr txBox="1">
            <a:spLocks noChangeArrowheads="1"/>
          </p:cNvSpPr>
          <p:nvPr/>
        </p:nvSpPr>
        <p:spPr bwMode="auto">
          <a:xfrm>
            <a:off x="7599388" y="3632988"/>
            <a:ext cx="400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W</a:t>
            </a:r>
          </a:p>
        </p:txBody>
      </p:sp>
      <p:sp>
        <p:nvSpPr>
          <p:cNvPr id="201757" name="Text Box 29"/>
          <p:cNvSpPr txBox="1">
            <a:spLocks noChangeArrowheads="1"/>
          </p:cNvSpPr>
          <p:nvPr/>
        </p:nvSpPr>
        <p:spPr bwMode="auto">
          <a:xfrm flipH="1">
            <a:off x="5087367" y="2036261"/>
            <a:ext cx="68857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M</a:t>
            </a:r>
          </a:p>
        </p:txBody>
      </p:sp>
      <p:sp>
        <p:nvSpPr>
          <p:cNvPr id="201761" name="Line 33"/>
          <p:cNvSpPr>
            <a:spLocks noChangeShapeType="1"/>
          </p:cNvSpPr>
          <p:nvPr/>
        </p:nvSpPr>
        <p:spPr bwMode="auto">
          <a:xfrm flipV="1">
            <a:off x="2287587" y="2235125"/>
            <a:ext cx="0"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762" name="Text Box 34"/>
          <p:cNvSpPr txBox="1">
            <a:spLocks noChangeArrowheads="1"/>
          </p:cNvSpPr>
          <p:nvPr/>
        </p:nvSpPr>
        <p:spPr bwMode="auto">
          <a:xfrm>
            <a:off x="2880631" y="5066424"/>
            <a:ext cx="56583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W</a:t>
            </a:r>
          </a:p>
        </p:txBody>
      </p:sp>
      <p:sp>
        <p:nvSpPr>
          <p:cNvPr id="201763" name="Text Box 35"/>
          <p:cNvSpPr txBox="1">
            <a:spLocks noChangeArrowheads="1"/>
          </p:cNvSpPr>
          <p:nvPr/>
        </p:nvSpPr>
        <p:spPr bwMode="auto">
          <a:xfrm>
            <a:off x="1431925" y="4807988"/>
            <a:ext cx="3746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M</a:t>
            </a: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30</a:t>
            </a:fld>
            <a:endParaRPr lang="en-US">
              <a:solidFill>
                <a:prstClr val="black"/>
              </a:solidFill>
            </a:endParaRPr>
          </a:p>
        </p:txBody>
      </p:sp>
      <p:sp>
        <p:nvSpPr>
          <p:cNvPr id="4" name="Rectangle 3"/>
          <p:cNvSpPr/>
          <p:nvPr/>
        </p:nvSpPr>
        <p:spPr>
          <a:xfrm>
            <a:off x="3827512" y="4454526"/>
            <a:ext cx="4572000" cy="400110"/>
          </a:xfrm>
          <a:prstGeom prst="rect">
            <a:avLst/>
          </a:prstGeom>
        </p:spPr>
        <p:txBody>
          <a:bodyPr>
            <a:spAutoFit/>
          </a:bodyPr>
          <a:lstStyle/>
          <a:p>
            <a:r>
              <a:rPr lang="en-US" sz="2000" dirty="0" err="1"/>
              <a:t>Contoh</a:t>
            </a:r>
            <a:r>
              <a:rPr lang="en-US" sz="2000" dirty="0"/>
              <a:t>: </a:t>
            </a:r>
            <a:r>
              <a:rPr lang="en-US" sz="2000" dirty="0" err="1"/>
              <a:t>Posisi</a:t>
            </a:r>
            <a:r>
              <a:rPr lang="en-US" sz="2000" dirty="0"/>
              <a:t> </a:t>
            </a:r>
            <a:r>
              <a:rPr lang="en-US" sz="2000" dirty="0" err="1"/>
              <a:t>tangan</a:t>
            </a:r>
            <a:r>
              <a:rPr lang="en-US" sz="2000" dirty="0"/>
              <a:t> </a:t>
            </a:r>
            <a:r>
              <a:rPr lang="en-US" sz="2000" dirty="0" err="1"/>
              <a:t>mengangkat</a:t>
            </a:r>
            <a:r>
              <a:rPr lang="en-US" sz="2000" dirty="0"/>
              <a:t> </a:t>
            </a:r>
            <a:r>
              <a:rPr lang="en-US" sz="2000" dirty="0" err="1"/>
              <a:t>beban</a:t>
            </a:r>
            <a:endParaRPr lang="en-US" sz="2000" dirty="0"/>
          </a:p>
        </p:txBody>
      </p:sp>
      <p:pic>
        <p:nvPicPr>
          <p:cNvPr id="35" name="Picture 4" descr="LITTE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83569" y="3236907"/>
            <a:ext cx="2495110" cy="2852991"/>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8" descr="Pana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14953299">
            <a:off x="1712050" y="4932832"/>
            <a:ext cx="438150" cy="235612"/>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8" descr="Panah"/>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rot="5231934">
            <a:off x="2551425" y="5029706"/>
            <a:ext cx="438150" cy="205334"/>
          </a:xfrm>
          <a:prstGeom prst="rect">
            <a:avLst/>
          </a:prstGeom>
          <a:noFill/>
          <a:extLst>
            <a:ext uri="{909E8E84-426E-40DD-AFC4-6F175D3DCCD1}">
              <a14:hiddenFill xmlns:a14="http://schemas.microsoft.com/office/drawing/2010/main">
                <a:solidFill>
                  <a:srgbClr val="FFFFFF"/>
                </a:solidFill>
              </a14:hiddenFill>
            </a:ext>
          </a:extLst>
        </p:spPr>
      </p:pic>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70225325"/>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1741"/>
                                        </p:tgtEl>
                                        <p:attrNameLst>
                                          <p:attrName>style.visibility</p:attrName>
                                        </p:attrNameLst>
                                      </p:cBhvr>
                                      <p:to>
                                        <p:strVal val="visible"/>
                                      </p:to>
                                    </p:set>
                                    <p:animEffect transition="in" filter="box(in)">
                                      <p:cBhvr>
                                        <p:cTn id="7" dur="500"/>
                                        <p:tgtEl>
                                          <p:spTgt spid="201741"/>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01742"/>
                                        </p:tgtEl>
                                        <p:attrNameLst>
                                          <p:attrName>style.visibility</p:attrName>
                                        </p:attrNameLst>
                                      </p:cBhvr>
                                      <p:to>
                                        <p:strVal val="visible"/>
                                      </p:to>
                                    </p:set>
                                    <p:animEffect transition="in" filter="box(in)">
                                      <p:cBhvr>
                                        <p:cTn id="10" dur="500"/>
                                        <p:tgtEl>
                                          <p:spTgt spid="201742"/>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01743"/>
                                        </p:tgtEl>
                                        <p:attrNameLst>
                                          <p:attrName>style.visibility</p:attrName>
                                        </p:attrNameLst>
                                      </p:cBhvr>
                                      <p:to>
                                        <p:strVal val="visible"/>
                                      </p:to>
                                    </p:set>
                                    <p:animEffect transition="in" filter="box(in)">
                                      <p:cBhvr>
                                        <p:cTn id="13" dur="500"/>
                                        <p:tgtEl>
                                          <p:spTgt spid="201743"/>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01745"/>
                                        </p:tgtEl>
                                        <p:attrNameLst>
                                          <p:attrName>style.visibility</p:attrName>
                                        </p:attrNameLst>
                                      </p:cBhvr>
                                      <p:to>
                                        <p:strVal val="visible"/>
                                      </p:to>
                                    </p:set>
                                    <p:animEffect transition="in" filter="box(in)">
                                      <p:cBhvr>
                                        <p:cTn id="16" dur="500"/>
                                        <p:tgtEl>
                                          <p:spTgt spid="201745"/>
                                        </p:tgtEl>
                                      </p:cBhvr>
                                    </p:animEffect>
                                  </p:childTnLst>
                                </p:cTn>
                              </p:par>
                              <p:par>
                                <p:cTn id="17" presetID="4" presetClass="entr" presetSubtype="16" fill="hold" grpId="0" nodeType="withEffect">
                                  <p:stCondLst>
                                    <p:cond delay="0"/>
                                  </p:stCondLst>
                                  <p:childTnLst>
                                    <p:set>
                                      <p:cBhvr>
                                        <p:cTn id="18" dur="1" fill="hold">
                                          <p:stCondLst>
                                            <p:cond delay="0"/>
                                          </p:stCondLst>
                                        </p:cTn>
                                        <p:tgtEl>
                                          <p:spTgt spid="201746"/>
                                        </p:tgtEl>
                                        <p:attrNameLst>
                                          <p:attrName>style.visibility</p:attrName>
                                        </p:attrNameLst>
                                      </p:cBhvr>
                                      <p:to>
                                        <p:strVal val="visible"/>
                                      </p:to>
                                    </p:set>
                                    <p:animEffect transition="in" filter="box(in)">
                                      <p:cBhvr>
                                        <p:cTn id="19" dur="500"/>
                                        <p:tgtEl>
                                          <p:spTgt spid="201746"/>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201747"/>
                                        </p:tgtEl>
                                        <p:attrNameLst>
                                          <p:attrName>style.visibility</p:attrName>
                                        </p:attrNameLst>
                                      </p:cBhvr>
                                      <p:to>
                                        <p:strVal val="visible"/>
                                      </p:to>
                                    </p:set>
                                    <p:animEffect transition="in" filter="box(in)">
                                      <p:cBhvr>
                                        <p:cTn id="24" dur="500"/>
                                        <p:tgtEl>
                                          <p:spTgt spid="20174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201749"/>
                                        </p:tgtEl>
                                        <p:attrNameLst>
                                          <p:attrName>style.visibility</p:attrName>
                                        </p:attrNameLst>
                                      </p:cBhvr>
                                      <p:to>
                                        <p:strVal val="visible"/>
                                      </p:to>
                                    </p:set>
                                    <p:animEffect transition="in" filter="box(in)">
                                      <p:cBhvr>
                                        <p:cTn id="29" dur="500"/>
                                        <p:tgtEl>
                                          <p:spTgt spid="201749"/>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nodeType="clickEffect">
                                  <p:stCondLst>
                                    <p:cond delay="0"/>
                                  </p:stCondLst>
                                  <p:childTnLst>
                                    <p:set>
                                      <p:cBhvr>
                                        <p:cTn id="33" dur="1" fill="hold">
                                          <p:stCondLst>
                                            <p:cond delay="0"/>
                                          </p:stCondLst>
                                        </p:cTn>
                                        <p:tgtEl>
                                          <p:spTgt spid="201750"/>
                                        </p:tgtEl>
                                        <p:attrNameLst>
                                          <p:attrName>style.visibility</p:attrName>
                                        </p:attrNameLst>
                                      </p:cBhvr>
                                      <p:to>
                                        <p:strVal val="visible"/>
                                      </p:to>
                                    </p:set>
                                    <p:animEffect transition="in" filter="box(in)">
                                      <p:cBhvr>
                                        <p:cTn id="34" dur="500"/>
                                        <p:tgtEl>
                                          <p:spTgt spid="201750"/>
                                        </p:tgtEl>
                                      </p:cBhvr>
                                    </p:animEffect>
                                  </p:childTnLst>
                                </p:cTn>
                              </p:par>
                              <p:par>
                                <p:cTn id="35" presetID="4" presetClass="entr" presetSubtype="16" fill="hold" grpId="0" nodeType="withEffect">
                                  <p:stCondLst>
                                    <p:cond delay="0"/>
                                  </p:stCondLst>
                                  <p:childTnLst>
                                    <p:set>
                                      <p:cBhvr>
                                        <p:cTn id="36" dur="1" fill="hold">
                                          <p:stCondLst>
                                            <p:cond delay="0"/>
                                          </p:stCondLst>
                                        </p:cTn>
                                        <p:tgtEl>
                                          <p:spTgt spid="201752"/>
                                        </p:tgtEl>
                                        <p:attrNameLst>
                                          <p:attrName>style.visibility</p:attrName>
                                        </p:attrNameLst>
                                      </p:cBhvr>
                                      <p:to>
                                        <p:strVal val="visible"/>
                                      </p:to>
                                    </p:set>
                                    <p:animEffect transition="in" filter="box(in)">
                                      <p:cBhvr>
                                        <p:cTn id="37" dur="500"/>
                                        <p:tgtEl>
                                          <p:spTgt spid="201752"/>
                                        </p:tgtEl>
                                      </p:cBhvr>
                                    </p:animEffect>
                                  </p:childTnLst>
                                </p:cTn>
                              </p:par>
                              <p:par>
                                <p:cTn id="38" presetID="4" presetClass="entr" presetSubtype="16" fill="hold" grpId="0" nodeType="withEffect">
                                  <p:stCondLst>
                                    <p:cond delay="0"/>
                                  </p:stCondLst>
                                  <p:childTnLst>
                                    <p:set>
                                      <p:cBhvr>
                                        <p:cTn id="39" dur="1" fill="hold">
                                          <p:stCondLst>
                                            <p:cond delay="0"/>
                                          </p:stCondLst>
                                        </p:cTn>
                                        <p:tgtEl>
                                          <p:spTgt spid="201753"/>
                                        </p:tgtEl>
                                        <p:attrNameLst>
                                          <p:attrName>style.visibility</p:attrName>
                                        </p:attrNameLst>
                                      </p:cBhvr>
                                      <p:to>
                                        <p:strVal val="visible"/>
                                      </p:to>
                                    </p:set>
                                    <p:animEffect transition="in" filter="box(in)">
                                      <p:cBhvr>
                                        <p:cTn id="40" dur="500"/>
                                        <p:tgtEl>
                                          <p:spTgt spid="201753"/>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201754"/>
                                        </p:tgtEl>
                                        <p:attrNameLst>
                                          <p:attrName>style.visibility</p:attrName>
                                        </p:attrNameLst>
                                      </p:cBhvr>
                                      <p:to>
                                        <p:strVal val="visible"/>
                                      </p:to>
                                    </p:set>
                                    <p:animEffect transition="in" filter="box(in)">
                                      <p:cBhvr>
                                        <p:cTn id="43" dur="500"/>
                                        <p:tgtEl>
                                          <p:spTgt spid="201754"/>
                                        </p:tgtEl>
                                      </p:cBhvr>
                                    </p:animEffect>
                                  </p:childTnLst>
                                </p:cTn>
                              </p:par>
                              <p:par>
                                <p:cTn id="44" presetID="4" presetClass="entr" presetSubtype="16" fill="hold" grpId="0" nodeType="withEffect">
                                  <p:stCondLst>
                                    <p:cond delay="0"/>
                                  </p:stCondLst>
                                  <p:childTnLst>
                                    <p:set>
                                      <p:cBhvr>
                                        <p:cTn id="45" dur="1" fill="hold">
                                          <p:stCondLst>
                                            <p:cond delay="0"/>
                                          </p:stCondLst>
                                        </p:cTn>
                                        <p:tgtEl>
                                          <p:spTgt spid="201755"/>
                                        </p:tgtEl>
                                        <p:attrNameLst>
                                          <p:attrName>style.visibility</p:attrName>
                                        </p:attrNameLst>
                                      </p:cBhvr>
                                      <p:to>
                                        <p:strVal val="visible"/>
                                      </p:to>
                                    </p:set>
                                    <p:animEffect transition="in" filter="box(in)">
                                      <p:cBhvr>
                                        <p:cTn id="46" dur="500"/>
                                        <p:tgtEl>
                                          <p:spTgt spid="201755"/>
                                        </p:tgtEl>
                                      </p:cBhvr>
                                    </p:animEffect>
                                  </p:childTnLst>
                                </p:cTn>
                              </p:par>
                              <p:par>
                                <p:cTn id="47" presetID="4" presetClass="entr" presetSubtype="16" fill="hold" grpId="0" nodeType="withEffect">
                                  <p:stCondLst>
                                    <p:cond delay="0"/>
                                  </p:stCondLst>
                                  <p:childTnLst>
                                    <p:set>
                                      <p:cBhvr>
                                        <p:cTn id="48" dur="1" fill="hold">
                                          <p:stCondLst>
                                            <p:cond delay="0"/>
                                          </p:stCondLst>
                                        </p:cTn>
                                        <p:tgtEl>
                                          <p:spTgt spid="201756"/>
                                        </p:tgtEl>
                                        <p:attrNameLst>
                                          <p:attrName>style.visibility</p:attrName>
                                        </p:attrNameLst>
                                      </p:cBhvr>
                                      <p:to>
                                        <p:strVal val="visible"/>
                                      </p:to>
                                    </p:set>
                                    <p:animEffect transition="in" filter="box(in)">
                                      <p:cBhvr>
                                        <p:cTn id="49" dur="500"/>
                                        <p:tgtEl>
                                          <p:spTgt spid="201756"/>
                                        </p:tgtEl>
                                      </p:cBhvr>
                                    </p:animEffect>
                                  </p:childTnLst>
                                </p:cTn>
                              </p:par>
                              <p:par>
                                <p:cTn id="50" presetID="4" presetClass="entr" presetSubtype="16" fill="hold" grpId="0" nodeType="withEffect">
                                  <p:stCondLst>
                                    <p:cond delay="0"/>
                                  </p:stCondLst>
                                  <p:childTnLst>
                                    <p:set>
                                      <p:cBhvr>
                                        <p:cTn id="51" dur="1" fill="hold">
                                          <p:stCondLst>
                                            <p:cond delay="0"/>
                                          </p:stCondLst>
                                        </p:cTn>
                                        <p:tgtEl>
                                          <p:spTgt spid="201757"/>
                                        </p:tgtEl>
                                        <p:attrNameLst>
                                          <p:attrName>style.visibility</p:attrName>
                                        </p:attrNameLst>
                                      </p:cBhvr>
                                      <p:to>
                                        <p:strVal val="visible"/>
                                      </p:to>
                                    </p:set>
                                    <p:animEffect transition="in" filter="box(in)">
                                      <p:cBhvr>
                                        <p:cTn id="52" dur="500"/>
                                        <p:tgtEl>
                                          <p:spTgt spid="201757"/>
                                        </p:tgtEl>
                                      </p:cBhvr>
                                    </p:animEffect>
                                  </p:childTnLst>
                                </p:cTn>
                              </p:par>
                              <p:par>
                                <p:cTn id="53" presetID="4" presetClass="entr" presetSubtype="16" fill="hold" grpId="0" nodeType="withEffect">
                                  <p:stCondLst>
                                    <p:cond delay="0"/>
                                  </p:stCondLst>
                                  <p:childTnLst>
                                    <p:set>
                                      <p:cBhvr>
                                        <p:cTn id="54" dur="1" fill="hold">
                                          <p:stCondLst>
                                            <p:cond delay="0"/>
                                          </p:stCondLst>
                                        </p:cTn>
                                        <p:tgtEl>
                                          <p:spTgt spid="201761"/>
                                        </p:tgtEl>
                                        <p:attrNameLst>
                                          <p:attrName>style.visibility</p:attrName>
                                        </p:attrNameLst>
                                      </p:cBhvr>
                                      <p:to>
                                        <p:strVal val="visible"/>
                                      </p:to>
                                    </p:set>
                                    <p:animEffect transition="in" filter="box(in)">
                                      <p:cBhvr>
                                        <p:cTn id="55" dur="500"/>
                                        <p:tgtEl>
                                          <p:spTgt spid="201761"/>
                                        </p:tgtEl>
                                      </p:cBhvr>
                                    </p:animEffect>
                                  </p:childTnLst>
                                </p:cTn>
                              </p:par>
                              <p:par>
                                <p:cTn id="56" presetID="4" presetClass="entr" presetSubtype="16" fill="hold" grpId="0" nodeType="withEffect">
                                  <p:stCondLst>
                                    <p:cond delay="0"/>
                                  </p:stCondLst>
                                  <p:childTnLst>
                                    <p:set>
                                      <p:cBhvr>
                                        <p:cTn id="57" dur="1" fill="hold">
                                          <p:stCondLst>
                                            <p:cond delay="0"/>
                                          </p:stCondLst>
                                        </p:cTn>
                                        <p:tgtEl>
                                          <p:spTgt spid="201762"/>
                                        </p:tgtEl>
                                        <p:attrNameLst>
                                          <p:attrName>style.visibility</p:attrName>
                                        </p:attrNameLst>
                                      </p:cBhvr>
                                      <p:to>
                                        <p:strVal val="visible"/>
                                      </p:to>
                                    </p:set>
                                    <p:animEffect transition="in" filter="box(in)">
                                      <p:cBhvr>
                                        <p:cTn id="58" dur="500"/>
                                        <p:tgtEl>
                                          <p:spTgt spid="201762"/>
                                        </p:tgtEl>
                                      </p:cBhvr>
                                    </p:animEffect>
                                  </p:childTnLst>
                                </p:cTn>
                              </p:par>
                              <p:par>
                                <p:cTn id="59" presetID="4" presetClass="entr" presetSubtype="16" fill="hold" grpId="0" nodeType="withEffect">
                                  <p:stCondLst>
                                    <p:cond delay="0"/>
                                  </p:stCondLst>
                                  <p:childTnLst>
                                    <p:set>
                                      <p:cBhvr>
                                        <p:cTn id="60" dur="1" fill="hold">
                                          <p:stCondLst>
                                            <p:cond delay="0"/>
                                          </p:stCondLst>
                                        </p:cTn>
                                        <p:tgtEl>
                                          <p:spTgt spid="201763"/>
                                        </p:tgtEl>
                                        <p:attrNameLst>
                                          <p:attrName>style.visibility</p:attrName>
                                        </p:attrNameLst>
                                      </p:cBhvr>
                                      <p:to>
                                        <p:strVal val="visible"/>
                                      </p:to>
                                    </p:set>
                                    <p:animEffect transition="in" filter="box(in)">
                                      <p:cBhvr>
                                        <p:cTn id="61" dur="500"/>
                                        <p:tgtEl>
                                          <p:spTgt spid="201763"/>
                                        </p:tgtEl>
                                      </p:cBhvr>
                                    </p:animEffect>
                                  </p:childTnLst>
                                </p:cTn>
                              </p:par>
                            </p:childTnLst>
                          </p:cTn>
                        </p:par>
                      </p:childTnLst>
                    </p:cTn>
                  </p:par>
                  <p:par>
                    <p:cTn id="62" fill="hold">
                      <p:stCondLst>
                        <p:cond delay="indefinite"/>
                      </p:stCondLst>
                      <p:childTnLst>
                        <p:par>
                          <p:cTn id="63" fill="hold">
                            <p:stCondLst>
                              <p:cond delay="0"/>
                            </p:stCondLst>
                            <p:childTnLst>
                              <p:par>
                                <p:cTn id="64" presetID="4" presetClass="entr" presetSubtype="16"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box(in)">
                                      <p:cBhvr>
                                        <p:cTn id="66" dur="500"/>
                                        <p:tgtEl>
                                          <p:spTgt spid="35"/>
                                        </p:tgtEl>
                                      </p:cBhvr>
                                    </p:animEffect>
                                  </p:childTnLst>
                                </p:cTn>
                              </p:par>
                            </p:childTnLst>
                          </p:cTn>
                        </p:par>
                        <p:par>
                          <p:cTn id="67" fill="hold">
                            <p:stCondLst>
                              <p:cond delay="500"/>
                            </p:stCondLst>
                            <p:childTnLst>
                              <p:par>
                                <p:cTn id="68" presetID="50" presetClass="entr" presetSubtype="0" decel="100000" fill="hold"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1000" fill="hold"/>
                                        <p:tgtEl>
                                          <p:spTgt spid="36"/>
                                        </p:tgtEl>
                                        <p:attrNameLst>
                                          <p:attrName>ppt_w</p:attrName>
                                        </p:attrNameLst>
                                      </p:cBhvr>
                                      <p:tavLst>
                                        <p:tav tm="0">
                                          <p:val>
                                            <p:strVal val="#ppt_w+.3"/>
                                          </p:val>
                                        </p:tav>
                                        <p:tav tm="100000">
                                          <p:val>
                                            <p:strVal val="#ppt_w"/>
                                          </p:val>
                                        </p:tav>
                                      </p:tavLst>
                                    </p:anim>
                                    <p:anim calcmode="lin" valueType="num">
                                      <p:cBhvr>
                                        <p:cTn id="71" dur="1000" fill="hold"/>
                                        <p:tgtEl>
                                          <p:spTgt spid="36"/>
                                        </p:tgtEl>
                                        <p:attrNameLst>
                                          <p:attrName>ppt_h</p:attrName>
                                        </p:attrNameLst>
                                      </p:cBhvr>
                                      <p:tavLst>
                                        <p:tav tm="0">
                                          <p:val>
                                            <p:strVal val="#ppt_h"/>
                                          </p:val>
                                        </p:tav>
                                        <p:tav tm="100000">
                                          <p:val>
                                            <p:strVal val="#ppt_h"/>
                                          </p:val>
                                        </p:tav>
                                      </p:tavLst>
                                    </p:anim>
                                    <p:animEffect transition="in" filter="fade">
                                      <p:cBhvr>
                                        <p:cTn id="72" dur="1000"/>
                                        <p:tgtEl>
                                          <p:spTgt spid="36"/>
                                        </p:tgtEl>
                                      </p:cBhvr>
                                    </p:animEffect>
                                  </p:childTnLst>
                                </p:cTn>
                              </p:par>
                            </p:childTnLst>
                          </p:cTn>
                        </p:par>
                        <p:par>
                          <p:cTn id="73" fill="hold">
                            <p:stCondLst>
                              <p:cond delay="1500"/>
                            </p:stCondLst>
                            <p:childTnLst>
                              <p:par>
                                <p:cTn id="74" presetID="50" presetClass="entr" presetSubtype="0" decel="100000" fill="hold"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1000" fill="hold"/>
                                        <p:tgtEl>
                                          <p:spTgt spid="37"/>
                                        </p:tgtEl>
                                        <p:attrNameLst>
                                          <p:attrName>ppt_w</p:attrName>
                                        </p:attrNameLst>
                                      </p:cBhvr>
                                      <p:tavLst>
                                        <p:tav tm="0">
                                          <p:val>
                                            <p:strVal val="#ppt_w+.3"/>
                                          </p:val>
                                        </p:tav>
                                        <p:tav tm="100000">
                                          <p:val>
                                            <p:strVal val="#ppt_w"/>
                                          </p:val>
                                        </p:tav>
                                      </p:tavLst>
                                    </p:anim>
                                    <p:anim calcmode="lin" valueType="num">
                                      <p:cBhvr>
                                        <p:cTn id="77" dur="1000" fill="hold"/>
                                        <p:tgtEl>
                                          <p:spTgt spid="37"/>
                                        </p:tgtEl>
                                        <p:attrNameLst>
                                          <p:attrName>ppt_h</p:attrName>
                                        </p:attrNameLst>
                                      </p:cBhvr>
                                      <p:tavLst>
                                        <p:tav tm="0">
                                          <p:val>
                                            <p:strVal val="#ppt_h"/>
                                          </p:val>
                                        </p:tav>
                                        <p:tav tm="100000">
                                          <p:val>
                                            <p:strVal val="#ppt_h"/>
                                          </p:val>
                                        </p:tav>
                                      </p:tavLst>
                                    </p:anim>
                                    <p:animEffect transition="in" filter="fade">
                                      <p:cBhvr>
                                        <p:cTn id="7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741" grpId="0" animBg="1"/>
      <p:bldP spid="201742" grpId="0" animBg="1"/>
      <p:bldP spid="201743" grpId="0" animBg="1"/>
      <p:bldP spid="201745" grpId="0"/>
      <p:bldP spid="201746" grpId="0"/>
      <p:bldP spid="201747" grpId="0"/>
      <p:bldP spid="201749" grpId="0"/>
      <p:bldP spid="201752" grpId="0" animBg="1"/>
      <p:bldP spid="201753" grpId="0" animBg="1"/>
      <p:bldP spid="201754" grpId="0" animBg="1"/>
      <p:bldP spid="201755" grpId="0" animBg="1"/>
      <p:bldP spid="201756" grpId="0"/>
      <p:bldP spid="201757" grpId="0"/>
      <p:bldP spid="201761" grpId="0" animBg="1"/>
      <p:bldP spid="201762" grpId="0"/>
      <p:bldP spid="20176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7" name="AutoShape 17"/>
          <p:cNvSpPr>
            <a:spLocks noChangeArrowheads="1"/>
          </p:cNvSpPr>
          <p:nvPr/>
        </p:nvSpPr>
        <p:spPr bwMode="auto">
          <a:xfrm>
            <a:off x="1548607" y="3920331"/>
            <a:ext cx="5040312" cy="1152525"/>
          </a:xfrm>
          <a:prstGeom prst="roundRect">
            <a:avLst>
              <a:gd name="adj" fmla="val 16667"/>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a:solidFill>
                <a:srgbClr val="FFFFFF"/>
              </a:solidFill>
              <a:latin typeface="Arial" charset="0"/>
            </a:endParaRPr>
          </a:p>
        </p:txBody>
      </p:sp>
      <p:sp>
        <p:nvSpPr>
          <p:cNvPr id="2" name="Footer Placeholder 1"/>
          <p:cNvSpPr>
            <a:spLocks noGrp="1"/>
          </p:cNvSpPr>
          <p:nvPr>
            <p:ph type="ftr" sz="quarter" idx="11"/>
          </p:nvPr>
        </p:nvSpPr>
        <p:spPr/>
        <p:txBody>
          <a:bodyPr/>
          <a:lstStyle/>
          <a:p>
            <a:r>
              <a:rPr lang="nn-NO" smtClean="0">
                <a:solidFill>
                  <a:schemeClr val="accent2"/>
                </a:solidFill>
              </a:rPr>
              <a:t>Biomekanik- Fisika Dasar, data Latar Muh Arief</a:t>
            </a:r>
            <a:endParaRPr lang="en-US" dirty="0">
              <a:solidFill>
                <a:schemeClr val="accent2"/>
              </a:solidFill>
            </a:endParaRPr>
          </a:p>
        </p:txBody>
      </p:sp>
      <p:sp>
        <p:nvSpPr>
          <p:cNvPr id="3" name="Slide Number Placeholder 2"/>
          <p:cNvSpPr>
            <a:spLocks noGrp="1"/>
          </p:cNvSpPr>
          <p:nvPr>
            <p:ph type="sldNum" sz="quarter" idx="12"/>
          </p:nvPr>
        </p:nvSpPr>
        <p:spPr/>
        <p:txBody>
          <a:bodyPr/>
          <a:lstStyle/>
          <a:p>
            <a:fld id="{4F00B405-0BA6-4685-ADBB-30FC1279D430}" type="slidenum">
              <a:rPr lang="en-US" smtClean="0">
                <a:solidFill>
                  <a:schemeClr val="accent2"/>
                </a:solidFill>
              </a:rPr>
              <a:pPr/>
              <a:t>31</a:t>
            </a:fld>
            <a:endParaRPr lang="en-US" dirty="0">
              <a:solidFill>
                <a:schemeClr val="accent2"/>
              </a:solidFill>
            </a:endParaRPr>
          </a:p>
        </p:txBody>
      </p:sp>
      <p:sp>
        <p:nvSpPr>
          <p:cNvPr id="204802" name="Rectangle 2"/>
          <p:cNvSpPr>
            <a:spLocks noGrp="1" noChangeArrowheads="1"/>
          </p:cNvSpPr>
          <p:nvPr>
            <p:ph type="title" idx="4294967295"/>
          </p:nvPr>
        </p:nvSpPr>
        <p:spPr>
          <a:xfrm>
            <a:off x="1743074" y="404664"/>
            <a:ext cx="5565229" cy="1008112"/>
          </a:xfrm>
        </p:spPr>
        <p:txBody>
          <a:bodyPr/>
          <a:lstStyle/>
          <a:p>
            <a:r>
              <a:rPr lang="en-US" sz="4000" dirty="0" err="1">
                <a:solidFill>
                  <a:schemeClr val="accent2"/>
                </a:solidFill>
              </a:rPr>
              <a:t>Keuntungan</a:t>
            </a:r>
            <a:r>
              <a:rPr lang="en-US" sz="4000" dirty="0">
                <a:solidFill>
                  <a:schemeClr val="accent2"/>
                </a:solidFill>
              </a:rPr>
              <a:t> </a:t>
            </a:r>
            <a:r>
              <a:rPr lang="en-US" sz="4000" dirty="0" err="1">
                <a:solidFill>
                  <a:schemeClr val="accent2"/>
                </a:solidFill>
              </a:rPr>
              <a:t>mekanik</a:t>
            </a:r>
            <a:endParaRPr lang="en-US" sz="4000" dirty="0">
              <a:solidFill>
                <a:schemeClr val="accent2"/>
              </a:solidFill>
            </a:endParaRPr>
          </a:p>
        </p:txBody>
      </p:sp>
      <p:sp>
        <p:nvSpPr>
          <p:cNvPr id="204803" name="Rectangle 3"/>
          <p:cNvSpPr>
            <a:spLocks noGrp="1" noChangeArrowheads="1"/>
          </p:cNvSpPr>
          <p:nvPr>
            <p:ph type="body" sz="half" idx="4294967295"/>
          </p:nvPr>
        </p:nvSpPr>
        <p:spPr>
          <a:xfrm>
            <a:off x="1043608" y="1484784"/>
            <a:ext cx="6768752" cy="648072"/>
          </a:xfrm>
        </p:spPr>
        <p:txBody>
          <a:bodyPr/>
          <a:lstStyle/>
          <a:p>
            <a:pPr>
              <a:buFont typeface="Wingdings" pitchFamily="2" charset="2"/>
              <a:buNone/>
            </a:pPr>
            <a:r>
              <a:rPr lang="en-US" sz="2400" dirty="0" err="1">
                <a:solidFill>
                  <a:schemeClr val="accent2"/>
                </a:solidFill>
              </a:rPr>
              <a:t>Perbandingan</a:t>
            </a:r>
            <a:r>
              <a:rPr lang="en-US" sz="2400" dirty="0">
                <a:solidFill>
                  <a:schemeClr val="accent2"/>
                </a:solidFill>
              </a:rPr>
              <a:t> </a:t>
            </a:r>
            <a:r>
              <a:rPr lang="en-US" sz="2400" dirty="0" err="1">
                <a:solidFill>
                  <a:schemeClr val="accent2"/>
                </a:solidFill>
              </a:rPr>
              <a:t>antara</a:t>
            </a:r>
            <a:r>
              <a:rPr lang="en-US" sz="2400" dirty="0">
                <a:solidFill>
                  <a:schemeClr val="accent2"/>
                </a:solidFill>
              </a:rPr>
              <a:t> </a:t>
            </a:r>
            <a:r>
              <a:rPr lang="en-US" sz="2400" dirty="0" err="1">
                <a:solidFill>
                  <a:schemeClr val="accent2"/>
                </a:solidFill>
              </a:rPr>
              <a:t>gaya</a:t>
            </a:r>
            <a:r>
              <a:rPr lang="en-US" sz="2400" dirty="0">
                <a:solidFill>
                  <a:schemeClr val="accent2"/>
                </a:solidFill>
              </a:rPr>
              <a:t> </a:t>
            </a:r>
            <a:r>
              <a:rPr lang="en-US" sz="2400" dirty="0" err="1">
                <a:solidFill>
                  <a:schemeClr val="accent2"/>
                </a:solidFill>
              </a:rPr>
              <a:t>otot</a:t>
            </a:r>
            <a:r>
              <a:rPr lang="en-US" sz="2400" dirty="0">
                <a:solidFill>
                  <a:schemeClr val="accent2"/>
                </a:solidFill>
              </a:rPr>
              <a:t> </a:t>
            </a:r>
            <a:r>
              <a:rPr lang="en-US" sz="2400" dirty="0" err="1">
                <a:solidFill>
                  <a:schemeClr val="accent2"/>
                </a:solidFill>
              </a:rPr>
              <a:t>dan</a:t>
            </a:r>
            <a:r>
              <a:rPr lang="en-US" sz="2400" dirty="0">
                <a:solidFill>
                  <a:schemeClr val="accent2"/>
                </a:solidFill>
              </a:rPr>
              <a:t> </a:t>
            </a:r>
            <a:r>
              <a:rPr lang="en-US" sz="2400" dirty="0" err="1">
                <a:solidFill>
                  <a:schemeClr val="accent2"/>
                </a:solidFill>
              </a:rPr>
              <a:t>gaya</a:t>
            </a:r>
            <a:r>
              <a:rPr lang="en-US" sz="2400" dirty="0">
                <a:solidFill>
                  <a:schemeClr val="accent2"/>
                </a:solidFill>
              </a:rPr>
              <a:t> </a:t>
            </a:r>
            <a:r>
              <a:rPr lang="en-US" sz="2400" dirty="0" err="1">
                <a:solidFill>
                  <a:schemeClr val="accent2"/>
                </a:solidFill>
              </a:rPr>
              <a:t>berat</a:t>
            </a:r>
            <a:endParaRPr lang="en-US" sz="2400" dirty="0">
              <a:solidFill>
                <a:schemeClr val="accent2"/>
              </a:solidFill>
            </a:endParaRPr>
          </a:p>
        </p:txBody>
      </p:sp>
      <p:graphicFrame>
        <p:nvGraphicFramePr>
          <p:cNvPr id="204814" name="Object 14"/>
          <p:cNvGraphicFramePr>
            <a:graphicFrameLocks noGrp="1" noChangeAspect="1"/>
          </p:cNvGraphicFramePr>
          <p:nvPr>
            <p:ph sz="half" idx="4294967295"/>
            <p:extLst>
              <p:ext uri="{D42A27DB-BD31-4B8C-83A1-F6EECF244321}">
                <p14:modId xmlns:p14="http://schemas.microsoft.com/office/powerpoint/2010/main" val="2046072927"/>
              </p:ext>
            </p:extLst>
          </p:nvPr>
        </p:nvGraphicFramePr>
        <p:xfrm>
          <a:off x="4392613" y="4001939"/>
          <a:ext cx="1425575" cy="1054100"/>
        </p:xfrm>
        <a:graphic>
          <a:graphicData uri="http://schemas.openxmlformats.org/presentationml/2006/ole">
            <mc:AlternateContent xmlns:mc="http://schemas.openxmlformats.org/markup-compatibility/2006">
              <mc:Choice xmlns:v="urn:schemas-microsoft-com:vml" Requires="v">
                <p:oleObj spid="_x0000_s1052" name="Equation" r:id="rId3" imgW="583920" imgH="431640" progId="Equation.3">
                  <p:embed/>
                </p:oleObj>
              </mc:Choice>
              <mc:Fallback>
                <p:oleObj name="Equation" r:id="rId3" imgW="583920" imgH="4316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613" y="4001939"/>
                        <a:ext cx="1425575" cy="105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4804" name="Line 4"/>
          <p:cNvSpPr>
            <a:spLocks noChangeShapeType="1"/>
          </p:cNvSpPr>
          <p:nvPr/>
        </p:nvSpPr>
        <p:spPr bwMode="auto">
          <a:xfrm>
            <a:off x="2052638" y="2924175"/>
            <a:ext cx="4248150" cy="0"/>
          </a:xfrm>
          <a:prstGeom prst="line">
            <a:avLst/>
          </a:prstGeom>
          <a:noFill/>
          <a:ln w="28575">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a:solidFill>
                <a:srgbClr val="FFFFFF"/>
              </a:solidFill>
              <a:latin typeface="Arial" charset="0"/>
            </a:endParaRPr>
          </a:p>
        </p:txBody>
      </p:sp>
      <p:sp>
        <p:nvSpPr>
          <p:cNvPr id="204805" name="AutoShape 5"/>
          <p:cNvSpPr>
            <a:spLocks noChangeArrowheads="1"/>
          </p:cNvSpPr>
          <p:nvPr/>
        </p:nvSpPr>
        <p:spPr bwMode="auto">
          <a:xfrm>
            <a:off x="4068763" y="2924175"/>
            <a:ext cx="503237" cy="433388"/>
          </a:xfrm>
          <a:prstGeom prst="triangle">
            <a:avLst>
              <a:gd name="adj" fmla="val 50000"/>
            </a:avLst>
          </a:prstGeom>
          <a:solidFill>
            <a:schemeClr val="accent1"/>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sz="1800">
              <a:solidFill>
                <a:srgbClr val="FFFFFF"/>
              </a:solidFill>
              <a:latin typeface="Arial" charset="0"/>
            </a:endParaRPr>
          </a:p>
        </p:txBody>
      </p:sp>
      <p:sp>
        <p:nvSpPr>
          <p:cNvPr id="204807" name="Line 7"/>
          <p:cNvSpPr>
            <a:spLocks noChangeShapeType="1"/>
          </p:cNvSpPr>
          <p:nvPr/>
        </p:nvSpPr>
        <p:spPr bwMode="auto">
          <a:xfrm>
            <a:off x="2052638" y="2924175"/>
            <a:ext cx="0" cy="504825"/>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a:solidFill>
                <a:srgbClr val="FFFFFF"/>
              </a:solidFill>
              <a:latin typeface="Arial" charset="0"/>
            </a:endParaRPr>
          </a:p>
        </p:txBody>
      </p:sp>
      <p:sp>
        <p:nvSpPr>
          <p:cNvPr id="204808" name="Line 8"/>
          <p:cNvSpPr>
            <a:spLocks noChangeShapeType="1"/>
          </p:cNvSpPr>
          <p:nvPr/>
        </p:nvSpPr>
        <p:spPr bwMode="auto">
          <a:xfrm>
            <a:off x="6300788" y="2924175"/>
            <a:ext cx="0" cy="433388"/>
          </a:xfrm>
          <a:prstGeom prst="line">
            <a:avLst/>
          </a:prstGeom>
          <a:noFill/>
          <a:ln w="28575">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sz="1800">
              <a:solidFill>
                <a:srgbClr val="FFFFFF"/>
              </a:solidFill>
              <a:latin typeface="Arial" charset="0"/>
            </a:endParaRPr>
          </a:p>
        </p:txBody>
      </p:sp>
      <p:sp>
        <p:nvSpPr>
          <p:cNvPr id="204809" name="Text Box 9"/>
          <p:cNvSpPr txBox="1">
            <a:spLocks noChangeArrowheads="1"/>
          </p:cNvSpPr>
          <p:nvPr/>
        </p:nvSpPr>
        <p:spPr bwMode="auto">
          <a:xfrm>
            <a:off x="2103438" y="3089275"/>
            <a:ext cx="17462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dirty="0">
                <a:solidFill>
                  <a:schemeClr val="accent2"/>
                </a:solidFill>
                <a:latin typeface="Arial" charset="0"/>
              </a:rPr>
              <a:t>Gaya </a:t>
            </a:r>
            <a:r>
              <a:rPr lang="en-US" sz="1800" dirty="0" err="1">
                <a:solidFill>
                  <a:schemeClr val="accent2"/>
                </a:solidFill>
                <a:latin typeface="Arial" charset="0"/>
              </a:rPr>
              <a:t>berat</a:t>
            </a:r>
            <a:r>
              <a:rPr lang="en-US" sz="1800" dirty="0">
                <a:solidFill>
                  <a:schemeClr val="accent2"/>
                </a:solidFill>
                <a:latin typeface="Arial" charset="0"/>
              </a:rPr>
              <a:t> (W)</a:t>
            </a:r>
          </a:p>
        </p:txBody>
      </p:sp>
      <p:sp>
        <p:nvSpPr>
          <p:cNvPr id="204810" name="Text Box 10"/>
          <p:cNvSpPr txBox="1">
            <a:spLocks noChangeArrowheads="1"/>
          </p:cNvSpPr>
          <p:nvPr/>
        </p:nvSpPr>
        <p:spPr bwMode="auto">
          <a:xfrm>
            <a:off x="6318920" y="3016250"/>
            <a:ext cx="1581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a:solidFill>
                  <a:schemeClr val="accent2"/>
                </a:solidFill>
                <a:latin typeface="Arial" charset="0"/>
              </a:rPr>
              <a:t>Gaya otot (M)</a:t>
            </a:r>
          </a:p>
        </p:txBody>
      </p:sp>
      <p:sp>
        <p:nvSpPr>
          <p:cNvPr id="204811" name="Text Box 11"/>
          <p:cNvSpPr txBox="1">
            <a:spLocks noChangeArrowheads="1"/>
          </p:cNvSpPr>
          <p:nvPr/>
        </p:nvSpPr>
        <p:spPr bwMode="auto">
          <a:xfrm>
            <a:off x="2679700" y="2513013"/>
            <a:ext cx="412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dirty="0" err="1">
                <a:solidFill>
                  <a:schemeClr val="accent2"/>
                </a:solidFill>
                <a:latin typeface="Arial" charset="0"/>
              </a:rPr>
              <a:t>Iw</a:t>
            </a:r>
            <a:endParaRPr lang="en-US" sz="1800" dirty="0">
              <a:solidFill>
                <a:schemeClr val="accent2"/>
              </a:solidFill>
              <a:latin typeface="Arial" charset="0"/>
            </a:endParaRPr>
          </a:p>
        </p:txBody>
      </p:sp>
      <p:sp>
        <p:nvSpPr>
          <p:cNvPr id="204812" name="Text Box 12"/>
          <p:cNvSpPr txBox="1">
            <a:spLocks noChangeArrowheads="1"/>
          </p:cNvSpPr>
          <p:nvPr/>
        </p:nvSpPr>
        <p:spPr bwMode="auto">
          <a:xfrm>
            <a:off x="5056188" y="2513013"/>
            <a:ext cx="417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a:solidFill>
                  <a:schemeClr val="accent2"/>
                </a:solidFill>
                <a:latin typeface="Arial" charset="0"/>
              </a:rPr>
              <a:t>I</a:t>
            </a:r>
            <a:r>
              <a:rPr lang="en-US" sz="1600">
                <a:solidFill>
                  <a:schemeClr val="accent2"/>
                </a:solidFill>
                <a:latin typeface="Arial" charset="0"/>
              </a:rPr>
              <a:t>M</a:t>
            </a:r>
          </a:p>
        </p:txBody>
      </p:sp>
      <p:sp>
        <p:nvSpPr>
          <p:cNvPr id="204813" name="Text Box 13"/>
          <p:cNvSpPr txBox="1">
            <a:spLocks noChangeArrowheads="1"/>
          </p:cNvSpPr>
          <p:nvPr/>
        </p:nvSpPr>
        <p:spPr bwMode="auto">
          <a:xfrm>
            <a:off x="1743075" y="4313238"/>
            <a:ext cx="2590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a:solidFill>
                  <a:srgbClr val="FFFFFF"/>
                </a:solidFill>
                <a:latin typeface="Arial" charset="0"/>
              </a:rPr>
              <a:t>Keuntungan Mekanik = </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008403582"/>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4803">
                                            <p:txEl>
                                              <p:pRg st="0" end="0"/>
                                            </p:txEl>
                                          </p:spTgt>
                                        </p:tgtEl>
                                        <p:attrNameLst>
                                          <p:attrName>style.visibility</p:attrName>
                                        </p:attrNameLst>
                                      </p:cBhvr>
                                      <p:to>
                                        <p:strVal val="visible"/>
                                      </p:to>
                                    </p:set>
                                    <p:animEffect transition="in" filter="box(in)">
                                      <p:cBhvr>
                                        <p:cTn id="7" dur="500"/>
                                        <p:tgtEl>
                                          <p:spTgt spid="204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4804"/>
                                        </p:tgtEl>
                                        <p:attrNameLst>
                                          <p:attrName>style.visibility</p:attrName>
                                        </p:attrNameLst>
                                      </p:cBhvr>
                                      <p:to>
                                        <p:strVal val="visible"/>
                                      </p:to>
                                    </p:set>
                                    <p:animEffect transition="in" filter="box(in)">
                                      <p:cBhvr>
                                        <p:cTn id="12" dur="500"/>
                                        <p:tgtEl>
                                          <p:spTgt spid="204804"/>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204805"/>
                                        </p:tgtEl>
                                        <p:attrNameLst>
                                          <p:attrName>style.visibility</p:attrName>
                                        </p:attrNameLst>
                                      </p:cBhvr>
                                      <p:to>
                                        <p:strVal val="visible"/>
                                      </p:to>
                                    </p:set>
                                    <p:animEffect transition="in" filter="box(in)">
                                      <p:cBhvr>
                                        <p:cTn id="15" dur="500"/>
                                        <p:tgtEl>
                                          <p:spTgt spid="204805"/>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204807"/>
                                        </p:tgtEl>
                                        <p:attrNameLst>
                                          <p:attrName>style.visibility</p:attrName>
                                        </p:attrNameLst>
                                      </p:cBhvr>
                                      <p:to>
                                        <p:strVal val="visible"/>
                                      </p:to>
                                    </p:set>
                                    <p:animEffect transition="in" filter="box(in)">
                                      <p:cBhvr>
                                        <p:cTn id="18" dur="500"/>
                                        <p:tgtEl>
                                          <p:spTgt spid="204807"/>
                                        </p:tgtEl>
                                      </p:cBhvr>
                                    </p:animEffect>
                                  </p:childTnLst>
                                </p:cTn>
                              </p:par>
                              <p:par>
                                <p:cTn id="19" presetID="4" presetClass="entr" presetSubtype="16" fill="hold" grpId="0" nodeType="withEffect">
                                  <p:stCondLst>
                                    <p:cond delay="0"/>
                                  </p:stCondLst>
                                  <p:childTnLst>
                                    <p:set>
                                      <p:cBhvr>
                                        <p:cTn id="20" dur="1" fill="hold">
                                          <p:stCondLst>
                                            <p:cond delay="0"/>
                                          </p:stCondLst>
                                        </p:cTn>
                                        <p:tgtEl>
                                          <p:spTgt spid="204808"/>
                                        </p:tgtEl>
                                        <p:attrNameLst>
                                          <p:attrName>style.visibility</p:attrName>
                                        </p:attrNameLst>
                                      </p:cBhvr>
                                      <p:to>
                                        <p:strVal val="visible"/>
                                      </p:to>
                                    </p:set>
                                    <p:animEffect transition="in" filter="box(in)">
                                      <p:cBhvr>
                                        <p:cTn id="21" dur="500"/>
                                        <p:tgtEl>
                                          <p:spTgt spid="204808"/>
                                        </p:tgtEl>
                                      </p:cBhvr>
                                    </p:animEffect>
                                  </p:childTnLst>
                                </p:cTn>
                              </p:par>
                              <p:par>
                                <p:cTn id="22" presetID="4" presetClass="entr" presetSubtype="16" fill="hold" grpId="0" nodeType="withEffect">
                                  <p:stCondLst>
                                    <p:cond delay="0"/>
                                  </p:stCondLst>
                                  <p:childTnLst>
                                    <p:set>
                                      <p:cBhvr>
                                        <p:cTn id="23" dur="1" fill="hold">
                                          <p:stCondLst>
                                            <p:cond delay="0"/>
                                          </p:stCondLst>
                                        </p:cTn>
                                        <p:tgtEl>
                                          <p:spTgt spid="204809"/>
                                        </p:tgtEl>
                                        <p:attrNameLst>
                                          <p:attrName>style.visibility</p:attrName>
                                        </p:attrNameLst>
                                      </p:cBhvr>
                                      <p:to>
                                        <p:strVal val="visible"/>
                                      </p:to>
                                    </p:set>
                                    <p:animEffect transition="in" filter="box(in)">
                                      <p:cBhvr>
                                        <p:cTn id="24" dur="500"/>
                                        <p:tgtEl>
                                          <p:spTgt spid="204809"/>
                                        </p:tgtEl>
                                      </p:cBhvr>
                                    </p:animEffect>
                                  </p:childTnLst>
                                </p:cTn>
                              </p:par>
                              <p:par>
                                <p:cTn id="25" presetID="4" presetClass="entr" presetSubtype="16" fill="hold" grpId="0" nodeType="withEffect">
                                  <p:stCondLst>
                                    <p:cond delay="0"/>
                                  </p:stCondLst>
                                  <p:childTnLst>
                                    <p:set>
                                      <p:cBhvr>
                                        <p:cTn id="26" dur="1" fill="hold">
                                          <p:stCondLst>
                                            <p:cond delay="0"/>
                                          </p:stCondLst>
                                        </p:cTn>
                                        <p:tgtEl>
                                          <p:spTgt spid="204810"/>
                                        </p:tgtEl>
                                        <p:attrNameLst>
                                          <p:attrName>style.visibility</p:attrName>
                                        </p:attrNameLst>
                                      </p:cBhvr>
                                      <p:to>
                                        <p:strVal val="visible"/>
                                      </p:to>
                                    </p:set>
                                    <p:animEffect transition="in" filter="box(in)">
                                      <p:cBhvr>
                                        <p:cTn id="27" dur="500"/>
                                        <p:tgtEl>
                                          <p:spTgt spid="204810"/>
                                        </p:tgtEl>
                                      </p:cBhvr>
                                    </p:animEffect>
                                  </p:childTnLst>
                                </p:cTn>
                              </p:par>
                              <p:par>
                                <p:cTn id="28" presetID="4" presetClass="entr" presetSubtype="16" fill="hold" grpId="0" nodeType="withEffect">
                                  <p:stCondLst>
                                    <p:cond delay="0"/>
                                  </p:stCondLst>
                                  <p:childTnLst>
                                    <p:set>
                                      <p:cBhvr>
                                        <p:cTn id="29" dur="1" fill="hold">
                                          <p:stCondLst>
                                            <p:cond delay="0"/>
                                          </p:stCondLst>
                                        </p:cTn>
                                        <p:tgtEl>
                                          <p:spTgt spid="204811"/>
                                        </p:tgtEl>
                                        <p:attrNameLst>
                                          <p:attrName>style.visibility</p:attrName>
                                        </p:attrNameLst>
                                      </p:cBhvr>
                                      <p:to>
                                        <p:strVal val="visible"/>
                                      </p:to>
                                    </p:set>
                                    <p:animEffect transition="in" filter="box(in)">
                                      <p:cBhvr>
                                        <p:cTn id="30" dur="500"/>
                                        <p:tgtEl>
                                          <p:spTgt spid="204811"/>
                                        </p:tgtEl>
                                      </p:cBhvr>
                                    </p:animEffect>
                                  </p:childTnLst>
                                </p:cTn>
                              </p:par>
                              <p:par>
                                <p:cTn id="31" presetID="4" presetClass="entr" presetSubtype="16" fill="hold" grpId="0" nodeType="withEffect">
                                  <p:stCondLst>
                                    <p:cond delay="0"/>
                                  </p:stCondLst>
                                  <p:childTnLst>
                                    <p:set>
                                      <p:cBhvr>
                                        <p:cTn id="32" dur="1" fill="hold">
                                          <p:stCondLst>
                                            <p:cond delay="0"/>
                                          </p:stCondLst>
                                        </p:cTn>
                                        <p:tgtEl>
                                          <p:spTgt spid="204812"/>
                                        </p:tgtEl>
                                        <p:attrNameLst>
                                          <p:attrName>style.visibility</p:attrName>
                                        </p:attrNameLst>
                                      </p:cBhvr>
                                      <p:to>
                                        <p:strVal val="visible"/>
                                      </p:to>
                                    </p:set>
                                    <p:animEffect transition="in" filter="box(in)">
                                      <p:cBhvr>
                                        <p:cTn id="33" dur="500"/>
                                        <p:tgtEl>
                                          <p:spTgt spid="204812"/>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0" presetClass="entr" presetSubtype="0" decel="100000" fill="hold" grpId="0" nodeType="clickEffect">
                                  <p:stCondLst>
                                    <p:cond delay="0"/>
                                  </p:stCondLst>
                                  <p:childTnLst>
                                    <p:set>
                                      <p:cBhvr>
                                        <p:cTn id="37" dur="1" fill="hold">
                                          <p:stCondLst>
                                            <p:cond delay="0"/>
                                          </p:stCondLst>
                                        </p:cTn>
                                        <p:tgtEl>
                                          <p:spTgt spid="204817"/>
                                        </p:tgtEl>
                                        <p:attrNameLst>
                                          <p:attrName>style.visibility</p:attrName>
                                        </p:attrNameLst>
                                      </p:cBhvr>
                                      <p:to>
                                        <p:strVal val="visible"/>
                                      </p:to>
                                    </p:set>
                                    <p:anim calcmode="lin" valueType="num">
                                      <p:cBhvr>
                                        <p:cTn id="38" dur="1000" fill="hold"/>
                                        <p:tgtEl>
                                          <p:spTgt spid="204817"/>
                                        </p:tgtEl>
                                        <p:attrNameLst>
                                          <p:attrName>ppt_w</p:attrName>
                                        </p:attrNameLst>
                                      </p:cBhvr>
                                      <p:tavLst>
                                        <p:tav tm="0">
                                          <p:val>
                                            <p:strVal val="#ppt_w+.3"/>
                                          </p:val>
                                        </p:tav>
                                        <p:tav tm="100000">
                                          <p:val>
                                            <p:strVal val="#ppt_w"/>
                                          </p:val>
                                        </p:tav>
                                      </p:tavLst>
                                    </p:anim>
                                    <p:anim calcmode="lin" valueType="num">
                                      <p:cBhvr>
                                        <p:cTn id="39" dur="1000" fill="hold"/>
                                        <p:tgtEl>
                                          <p:spTgt spid="204817"/>
                                        </p:tgtEl>
                                        <p:attrNameLst>
                                          <p:attrName>ppt_h</p:attrName>
                                        </p:attrNameLst>
                                      </p:cBhvr>
                                      <p:tavLst>
                                        <p:tav tm="0">
                                          <p:val>
                                            <p:strVal val="#ppt_h"/>
                                          </p:val>
                                        </p:tav>
                                        <p:tav tm="100000">
                                          <p:val>
                                            <p:strVal val="#ppt_h"/>
                                          </p:val>
                                        </p:tav>
                                      </p:tavLst>
                                    </p:anim>
                                    <p:animEffect transition="in" filter="fade">
                                      <p:cBhvr>
                                        <p:cTn id="40" dur="1000"/>
                                        <p:tgtEl>
                                          <p:spTgt spid="204817"/>
                                        </p:tgtEl>
                                      </p:cBhvr>
                                    </p:animEffect>
                                  </p:childTnLst>
                                </p:cTn>
                              </p:par>
                              <p:par>
                                <p:cTn id="41" presetID="50" presetClass="entr" presetSubtype="0" decel="100000" fill="hold" grpId="0" nodeType="withEffect">
                                  <p:stCondLst>
                                    <p:cond delay="0"/>
                                  </p:stCondLst>
                                  <p:childTnLst>
                                    <p:set>
                                      <p:cBhvr>
                                        <p:cTn id="42" dur="1" fill="hold">
                                          <p:stCondLst>
                                            <p:cond delay="0"/>
                                          </p:stCondLst>
                                        </p:cTn>
                                        <p:tgtEl>
                                          <p:spTgt spid="204813"/>
                                        </p:tgtEl>
                                        <p:attrNameLst>
                                          <p:attrName>style.visibility</p:attrName>
                                        </p:attrNameLst>
                                      </p:cBhvr>
                                      <p:to>
                                        <p:strVal val="visible"/>
                                      </p:to>
                                    </p:set>
                                    <p:anim calcmode="lin" valueType="num">
                                      <p:cBhvr>
                                        <p:cTn id="43" dur="1000" fill="hold"/>
                                        <p:tgtEl>
                                          <p:spTgt spid="204813"/>
                                        </p:tgtEl>
                                        <p:attrNameLst>
                                          <p:attrName>ppt_w</p:attrName>
                                        </p:attrNameLst>
                                      </p:cBhvr>
                                      <p:tavLst>
                                        <p:tav tm="0">
                                          <p:val>
                                            <p:strVal val="#ppt_w+.3"/>
                                          </p:val>
                                        </p:tav>
                                        <p:tav tm="100000">
                                          <p:val>
                                            <p:strVal val="#ppt_w"/>
                                          </p:val>
                                        </p:tav>
                                      </p:tavLst>
                                    </p:anim>
                                    <p:anim calcmode="lin" valueType="num">
                                      <p:cBhvr>
                                        <p:cTn id="44" dur="1000" fill="hold"/>
                                        <p:tgtEl>
                                          <p:spTgt spid="204813"/>
                                        </p:tgtEl>
                                        <p:attrNameLst>
                                          <p:attrName>ppt_h</p:attrName>
                                        </p:attrNameLst>
                                      </p:cBhvr>
                                      <p:tavLst>
                                        <p:tav tm="0">
                                          <p:val>
                                            <p:strVal val="#ppt_h"/>
                                          </p:val>
                                        </p:tav>
                                        <p:tav tm="100000">
                                          <p:val>
                                            <p:strVal val="#ppt_h"/>
                                          </p:val>
                                        </p:tav>
                                      </p:tavLst>
                                    </p:anim>
                                    <p:animEffect transition="in" filter="fade">
                                      <p:cBhvr>
                                        <p:cTn id="45" dur="1000"/>
                                        <p:tgtEl>
                                          <p:spTgt spid="204813"/>
                                        </p:tgtEl>
                                      </p:cBhvr>
                                    </p:animEffect>
                                  </p:childTnLst>
                                </p:cTn>
                              </p:par>
                              <p:par>
                                <p:cTn id="46" presetID="50" presetClass="entr" presetSubtype="0" decel="100000" fill="hold" nodeType="withEffect">
                                  <p:stCondLst>
                                    <p:cond delay="0"/>
                                  </p:stCondLst>
                                  <p:childTnLst>
                                    <p:set>
                                      <p:cBhvr>
                                        <p:cTn id="47" dur="1" fill="hold">
                                          <p:stCondLst>
                                            <p:cond delay="0"/>
                                          </p:stCondLst>
                                        </p:cTn>
                                        <p:tgtEl>
                                          <p:spTgt spid="204814"/>
                                        </p:tgtEl>
                                        <p:attrNameLst>
                                          <p:attrName>style.visibility</p:attrName>
                                        </p:attrNameLst>
                                      </p:cBhvr>
                                      <p:to>
                                        <p:strVal val="visible"/>
                                      </p:to>
                                    </p:set>
                                    <p:anim calcmode="lin" valueType="num">
                                      <p:cBhvr>
                                        <p:cTn id="48" dur="1000" fill="hold"/>
                                        <p:tgtEl>
                                          <p:spTgt spid="204814"/>
                                        </p:tgtEl>
                                        <p:attrNameLst>
                                          <p:attrName>ppt_w</p:attrName>
                                        </p:attrNameLst>
                                      </p:cBhvr>
                                      <p:tavLst>
                                        <p:tav tm="0">
                                          <p:val>
                                            <p:strVal val="#ppt_w+.3"/>
                                          </p:val>
                                        </p:tav>
                                        <p:tav tm="100000">
                                          <p:val>
                                            <p:strVal val="#ppt_w"/>
                                          </p:val>
                                        </p:tav>
                                      </p:tavLst>
                                    </p:anim>
                                    <p:anim calcmode="lin" valueType="num">
                                      <p:cBhvr>
                                        <p:cTn id="49" dur="1000" fill="hold"/>
                                        <p:tgtEl>
                                          <p:spTgt spid="204814"/>
                                        </p:tgtEl>
                                        <p:attrNameLst>
                                          <p:attrName>ppt_h</p:attrName>
                                        </p:attrNameLst>
                                      </p:cBhvr>
                                      <p:tavLst>
                                        <p:tav tm="0">
                                          <p:val>
                                            <p:strVal val="#ppt_h"/>
                                          </p:val>
                                        </p:tav>
                                        <p:tav tm="100000">
                                          <p:val>
                                            <p:strVal val="#ppt_h"/>
                                          </p:val>
                                        </p:tav>
                                      </p:tavLst>
                                    </p:anim>
                                    <p:animEffect transition="in" filter="fade">
                                      <p:cBhvr>
                                        <p:cTn id="50" dur="1000"/>
                                        <p:tgtEl>
                                          <p:spTgt spid="2048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7" grpId="0" animBg="1"/>
      <p:bldP spid="204803" grpId="0" build="p"/>
      <p:bldP spid="204804" grpId="0" animBg="1"/>
      <p:bldP spid="204805" grpId="0" animBg="1"/>
      <p:bldP spid="204807" grpId="0" animBg="1"/>
      <p:bldP spid="204808" grpId="0" animBg="1"/>
      <p:bldP spid="204809" grpId="0"/>
      <p:bldP spid="204810" grpId="0"/>
      <p:bldP spid="204811" grpId="0"/>
      <p:bldP spid="204812" grpId="0"/>
      <p:bldP spid="20481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63688" y="908720"/>
            <a:ext cx="6552728" cy="1219200"/>
          </a:xfrm>
        </p:spPr>
        <p:txBody>
          <a:bodyPr>
            <a:normAutofit/>
          </a:bodyPr>
          <a:lstStyle/>
          <a:p>
            <a:pPr eaLnBrk="1" hangingPunct="1">
              <a:defRPr/>
            </a:pPr>
            <a:r>
              <a:rPr sz="2800" b="1" dirty="0" err="1" smtClean="0">
                <a:latin typeface="Rockwell Condensed" pitchFamily="18" charset="0"/>
              </a:rPr>
              <a:t>Biomekanika</a:t>
            </a:r>
            <a:r>
              <a:rPr lang="id-ID" sz="2800" b="1" dirty="0" smtClean="0">
                <a:latin typeface="Rockwell Condensed" pitchFamily="18" charset="0"/>
              </a:rPr>
              <a:t>: </a:t>
            </a:r>
            <a:br>
              <a:rPr lang="id-ID" sz="2800" b="1" dirty="0" smtClean="0">
                <a:latin typeface="Rockwell Condensed" pitchFamily="18" charset="0"/>
              </a:rPr>
            </a:br>
            <a:r>
              <a:rPr sz="2800" b="1" dirty="0" err="1" smtClean="0">
                <a:latin typeface="Rockwell Condensed" pitchFamily="18" charset="0"/>
              </a:rPr>
              <a:t>Daya</a:t>
            </a:r>
            <a:r>
              <a:rPr sz="2800" b="1" dirty="0" smtClean="0">
                <a:latin typeface="Rockwell Condensed" pitchFamily="18" charset="0"/>
              </a:rPr>
              <a:t> </a:t>
            </a:r>
            <a:r>
              <a:rPr sz="2800" b="1" dirty="0" err="1" smtClean="0">
                <a:latin typeface="Rockwell Condensed" pitchFamily="18" charset="0"/>
              </a:rPr>
              <a:t>Tahan</a:t>
            </a:r>
            <a:r>
              <a:rPr sz="2800" b="1" dirty="0" smtClean="0">
                <a:latin typeface="Rockwell Condensed" pitchFamily="18" charset="0"/>
              </a:rPr>
              <a:t> </a:t>
            </a:r>
            <a:r>
              <a:rPr sz="2800" b="1" dirty="0" err="1" smtClean="0">
                <a:latin typeface="Rockwell Condensed" pitchFamily="18" charset="0"/>
              </a:rPr>
              <a:t>Terhadap</a:t>
            </a:r>
            <a:r>
              <a:rPr sz="2800" b="1" dirty="0" smtClean="0">
                <a:latin typeface="Rockwell Condensed" pitchFamily="18" charset="0"/>
              </a:rPr>
              <a:t> </a:t>
            </a:r>
            <a:r>
              <a:rPr sz="2800" b="1" dirty="0" err="1" smtClean="0">
                <a:latin typeface="Rockwell Condensed" pitchFamily="18" charset="0"/>
              </a:rPr>
              <a:t>Beban</a:t>
            </a:r>
            <a:r>
              <a:rPr sz="2800" b="1" dirty="0" smtClean="0">
                <a:latin typeface="Rockwell Condensed" pitchFamily="18" charset="0"/>
              </a:rPr>
              <a:t> </a:t>
            </a:r>
            <a:r>
              <a:rPr sz="2800" b="1" dirty="0" err="1" smtClean="0">
                <a:latin typeface="Rockwell Condensed" pitchFamily="18" charset="0"/>
              </a:rPr>
              <a:t>Mekanik</a:t>
            </a:r>
            <a:r>
              <a:rPr sz="2800" b="1" dirty="0" smtClean="0">
                <a:latin typeface="Rockwell Condensed" pitchFamily="18" charset="0"/>
              </a:rPr>
              <a:t> (1)</a:t>
            </a:r>
            <a:endParaRPr lang="id-ID" sz="2800" dirty="0">
              <a:latin typeface="Rockwell Condensed" pitchFamily="18" charset="0"/>
            </a:endParaRPr>
          </a:p>
        </p:txBody>
      </p:sp>
      <p:sp>
        <p:nvSpPr>
          <p:cNvPr id="23554" name="Content Placeholder 1"/>
          <p:cNvSpPr>
            <a:spLocks noGrp="1"/>
          </p:cNvSpPr>
          <p:nvPr>
            <p:ph idx="1"/>
          </p:nvPr>
        </p:nvSpPr>
        <p:spPr>
          <a:xfrm>
            <a:off x="2195736" y="2492896"/>
            <a:ext cx="6192688" cy="2952328"/>
          </a:xfrm>
        </p:spPr>
        <p:txBody>
          <a:bodyPr/>
          <a:lstStyle/>
          <a:p>
            <a:pPr eaLnBrk="1" hangingPunct="1"/>
            <a:r>
              <a:rPr lang="en-US" sz="2000" dirty="0" err="1" smtClean="0">
                <a:latin typeface="Rockwell Condensed" pitchFamily="18" charset="0"/>
              </a:rPr>
              <a:t>Setiap</a:t>
            </a:r>
            <a:r>
              <a:rPr lang="en-US" sz="2000" dirty="0" smtClean="0">
                <a:latin typeface="Rockwell Condensed" pitchFamily="18" charset="0"/>
              </a:rPr>
              <a:t> </a:t>
            </a:r>
            <a:r>
              <a:rPr lang="en-US" sz="2000" dirty="0" err="1" smtClean="0">
                <a:latin typeface="Rockwell Condensed" pitchFamily="18" charset="0"/>
              </a:rPr>
              <a:t>jenis</a:t>
            </a:r>
            <a:r>
              <a:rPr lang="en-US" sz="2000" dirty="0" smtClean="0">
                <a:latin typeface="Rockwell Condensed" pitchFamily="18" charset="0"/>
              </a:rPr>
              <a:t> </a:t>
            </a:r>
            <a:r>
              <a:rPr lang="en-US" sz="2000" dirty="0" err="1" smtClean="0">
                <a:latin typeface="Rockwell Condensed" pitchFamily="18" charset="0"/>
              </a:rPr>
              <a:t>jaringan</a:t>
            </a:r>
            <a:r>
              <a:rPr lang="en-US" sz="2000" dirty="0" smtClean="0">
                <a:latin typeface="Rockwell Condensed" pitchFamily="18" charset="0"/>
              </a:rPr>
              <a:t> </a:t>
            </a:r>
            <a:r>
              <a:rPr lang="en-US" sz="2000" dirty="0" err="1" smtClean="0">
                <a:latin typeface="Rockwell Condensed" pitchFamily="18" charset="0"/>
              </a:rPr>
              <a:t>mempunyai</a:t>
            </a:r>
            <a:r>
              <a:rPr lang="en-US" sz="2000" dirty="0" smtClean="0">
                <a:latin typeface="Rockwell Condensed" pitchFamily="18" charset="0"/>
              </a:rPr>
              <a:t> </a:t>
            </a:r>
            <a:r>
              <a:rPr lang="en-US" sz="2000" dirty="0" err="1" smtClean="0">
                <a:latin typeface="Rockwell Condensed" pitchFamily="18" charset="0"/>
              </a:rPr>
              <a:t>kemampuan</a:t>
            </a:r>
            <a:r>
              <a:rPr lang="en-US" sz="2000" dirty="0" smtClean="0">
                <a:latin typeface="Rockwell Condensed" pitchFamily="18" charset="0"/>
              </a:rPr>
              <a:t> yang </a:t>
            </a:r>
            <a:r>
              <a:rPr lang="en-US" sz="2000" dirty="0" err="1" smtClean="0">
                <a:latin typeface="Rockwell Condensed" pitchFamily="18" charset="0"/>
              </a:rPr>
              <a:t>khas</a:t>
            </a:r>
            <a:r>
              <a:rPr lang="en-US" sz="2000" dirty="0" smtClean="0">
                <a:latin typeface="Rockwell Condensed" pitchFamily="18" charset="0"/>
              </a:rPr>
              <a:t> </a:t>
            </a:r>
            <a:r>
              <a:rPr lang="en-US" sz="2000" dirty="0" err="1" smtClean="0">
                <a:latin typeface="Rockwell Condensed" pitchFamily="18" charset="0"/>
              </a:rPr>
              <a:t>dalam</a:t>
            </a:r>
            <a:r>
              <a:rPr lang="en-US" sz="2000" dirty="0" smtClean="0">
                <a:latin typeface="Rockwell Condensed" pitchFamily="18" charset="0"/>
              </a:rPr>
              <a:t> </a:t>
            </a:r>
            <a:r>
              <a:rPr lang="en-US" sz="2000" dirty="0" err="1" smtClean="0">
                <a:latin typeface="Rockwell Condensed" pitchFamily="18" charset="0"/>
              </a:rPr>
              <a:t>menahan</a:t>
            </a:r>
            <a:r>
              <a:rPr lang="en-US" sz="2000" dirty="0" smtClean="0">
                <a:latin typeface="Rockwell Condensed" pitchFamily="18" charset="0"/>
              </a:rPr>
              <a:t> </a:t>
            </a:r>
            <a:r>
              <a:rPr lang="en-US" sz="2000" dirty="0" err="1" smtClean="0">
                <a:latin typeface="Rockwell Condensed" pitchFamily="18" charset="0"/>
              </a:rPr>
              <a:t>beban</a:t>
            </a:r>
            <a:r>
              <a:rPr lang="en-US" sz="2000" dirty="0" smtClean="0">
                <a:latin typeface="Rockwell Condensed" pitchFamily="18" charset="0"/>
              </a:rPr>
              <a:t> </a:t>
            </a:r>
            <a:r>
              <a:rPr lang="en-US" sz="2000" dirty="0" err="1" smtClean="0">
                <a:latin typeface="Rockwell Condensed" pitchFamily="18" charset="0"/>
              </a:rPr>
              <a:t>biomekanik</a:t>
            </a:r>
            <a:r>
              <a:rPr lang="en-US" sz="2000" dirty="0" smtClean="0">
                <a:latin typeface="Rockwell Condensed" pitchFamily="18" charset="0"/>
              </a:rPr>
              <a:t> yang </a:t>
            </a:r>
            <a:r>
              <a:rPr lang="en-US" sz="2000" dirty="0" err="1" smtClean="0">
                <a:latin typeface="Rockwell Condensed" pitchFamily="18" charset="0"/>
              </a:rPr>
              <a:t>datang</a:t>
            </a:r>
            <a:r>
              <a:rPr lang="en-US" sz="2000" dirty="0" smtClean="0">
                <a:latin typeface="Rockwell Condensed" pitchFamily="18" charset="0"/>
              </a:rPr>
              <a:t> </a:t>
            </a:r>
            <a:r>
              <a:rPr lang="en-US" sz="2000" dirty="0" err="1" smtClean="0">
                <a:latin typeface="Rockwell Condensed" pitchFamily="18" charset="0"/>
              </a:rPr>
              <a:t>kepadanya</a:t>
            </a:r>
            <a:endParaRPr lang="en-US" sz="2000" dirty="0" smtClean="0">
              <a:latin typeface="Rockwell Condensed" pitchFamily="18" charset="0"/>
            </a:endParaRPr>
          </a:p>
          <a:p>
            <a:pPr eaLnBrk="1" hangingPunct="1"/>
            <a:endParaRPr lang="en-US" sz="2000" dirty="0" smtClean="0">
              <a:latin typeface="Rockwell Condensed" pitchFamily="18" charset="0"/>
            </a:endParaRPr>
          </a:p>
          <a:p>
            <a:pPr eaLnBrk="1" hangingPunct="1"/>
            <a:r>
              <a:rPr lang="en-US" sz="2000" dirty="0" err="1" smtClean="0">
                <a:latin typeface="Rockwell Condensed" pitchFamily="18" charset="0"/>
              </a:rPr>
              <a:t>Beberapa</a:t>
            </a:r>
            <a:r>
              <a:rPr lang="en-US" sz="2000" dirty="0" smtClean="0">
                <a:latin typeface="Rockwell Condensed" pitchFamily="18" charset="0"/>
              </a:rPr>
              <a:t> </a:t>
            </a:r>
            <a:r>
              <a:rPr lang="en-US" sz="2000" dirty="0" err="1" smtClean="0">
                <a:latin typeface="Rockwell Condensed" pitchFamily="18" charset="0"/>
              </a:rPr>
              <a:t>faktornya</a:t>
            </a:r>
            <a:r>
              <a:rPr lang="en-US" sz="2000" dirty="0" smtClean="0">
                <a:latin typeface="Rockwell Condensed" pitchFamily="18" charset="0"/>
              </a:rPr>
              <a:t>:</a:t>
            </a:r>
          </a:p>
          <a:p>
            <a:pPr lvl="1" eaLnBrk="1" hangingPunct="1"/>
            <a:r>
              <a:rPr lang="en-US" sz="2000" dirty="0" err="1" smtClean="0">
                <a:latin typeface="Rockwell Condensed" pitchFamily="18" charset="0"/>
              </a:rPr>
              <a:t>Konstruksi</a:t>
            </a:r>
            <a:r>
              <a:rPr lang="en-US" sz="2000" dirty="0" smtClean="0">
                <a:latin typeface="Rockwell Condensed" pitchFamily="18" charset="0"/>
              </a:rPr>
              <a:t> </a:t>
            </a:r>
            <a:r>
              <a:rPr lang="en-US" sz="2000" dirty="0" err="1" smtClean="0">
                <a:latin typeface="Rockwell Condensed" pitchFamily="18" charset="0"/>
              </a:rPr>
              <a:t>sistem</a:t>
            </a:r>
            <a:r>
              <a:rPr lang="en-US" sz="2000" dirty="0" smtClean="0">
                <a:latin typeface="Rockwell Condensed" pitchFamily="18" charset="0"/>
              </a:rPr>
              <a:t> </a:t>
            </a:r>
            <a:r>
              <a:rPr lang="en-US" sz="2000" dirty="0" err="1" smtClean="0">
                <a:latin typeface="Rockwell Condensed" pitchFamily="18" charset="0"/>
              </a:rPr>
              <a:t>otot-rangka</a:t>
            </a:r>
            <a:endParaRPr lang="en-US" sz="2000" dirty="0" smtClean="0">
              <a:latin typeface="Rockwell Condensed" pitchFamily="18" charset="0"/>
            </a:endParaRPr>
          </a:p>
          <a:p>
            <a:pPr lvl="1" eaLnBrk="1" hangingPunct="1"/>
            <a:r>
              <a:rPr lang="en-US" sz="2000" dirty="0" err="1" smtClean="0">
                <a:latin typeface="Rockwell Condensed" pitchFamily="18" charset="0"/>
              </a:rPr>
              <a:t>Sifat</a:t>
            </a:r>
            <a:r>
              <a:rPr lang="en-US" sz="2000" dirty="0" smtClean="0">
                <a:latin typeface="Rockwell Condensed" pitchFamily="18" charset="0"/>
              </a:rPr>
              <a:t> </a:t>
            </a:r>
            <a:r>
              <a:rPr lang="en-US" sz="2000" dirty="0" err="1" smtClean="0">
                <a:latin typeface="Rockwell Condensed" pitchFamily="18" charset="0"/>
              </a:rPr>
              <a:t>bahan</a:t>
            </a:r>
            <a:r>
              <a:rPr lang="en-US" sz="2000" dirty="0" smtClean="0">
                <a:latin typeface="Rockwell Condensed" pitchFamily="18" charset="0"/>
              </a:rPr>
              <a:t> </a:t>
            </a:r>
            <a:r>
              <a:rPr lang="en-US" sz="2000" dirty="0" err="1" smtClean="0">
                <a:latin typeface="Rockwell Condensed" pitchFamily="18" charset="0"/>
              </a:rPr>
              <a:t>jaringan</a:t>
            </a:r>
            <a:r>
              <a:rPr lang="en-US" sz="2000" dirty="0" smtClean="0">
                <a:latin typeface="Rockwell Condensed" pitchFamily="18" charset="0"/>
              </a:rPr>
              <a:t> yang </a:t>
            </a:r>
            <a:r>
              <a:rPr lang="en-US" sz="2000" dirty="0" err="1" smtClean="0">
                <a:latin typeface="Rockwell Condensed" pitchFamily="18" charset="0"/>
              </a:rPr>
              <a:t>bersangkutan</a:t>
            </a:r>
            <a:endParaRPr lang="en-US" sz="2000" dirty="0" smtClean="0">
              <a:latin typeface="Rockwell Condensed" pitchFamily="18" charset="0"/>
            </a:endParaRPr>
          </a:p>
          <a:p>
            <a:pPr lvl="1" eaLnBrk="1" hangingPunct="1"/>
            <a:r>
              <a:rPr lang="en-US" sz="2000" dirty="0" err="1" smtClean="0">
                <a:latin typeface="Rockwell Condensed" pitchFamily="18" charset="0"/>
              </a:rPr>
              <a:t>Kebiasaan</a:t>
            </a:r>
            <a:r>
              <a:rPr lang="en-US" sz="2000" dirty="0" smtClean="0">
                <a:latin typeface="Rockwell Condensed" pitchFamily="18" charset="0"/>
              </a:rPr>
              <a:t>/</a:t>
            </a:r>
            <a:r>
              <a:rPr lang="en-US" sz="2000" dirty="0" err="1" smtClean="0">
                <a:latin typeface="Rockwell Condensed" pitchFamily="18" charset="0"/>
              </a:rPr>
              <a:t>latihan</a:t>
            </a:r>
            <a:endParaRPr lang="en-US" sz="2000" dirty="0" smtClean="0">
              <a:latin typeface="Rockwell Condensed" pitchFamily="18" charset="0"/>
            </a:endParaRP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32</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238317553"/>
      </p:ext>
    </p:extLst>
  </p:cSld>
  <p:clrMapOvr>
    <a:masterClrMapping/>
  </p:clrMapOvr>
  <p:transition>
    <p:plus/>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7664" y="980728"/>
            <a:ext cx="6264696" cy="1219200"/>
          </a:xfrm>
        </p:spPr>
        <p:txBody>
          <a:bodyPr>
            <a:noAutofit/>
          </a:bodyPr>
          <a:lstStyle/>
          <a:p>
            <a:pPr eaLnBrk="1" hangingPunct="1">
              <a:defRPr/>
            </a:pPr>
            <a:r>
              <a:rPr sz="3600" b="1" dirty="0" err="1" smtClean="0"/>
              <a:t>Biomekanika</a:t>
            </a:r>
            <a:r>
              <a:rPr lang="id-ID" sz="3600" b="1" dirty="0" smtClean="0"/>
              <a:t>:</a:t>
            </a:r>
            <a:r>
              <a:rPr lang="id-ID" b="1" dirty="0" smtClean="0"/>
              <a:t> </a:t>
            </a:r>
            <a:r>
              <a:rPr lang="id-ID" sz="3200" b="1" dirty="0" smtClean="0"/>
              <a:t/>
            </a:r>
            <a:br>
              <a:rPr lang="id-ID" sz="3200" b="1" dirty="0" smtClean="0"/>
            </a:br>
            <a:r>
              <a:rPr sz="2400" b="1" dirty="0" err="1" smtClean="0"/>
              <a:t>Daya</a:t>
            </a:r>
            <a:r>
              <a:rPr sz="2400" b="1" dirty="0" smtClean="0"/>
              <a:t> </a:t>
            </a:r>
            <a:r>
              <a:rPr sz="2400" b="1" dirty="0" err="1" smtClean="0"/>
              <a:t>Tahan</a:t>
            </a:r>
            <a:r>
              <a:rPr sz="2400" b="1" dirty="0" smtClean="0"/>
              <a:t> </a:t>
            </a:r>
            <a:r>
              <a:rPr sz="2400" b="1" dirty="0" err="1" smtClean="0"/>
              <a:t>Terhadap</a:t>
            </a:r>
            <a:r>
              <a:rPr sz="2400" b="1" dirty="0" smtClean="0"/>
              <a:t> </a:t>
            </a:r>
            <a:r>
              <a:rPr sz="2400" b="1" dirty="0" err="1" smtClean="0"/>
              <a:t>Beban</a:t>
            </a:r>
            <a:r>
              <a:rPr sz="2400" b="1" dirty="0" smtClean="0"/>
              <a:t> </a:t>
            </a:r>
            <a:r>
              <a:rPr sz="2400" b="1" dirty="0" err="1" smtClean="0"/>
              <a:t>Mekanik</a:t>
            </a:r>
            <a:r>
              <a:rPr sz="2400" b="1" dirty="0" smtClean="0"/>
              <a:t> (2)</a:t>
            </a:r>
            <a:endParaRPr lang="id-ID" sz="2400" dirty="0"/>
          </a:p>
        </p:txBody>
      </p:sp>
      <p:sp>
        <p:nvSpPr>
          <p:cNvPr id="24578" name="Content Placeholder 1"/>
          <p:cNvSpPr>
            <a:spLocks noGrp="1"/>
          </p:cNvSpPr>
          <p:nvPr>
            <p:ph idx="1"/>
          </p:nvPr>
        </p:nvSpPr>
        <p:spPr>
          <a:xfrm>
            <a:off x="1331640" y="2636912"/>
            <a:ext cx="7283152" cy="2736304"/>
          </a:xfrm>
        </p:spPr>
        <p:txBody>
          <a:bodyPr/>
          <a:lstStyle/>
          <a:p>
            <a:pPr eaLnBrk="1" hangingPunct="1"/>
            <a:r>
              <a:rPr lang="en-US" sz="1800" dirty="0" err="1" smtClean="0"/>
              <a:t>Untuk</a:t>
            </a:r>
            <a:r>
              <a:rPr lang="en-US" sz="1800" dirty="0" smtClean="0"/>
              <a:t> </a:t>
            </a:r>
            <a:r>
              <a:rPr lang="en-US" sz="1800" dirty="0" err="1" smtClean="0"/>
              <a:t>pekerjaan</a:t>
            </a:r>
            <a:r>
              <a:rPr lang="en-US" sz="1800" dirty="0" smtClean="0"/>
              <a:t> </a:t>
            </a:r>
            <a:r>
              <a:rPr lang="en-US" sz="1800" dirty="0" err="1" smtClean="0"/>
              <a:t>mengangkat</a:t>
            </a:r>
            <a:r>
              <a:rPr lang="en-US" sz="1800" dirty="0" smtClean="0"/>
              <a:t> </a:t>
            </a:r>
            <a:r>
              <a:rPr lang="en-US" sz="1800" dirty="0" err="1" smtClean="0"/>
              <a:t>secara</a:t>
            </a:r>
            <a:r>
              <a:rPr lang="en-US" sz="1800" dirty="0" smtClean="0"/>
              <a:t> manual, </a:t>
            </a:r>
            <a:r>
              <a:rPr lang="en-US" sz="1800" dirty="0" err="1" smtClean="0"/>
              <a:t>dikembangkan</a:t>
            </a:r>
            <a:r>
              <a:rPr lang="en-US" sz="1800" dirty="0" smtClean="0"/>
              <a:t> </a:t>
            </a:r>
            <a:r>
              <a:rPr lang="en-US" sz="1800" b="1" dirty="0" smtClean="0"/>
              <a:t>Recommended Weight Limit (RWL)</a:t>
            </a:r>
            <a:r>
              <a:rPr lang="en-US" sz="1800" dirty="0" smtClean="0"/>
              <a:t> </a:t>
            </a:r>
            <a:r>
              <a:rPr lang="en-US" sz="1800" dirty="0" smtClean="0">
                <a:sym typeface="Wingdings" pitchFamily="2" charset="2"/>
              </a:rPr>
              <a:t> </a:t>
            </a:r>
            <a:r>
              <a:rPr lang="en-US" sz="1800" dirty="0" err="1" smtClean="0">
                <a:sym typeface="Wingdings" pitchFamily="2" charset="2"/>
              </a:rPr>
              <a:t>beban</a:t>
            </a:r>
            <a:r>
              <a:rPr lang="en-US" sz="1800" dirty="0" smtClean="0">
                <a:sym typeface="Wingdings" pitchFamily="2" charset="2"/>
              </a:rPr>
              <a:t> </a:t>
            </a:r>
            <a:r>
              <a:rPr lang="en-US" sz="1800" dirty="0" err="1" smtClean="0">
                <a:sym typeface="Wingdings" pitchFamily="2" charset="2"/>
              </a:rPr>
              <a:t>angkat</a:t>
            </a:r>
            <a:r>
              <a:rPr lang="en-US" sz="1800" dirty="0" smtClean="0">
                <a:sym typeface="Wingdings" pitchFamily="2" charset="2"/>
              </a:rPr>
              <a:t> </a:t>
            </a:r>
            <a:r>
              <a:rPr lang="en-US" sz="1800" dirty="0" err="1" smtClean="0">
                <a:sym typeface="Wingdings" pitchFamily="2" charset="2"/>
              </a:rPr>
              <a:t>maksimal</a:t>
            </a:r>
            <a:r>
              <a:rPr lang="en-US" sz="1800" dirty="0" smtClean="0">
                <a:sym typeface="Wingdings" pitchFamily="2" charset="2"/>
              </a:rPr>
              <a:t> yang </a:t>
            </a:r>
            <a:r>
              <a:rPr lang="en-US" sz="1800" dirty="0" err="1" smtClean="0">
                <a:sym typeface="Wingdings" pitchFamily="2" charset="2"/>
              </a:rPr>
              <a:t>disarankan</a:t>
            </a:r>
            <a:r>
              <a:rPr lang="en-US" sz="1800" dirty="0" smtClean="0">
                <a:sym typeface="Wingdings" pitchFamily="2" charset="2"/>
              </a:rPr>
              <a:t> </a:t>
            </a:r>
            <a:r>
              <a:rPr lang="en-US" sz="1800" dirty="0" err="1" smtClean="0">
                <a:sym typeface="Wingdings" pitchFamily="2" charset="2"/>
              </a:rPr>
              <a:t>tidak</a:t>
            </a:r>
            <a:r>
              <a:rPr lang="en-US" sz="1800" dirty="0" smtClean="0">
                <a:sym typeface="Wingdings" pitchFamily="2" charset="2"/>
              </a:rPr>
              <a:t> </a:t>
            </a:r>
            <a:r>
              <a:rPr lang="en-US" sz="1800" dirty="0" err="1" smtClean="0">
                <a:sym typeface="Wingdings" pitchFamily="2" charset="2"/>
              </a:rPr>
              <a:t>dilampaui</a:t>
            </a:r>
            <a:endParaRPr lang="en-US" sz="1800" dirty="0" smtClean="0">
              <a:sym typeface="Wingdings" pitchFamily="2" charset="2"/>
            </a:endParaRPr>
          </a:p>
          <a:p>
            <a:pPr eaLnBrk="1" hangingPunct="1"/>
            <a:endParaRPr lang="en-US" sz="1800" dirty="0" smtClean="0">
              <a:sym typeface="Wingdings" pitchFamily="2" charset="2"/>
            </a:endParaRPr>
          </a:p>
          <a:p>
            <a:pPr eaLnBrk="1" hangingPunct="1"/>
            <a:r>
              <a:rPr lang="en-US" sz="1600" b="1" dirty="0" smtClean="0">
                <a:latin typeface="Arial" charset="0"/>
              </a:rPr>
              <a:t>RWL = LC x HM x VM x DM x AM x FM x CM</a:t>
            </a:r>
          </a:p>
          <a:p>
            <a:pPr eaLnBrk="1" hangingPunct="1"/>
            <a:endParaRPr lang="en-US" sz="1600" b="1" dirty="0" smtClean="0">
              <a:latin typeface="Arial" charset="0"/>
            </a:endParaRPr>
          </a:p>
          <a:p>
            <a:pPr eaLnBrk="1" hangingPunct="1"/>
            <a:r>
              <a:rPr lang="en-US" sz="1800" dirty="0" err="1" smtClean="0"/>
              <a:t>Untuk</a:t>
            </a:r>
            <a:r>
              <a:rPr lang="en-US" sz="1800" dirty="0" smtClean="0"/>
              <a:t> </a:t>
            </a:r>
            <a:r>
              <a:rPr lang="en-US" sz="1800" dirty="0" err="1" smtClean="0"/>
              <a:t>mengurangi</a:t>
            </a:r>
            <a:r>
              <a:rPr lang="en-US" sz="1800" dirty="0" smtClean="0"/>
              <a:t> </a:t>
            </a:r>
            <a:r>
              <a:rPr lang="en-US" sz="1800" dirty="0" err="1" smtClean="0"/>
              <a:t>beban</a:t>
            </a:r>
            <a:r>
              <a:rPr lang="en-US" sz="1800" dirty="0" smtClean="0"/>
              <a:t> manual material handling </a:t>
            </a:r>
            <a:r>
              <a:rPr lang="en-US" sz="1800" dirty="0" err="1" smtClean="0"/>
              <a:t>dapat</a:t>
            </a:r>
            <a:r>
              <a:rPr lang="en-US" sz="1800" dirty="0" smtClean="0"/>
              <a:t> </a:t>
            </a:r>
            <a:r>
              <a:rPr lang="en-US" sz="1800" dirty="0" err="1" smtClean="0"/>
              <a:t>digunakan</a:t>
            </a:r>
            <a:r>
              <a:rPr lang="en-US" sz="1800" dirty="0" smtClean="0"/>
              <a:t> </a:t>
            </a:r>
            <a:r>
              <a:rPr lang="en-US" sz="1800" dirty="0" err="1" smtClean="0"/>
              <a:t>alat</a:t>
            </a:r>
            <a:r>
              <a:rPr lang="en-US" sz="1800" dirty="0" smtClean="0"/>
              <a:t> bantu</a:t>
            </a:r>
            <a:r>
              <a:rPr lang="en-US" sz="1800" b="1" dirty="0" smtClean="0"/>
              <a:t> </a:t>
            </a:r>
          </a:p>
          <a:p>
            <a:pPr eaLnBrk="1" hangingPunct="1"/>
            <a:endParaRPr lang="en-US" sz="2000" dirty="0" smtClean="0"/>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33</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420614531"/>
      </p:ext>
    </p:extLst>
  </p:cSld>
  <p:clrMapOvr>
    <a:masterClrMapping/>
  </p:clrMapOvr>
  <p:transition>
    <p:plus/>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476375" y="1268413"/>
            <a:ext cx="71628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000">
                <a:latin typeface="Rockwell" panose="02060603020205020403" pitchFamily="18" charset="0"/>
              </a:rPr>
              <a:t>RWL          : 	batas beban yang direkomendasikan</a:t>
            </a:r>
            <a:br>
              <a:rPr lang="en-US" sz="2000">
                <a:latin typeface="Rockwell" panose="02060603020205020403" pitchFamily="18" charset="0"/>
              </a:rPr>
            </a:br>
            <a:r>
              <a:rPr lang="en-US" sz="2000">
                <a:latin typeface="Rockwell" panose="02060603020205020403" pitchFamily="18" charset="0"/>
              </a:rPr>
              <a:t>LC              : 	konstanta pembebanan = 23 kg</a:t>
            </a:r>
            <a:br>
              <a:rPr lang="en-US" sz="2000">
                <a:latin typeface="Rockwell" panose="02060603020205020403" pitchFamily="18" charset="0"/>
              </a:rPr>
            </a:br>
            <a:r>
              <a:rPr lang="en-US" sz="2000">
                <a:latin typeface="Rockwell" panose="02060603020205020403" pitchFamily="18" charset="0"/>
              </a:rPr>
              <a:t>HM             : 	faktor pengali horizontal = 25 / H</a:t>
            </a:r>
            <a:br>
              <a:rPr lang="en-US" sz="2000">
                <a:latin typeface="Rockwell" panose="02060603020205020403" pitchFamily="18" charset="0"/>
              </a:rPr>
            </a:br>
            <a:r>
              <a:rPr lang="en-US" sz="2000">
                <a:latin typeface="Rockwell" panose="02060603020205020403" pitchFamily="18" charset="0"/>
              </a:rPr>
              <a:t>VM             : 	faktor pengali vertikal</a:t>
            </a:r>
            <a:br>
              <a:rPr lang="en-US" sz="2000">
                <a:latin typeface="Rockwell" panose="02060603020205020403" pitchFamily="18" charset="0"/>
              </a:rPr>
            </a:br>
            <a:r>
              <a:rPr lang="en-US" sz="2000">
                <a:latin typeface="Rockwell" panose="02060603020205020403" pitchFamily="18" charset="0"/>
              </a:rPr>
              <a:t>DM             : 	faktor pengali perpindahan = 0,82 + 4,5 / D</a:t>
            </a:r>
            <a:br>
              <a:rPr lang="en-US" sz="2000">
                <a:latin typeface="Rockwell" panose="02060603020205020403" pitchFamily="18" charset="0"/>
              </a:rPr>
            </a:br>
            <a:r>
              <a:rPr lang="en-US" sz="2000">
                <a:latin typeface="Rockwell" panose="02060603020205020403" pitchFamily="18" charset="0"/>
              </a:rPr>
              <a:t>AM             : 	faktor pengali asimetrik = 1 – 0,0032 A</a:t>
            </a:r>
            <a:br>
              <a:rPr lang="en-US" sz="2000">
                <a:latin typeface="Rockwell" panose="02060603020205020403" pitchFamily="18" charset="0"/>
              </a:rPr>
            </a:br>
            <a:r>
              <a:rPr lang="en-US" sz="2000">
                <a:latin typeface="Rockwell" panose="02060603020205020403" pitchFamily="18" charset="0"/>
              </a:rPr>
              <a:t>CM             : 	faktor pengali kopling</a:t>
            </a:r>
          </a:p>
        </p:txBody>
      </p:sp>
      <p:sp>
        <p:nvSpPr>
          <p:cNvPr id="22531" name="Rectangle 5"/>
          <p:cNvSpPr>
            <a:spLocks noChangeArrowheads="1"/>
          </p:cNvSpPr>
          <p:nvPr/>
        </p:nvSpPr>
        <p:spPr bwMode="auto">
          <a:xfrm>
            <a:off x="3971925" y="3644900"/>
            <a:ext cx="45720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100" i="1"/>
              <a:t>( Tarwaka, Solichul HA.Bakri, Lilik Sudiajeng, 2004, hal127-128 )</a:t>
            </a:r>
            <a:endParaRPr lang="en-US" sz="1100"/>
          </a:p>
        </p:txBody>
      </p:sp>
      <p:sp>
        <p:nvSpPr>
          <p:cNvPr id="22532" name="Rectangle 7"/>
          <p:cNvSpPr>
            <a:spLocks noChangeArrowheads="1"/>
          </p:cNvSpPr>
          <p:nvPr/>
        </p:nvSpPr>
        <p:spPr bwMode="auto">
          <a:xfrm>
            <a:off x="1201738" y="4149725"/>
            <a:ext cx="712946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i="1">
                <a:solidFill>
                  <a:srgbClr val="C00000"/>
                </a:solidFill>
              </a:rPr>
              <a:t>Recommended Weight Limit</a:t>
            </a:r>
            <a:r>
              <a:rPr lang="en-US">
                <a:solidFill>
                  <a:srgbClr val="C00000"/>
                </a:solidFill>
              </a:rPr>
              <a:t> </a:t>
            </a:r>
            <a:r>
              <a:rPr lang="en-US" i="1">
                <a:solidFill>
                  <a:srgbClr val="C00000"/>
                </a:solidFill>
              </a:rPr>
              <a:t>(RWL)</a:t>
            </a:r>
          </a:p>
          <a:p>
            <a:pPr algn="just" eaLnBrk="1" hangingPunct="1"/>
            <a:r>
              <a:rPr lang="en-US" sz="2000"/>
              <a:t>Menyatakan berat badan yang dapat diangkat oleh hampir semua pekerja sehat selama rentang waktu yang cukup lama (sampai 8 jam), tanpa terjadinya peningkatan risiko sakit punggung yang berkaitan dengan pengangkatan</a:t>
            </a:r>
            <a:r>
              <a:rPr lang="en-US"/>
              <a:t>.</a:t>
            </a:r>
            <a:r>
              <a:rPr lang="en-US" i="1"/>
              <a:t> </a:t>
            </a:r>
          </a:p>
        </p:txBody>
      </p:sp>
      <p:sp>
        <p:nvSpPr>
          <p:cNvPr id="22533"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solidFill>
                  <a:srgbClr val="000000"/>
                </a:solidFill>
              </a:rPr>
              <a:t>Modul-2/Muh Arief Latar</a:t>
            </a:r>
          </a:p>
        </p:txBody>
      </p:sp>
      <p:sp>
        <p:nvSpPr>
          <p:cNvPr id="22534" name="TextBox 2"/>
          <p:cNvSpPr txBox="1">
            <a:spLocks noChangeArrowheads="1"/>
          </p:cNvSpPr>
          <p:nvPr/>
        </p:nvSpPr>
        <p:spPr bwMode="auto">
          <a:xfrm>
            <a:off x="1670050" y="555625"/>
            <a:ext cx="15176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b="1" i="1"/>
              <a:t>Dimana   ,</a:t>
            </a:r>
          </a:p>
        </p:txBody>
      </p:sp>
    </p:spTree>
    <p:extLst>
      <p:ext uri="{BB962C8B-B14F-4D97-AF65-F5344CB8AC3E}">
        <p14:creationId xmlns:p14="http://schemas.microsoft.com/office/powerpoint/2010/main" val="2932142693"/>
      </p:ext>
    </p:extLst>
  </p:cSld>
  <p:clrMapOvr>
    <a:masterClrMapping/>
  </p:clrMapOvr>
  <p:transition>
    <p:plus/>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1314450" y="476250"/>
            <a:ext cx="7272338" cy="557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800" i="1">
                <a:solidFill>
                  <a:srgbClr val="C00000"/>
                </a:solidFill>
              </a:rPr>
              <a:t>Distance Multiplier (DM)</a:t>
            </a:r>
            <a:r>
              <a:rPr lang="en-US" sz="2800">
                <a:solidFill>
                  <a:srgbClr val="C00000"/>
                </a:solidFill>
              </a:rPr>
              <a:t/>
            </a:r>
            <a:br>
              <a:rPr lang="en-US" sz="2800">
                <a:solidFill>
                  <a:srgbClr val="C00000"/>
                </a:solidFill>
              </a:rPr>
            </a:br>
            <a:r>
              <a:rPr lang="en-US" sz="2000"/>
              <a:t>Faktor pengali jarak ditentukan dari perpindahan vertikal kedua tangan, mulai dari titik asal</a:t>
            </a:r>
            <a:br>
              <a:rPr lang="en-US" sz="2000"/>
            </a:br>
            <a:r>
              <a:rPr lang="en-US" sz="2000"/>
              <a:t>sampai ke tujuan pengangkatan</a:t>
            </a:r>
          </a:p>
          <a:p>
            <a:pPr eaLnBrk="1" hangingPunct="1"/>
            <a:endParaRPr lang="en-US" sz="2000"/>
          </a:p>
          <a:p>
            <a:pPr eaLnBrk="1" hangingPunct="1"/>
            <a:r>
              <a:rPr lang="en-US" sz="2800" i="1">
                <a:solidFill>
                  <a:srgbClr val="C00000"/>
                </a:solidFill>
              </a:rPr>
              <a:t>Load Constant</a:t>
            </a:r>
            <a:r>
              <a:rPr lang="en-US" sz="2800">
                <a:solidFill>
                  <a:srgbClr val="C00000"/>
                </a:solidFill>
              </a:rPr>
              <a:t> </a:t>
            </a:r>
            <a:r>
              <a:rPr lang="en-US" sz="2800" i="1">
                <a:solidFill>
                  <a:srgbClr val="C00000"/>
                </a:solidFill>
              </a:rPr>
              <a:t>(LC)</a:t>
            </a:r>
            <a:r>
              <a:rPr lang="en-US" sz="2800">
                <a:solidFill>
                  <a:srgbClr val="C00000"/>
                </a:solidFill>
              </a:rPr>
              <a:t/>
            </a:r>
            <a:br>
              <a:rPr lang="en-US" sz="2800">
                <a:solidFill>
                  <a:srgbClr val="C00000"/>
                </a:solidFill>
              </a:rPr>
            </a:br>
            <a:r>
              <a:rPr lang="en-US" sz="2000"/>
              <a:t>Konstanta beban ini bernilai 51 lbs (23 kg). </a:t>
            </a:r>
          </a:p>
          <a:p>
            <a:pPr algn="just" eaLnBrk="1" hangingPunct="1"/>
            <a:r>
              <a:rPr lang="en-US" sz="2000"/>
              <a:t>Besaran tersebut merupakan beban maksimum yang direkomendasikan untuk pengangkatan pada lokasi standar, yaitu posisi diam pada 30 in (76 cm) dari lantai dan berjarak horizontal 10 in (25 cm) dari titik tengah antara mata kaki, dan pada kondisi optimal, yaitu posisi sagital, pengangkatan yang tidak terus menerus, pemegangan yang baik, dan prpindahan vertikal kurang dari 10 in (25 cm). </a:t>
            </a:r>
          </a:p>
          <a:p>
            <a:pPr algn="just" eaLnBrk="1" hangingPunct="1"/>
            <a:r>
              <a:rPr lang="en-US" sz="2000"/>
              <a:t>Beban seberat konstanta beban dapat diangkat oleh 75% pekerja wanita (90% menurut snook dan Ciriello (1991) dan 90% pekerja pria pada kondisi ideal</a:t>
            </a:r>
          </a:p>
        </p:txBody>
      </p:sp>
      <p:sp>
        <p:nvSpPr>
          <p:cNvPr id="23555"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solidFill>
                  <a:srgbClr val="000000"/>
                </a:solidFill>
              </a:rPr>
              <a:t>Modul-2/Muh Arief Latar</a:t>
            </a:r>
          </a:p>
        </p:txBody>
      </p:sp>
    </p:spTree>
    <p:extLst>
      <p:ext uri="{BB962C8B-B14F-4D97-AF65-F5344CB8AC3E}">
        <p14:creationId xmlns:p14="http://schemas.microsoft.com/office/powerpoint/2010/main" val="2085772805"/>
      </p:ext>
    </p:extLst>
  </p:cSld>
  <p:clrMapOvr>
    <a:masterClrMapping/>
  </p:clrMapOvr>
  <p:transition>
    <p:plus/>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400">
                <a:solidFill>
                  <a:srgbClr val="000000"/>
                </a:solidFill>
              </a:rPr>
              <a:t>Modul-2/Muh Arief Latar</a:t>
            </a:r>
          </a:p>
        </p:txBody>
      </p:sp>
      <p:pic>
        <p:nvPicPr>
          <p:cNvPr id="24579" name="Picture 3"/>
          <p:cNvPicPr>
            <a:picLocks noGrp="1" noChangeAspect="1" noChangeArrowheads="1"/>
          </p:cNvPicPr>
          <p:nvPr>
            <p:ph type="clipArt" sz="half" idx="4294967295"/>
          </p:nvPr>
        </p:nvPicPr>
        <p:blipFill>
          <a:blip r:embed="rId2" cstate="print">
            <a:extLst>
              <a:ext uri="{28A0092B-C50C-407E-A947-70E740481C1C}">
                <a14:useLocalDpi xmlns:a14="http://schemas.microsoft.com/office/drawing/2010/main" val="0"/>
              </a:ext>
            </a:extLst>
          </a:blip>
          <a:srcRect/>
          <a:stretch>
            <a:fillRect/>
          </a:stretch>
        </p:blipFill>
        <p:spPr>
          <a:xfrm>
            <a:off x="1443038" y="1052513"/>
            <a:ext cx="6765925" cy="4897437"/>
          </a:xfrm>
        </p:spPr>
      </p:pic>
      <p:sp>
        <p:nvSpPr>
          <p:cNvPr id="24580" name="Text Box 4"/>
          <p:cNvSpPr txBox="1">
            <a:spLocks noChangeArrowheads="1"/>
          </p:cNvSpPr>
          <p:nvPr/>
        </p:nvSpPr>
        <p:spPr bwMode="auto">
          <a:xfrm>
            <a:off x="5859463" y="5073650"/>
            <a:ext cx="427037"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solidFill>
                  <a:srgbClr val="000000"/>
                </a:solidFill>
                <a:latin typeface="Helvetica" panose="020B0604020202020204" pitchFamily="34" charset="0"/>
              </a:rPr>
              <a:t>V</a:t>
            </a:r>
            <a:r>
              <a:rPr lang="en-US" sz="1600" baseline="-25000">
                <a:solidFill>
                  <a:srgbClr val="000000"/>
                </a:solidFill>
                <a:latin typeface="Helvetica" panose="020B0604020202020204" pitchFamily="34" charset="0"/>
              </a:rPr>
              <a:t>O</a:t>
            </a:r>
            <a:endParaRPr lang="en-US" sz="1600">
              <a:solidFill>
                <a:srgbClr val="000000"/>
              </a:solidFill>
              <a:latin typeface="Helvetica" panose="020B0604020202020204" pitchFamily="34" charset="0"/>
            </a:endParaRPr>
          </a:p>
        </p:txBody>
      </p:sp>
      <p:sp>
        <p:nvSpPr>
          <p:cNvPr id="24581" name="Text Box 5"/>
          <p:cNvSpPr txBox="1">
            <a:spLocks noChangeArrowheads="1"/>
          </p:cNvSpPr>
          <p:nvPr/>
        </p:nvSpPr>
        <p:spPr bwMode="auto">
          <a:xfrm>
            <a:off x="6502400" y="4040188"/>
            <a:ext cx="42068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solidFill>
                  <a:srgbClr val="000000"/>
                </a:solidFill>
                <a:latin typeface="Helvetica" panose="020B0604020202020204" pitchFamily="34" charset="0"/>
              </a:rPr>
              <a:t>V</a:t>
            </a:r>
            <a:r>
              <a:rPr lang="en-US" sz="1600" baseline="-25000">
                <a:solidFill>
                  <a:srgbClr val="000000"/>
                </a:solidFill>
                <a:latin typeface="Helvetica" panose="020B0604020202020204" pitchFamily="34" charset="0"/>
              </a:rPr>
              <a:t>D</a:t>
            </a:r>
            <a:endParaRPr lang="en-US" sz="1600">
              <a:solidFill>
                <a:srgbClr val="000000"/>
              </a:solidFill>
              <a:latin typeface="Helvetica" panose="020B0604020202020204" pitchFamily="34" charset="0"/>
            </a:endParaRPr>
          </a:p>
        </p:txBody>
      </p:sp>
      <p:sp>
        <p:nvSpPr>
          <p:cNvPr id="24582" name="Text Box 6"/>
          <p:cNvSpPr txBox="1">
            <a:spLocks noChangeArrowheads="1"/>
          </p:cNvSpPr>
          <p:nvPr/>
        </p:nvSpPr>
        <p:spPr bwMode="auto">
          <a:xfrm>
            <a:off x="4826000" y="4886325"/>
            <a:ext cx="43815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solidFill>
                  <a:srgbClr val="000000"/>
                </a:solidFill>
                <a:latin typeface="Helvetica" panose="020B0604020202020204" pitchFamily="34" charset="0"/>
              </a:rPr>
              <a:t>H</a:t>
            </a:r>
            <a:r>
              <a:rPr lang="en-US" sz="1600" baseline="-25000">
                <a:solidFill>
                  <a:srgbClr val="000000"/>
                </a:solidFill>
                <a:latin typeface="Helvetica" panose="020B0604020202020204" pitchFamily="34" charset="0"/>
              </a:rPr>
              <a:t>O</a:t>
            </a:r>
            <a:endParaRPr lang="en-US" sz="1600">
              <a:solidFill>
                <a:srgbClr val="000000"/>
              </a:solidFill>
              <a:latin typeface="Helvetica" panose="020B0604020202020204" pitchFamily="34" charset="0"/>
            </a:endParaRPr>
          </a:p>
        </p:txBody>
      </p:sp>
      <p:sp>
        <p:nvSpPr>
          <p:cNvPr id="24583" name="Text Box 7"/>
          <p:cNvSpPr txBox="1">
            <a:spLocks noChangeArrowheads="1"/>
          </p:cNvSpPr>
          <p:nvPr/>
        </p:nvSpPr>
        <p:spPr bwMode="auto">
          <a:xfrm>
            <a:off x="5316538" y="2176463"/>
            <a:ext cx="4318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sz="1600">
                <a:solidFill>
                  <a:srgbClr val="000000"/>
                </a:solidFill>
                <a:latin typeface="Helvetica" panose="020B0604020202020204" pitchFamily="34" charset="0"/>
              </a:rPr>
              <a:t>H</a:t>
            </a:r>
            <a:r>
              <a:rPr lang="en-US" sz="1600" baseline="-25000">
                <a:solidFill>
                  <a:srgbClr val="000000"/>
                </a:solidFill>
                <a:latin typeface="Helvetica" panose="020B0604020202020204" pitchFamily="34" charset="0"/>
              </a:rPr>
              <a:t>D</a:t>
            </a:r>
            <a:endParaRPr lang="en-US" sz="1600">
              <a:solidFill>
                <a:srgbClr val="000000"/>
              </a:solidFill>
              <a:latin typeface="Helvetica" panose="020B0604020202020204" pitchFamily="34" charset="0"/>
            </a:endParaRPr>
          </a:p>
        </p:txBody>
      </p:sp>
      <p:sp>
        <p:nvSpPr>
          <p:cNvPr id="24584" name="Rectangle 2"/>
          <p:cNvSpPr txBox="1">
            <a:spLocks noChangeArrowheads="1"/>
          </p:cNvSpPr>
          <p:nvPr/>
        </p:nvSpPr>
        <p:spPr bwMode="auto">
          <a:xfrm>
            <a:off x="827088" y="549275"/>
            <a:ext cx="34813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2800">
                <a:solidFill>
                  <a:schemeClr val="tx2"/>
                </a:solidFill>
              </a:rPr>
              <a:t>Posisi Pengukuran</a:t>
            </a:r>
          </a:p>
        </p:txBody>
      </p:sp>
    </p:spTree>
    <p:extLst>
      <p:ext uri="{BB962C8B-B14F-4D97-AF65-F5344CB8AC3E}">
        <p14:creationId xmlns:p14="http://schemas.microsoft.com/office/powerpoint/2010/main" val="341353528"/>
      </p:ext>
    </p:extLst>
  </p:cSld>
  <p:clrMapOvr>
    <a:masterClrMapping/>
  </p:clrMapOvr>
  <p:transition>
    <p:plus/>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mtClean="0">
                <a:solidFill>
                  <a:srgbClr val="C00000"/>
                </a:solidFill>
              </a:rPr>
              <a:t>Horizontal Multiplier (FM)</a:t>
            </a:r>
          </a:p>
        </p:txBody>
      </p:sp>
      <p:sp>
        <p:nvSpPr>
          <p:cNvPr id="25603" name="Rectangle 3"/>
          <p:cNvSpPr>
            <a:spLocks noGrp="1" noChangeArrowheads="1"/>
          </p:cNvSpPr>
          <p:nvPr>
            <p:ph type="body" sz="half" idx="1"/>
          </p:nvPr>
        </p:nvSpPr>
        <p:spPr>
          <a:xfrm>
            <a:off x="863600" y="2070100"/>
            <a:ext cx="3960813" cy="1155700"/>
          </a:xfrm>
        </p:spPr>
        <p:txBody>
          <a:bodyPr/>
          <a:lstStyle/>
          <a:p>
            <a:pPr eaLnBrk="1" hangingPunct="1"/>
            <a:r>
              <a:rPr lang="en-US" altLang="en-US" sz="2400" smtClean="0">
                <a:solidFill>
                  <a:schemeClr val="accent2"/>
                </a:solidFill>
              </a:rPr>
              <a:t>HM = (25/H) -</a:t>
            </a:r>
            <a:r>
              <a:rPr lang="en-US" sz="2000" smtClean="0"/>
              <a:t>untuk cm</a:t>
            </a:r>
          </a:p>
          <a:p>
            <a:pPr eaLnBrk="1" hangingPunct="1"/>
            <a:r>
              <a:rPr lang="en-US" sz="2400" smtClean="0"/>
              <a:t>HM = 10/H  -  </a:t>
            </a:r>
            <a:r>
              <a:rPr lang="en-US" sz="2000" smtClean="0"/>
              <a:t>untuk inci</a:t>
            </a:r>
            <a:endParaRPr lang="en-US" altLang="en-US" sz="2400" smtClean="0">
              <a:solidFill>
                <a:schemeClr val="accent2"/>
              </a:solidFill>
            </a:endParaRPr>
          </a:p>
          <a:p>
            <a:pPr eaLnBrk="1" hangingPunct="1"/>
            <a:endParaRPr lang="en-US" altLang="en-US" sz="2400" smtClean="0">
              <a:solidFill>
                <a:schemeClr val="accent2"/>
              </a:solidFill>
            </a:endParaRPr>
          </a:p>
        </p:txBody>
      </p:sp>
      <p:pic>
        <p:nvPicPr>
          <p:cNvPr id="25604" name="Picture 4"/>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a:xfrm>
            <a:off x="4716463" y="1773238"/>
            <a:ext cx="4125912" cy="4535487"/>
          </a:xfrm>
        </p:spPr>
      </p:pic>
      <p:sp>
        <p:nvSpPr>
          <p:cNvPr id="25605" name="Text Box 5"/>
          <p:cNvSpPr txBox="1">
            <a:spLocks noChangeArrowheads="1"/>
          </p:cNvSpPr>
          <p:nvPr/>
        </p:nvSpPr>
        <p:spPr bwMode="auto">
          <a:xfrm>
            <a:off x="7010400" y="2057400"/>
            <a:ext cx="39528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smtClean="0">
                <a:solidFill>
                  <a:srgbClr val="000000"/>
                </a:solidFill>
                <a:latin typeface="Helvetica" panose="020B0604020202020204" pitchFamily="34" charset="0"/>
              </a:rPr>
              <a:t>H</a:t>
            </a:r>
            <a:r>
              <a:rPr lang="en-US" altLang="en-US" sz="1400" baseline="-25000" smtClean="0">
                <a:solidFill>
                  <a:srgbClr val="000000"/>
                </a:solidFill>
                <a:latin typeface="Helvetica" panose="020B0604020202020204" pitchFamily="34" charset="0"/>
              </a:rPr>
              <a:t>D</a:t>
            </a:r>
            <a:endParaRPr lang="en-US" altLang="en-US" sz="1400" smtClean="0">
              <a:solidFill>
                <a:srgbClr val="000000"/>
              </a:solidFill>
              <a:latin typeface="Helvetica" panose="020B0604020202020204" pitchFamily="34" charset="0"/>
            </a:endParaRPr>
          </a:p>
        </p:txBody>
      </p:sp>
      <p:sp>
        <p:nvSpPr>
          <p:cNvPr id="25606" name="Text Box 6"/>
          <p:cNvSpPr txBox="1">
            <a:spLocks noChangeArrowheads="1"/>
          </p:cNvSpPr>
          <p:nvPr/>
        </p:nvSpPr>
        <p:spPr bwMode="auto">
          <a:xfrm>
            <a:off x="6553200" y="4876800"/>
            <a:ext cx="401638" cy="3048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smtClean="0">
                <a:solidFill>
                  <a:srgbClr val="000000"/>
                </a:solidFill>
                <a:latin typeface="Helvetica" panose="020B0604020202020204" pitchFamily="34" charset="0"/>
              </a:rPr>
              <a:t>H</a:t>
            </a:r>
            <a:r>
              <a:rPr lang="en-US" altLang="en-US" sz="1400" baseline="-25000" smtClean="0">
                <a:solidFill>
                  <a:srgbClr val="000000"/>
                </a:solidFill>
                <a:latin typeface="Helvetica" panose="020B0604020202020204" pitchFamily="34" charset="0"/>
              </a:rPr>
              <a:t>O</a:t>
            </a:r>
            <a:endParaRPr lang="en-US" altLang="en-US" sz="1400" smtClean="0">
              <a:solidFill>
                <a:srgbClr val="000000"/>
              </a:solidFill>
              <a:latin typeface="Helvetica" panose="020B0604020202020204" pitchFamily="34" charset="0"/>
            </a:endParaRPr>
          </a:p>
        </p:txBody>
      </p:sp>
      <p:sp>
        <p:nvSpPr>
          <p:cNvPr id="25607" name="Rectangle 2"/>
          <p:cNvSpPr>
            <a:spLocks noChangeArrowheads="1"/>
          </p:cNvSpPr>
          <p:nvPr/>
        </p:nvSpPr>
        <p:spPr bwMode="auto">
          <a:xfrm>
            <a:off x="250825" y="3573463"/>
            <a:ext cx="4321175" cy="224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000" smtClean="0">
                <a:solidFill>
                  <a:srgbClr val="000000"/>
                </a:solidFill>
              </a:rPr>
              <a:t>Batas-batas yang ditentukan untuk jarak horizontal adalah 10 in (25 cm) dan 25 in (63 cm). </a:t>
            </a:r>
          </a:p>
          <a:p>
            <a:pPr eaLnBrk="1" hangingPunct="1"/>
            <a:r>
              <a:rPr lang="en-US" sz="2000" smtClean="0">
                <a:solidFill>
                  <a:srgbClr val="000000"/>
                </a:solidFill>
              </a:rPr>
              <a:t>Objek pada jarak lebih dari 25 in (63 cm) pada umumnya tidak dapat diangkat tanpa terjadinya kehilangan keseimbangan.</a:t>
            </a:r>
          </a:p>
        </p:txBody>
      </p:sp>
      <p:sp>
        <p:nvSpPr>
          <p:cNvPr id="25608" name="Rectangle 3"/>
          <p:cNvSpPr>
            <a:spLocks noChangeArrowheads="1"/>
          </p:cNvSpPr>
          <p:nvPr/>
        </p:nvSpPr>
        <p:spPr bwMode="auto">
          <a:xfrm>
            <a:off x="755650" y="908050"/>
            <a:ext cx="705643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600" smtClean="0">
                <a:solidFill>
                  <a:srgbClr val="000000"/>
                </a:solidFill>
              </a:rPr>
              <a:t>Faktor pengali horizontal ditentukan dari jarak horizontal dari titik tengah antara mata kaki dan titik hasil proyeksi titik tengah pegangan kedua tangan ke lantai . </a:t>
            </a:r>
          </a:p>
        </p:txBody>
      </p:sp>
      <p:sp>
        <p:nvSpPr>
          <p:cNvPr id="2" name="Footer Placeholder 1"/>
          <p:cNvSpPr>
            <a:spLocks noGrp="1"/>
          </p:cNvSpPr>
          <p:nvPr>
            <p:ph type="ftr" sz="quarter" idx="11"/>
          </p:nvPr>
        </p:nvSpPr>
        <p:spPr>
          <a:xfrm>
            <a:off x="611188" y="5876925"/>
            <a:ext cx="2895600" cy="457200"/>
          </a:xfrm>
        </p:spPr>
        <p:txBody>
          <a:bodyPr/>
          <a:lstStyle/>
          <a:p>
            <a:pPr>
              <a:defRPr/>
            </a:pPr>
            <a:r>
              <a:rPr lang="en-US" altLang="en-US" sz="1400"/>
              <a:t>Modul-2/Muh Arief Latar</a:t>
            </a:r>
          </a:p>
        </p:txBody>
      </p:sp>
    </p:spTree>
    <p:extLst>
      <p:ext uri="{BB962C8B-B14F-4D97-AF65-F5344CB8AC3E}">
        <p14:creationId xmlns:p14="http://schemas.microsoft.com/office/powerpoint/2010/main" val="1998275560"/>
      </p:ext>
    </p:extLst>
  </p:cSld>
  <p:clrMapOvr>
    <a:masterClrMapping/>
  </p:clrMapOvr>
  <p:transition>
    <p:dissolv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755650" y="277813"/>
            <a:ext cx="6337300" cy="847725"/>
          </a:xfrm>
        </p:spPr>
        <p:txBody>
          <a:bodyPr/>
          <a:lstStyle/>
          <a:p>
            <a:pPr eaLnBrk="1" hangingPunct="1"/>
            <a:r>
              <a:rPr lang="en-US" altLang="en-US" smtClean="0">
                <a:solidFill>
                  <a:srgbClr val="C00000"/>
                </a:solidFill>
              </a:rPr>
              <a:t>Vertical Multiplier/VM</a:t>
            </a:r>
          </a:p>
        </p:txBody>
      </p:sp>
      <p:pic>
        <p:nvPicPr>
          <p:cNvPr id="26627" name="Picture 4"/>
          <p:cNvPicPr>
            <a:picLocks noGrp="1" noChangeAspect="1" noChangeArrowheads="1"/>
          </p:cNvPicPr>
          <p:nvPr>
            <p:ph type="clipArt" sz="half" idx="4294967295"/>
          </p:nvPr>
        </p:nvPicPr>
        <p:blipFill>
          <a:blip r:embed="rId3" cstate="print">
            <a:extLst>
              <a:ext uri="{28A0092B-C50C-407E-A947-70E740481C1C}">
                <a14:useLocalDpi xmlns:a14="http://schemas.microsoft.com/office/drawing/2010/main" val="0"/>
              </a:ext>
            </a:extLst>
          </a:blip>
          <a:srcRect l="40991"/>
          <a:stretch>
            <a:fillRect/>
          </a:stretch>
        </p:blipFill>
        <p:spPr>
          <a:xfrm>
            <a:off x="5580063" y="1479550"/>
            <a:ext cx="3217862" cy="4652963"/>
          </a:xfrm>
        </p:spPr>
      </p:pic>
      <p:sp>
        <p:nvSpPr>
          <p:cNvPr id="26628" name="Text Box 5"/>
          <p:cNvSpPr txBox="1">
            <a:spLocks noChangeArrowheads="1"/>
          </p:cNvSpPr>
          <p:nvPr/>
        </p:nvSpPr>
        <p:spPr bwMode="auto">
          <a:xfrm>
            <a:off x="7413625" y="5054600"/>
            <a:ext cx="42703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smtClean="0">
                <a:solidFill>
                  <a:srgbClr val="000000"/>
                </a:solidFill>
                <a:latin typeface="Helvetica" panose="020B0604020202020204" pitchFamily="34" charset="0"/>
              </a:rPr>
              <a:t>V</a:t>
            </a:r>
            <a:r>
              <a:rPr lang="en-US" altLang="en-US" sz="1600" baseline="-25000" smtClean="0">
                <a:solidFill>
                  <a:srgbClr val="000000"/>
                </a:solidFill>
                <a:latin typeface="Helvetica" panose="020B0604020202020204" pitchFamily="34" charset="0"/>
              </a:rPr>
              <a:t>O</a:t>
            </a:r>
            <a:endParaRPr lang="en-US" altLang="en-US" sz="1600" smtClean="0">
              <a:solidFill>
                <a:srgbClr val="000000"/>
              </a:solidFill>
              <a:latin typeface="Helvetica" panose="020B0604020202020204" pitchFamily="34" charset="0"/>
            </a:endParaRPr>
          </a:p>
        </p:txBody>
      </p:sp>
      <p:sp>
        <p:nvSpPr>
          <p:cNvPr id="26629" name="Text Box 6"/>
          <p:cNvSpPr txBox="1">
            <a:spLocks noChangeArrowheads="1"/>
          </p:cNvSpPr>
          <p:nvPr/>
        </p:nvSpPr>
        <p:spPr bwMode="auto">
          <a:xfrm>
            <a:off x="8023225" y="4041775"/>
            <a:ext cx="420688"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smtClean="0">
                <a:solidFill>
                  <a:srgbClr val="000000"/>
                </a:solidFill>
                <a:latin typeface="Helvetica" panose="020B0604020202020204" pitchFamily="34" charset="0"/>
              </a:rPr>
              <a:t>V</a:t>
            </a:r>
            <a:r>
              <a:rPr lang="en-US" altLang="en-US" sz="1600" baseline="-25000" smtClean="0">
                <a:solidFill>
                  <a:srgbClr val="000000"/>
                </a:solidFill>
                <a:latin typeface="Helvetica" panose="020B0604020202020204" pitchFamily="34" charset="0"/>
              </a:rPr>
              <a:t>D</a:t>
            </a:r>
            <a:endParaRPr lang="en-US" altLang="en-US" sz="1600" smtClean="0">
              <a:solidFill>
                <a:srgbClr val="000000"/>
              </a:solidFill>
              <a:latin typeface="Helvetica" panose="020B0604020202020204" pitchFamily="34" charset="0"/>
            </a:endParaRPr>
          </a:p>
        </p:txBody>
      </p:sp>
      <p:sp>
        <p:nvSpPr>
          <p:cNvPr id="26630" name="Rectangle 1"/>
          <p:cNvSpPr>
            <a:spLocks noChangeArrowheads="1"/>
          </p:cNvSpPr>
          <p:nvPr/>
        </p:nvSpPr>
        <p:spPr bwMode="auto">
          <a:xfrm>
            <a:off x="755650" y="2492375"/>
            <a:ext cx="5111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mtClean="0">
                <a:solidFill>
                  <a:srgbClr val="000000"/>
                </a:solidFill>
              </a:rPr>
              <a:t>VM = 1 – (0.0075 │V-30│) </a:t>
            </a:r>
            <a:r>
              <a:rPr lang="en-US" sz="1800" smtClean="0">
                <a:solidFill>
                  <a:srgbClr val="000000"/>
                </a:solidFill>
              </a:rPr>
              <a:t>(untuk inci)</a:t>
            </a:r>
            <a:endParaRPr lang="en-US" sz="1600" smtClean="0">
              <a:solidFill>
                <a:srgbClr val="000000"/>
              </a:solidFill>
            </a:endParaRPr>
          </a:p>
          <a:p>
            <a:pPr algn="just" eaLnBrk="1" hangingPunct="1"/>
            <a:r>
              <a:rPr lang="en-US" smtClean="0">
                <a:solidFill>
                  <a:srgbClr val="000000"/>
                </a:solidFill>
              </a:rPr>
              <a:t>VM = 1 – (0.003 │V-75│) </a:t>
            </a:r>
            <a:r>
              <a:rPr lang="en-US" sz="1600" smtClean="0">
                <a:solidFill>
                  <a:srgbClr val="000000"/>
                </a:solidFill>
              </a:rPr>
              <a:t>(untuk cm)</a:t>
            </a:r>
          </a:p>
        </p:txBody>
      </p:sp>
      <p:sp>
        <p:nvSpPr>
          <p:cNvPr id="26631" name="Rectangle 3"/>
          <p:cNvSpPr>
            <a:spLocks noChangeArrowheads="1"/>
          </p:cNvSpPr>
          <p:nvPr/>
        </p:nvSpPr>
        <p:spPr bwMode="auto">
          <a:xfrm>
            <a:off x="755650" y="981075"/>
            <a:ext cx="74787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1800" smtClean="0">
                <a:solidFill>
                  <a:srgbClr val="000000"/>
                </a:solidFill>
              </a:rPr>
              <a:t>Faktor pengali vertikal ditentukan dari jarak vertikal dari lantai ke titik tengah antara kedua pegangan tangan</a:t>
            </a:r>
          </a:p>
        </p:txBody>
      </p:sp>
      <p:sp>
        <p:nvSpPr>
          <p:cNvPr id="26632" name="Rectangle 4"/>
          <p:cNvSpPr>
            <a:spLocks noChangeArrowheads="1"/>
          </p:cNvSpPr>
          <p:nvPr/>
        </p:nvSpPr>
        <p:spPr bwMode="auto">
          <a:xfrm>
            <a:off x="873125" y="4056063"/>
            <a:ext cx="4465638"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1800" smtClean="0">
                <a:solidFill>
                  <a:srgbClr val="000000"/>
                </a:solidFill>
              </a:rPr>
              <a:t>Batas-batas yang ditentukan untuk jarak vertikal adalah 0 (Objek diangkat dari permukaan lantai) sampai 70 in (175 cm) (batas atas jangkauan vertikal untuk mengangkat).</a:t>
            </a:r>
          </a:p>
        </p:txBody>
      </p:sp>
      <p:sp>
        <p:nvSpPr>
          <p:cNvPr id="26633" name="Rectangle 5"/>
          <p:cNvSpPr>
            <a:spLocks noChangeArrowheads="1"/>
          </p:cNvSpPr>
          <p:nvPr/>
        </p:nvSpPr>
        <p:spPr bwMode="auto">
          <a:xfrm>
            <a:off x="755650" y="2085975"/>
            <a:ext cx="47529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just" eaLnBrk="1" hangingPunct="1"/>
            <a:r>
              <a:rPr lang="en-US" sz="1800" smtClean="0">
                <a:solidFill>
                  <a:srgbClr val="000000"/>
                </a:solidFill>
              </a:rPr>
              <a:t>Faktor pengali vertikal dinyatakan dalam rumus:</a:t>
            </a:r>
          </a:p>
        </p:txBody>
      </p:sp>
      <p:sp>
        <p:nvSpPr>
          <p:cNvPr id="3" name="Footer Placeholder 2"/>
          <p:cNvSpPr>
            <a:spLocks noGrp="1"/>
          </p:cNvSpPr>
          <p:nvPr>
            <p:ph type="ftr" sz="quarter" idx="11"/>
          </p:nvPr>
        </p:nvSpPr>
        <p:spPr>
          <a:xfrm>
            <a:off x="817563" y="5949950"/>
            <a:ext cx="2895600" cy="457200"/>
          </a:xfrm>
        </p:spPr>
        <p:txBody>
          <a:bodyPr/>
          <a:lstStyle/>
          <a:p>
            <a:pPr>
              <a:defRPr/>
            </a:pPr>
            <a:r>
              <a:rPr lang="en-US" altLang="en-US" dirty="0"/>
              <a:t>Modul-2/</a:t>
            </a:r>
            <a:r>
              <a:rPr lang="en-US" altLang="en-US" dirty="0" err="1"/>
              <a:t>Muh</a:t>
            </a:r>
            <a:r>
              <a:rPr lang="en-US" altLang="en-US" dirty="0"/>
              <a:t> </a:t>
            </a:r>
            <a:r>
              <a:rPr lang="en-US" altLang="en-US" dirty="0" err="1"/>
              <a:t>Arief</a:t>
            </a:r>
            <a:r>
              <a:rPr lang="en-US" altLang="en-US" dirty="0"/>
              <a:t> </a:t>
            </a:r>
            <a:r>
              <a:rPr lang="en-US" altLang="en-US" dirty="0" err="1"/>
              <a:t>Latar</a:t>
            </a:r>
            <a:endParaRPr lang="en-US" altLang="en-US" dirty="0"/>
          </a:p>
        </p:txBody>
      </p:sp>
    </p:spTree>
    <p:extLst>
      <p:ext uri="{BB962C8B-B14F-4D97-AF65-F5344CB8AC3E}">
        <p14:creationId xmlns:p14="http://schemas.microsoft.com/office/powerpoint/2010/main" val="1952573875"/>
      </p:ext>
    </p:extLst>
  </p:cSld>
  <p:clrMapOvr>
    <a:masterClrMapping/>
  </p:clrMapOvr>
  <p:transition>
    <p:dissolv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803275" y="336550"/>
            <a:ext cx="6076950" cy="703263"/>
          </a:xfrm>
        </p:spPr>
        <p:txBody>
          <a:bodyPr/>
          <a:lstStyle/>
          <a:p>
            <a:pPr eaLnBrk="1" hangingPunct="1"/>
            <a:r>
              <a:rPr lang="en-US" altLang="en-US" smtClean="0">
                <a:solidFill>
                  <a:srgbClr val="C00000"/>
                </a:solidFill>
              </a:rPr>
              <a:t>Distance Multiplier (DM</a:t>
            </a:r>
            <a:r>
              <a:rPr lang="en-US" altLang="en-US" smtClean="0"/>
              <a:t>)</a:t>
            </a:r>
          </a:p>
        </p:txBody>
      </p:sp>
      <p:pic>
        <p:nvPicPr>
          <p:cNvPr id="27651" name="Picture 4"/>
          <p:cNvPicPr>
            <a:picLocks noGrp="1" noChangeAspect="1" noChangeArrowheads="1"/>
          </p:cNvPicPr>
          <p:nvPr>
            <p:ph type="clipArt" sz="half" idx="4294967295"/>
          </p:nvPr>
        </p:nvPicPr>
        <p:blipFill>
          <a:blip r:embed="rId2" cstate="print">
            <a:extLst>
              <a:ext uri="{28A0092B-C50C-407E-A947-70E740481C1C}">
                <a14:useLocalDpi xmlns:a14="http://schemas.microsoft.com/office/drawing/2010/main" val="0"/>
              </a:ext>
            </a:extLst>
          </a:blip>
          <a:srcRect l="41310"/>
          <a:stretch>
            <a:fillRect/>
          </a:stretch>
        </p:blipFill>
        <p:spPr>
          <a:xfrm>
            <a:off x="6337300" y="2205038"/>
            <a:ext cx="2806700" cy="3916362"/>
          </a:xfrm>
        </p:spPr>
      </p:pic>
      <p:sp>
        <p:nvSpPr>
          <p:cNvPr id="27652" name="Line 5"/>
          <p:cNvSpPr>
            <a:spLocks noChangeShapeType="1"/>
          </p:cNvSpPr>
          <p:nvPr/>
        </p:nvSpPr>
        <p:spPr bwMode="auto">
          <a:xfrm>
            <a:off x="7916863" y="2822575"/>
            <a:ext cx="0" cy="1614488"/>
          </a:xfrm>
          <a:prstGeom prst="line">
            <a:avLst/>
          </a:prstGeom>
          <a:noFill/>
          <a:ln w="2857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mtClean="0">
              <a:solidFill>
                <a:srgbClr val="000000"/>
              </a:solidFill>
            </a:endParaRPr>
          </a:p>
        </p:txBody>
      </p:sp>
      <p:sp>
        <p:nvSpPr>
          <p:cNvPr id="27653" name="Text Box 6"/>
          <p:cNvSpPr txBox="1">
            <a:spLocks noChangeArrowheads="1"/>
          </p:cNvSpPr>
          <p:nvPr/>
        </p:nvSpPr>
        <p:spPr bwMode="auto">
          <a:xfrm>
            <a:off x="7761288" y="3463925"/>
            <a:ext cx="330200" cy="3365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smtClean="0">
                <a:solidFill>
                  <a:srgbClr val="000000"/>
                </a:solidFill>
                <a:latin typeface="Helvetica" panose="020B0604020202020204" pitchFamily="34" charset="0"/>
              </a:rPr>
              <a:t>D</a:t>
            </a:r>
          </a:p>
        </p:txBody>
      </p:sp>
      <p:sp>
        <p:nvSpPr>
          <p:cNvPr id="2" name="Rectangle 1"/>
          <p:cNvSpPr/>
          <p:nvPr/>
        </p:nvSpPr>
        <p:spPr>
          <a:xfrm>
            <a:off x="684213" y="2498725"/>
            <a:ext cx="5183187" cy="1938338"/>
          </a:xfrm>
          <a:prstGeom prst="rect">
            <a:avLst/>
          </a:prstGeom>
        </p:spPr>
        <p:txBody>
          <a:bodyPr>
            <a:spAutoFit/>
          </a:bodyPr>
          <a:lstStyle/>
          <a:p>
            <a:pPr marL="342900" indent="-342900">
              <a:buFont typeface="Arial" pitchFamily="34" charset="0"/>
              <a:buChar char="—"/>
              <a:defRPr/>
            </a:pPr>
            <a:r>
              <a:rPr lang="en-US" dirty="0">
                <a:solidFill>
                  <a:srgbClr val="000000"/>
                </a:solidFill>
                <a:latin typeface="Arial"/>
              </a:rPr>
              <a:t>   DM = 0.82 + (1.8 / D</a:t>
            </a:r>
            <a:r>
              <a:rPr lang="en-US" sz="1600" dirty="0">
                <a:solidFill>
                  <a:srgbClr val="000000"/>
                </a:solidFill>
                <a:latin typeface="Arial"/>
              </a:rPr>
              <a:t>) (</a:t>
            </a:r>
            <a:r>
              <a:rPr lang="en-US" sz="1600" dirty="0" err="1">
                <a:solidFill>
                  <a:srgbClr val="000000"/>
                </a:solidFill>
                <a:latin typeface="Arial"/>
              </a:rPr>
              <a:t>untuk</a:t>
            </a:r>
            <a:r>
              <a:rPr lang="en-US" sz="1600" dirty="0">
                <a:solidFill>
                  <a:srgbClr val="000000"/>
                </a:solidFill>
                <a:latin typeface="Arial"/>
              </a:rPr>
              <a:t> </a:t>
            </a:r>
            <a:r>
              <a:rPr lang="en-US" sz="1600" dirty="0" err="1">
                <a:solidFill>
                  <a:srgbClr val="000000"/>
                </a:solidFill>
                <a:latin typeface="Arial"/>
              </a:rPr>
              <a:t>inci</a:t>
            </a:r>
            <a:r>
              <a:rPr lang="en-US" sz="1600" dirty="0">
                <a:solidFill>
                  <a:srgbClr val="000000"/>
                </a:solidFill>
                <a:latin typeface="Arial"/>
              </a:rPr>
              <a:t>)</a:t>
            </a:r>
          </a:p>
          <a:p>
            <a:pPr marL="342900" indent="-342900">
              <a:buFont typeface="Arial" pitchFamily="34" charset="0"/>
              <a:buChar char="—"/>
              <a:defRPr/>
            </a:pPr>
            <a:r>
              <a:rPr lang="en-US" dirty="0">
                <a:solidFill>
                  <a:srgbClr val="000000"/>
                </a:solidFill>
                <a:latin typeface="Arial"/>
              </a:rPr>
              <a:t>   DM = 0.82 + (4.5/D) (</a:t>
            </a:r>
            <a:r>
              <a:rPr lang="en-US" sz="1600" dirty="0" err="1">
                <a:solidFill>
                  <a:srgbClr val="000000"/>
                </a:solidFill>
                <a:latin typeface="Arial"/>
              </a:rPr>
              <a:t>untuk</a:t>
            </a:r>
            <a:r>
              <a:rPr lang="en-US" sz="1600" dirty="0">
                <a:solidFill>
                  <a:srgbClr val="000000"/>
                </a:solidFill>
                <a:latin typeface="Arial"/>
              </a:rPr>
              <a:t> cm)</a:t>
            </a:r>
          </a:p>
          <a:p>
            <a:pPr marL="342900" indent="-342900">
              <a:buFont typeface="Arial" pitchFamily="34" charset="0"/>
              <a:buChar char="—"/>
              <a:defRPr/>
            </a:pPr>
            <a:r>
              <a:rPr lang="en-US" altLang="en-US" dirty="0">
                <a:solidFill>
                  <a:srgbClr val="000000"/>
                </a:solidFill>
                <a:latin typeface="Arial"/>
              </a:rPr>
              <a:t>    D = |V</a:t>
            </a:r>
            <a:r>
              <a:rPr lang="en-US" altLang="en-US" baseline="-25000" dirty="0">
                <a:solidFill>
                  <a:srgbClr val="000000"/>
                </a:solidFill>
                <a:latin typeface="Arial"/>
              </a:rPr>
              <a:t>D</a:t>
            </a:r>
            <a:r>
              <a:rPr lang="en-US" altLang="en-US" dirty="0">
                <a:solidFill>
                  <a:srgbClr val="000000"/>
                </a:solidFill>
                <a:latin typeface="Arial"/>
              </a:rPr>
              <a:t>-V</a:t>
            </a:r>
            <a:r>
              <a:rPr lang="en-US" altLang="en-US" baseline="-25000" dirty="0">
                <a:solidFill>
                  <a:srgbClr val="000000"/>
                </a:solidFill>
                <a:latin typeface="Arial"/>
              </a:rPr>
              <a:t>O</a:t>
            </a:r>
            <a:r>
              <a:rPr lang="en-US" altLang="en-US" dirty="0">
                <a:solidFill>
                  <a:srgbClr val="000000"/>
                </a:solidFill>
                <a:latin typeface="Arial"/>
              </a:rPr>
              <a:t>|</a:t>
            </a:r>
          </a:p>
          <a:p>
            <a:pPr marL="285750" indent="-285750">
              <a:buFont typeface="Arial" pitchFamily="34" charset="0"/>
              <a:buChar char="—"/>
              <a:defRPr/>
            </a:pPr>
            <a:endParaRPr lang="en-US" sz="1600" dirty="0">
              <a:solidFill>
                <a:srgbClr val="000000"/>
              </a:solidFill>
              <a:latin typeface="Arial"/>
            </a:endParaRPr>
          </a:p>
          <a:p>
            <a:pPr>
              <a:defRPr/>
            </a:pPr>
            <a:r>
              <a:rPr lang="en-US" sz="1600" dirty="0">
                <a:solidFill>
                  <a:srgbClr val="000000"/>
                </a:solidFill>
                <a:latin typeface="Arial"/>
              </a:rPr>
              <a:t>Batas-</a:t>
            </a:r>
            <a:r>
              <a:rPr lang="en-US" sz="1600" dirty="0" err="1">
                <a:solidFill>
                  <a:srgbClr val="000000"/>
                </a:solidFill>
                <a:latin typeface="Arial"/>
              </a:rPr>
              <a:t>batas</a:t>
            </a:r>
            <a:r>
              <a:rPr lang="en-US" sz="1600" dirty="0">
                <a:solidFill>
                  <a:srgbClr val="000000"/>
                </a:solidFill>
                <a:latin typeface="Arial"/>
              </a:rPr>
              <a:t> yang </a:t>
            </a:r>
            <a:r>
              <a:rPr lang="en-US" sz="1600" dirty="0" err="1">
                <a:solidFill>
                  <a:srgbClr val="000000"/>
                </a:solidFill>
                <a:latin typeface="Arial"/>
              </a:rPr>
              <a:t>ditentukan</a:t>
            </a:r>
            <a:r>
              <a:rPr lang="en-US" sz="1600" dirty="0">
                <a:solidFill>
                  <a:srgbClr val="000000"/>
                </a:solidFill>
                <a:latin typeface="Arial"/>
              </a:rPr>
              <a:t> </a:t>
            </a:r>
            <a:r>
              <a:rPr lang="en-US" sz="1600" dirty="0" err="1">
                <a:solidFill>
                  <a:srgbClr val="000000"/>
                </a:solidFill>
                <a:latin typeface="Arial"/>
              </a:rPr>
              <a:t>untuk</a:t>
            </a:r>
            <a:r>
              <a:rPr lang="en-US" sz="1600" dirty="0">
                <a:solidFill>
                  <a:srgbClr val="000000"/>
                </a:solidFill>
                <a:latin typeface="Arial"/>
              </a:rPr>
              <a:t> </a:t>
            </a:r>
            <a:r>
              <a:rPr lang="en-US" sz="1600" dirty="0" err="1">
                <a:solidFill>
                  <a:srgbClr val="000000"/>
                </a:solidFill>
                <a:latin typeface="Arial"/>
              </a:rPr>
              <a:t>jarak</a:t>
            </a:r>
            <a:r>
              <a:rPr lang="en-US" sz="1600" dirty="0">
                <a:solidFill>
                  <a:srgbClr val="000000"/>
                </a:solidFill>
                <a:latin typeface="Arial"/>
              </a:rPr>
              <a:t> </a:t>
            </a:r>
            <a:r>
              <a:rPr lang="en-US" sz="1600" dirty="0" err="1">
                <a:solidFill>
                  <a:srgbClr val="000000"/>
                </a:solidFill>
                <a:latin typeface="Arial"/>
              </a:rPr>
              <a:t>perpindahan</a:t>
            </a:r>
            <a:r>
              <a:rPr lang="en-US" sz="1600" dirty="0">
                <a:solidFill>
                  <a:srgbClr val="000000"/>
                </a:solidFill>
                <a:latin typeface="Arial"/>
              </a:rPr>
              <a:t> </a:t>
            </a:r>
            <a:r>
              <a:rPr lang="en-US" sz="1600" dirty="0" err="1">
                <a:solidFill>
                  <a:srgbClr val="000000"/>
                </a:solidFill>
                <a:latin typeface="Arial"/>
              </a:rPr>
              <a:t>vertikal</a:t>
            </a:r>
            <a:r>
              <a:rPr lang="en-US" sz="1600" dirty="0">
                <a:solidFill>
                  <a:srgbClr val="000000"/>
                </a:solidFill>
                <a:latin typeface="Arial"/>
              </a:rPr>
              <a:t> </a:t>
            </a:r>
            <a:r>
              <a:rPr lang="en-US" sz="1600" dirty="0" err="1">
                <a:solidFill>
                  <a:srgbClr val="000000"/>
                </a:solidFill>
                <a:latin typeface="Arial"/>
              </a:rPr>
              <a:t>adalah</a:t>
            </a:r>
            <a:r>
              <a:rPr lang="en-US" sz="1600" dirty="0">
                <a:solidFill>
                  <a:srgbClr val="000000"/>
                </a:solidFill>
                <a:latin typeface="Arial"/>
              </a:rPr>
              <a:t> 0 </a:t>
            </a:r>
            <a:r>
              <a:rPr lang="en-US" sz="1600" dirty="0" err="1">
                <a:solidFill>
                  <a:srgbClr val="000000"/>
                </a:solidFill>
                <a:latin typeface="Arial"/>
              </a:rPr>
              <a:t>sampai</a:t>
            </a:r>
            <a:r>
              <a:rPr lang="en-US" sz="1600" dirty="0">
                <a:solidFill>
                  <a:srgbClr val="000000"/>
                </a:solidFill>
                <a:latin typeface="Arial"/>
              </a:rPr>
              <a:t> 70 in (175 cm)</a:t>
            </a:r>
          </a:p>
        </p:txBody>
      </p:sp>
      <p:sp>
        <p:nvSpPr>
          <p:cNvPr id="27655" name="Rectangle 2"/>
          <p:cNvSpPr>
            <a:spLocks noChangeArrowheads="1"/>
          </p:cNvSpPr>
          <p:nvPr/>
        </p:nvSpPr>
        <p:spPr bwMode="auto">
          <a:xfrm>
            <a:off x="942975" y="1039813"/>
            <a:ext cx="727233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000" smtClean="0">
                <a:solidFill>
                  <a:srgbClr val="000000"/>
                </a:solidFill>
              </a:rPr>
              <a:t>Faktor pengali jarak ditentukan dari perpindahan vertikal kedua tangan, mulai dari titik asal sampai ke tujuan pengangkatan.</a:t>
            </a:r>
          </a:p>
        </p:txBody>
      </p:sp>
      <p:sp>
        <p:nvSpPr>
          <p:cNvPr id="27656" name="Rectangle 3"/>
          <p:cNvSpPr>
            <a:spLocks noChangeArrowheads="1"/>
          </p:cNvSpPr>
          <p:nvPr/>
        </p:nvSpPr>
        <p:spPr bwMode="auto">
          <a:xfrm>
            <a:off x="827088" y="1892300"/>
            <a:ext cx="496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000" smtClean="0">
                <a:solidFill>
                  <a:srgbClr val="000000"/>
                </a:solidFill>
              </a:rPr>
              <a:t>Faktor pengali jarak dinyatakan dalam rumus:</a:t>
            </a:r>
          </a:p>
        </p:txBody>
      </p:sp>
      <p:sp>
        <p:nvSpPr>
          <p:cNvPr id="5" name="Footer Placeholder 4"/>
          <p:cNvSpPr>
            <a:spLocks noGrp="1"/>
          </p:cNvSpPr>
          <p:nvPr>
            <p:ph type="ftr" sz="quarter" idx="11"/>
          </p:nvPr>
        </p:nvSpPr>
        <p:spPr>
          <a:xfrm>
            <a:off x="1679575" y="5876925"/>
            <a:ext cx="2895600" cy="457200"/>
          </a:xfrm>
        </p:spPr>
        <p:txBody>
          <a:bodyPr/>
          <a:lstStyle/>
          <a:p>
            <a:pPr>
              <a:defRPr/>
            </a:pPr>
            <a:r>
              <a:rPr lang="en-US" altLang="en-US" dirty="0"/>
              <a:t>Modul-2/</a:t>
            </a:r>
            <a:r>
              <a:rPr lang="en-US" altLang="en-US" dirty="0" err="1"/>
              <a:t>Muh</a:t>
            </a:r>
            <a:r>
              <a:rPr lang="en-US" altLang="en-US" dirty="0"/>
              <a:t> </a:t>
            </a:r>
            <a:r>
              <a:rPr lang="en-US" altLang="en-US" dirty="0" err="1"/>
              <a:t>Arief</a:t>
            </a:r>
            <a:r>
              <a:rPr lang="en-US" altLang="en-US" dirty="0"/>
              <a:t> </a:t>
            </a:r>
            <a:r>
              <a:rPr lang="en-US" altLang="en-US" dirty="0" err="1"/>
              <a:t>Latar</a:t>
            </a:r>
            <a:endParaRPr lang="en-US" altLang="en-US" dirty="0"/>
          </a:p>
        </p:txBody>
      </p:sp>
    </p:spTree>
    <p:extLst>
      <p:ext uri="{BB962C8B-B14F-4D97-AF65-F5344CB8AC3E}">
        <p14:creationId xmlns:p14="http://schemas.microsoft.com/office/powerpoint/2010/main" val="999604554"/>
      </p:ext>
    </p:extLst>
  </p:cSld>
  <p:clrMapOvr>
    <a:masterClrMapping/>
  </p:clrMapOvr>
  <p:transition>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4</a:t>
            </a:fld>
            <a:endParaRPr lang="en-US">
              <a:solidFill>
                <a:prstClr val="black"/>
              </a:solidFill>
            </a:endParaRPr>
          </a:p>
        </p:txBody>
      </p:sp>
      <p:sp>
        <p:nvSpPr>
          <p:cNvPr id="4" name="Rectangle 3"/>
          <p:cNvSpPr/>
          <p:nvPr/>
        </p:nvSpPr>
        <p:spPr>
          <a:xfrm>
            <a:off x="1547664" y="836712"/>
            <a:ext cx="7056784" cy="4955203"/>
          </a:xfrm>
          <a:prstGeom prst="rect">
            <a:avLst/>
          </a:prstGeom>
        </p:spPr>
        <p:txBody>
          <a:bodyPr wrap="square">
            <a:spAutoFit/>
          </a:bodyPr>
          <a:lstStyle/>
          <a:p>
            <a:pPr marL="342900" indent="-342900">
              <a:buBlip>
                <a:blip r:embed="rId2"/>
              </a:buBlip>
            </a:pPr>
            <a:r>
              <a:rPr lang="en-US" sz="2800" dirty="0" err="1">
                <a:latin typeface="Rockwell Condensed" pitchFamily="18" charset="0"/>
                <a:cs typeface="Tahoma" pitchFamily="34" charset="0"/>
              </a:rPr>
              <a:t>Pengertian</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Biomekanik</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secara</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umum</a:t>
            </a:r>
            <a:r>
              <a:rPr lang="en-US" sz="2800" dirty="0">
                <a:latin typeface="Rockwell Condensed" pitchFamily="18" charset="0"/>
                <a:cs typeface="Tahoma" pitchFamily="34" charset="0"/>
              </a:rPr>
              <a:t>/</a:t>
            </a:r>
            <a:r>
              <a:rPr lang="en-US" sz="2800" dirty="0" err="1">
                <a:latin typeface="Rockwell Condensed" pitchFamily="18" charset="0"/>
                <a:cs typeface="Tahoma" pitchFamily="34" charset="0"/>
              </a:rPr>
              <a:t>luas</a:t>
            </a:r>
            <a:r>
              <a:rPr lang="en-US" sz="2800" dirty="0">
                <a:latin typeface="Rockwell Condensed" pitchFamily="18" charset="0"/>
                <a:cs typeface="Tahoma" pitchFamily="34" charset="0"/>
              </a:rPr>
              <a:t> </a:t>
            </a:r>
          </a:p>
          <a:p>
            <a:pPr lvl="1"/>
            <a:r>
              <a:rPr lang="en-US" sz="2800" dirty="0">
                <a:latin typeface="Rockwell Condensed" pitchFamily="18" charset="0"/>
                <a:cs typeface="Tahoma" pitchFamily="34" charset="0"/>
              </a:rPr>
              <a:t>“</a:t>
            </a:r>
            <a:r>
              <a:rPr lang="en-US" dirty="0" err="1">
                <a:latin typeface="Rockwell Condensed" pitchFamily="18" charset="0"/>
                <a:cs typeface="Tahoma" pitchFamily="34" charset="0"/>
              </a:rPr>
              <a:t>adalah</a:t>
            </a:r>
            <a:r>
              <a:rPr lang="en-US" dirty="0">
                <a:latin typeface="Rockwell Condensed" pitchFamily="18" charset="0"/>
                <a:cs typeface="Tahoma" pitchFamily="34" charset="0"/>
              </a:rPr>
              <a:t> </a:t>
            </a:r>
            <a:r>
              <a:rPr lang="en-US" dirty="0" err="1">
                <a:latin typeface="Rockwell Condensed" pitchFamily="18" charset="0"/>
                <a:cs typeface="Tahoma" pitchFamily="34" charset="0"/>
              </a:rPr>
              <a:t>ilmu</a:t>
            </a:r>
            <a:r>
              <a:rPr lang="en-US" dirty="0">
                <a:latin typeface="Rockwell Condensed" pitchFamily="18" charset="0"/>
                <a:cs typeface="Tahoma" pitchFamily="34" charset="0"/>
              </a:rPr>
              <a:t> yang </a:t>
            </a:r>
            <a:r>
              <a:rPr lang="en-US" dirty="0" err="1">
                <a:latin typeface="Rockwell Condensed" pitchFamily="18" charset="0"/>
                <a:cs typeface="Tahoma" pitchFamily="34" charset="0"/>
              </a:rPr>
              <a:t>mempelajari</a:t>
            </a:r>
            <a:r>
              <a:rPr lang="en-US" dirty="0">
                <a:latin typeface="Rockwell Condensed" pitchFamily="18" charset="0"/>
                <a:cs typeface="Tahoma" pitchFamily="34" charset="0"/>
              </a:rPr>
              <a:t> </a:t>
            </a:r>
            <a:r>
              <a:rPr lang="en-US" dirty="0" err="1">
                <a:latin typeface="Rockwell Condensed" pitchFamily="18" charset="0"/>
                <a:cs typeface="Tahoma" pitchFamily="34" charset="0"/>
              </a:rPr>
              <a:t>gerakan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pada</a:t>
            </a:r>
            <a:r>
              <a:rPr lang="en-US" dirty="0">
                <a:latin typeface="Rockwell Condensed" pitchFamily="18" charset="0"/>
                <a:cs typeface="Tahoma" pitchFamily="34" charset="0"/>
              </a:rPr>
              <a:t> </a:t>
            </a:r>
            <a:r>
              <a:rPr lang="en-US" dirty="0" err="1">
                <a:latin typeface="Rockwell Condensed" pitchFamily="18" charset="0"/>
                <a:cs typeface="Tahoma" pitchFamily="34" charset="0"/>
              </a:rPr>
              <a:t>manusia</a:t>
            </a:r>
            <a:r>
              <a:rPr lang="en-US" dirty="0">
                <a:latin typeface="Rockwell Condensed" pitchFamily="18" charset="0"/>
                <a:cs typeface="Tahoma" pitchFamily="34" charset="0"/>
              </a:rPr>
              <a:t>, yang </a:t>
            </a:r>
            <a:r>
              <a:rPr lang="en-US" dirty="0" err="1">
                <a:latin typeface="Rockwell Condensed" pitchFamily="18" charset="0"/>
                <a:cs typeface="Tahoma" pitchFamily="34" charset="0"/>
              </a:rPr>
              <a:t>dipengaruhi</a:t>
            </a:r>
            <a:r>
              <a:rPr lang="en-US" dirty="0">
                <a:latin typeface="Rockwell Condensed" pitchFamily="18" charset="0"/>
                <a:cs typeface="Tahoma" pitchFamily="34" charset="0"/>
              </a:rPr>
              <a:t> </a:t>
            </a:r>
            <a:r>
              <a:rPr lang="en-US" dirty="0" err="1">
                <a:latin typeface="Rockwell Condensed" pitchFamily="18" charset="0"/>
                <a:cs typeface="Tahoma" pitchFamily="34" charset="0"/>
              </a:rPr>
              <a:t>oleh</a:t>
            </a:r>
            <a:r>
              <a:rPr lang="en-US" dirty="0">
                <a:latin typeface="Rockwell Condensed" pitchFamily="18" charset="0"/>
                <a:cs typeface="Tahoma" pitchFamily="34" charset="0"/>
              </a:rPr>
              <a:t> </a:t>
            </a:r>
            <a:r>
              <a:rPr lang="en-US" dirty="0" err="1">
                <a:latin typeface="Rockwell Condensed" pitchFamily="18" charset="0"/>
                <a:cs typeface="Tahoma" pitchFamily="34" charset="0"/>
              </a:rPr>
              <a:t>sistem</a:t>
            </a:r>
            <a:r>
              <a:rPr lang="en-US" dirty="0">
                <a:latin typeface="Rockwell Condensed" pitchFamily="18" charset="0"/>
                <a:cs typeface="Tahoma" pitchFamily="34" charset="0"/>
              </a:rPr>
              <a:t> </a:t>
            </a:r>
            <a:r>
              <a:rPr lang="en-US" dirty="0" err="1">
                <a:latin typeface="Rockwell Condensed" pitchFamily="18" charset="0"/>
                <a:cs typeface="Tahoma" pitchFamily="34" charset="0"/>
              </a:rPr>
              <a:t>anatomi</a:t>
            </a:r>
            <a:r>
              <a:rPr lang="en-US" dirty="0">
                <a:latin typeface="Rockwell Condensed" pitchFamily="18" charset="0"/>
                <a:cs typeface="Tahoma" pitchFamily="34" charset="0"/>
              </a:rPr>
              <a:t>, </a:t>
            </a:r>
            <a:r>
              <a:rPr lang="en-US" dirty="0" err="1">
                <a:latin typeface="Rockwell Condensed" pitchFamily="18" charset="0"/>
                <a:cs typeface="Tahoma" pitchFamily="34" charset="0"/>
              </a:rPr>
              <a:t>fisiologi</a:t>
            </a:r>
            <a:r>
              <a:rPr lang="en-US" dirty="0">
                <a:latin typeface="Rockwell Condensed" pitchFamily="18" charset="0"/>
                <a:cs typeface="Tahoma" pitchFamily="34" charset="0"/>
              </a:rPr>
              <a:t>, </a:t>
            </a:r>
            <a:r>
              <a:rPr lang="en-US" dirty="0" err="1">
                <a:latin typeface="Rockwell Condensed" pitchFamily="18" charset="0"/>
                <a:cs typeface="Tahoma" pitchFamily="34" charset="0"/>
              </a:rPr>
              <a:t>psikologis</a:t>
            </a:r>
            <a:r>
              <a:rPr lang="en-US" dirty="0">
                <a:latin typeface="Rockwell Condensed" pitchFamily="18" charset="0"/>
                <a:cs typeface="Tahoma" pitchFamily="34" charset="0"/>
              </a:rPr>
              <a:t>, </a:t>
            </a:r>
            <a:r>
              <a:rPr lang="en-US" dirty="0" err="1">
                <a:latin typeface="Rockwell Condensed" pitchFamily="18" charset="0"/>
                <a:cs typeface="Tahoma" pitchFamily="34" charset="0"/>
              </a:rPr>
              <a:t>mekanis</a:t>
            </a:r>
            <a:r>
              <a:rPr lang="en-US" dirty="0">
                <a:latin typeface="Rockwell Condensed" pitchFamily="18" charset="0"/>
                <a:cs typeface="Tahoma" pitchFamily="34" charset="0"/>
              </a:rPr>
              <a:t> </a:t>
            </a:r>
            <a:r>
              <a:rPr lang="en-US" dirty="0" err="1">
                <a:latin typeface="Rockwell Condensed" pitchFamily="18" charset="0"/>
                <a:cs typeface="Tahoma" pitchFamily="34" charset="0"/>
              </a:rPr>
              <a:t>dan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sosiokultural</a:t>
            </a:r>
            <a:r>
              <a:rPr lang="en-US" dirty="0">
                <a:latin typeface="Rockwell Condensed" pitchFamily="18" charset="0"/>
                <a:cs typeface="Tahoma" pitchFamily="34" charset="0"/>
              </a:rPr>
              <a:t>. </a:t>
            </a:r>
            <a:endParaRPr lang="en-US" dirty="0" smtClean="0">
              <a:latin typeface="Rockwell Condensed" pitchFamily="18" charset="0"/>
              <a:cs typeface="Tahoma" pitchFamily="34" charset="0"/>
            </a:endParaRPr>
          </a:p>
          <a:p>
            <a:pPr lvl="1"/>
            <a:endParaRPr lang="en-US" sz="2800" dirty="0">
              <a:latin typeface="Rockwell Condensed" pitchFamily="18" charset="0"/>
              <a:cs typeface="Tahoma" pitchFamily="34" charset="0"/>
            </a:endParaRPr>
          </a:p>
          <a:p>
            <a:pPr marL="342900" indent="-342900">
              <a:buBlip>
                <a:blip r:embed="rId2"/>
              </a:buBlip>
            </a:pPr>
            <a:r>
              <a:rPr lang="en-US" sz="2800" dirty="0" err="1">
                <a:latin typeface="Rockwell Condensed" pitchFamily="18" charset="0"/>
                <a:cs typeface="Tahoma" pitchFamily="34" charset="0"/>
              </a:rPr>
              <a:t>Pengertian</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Biomekanik</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secara</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sempit</a:t>
            </a:r>
            <a:r>
              <a:rPr lang="en-US" sz="2800" dirty="0">
                <a:latin typeface="Rockwell Condensed" pitchFamily="18" charset="0"/>
                <a:cs typeface="Tahoma" pitchFamily="34" charset="0"/>
              </a:rPr>
              <a:t> </a:t>
            </a:r>
          </a:p>
          <a:p>
            <a:pPr lvl="1"/>
            <a:r>
              <a:rPr lang="en-US" sz="2800" dirty="0">
                <a:latin typeface="Rockwell Condensed" pitchFamily="18" charset="0"/>
                <a:cs typeface="Tahoma" pitchFamily="34" charset="0"/>
              </a:rPr>
              <a:t>“</a:t>
            </a:r>
            <a:r>
              <a:rPr lang="en-US" dirty="0" err="1">
                <a:latin typeface="Rockwell Condensed" pitchFamily="18" charset="0"/>
                <a:cs typeface="Tahoma" pitchFamily="34" charset="0"/>
              </a:rPr>
              <a:t>adalah</a:t>
            </a:r>
            <a:r>
              <a:rPr lang="en-US" dirty="0">
                <a:latin typeface="Rockwell Condensed" pitchFamily="18" charset="0"/>
                <a:cs typeface="Tahoma" pitchFamily="34" charset="0"/>
              </a:rPr>
              <a:t> </a:t>
            </a:r>
            <a:r>
              <a:rPr lang="en-US" dirty="0" err="1">
                <a:latin typeface="Rockwell Condensed" pitchFamily="18" charset="0"/>
                <a:cs typeface="Tahoma" pitchFamily="34" charset="0"/>
              </a:rPr>
              <a:t>ilmu</a:t>
            </a:r>
            <a:r>
              <a:rPr lang="en-US" dirty="0">
                <a:latin typeface="Rockwell Condensed" pitchFamily="18" charset="0"/>
                <a:cs typeface="Tahoma" pitchFamily="34" charset="0"/>
              </a:rPr>
              <a:t> yang </a:t>
            </a:r>
            <a:r>
              <a:rPr lang="en-US" dirty="0" err="1">
                <a:latin typeface="Rockwell Condensed" pitchFamily="18" charset="0"/>
                <a:cs typeface="Tahoma" pitchFamily="34" charset="0"/>
              </a:rPr>
              <a:t>mempelajari</a:t>
            </a:r>
            <a:r>
              <a:rPr lang="en-US" dirty="0">
                <a:latin typeface="Rockwell Condensed" pitchFamily="18" charset="0"/>
                <a:cs typeface="Tahoma" pitchFamily="34" charset="0"/>
              </a:rPr>
              <a:t> </a:t>
            </a:r>
            <a:r>
              <a:rPr lang="en-US" dirty="0" err="1">
                <a:latin typeface="Rockwell Condensed" pitchFamily="18" charset="0"/>
                <a:cs typeface="Tahoma" pitchFamily="34" charset="0"/>
              </a:rPr>
              <a:t>gerakan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pada</a:t>
            </a:r>
            <a:r>
              <a:rPr lang="en-US" dirty="0">
                <a:latin typeface="Rockwell Condensed" pitchFamily="18" charset="0"/>
                <a:cs typeface="Tahoma" pitchFamily="34" charset="0"/>
              </a:rPr>
              <a:t> </a:t>
            </a:r>
            <a:r>
              <a:rPr lang="en-US" dirty="0" err="1">
                <a:latin typeface="Rockwell Condensed" pitchFamily="18" charset="0"/>
                <a:cs typeface="Tahoma" pitchFamily="34" charset="0"/>
              </a:rPr>
              <a:t>manusia</a:t>
            </a:r>
            <a:r>
              <a:rPr lang="en-US" dirty="0">
                <a:latin typeface="Rockwell Condensed" pitchFamily="18" charset="0"/>
                <a:cs typeface="Tahoma" pitchFamily="34" charset="0"/>
              </a:rPr>
              <a:t>. </a:t>
            </a:r>
            <a:endParaRPr lang="en-US" dirty="0" smtClean="0">
              <a:latin typeface="Rockwell Condensed" pitchFamily="18" charset="0"/>
              <a:cs typeface="Tahoma" pitchFamily="34" charset="0"/>
            </a:endParaRPr>
          </a:p>
          <a:p>
            <a:pPr lvl="1"/>
            <a:endParaRPr lang="en-US" dirty="0">
              <a:latin typeface="Rockwell Condensed" pitchFamily="18" charset="0"/>
              <a:cs typeface="Tahoma" pitchFamily="34" charset="0"/>
            </a:endParaRPr>
          </a:p>
          <a:p>
            <a:pPr marL="342900" indent="-342900">
              <a:buBlip>
                <a:blip r:embed="rId2"/>
              </a:buBlip>
            </a:pPr>
            <a:r>
              <a:rPr lang="en-US" sz="2800" dirty="0" err="1">
                <a:latin typeface="Rockwell Condensed" pitchFamily="18" charset="0"/>
                <a:cs typeface="Tahoma" pitchFamily="34" charset="0"/>
              </a:rPr>
              <a:t>Pengertian</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Biomekanik</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secara</a:t>
            </a:r>
            <a:r>
              <a:rPr lang="en-US" sz="2800" dirty="0">
                <a:latin typeface="Rockwell Condensed" pitchFamily="18" charset="0"/>
                <a:cs typeface="Tahoma" pitchFamily="34" charset="0"/>
              </a:rPr>
              <a:t> </a:t>
            </a:r>
            <a:r>
              <a:rPr lang="en-US" sz="2800" dirty="0" err="1">
                <a:latin typeface="Rockwell Condensed" pitchFamily="18" charset="0"/>
                <a:cs typeface="Tahoma" pitchFamily="34" charset="0"/>
              </a:rPr>
              <a:t>ilmiah</a:t>
            </a:r>
            <a:r>
              <a:rPr lang="en-US" sz="2800" dirty="0">
                <a:latin typeface="Rockwell Condensed" pitchFamily="18" charset="0"/>
                <a:cs typeface="Tahoma" pitchFamily="34" charset="0"/>
              </a:rPr>
              <a:t> </a:t>
            </a:r>
          </a:p>
          <a:p>
            <a:pPr lvl="1"/>
            <a:r>
              <a:rPr lang="en-US" sz="2800" dirty="0">
                <a:latin typeface="Rockwell Condensed" pitchFamily="18" charset="0"/>
                <a:cs typeface="Tahoma" pitchFamily="34" charset="0"/>
              </a:rPr>
              <a:t>“</a:t>
            </a:r>
            <a:r>
              <a:rPr lang="en-US" dirty="0" err="1">
                <a:latin typeface="Rockwell Condensed" pitchFamily="18" charset="0"/>
                <a:cs typeface="Tahoma" pitchFamily="34" charset="0"/>
              </a:rPr>
              <a:t>adalah</a:t>
            </a:r>
            <a:r>
              <a:rPr lang="en-US" dirty="0">
                <a:latin typeface="Rockwell Condensed" pitchFamily="18" charset="0"/>
                <a:cs typeface="Tahoma" pitchFamily="34" charset="0"/>
              </a:rPr>
              <a:t> </a:t>
            </a:r>
            <a:r>
              <a:rPr lang="en-US" dirty="0" err="1">
                <a:latin typeface="Rockwell Condensed" pitchFamily="18" charset="0"/>
                <a:cs typeface="Tahoma" pitchFamily="34" charset="0"/>
              </a:rPr>
              <a:t>ilmu</a:t>
            </a:r>
            <a:r>
              <a:rPr lang="en-US" dirty="0">
                <a:latin typeface="Rockwell Condensed" pitchFamily="18" charset="0"/>
                <a:cs typeface="Tahoma" pitchFamily="34" charset="0"/>
              </a:rPr>
              <a:t> yang </a:t>
            </a:r>
            <a:r>
              <a:rPr lang="en-US" dirty="0" err="1">
                <a:latin typeface="Rockwell Condensed" pitchFamily="18" charset="0"/>
                <a:cs typeface="Tahoma" pitchFamily="34" charset="0"/>
              </a:rPr>
              <a:t>mempelajari</a:t>
            </a:r>
            <a:r>
              <a:rPr lang="en-US" dirty="0">
                <a:latin typeface="Rockwell Condensed" pitchFamily="18" charset="0"/>
                <a:cs typeface="Tahoma" pitchFamily="34" charset="0"/>
              </a:rPr>
              <a:t> </a:t>
            </a:r>
            <a:r>
              <a:rPr lang="en-US" dirty="0" err="1">
                <a:latin typeface="Rockwell Condensed" pitchFamily="18" charset="0"/>
                <a:cs typeface="Tahoma" pitchFamily="34" charset="0"/>
              </a:rPr>
              <a:t>cara</a:t>
            </a:r>
            <a:r>
              <a:rPr lang="en-US" dirty="0">
                <a:latin typeface="Rockwell Condensed" pitchFamily="18" charset="0"/>
                <a:cs typeface="Tahoma" pitchFamily="34" charset="0"/>
              </a:rPr>
              <a:t> </a:t>
            </a:r>
            <a:r>
              <a:rPr lang="en-US" dirty="0" err="1">
                <a:latin typeface="Rockwell Condensed" pitchFamily="18" charset="0"/>
                <a:cs typeface="Tahoma" pitchFamily="34" charset="0"/>
              </a:rPr>
              <a:t>menentukan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gaya</a:t>
            </a:r>
            <a:r>
              <a:rPr lang="en-US" dirty="0">
                <a:latin typeface="Rockwell Condensed" pitchFamily="18" charset="0"/>
                <a:cs typeface="Tahoma" pitchFamily="34" charset="0"/>
              </a:rPr>
              <a:t>, </a:t>
            </a:r>
            <a:r>
              <a:rPr lang="en-US" dirty="0" err="1">
                <a:latin typeface="Rockwell Condensed" pitchFamily="18" charset="0"/>
                <a:cs typeface="Tahoma" pitchFamily="34" charset="0"/>
              </a:rPr>
              <a:t>perubahan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dan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beban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mekanik</a:t>
            </a:r>
            <a:r>
              <a:rPr lang="en-US" dirty="0">
                <a:latin typeface="Rockwell Condensed" pitchFamily="18" charset="0"/>
                <a:cs typeface="Tahoma" pitchFamily="34" charset="0"/>
              </a:rPr>
              <a:t> </a:t>
            </a:r>
            <a:r>
              <a:rPr lang="en-US" dirty="0" err="1">
                <a:latin typeface="Rockwell Condensed" pitchFamily="18" charset="0"/>
                <a:cs typeface="Tahoma" pitchFamily="34" charset="0"/>
              </a:rPr>
              <a:t>pada</a:t>
            </a:r>
            <a:r>
              <a:rPr lang="en-US" dirty="0">
                <a:latin typeface="Rockwell Condensed" pitchFamily="18" charset="0"/>
                <a:cs typeface="Tahoma" pitchFamily="34" charset="0"/>
              </a:rPr>
              <a:t> </a:t>
            </a:r>
            <a:r>
              <a:rPr lang="en-US" dirty="0" err="1">
                <a:latin typeface="Rockwell Condensed" pitchFamily="18" charset="0"/>
                <a:cs typeface="Tahoma" pitchFamily="34" charset="0"/>
              </a:rPr>
              <a:t>otot</a:t>
            </a:r>
            <a:r>
              <a:rPr lang="en-US" dirty="0">
                <a:latin typeface="Rockwell Condensed" pitchFamily="18" charset="0"/>
                <a:cs typeface="Tahoma" pitchFamily="34" charset="0"/>
              </a:rPr>
              <a:t>, </a:t>
            </a:r>
            <a:r>
              <a:rPr lang="en-US" dirty="0" err="1">
                <a:latin typeface="Rockwell Condensed" pitchFamily="18" charset="0"/>
                <a:cs typeface="Tahoma" pitchFamily="34" charset="0"/>
              </a:rPr>
              <a:t>tulang</a:t>
            </a:r>
            <a:r>
              <a:rPr lang="en-US" dirty="0">
                <a:latin typeface="Rockwell Condensed" pitchFamily="18" charset="0"/>
                <a:cs typeface="Tahoma" pitchFamily="34" charset="0"/>
              </a:rPr>
              <a:t> </a:t>
            </a:r>
            <a:r>
              <a:rPr lang="en-US" dirty="0" err="1">
                <a:latin typeface="Rockwell Condensed" pitchFamily="18" charset="0"/>
                <a:cs typeface="Tahoma" pitchFamily="34" charset="0"/>
              </a:rPr>
              <a:t>dan</a:t>
            </a:r>
            <a:r>
              <a:rPr lang="en-US" dirty="0">
                <a:latin typeface="Rockwell Condensed" pitchFamily="18" charset="0"/>
                <a:cs typeface="Tahoma" pitchFamily="34" charset="0"/>
              </a:rPr>
              <a:t> </a:t>
            </a:r>
            <a:r>
              <a:rPr lang="en-US" dirty="0" err="1">
                <a:latin typeface="Rockwell Condensed" pitchFamily="18" charset="0"/>
                <a:cs typeface="Tahoma" pitchFamily="34" charset="0"/>
              </a:rPr>
              <a:t>sendi</a:t>
            </a:r>
            <a:r>
              <a:rPr lang="en-US" dirty="0">
                <a:latin typeface="Rockwell Condensed" pitchFamily="18" charset="0"/>
                <a:cs typeface="Tahoma" pitchFamily="34" charset="0"/>
              </a:rPr>
              <a:t> </a:t>
            </a:r>
            <a:r>
              <a:rPr lang="en-US" dirty="0" err="1">
                <a:latin typeface="Rockwell Condensed" pitchFamily="18" charset="0"/>
                <a:cs typeface="Tahoma" pitchFamily="34" charset="0"/>
              </a:rPr>
              <a:t>dari</a:t>
            </a:r>
            <a:r>
              <a:rPr lang="en-US" dirty="0">
                <a:latin typeface="Rockwell Condensed" pitchFamily="18" charset="0"/>
                <a:cs typeface="Tahoma" pitchFamily="34" charset="0"/>
              </a:rPr>
              <a:t> </a:t>
            </a:r>
            <a:r>
              <a:rPr lang="en-US" dirty="0" err="1">
                <a:latin typeface="Rockwell Condensed" pitchFamily="18" charset="0"/>
                <a:cs typeface="Tahoma" pitchFamily="34" charset="0"/>
              </a:rPr>
              <a:t>tubuh</a:t>
            </a:r>
            <a:r>
              <a:rPr lang="en-US" dirty="0">
                <a:latin typeface="Rockwell Condensed" pitchFamily="18" charset="0"/>
                <a:cs typeface="Tahoma" pitchFamily="34" charset="0"/>
              </a:rPr>
              <a:t> </a:t>
            </a:r>
            <a:r>
              <a:rPr lang="en-US" dirty="0" err="1">
                <a:latin typeface="Rockwell Condensed" pitchFamily="18" charset="0"/>
                <a:cs typeface="Tahoma" pitchFamily="34" charset="0"/>
              </a:rPr>
              <a:t>manusia</a:t>
            </a:r>
            <a:r>
              <a:rPr lang="en-US" dirty="0">
                <a:latin typeface="Rockwell Condensed" pitchFamily="18" charset="0"/>
                <a:cs typeface="Tahoma" pitchFamily="34" charset="0"/>
              </a:rPr>
              <a:t>.</a:t>
            </a:r>
            <a:endParaRPr lang="en-US" sz="2800" dirty="0">
              <a:latin typeface="Rockwell Condensed" pitchFamily="18" charset="0"/>
              <a:cs typeface="Tahoma" pitchFamily="34" charset="0"/>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709468518"/>
      </p:ext>
    </p:extLst>
  </p:cSld>
  <p:clrMapOvr>
    <a:masterClrMapping/>
  </p:clrMapOvr>
  <p:transition>
    <p:plu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solidFill>
                  <a:srgbClr val="000000"/>
                </a:solidFill>
              </a:rPr>
              <a:t>Modul-2/Muh Arief Latar</a:t>
            </a:r>
          </a:p>
        </p:txBody>
      </p:sp>
      <p:sp>
        <p:nvSpPr>
          <p:cNvPr id="28675" name="Rectangle 4"/>
          <p:cNvSpPr>
            <a:spLocks noChangeArrowheads="1"/>
          </p:cNvSpPr>
          <p:nvPr/>
        </p:nvSpPr>
        <p:spPr bwMode="auto">
          <a:xfrm>
            <a:off x="1258888" y="1052513"/>
            <a:ext cx="746283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mtClean="0">
                <a:solidFill>
                  <a:prstClr val="black"/>
                </a:solidFill>
                <a:latin typeface="Rockwell Condensed" panose="02060603050405020104" pitchFamily="18" charset="0"/>
              </a:rPr>
              <a:t>Catatan :</a:t>
            </a:r>
          </a:p>
          <a:p>
            <a:pPr eaLnBrk="1" hangingPunct="1"/>
            <a:endParaRPr lang="en-US" smtClean="0">
              <a:solidFill>
                <a:prstClr val="black"/>
              </a:solidFill>
              <a:latin typeface="Rockwell Condensed" panose="02060603050405020104" pitchFamily="18" charset="0"/>
            </a:endParaRPr>
          </a:p>
          <a:p>
            <a:pPr eaLnBrk="1" hangingPunct="1"/>
            <a:r>
              <a:rPr lang="en-US" smtClean="0">
                <a:solidFill>
                  <a:prstClr val="black"/>
                </a:solidFill>
                <a:latin typeface="Rockwell Condensed" panose="02060603050405020104" pitchFamily="18" charset="0"/>
              </a:rPr>
              <a:t>H = Jarak horizontal posisi tangan yang memegang beban dengan </a:t>
            </a:r>
          </a:p>
          <a:p>
            <a:pPr eaLnBrk="1" hangingPunct="1"/>
            <a:r>
              <a:rPr lang="en-US" smtClean="0">
                <a:solidFill>
                  <a:prstClr val="black"/>
                </a:solidFill>
                <a:latin typeface="Rockwell Condensed" panose="02060603050405020104" pitchFamily="18" charset="0"/>
              </a:rPr>
              <a:t>       titik pusat tubuh.</a:t>
            </a:r>
          </a:p>
          <a:p>
            <a:pPr eaLnBrk="1" hangingPunct="1"/>
            <a:r>
              <a:rPr lang="en-US" smtClean="0">
                <a:solidFill>
                  <a:prstClr val="black"/>
                </a:solidFill>
                <a:latin typeface="Rockwell Condensed" panose="02060603050405020104" pitchFamily="18" charset="0"/>
              </a:rPr>
              <a:t>V = Jarak vertikal posisi tangan yang memegang beban terhadap lantai</a:t>
            </a:r>
          </a:p>
          <a:p>
            <a:pPr eaLnBrk="1" hangingPunct="1"/>
            <a:r>
              <a:rPr lang="en-US" smtClean="0">
                <a:solidFill>
                  <a:prstClr val="black"/>
                </a:solidFill>
                <a:latin typeface="Rockwell Condensed" panose="02060603050405020104" pitchFamily="18" charset="0"/>
              </a:rPr>
              <a:t>D = Jarak perpindahan beban secara vertikal antara tempat asal </a:t>
            </a:r>
          </a:p>
          <a:p>
            <a:pPr eaLnBrk="1" hangingPunct="1"/>
            <a:r>
              <a:rPr lang="en-US" smtClean="0">
                <a:solidFill>
                  <a:prstClr val="black"/>
                </a:solidFill>
                <a:latin typeface="Rockwell Condensed" panose="02060603050405020104" pitchFamily="18" charset="0"/>
              </a:rPr>
              <a:t>      sampai tujuan</a:t>
            </a:r>
          </a:p>
          <a:p>
            <a:pPr eaLnBrk="1" hangingPunct="1"/>
            <a:r>
              <a:rPr lang="en-US" smtClean="0">
                <a:solidFill>
                  <a:prstClr val="black"/>
                </a:solidFill>
                <a:latin typeface="Rockwell Condensed" panose="02060603050405020104" pitchFamily="18" charset="0"/>
              </a:rPr>
              <a:t>A = Sudut simetri putaran yang dibentuk antara tangan dan kaki.</a:t>
            </a:r>
          </a:p>
        </p:txBody>
      </p:sp>
    </p:spTree>
    <p:extLst>
      <p:ext uri="{BB962C8B-B14F-4D97-AF65-F5344CB8AC3E}">
        <p14:creationId xmlns:p14="http://schemas.microsoft.com/office/powerpoint/2010/main" val="629224333"/>
      </p:ext>
    </p:extLst>
  </p:cSld>
  <p:clrMapOvr>
    <a:masterClrMapping/>
  </p:clrMapOvr>
  <p:transition>
    <p:plus/>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Footer Placeholder 1"/>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solidFill>
                  <a:srgbClr val="000000"/>
                </a:solidFill>
              </a:rPr>
              <a:t>Modul-2/Muh Arief Latar</a:t>
            </a:r>
          </a:p>
        </p:txBody>
      </p:sp>
      <p:sp>
        <p:nvSpPr>
          <p:cNvPr id="4" name="Rectangle 3"/>
          <p:cNvSpPr/>
          <p:nvPr/>
        </p:nvSpPr>
        <p:spPr>
          <a:xfrm>
            <a:off x="2843213" y="2276475"/>
            <a:ext cx="3384550" cy="831850"/>
          </a:xfrm>
          <a:prstGeom prst="rect">
            <a:avLst/>
          </a:prstGeom>
        </p:spPr>
        <p:style>
          <a:lnRef idx="2">
            <a:schemeClr val="dk1">
              <a:shade val="50000"/>
            </a:schemeClr>
          </a:lnRef>
          <a:fillRef idx="1">
            <a:schemeClr val="dk1"/>
          </a:fillRef>
          <a:effectRef idx="0">
            <a:schemeClr val="dk1"/>
          </a:effectRef>
          <a:fontRef idx="minor">
            <a:schemeClr val="lt1"/>
          </a:fontRef>
        </p:style>
        <p:txBody>
          <a:bodyPr>
            <a:spAutoFit/>
          </a:bodyPr>
          <a:lstStyle/>
          <a:p>
            <a:pPr>
              <a:defRPr/>
            </a:pPr>
            <a:r>
              <a:rPr lang="en-US" b="1" i="1" dirty="0">
                <a:solidFill>
                  <a:prstClr val="white"/>
                </a:solidFill>
              </a:rPr>
              <a:t>LI    =    </a:t>
            </a:r>
            <a:r>
              <a:rPr lang="en-US" b="1" i="1" u="sng" dirty="0" err="1">
                <a:solidFill>
                  <a:prstClr val="white"/>
                </a:solidFill>
              </a:rPr>
              <a:t>Berat</a:t>
            </a:r>
            <a:r>
              <a:rPr lang="en-US" b="1" i="1" u="sng" dirty="0">
                <a:solidFill>
                  <a:prstClr val="white"/>
                </a:solidFill>
              </a:rPr>
              <a:t>  </a:t>
            </a:r>
            <a:r>
              <a:rPr lang="en-US" b="1" i="1" u="sng" dirty="0" err="1">
                <a:solidFill>
                  <a:prstClr val="white"/>
                </a:solidFill>
              </a:rPr>
              <a:t>Beban</a:t>
            </a:r>
            <a:endParaRPr lang="en-US" b="1" i="1" u="sng" dirty="0">
              <a:solidFill>
                <a:prstClr val="white"/>
              </a:solidFill>
            </a:endParaRPr>
          </a:p>
          <a:p>
            <a:pPr>
              <a:defRPr/>
            </a:pPr>
            <a:r>
              <a:rPr lang="en-US" b="1" i="1" dirty="0">
                <a:solidFill>
                  <a:prstClr val="white"/>
                </a:solidFill>
              </a:rPr>
              <a:t>                 RWL</a:t>
            </a:r>
          </a:p>
        </p:txBody>
      </p:sp>
      <p:sp>
        <p:nvSpPr>
          <p:cNvPr id="29700" name="Rectangle 4"/>
          <p:cNvSpPr>
            <a:spLocks noChangeArrowheads="1"/>
          </p:cNvSpPr>
          <p:nvPr/>
        </p:nvSpPr>
        <p:spPr bwMode="auto">
          <a:xfrm>
            <a:off x="1463675" y="3429000"/>
            <a:ext cx="6983413"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buFont typeface="Arial" panose="020B0604020202020204" pitchFamily="34" charset="0"/>
              <a:buChar char="•"/>
            </a:pPr>
            <a:r>
              <a:rPr lang="en-US" sz="2000" smtClean="0">
                <a:solidFill>
                  <a:prstClr val="black"/>
                </a:solidFill>
                <a:latin typeface="Rockwell Condensed" panose="02060603050405020104" pitchFamily="18" charset="0"/>
              </a:rPr>
              <a:t>Jika LI &gt; 1, berat beban yang diangkat melebihi batas pengangkatan yang direkomendasikan maka aktivitas tersebut mengandung resiko cidera tulang belakang.</a:t>
            </a:r>
          </a:p>
          <a:p>
            <a:pPr eaLnBrk="1" hangingPunct="1">
              <a:buFont typeface="Arial" panose="020B0604020202020204" pitchFamily="34" charset="0"/>
              <a:buChar char="•"/>
            </a:pPr>
            <a:r>
              <a:rPr lang="en-US" sz="2000" smtClean="0">
                <a:solidFill>
                  <a:prstClr val="black"/>
                </a:solidFill>
                <a:latin typeface="Rockwell Condensed" panose="02060603050405020104" pitchFamily="18" charset="0"/>
              </a:rPr>
              <a:t>Jika LI &lt; 1, berat beban yang diangkat tidak melebihi batas pengangkatan yang  direkomendasikan maka aktivitas tersebut tidak mengandung resiko cidera tulang   belakang (Waters, et al; 1993).</a:t>
            </a:r>
          </a:p>
        </p:txBody>
      </p:sp>
      <p:sp>
        <p:nvSpPr>
          <p:cNvPr id="29701" name="Rectangle 5"/>
          <p:cNvSpPr>
            <a:spLocks noChangeArrowheads="1"/>
          </p:cNvSpPr>
          <p:nvPr/>
        </p:nvSpPr>
        <p:spPr bwMode="auto">
          <a:xfrm>
            <a:off x="1223963" y="836613"/>
            <a:ext cx="72009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anose="02020603050405020304" pitchFamily="18" charset="0"/>
              </a:defRPr>
            </a:lvl1pPr>
            <a:lvl2pPr marL="742950" indent="-285750" eaLnBrk="0" hangingPunct="0">
              <a:defRPr sz="2400">
                <a:solidFill>
                  <a:schemeClr val="tx1"/>
                </a:solidFill>
                <a:latin typeface="Times New Roman" panose="02020603050405020304" pitchFamily="18" charset="0"/>
              </a:defRPr>
            </a:lvl2pPr>
            <a:lvl3pPr marL="1143000" indent="-228600" eaLnBrk="0" hangingPunct="0">
              <a:defRPr sz="2400">
                <a:solidFill>
                  <a:schemeClr val="tx1"/>
                </a:solidFill>
                <a:latin typeface="Times New Roman" panose="02020603050405020304" pitchFamily="18" charset="0"/>
              </a:defRPr>
            </a:lvl3pPr>
            <a:lvl4pPr marL="1600200" indent="-228600" eaLnBrk="0" hangingPunct="0">
              <a:defRPr sz="2400">
                <a:solidFill>
                  <a:schemeClr val="tx1"/>
                </a:solidFill>
                <a:latin typeface="Times New Roman" panose="02020603050405020304" pitchFamily="18" charset="0"/>
              </a:defRPr>
            </a:lvl4pPr>
            <a:lvl5pPr marL="2057400" indent="-228600" eaLnBrk="0" hangingPunct="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sz="2000" smtClean="0">
                <a:solidFill>
                  <a:prstClr val="black"/>
                </a:solidFill>
                <a:latin typeface="Rockwell Condensed" panose="02060603050405020104" pitchFamily="18" charset="0"/>
              </a:rPr>
              <a:t>Setelah nilai RWL diketahui, selanjutnya perhitungan Lifting Index, untuk mengetahui index pengangkatan yang tidak mengandung resiko cidera tulang belakang, dengan persamaan :</a:t>
            </a:r>
          </a:p>
        </p:txBody>
      </p:sp>
    </p:spTree>
    <p:extLst>
      <p:ext uri="{BB962C8B-B14F-4D97-AF65-F5344CB8AC3E}">
        <p14:creationId xmlns:p14="http://schemas.microsoft.com/office/powerpoint/2010/main" val="4006736019"/>
      </p:ext>
    </p:extLst>
  </p:cSld>
  <p:clrMapOvr>
    <a:masterClrMapping/>
  </p:clrMapOvr>
  <p:transition>
    <p:plus/>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31640" y="1124744"/>
            <a:ext cx="6552728" cy="1612032"/>
          </a:xfrm>
        </p:spPr>
        <p:txBody>
          <a:bodyPr>
            <a:normAutofit/>
          </a:bodyPr>
          <a:lstStyle/>
          <a:p>
            <a:pPr eaLnBrk="1" hangingPunct="1">
              <a:defRPr/>
            </a:pPr>
            <a:r>
              <a:rPr sz="3200" dirty="0" err="1" smtClean="0">
                <a:latin typeface="Rockwell Condensed" pitchFamily="18" charset="0"/>
              </a:rPr>
              <a:t>Biomekanika</a:t>
            </a:r>
            <a:r>
              <a:rPr lang="id-ID" sz="3200" dirty="0" smtClean="0">
                <a:latin typeface="Rockwell Condensed" pitchFamily="18" charset="0"/>
              </a:rPr>
              <a:t>: </a:t>
            </a:r>
            <a:br>
              <a:rPr lang="id-ID" sz="3200" dirty="0" smtClean="0">
                <a:latin typeface="Rockwell Condensed" pitchFamily="18" charset="0"/>
              </a:rPr>
            </a:br>
            <a:r>
              <a:rPr sz="3200" dirty="0" err="1" smtClean="0">
                <a:latin typeface="Rockwell Condensed" pitchFamily="18" charset="0"/>
              </a:rPr>
              <a:t>Daya</a:t>
            </a:r>
            <a:r>
              <a:rPr sz="3200" dirty="0" smtClean="0">
                <a:latin typeface="Rockwell Condensed" pitchFamily="18" charset="0"/>
              </a:rPr>
              <a:t> </a:t>
            </a:r>
            <a:r>
              <a:rPr sz="3200" dirty="0" err="1" smtClean="0">
                <a:latin typeface="Rockwell Condensed" pitchFamily="18" charset="0"/>
              </a:rPr>
              <a:t>Tahan</a:t>
            </a:r>
            <a:r>
              <a:rPr sz="3200" dirty="0" smtClean="0">
                <a:latin typeface="Rockwell Condensed" pitchFamily="18" charset="0"/>
              </a:rPr>
              <a:t> </a:t>
            </a:r>
            <a:r>
              <a:rPr sz="3200" dirty="0" err="1" smtClean="0">
                <a:latin typeface="Rockwell Condensed" pitchFamily="18" charset="0"/>
              </a:rPr>
              <a:t>Terhadap</a:t>
            </a:r>
            <a:r>
              <a:rPr sz="3200" dirty="0" smtClean="0">
                <a:latin typeface="Rockwell Condensed" pitchFamily="18" charset="0"/>
              </a:rPr>
              <a:t> </a:t>
            </a:r>
            <a:r>
              <a:rPr sz="3200" dirty="0" err="1" smtClean="0">
                <a:latin typeface="Rockwell Condensed" pitchFamily="18" charset="0"/>
              </a:rPr>
              <a:t>Beban</a:t>
            </a:r>
            <a:r>
              <a:rPr sz="3200" dirty="0" smtClean="0">
                <a:latin typeface="Rockwell Condensed" pitchFamily="18" charset="0"/>
              </a:rPr>
              <a:t> </a:t>
            </a:r>
            <a:r>
              <a:rPr sz="3200" dirty="0" err="1" smtClean="0">
                <a:latin typeface="Rockwell Condensed" pitchFamily="18" charset="0"/>
              </a:rPr>
              <a:t>Mekanik</a:t>
            </a:r>
            <a:r>
              <a:rPr sz="3200" dirty="0" smtClean="0">
                <a:latin typeface="Rockwell Condensed" pitchFamily="18" charset="0"/>
              </a:rPr>
              <a:t> (3)</a:t>
            </a:r>
            <a:endParaRPr lang="id-ID" sz="3200" dirty="0">
              <a:latin typeface="Rockwell Condensed" pitchFamily="18" charset="0"/>
            </a:endParaRPr>
          </a:p>
        </p:txBody>
      </p:sp>
      <p:sp>
        <p:nvSpPr>
          <p:cNvPr id="36866" name="Content Placeholder 1"/>
          <p:cNvSpPr>
            <a:spLocks noGrp="1"/>
          </p:cNvSpPr>
          <p:nvPr>
            <p:ph idx="1"/>
          </p:nvPr>
        </p:nvSpPr>
        <p:spPr>
          <a:xfrm>
            <a:off x="1619672" y="3212976"/>
            <a:ext cx="6707088" cy="2184648"/>
          </a:xfrm>
        </p:spPr>
        <p:txBody>
          <a:bodyPr/>
          <a:lstStyle/>
          <a:p>
            <a:pPr eaLnBrk="1" hangingPunct="1"/>
            <a:r>
              <a:rPr lang="en-US" sz="2400" dirty="0" err="1" smtClean="0">
                <a:latin typeface="Rockwell Condensed" pitchFamily="18" charset="0"/>
              </a:rPr>
              <a:t>Beban</a:t>
            </a:r>
            <a:r>
              <a:rPr lang="en-US" sz="2400" dirty="0" smtClean="0">
                <a:latin typeface="Rockwell Condensed" pitchFamily="18" charset="0"/>
              </a:rPr>
              <a:t> </a:t>
            </a:r>
            <a:r>
              <a:rPr lang="en-US" sz="2400" dirty="0" err="1" smtClean="0">
                <a:latin typeface="Rockwell Condensed" pitchFamily="18" charset="0"/>
              </a:rPr>
              <a:t>mekanik</a:t>
            </a:r>
            <a:r>
              <a:rPr lang="en-US" sz="2400" dirty="0" smtClean="0">
                <a:latin typeface="Rockwell Condensed" pitchFamily="18" charset="0"/>
              </a:rPr>
              <a:t> yang </a:t>
            </a:r>
            <a:r>
              <a:rPr lang="en-US" sz="2400" dirty="0" err="1" smtClean="0">
                <a:latin typeface="Rockwell Condensed" pitchFamily="18" charset="0"/>
              </a:rPr>
              <a:t>terasa</a:t>
            </a:r>
            <a:r>
              <a:rPr lang="en-US" sz="2400" dirty="0" smtClean="0">
                <a:latin typeface="Rockwell Condensed" pitchFamily="18" charset="0"/>
              </a:rPr>
              <a:t> </a:t>
            </a:r>
            <a:r>
              <a:rPr lang="en-US" sz="2400" dirty="0" err="1" smtClean="0">
                <a:latin typeface="Rockwell Condensed" pitchFamily="18" charset="0"/>
              </a:rPr>
              <a:t>ringan</a:t>
            </a:r>
            <a:r>
              <a:rPr lang="en-US" sz="2400" dirty="0" smtClean="0">
                <a:latin typeface="Rockwell Condensed" pitchFamily="18" charset="0"/>
              </a:rPr>
              <a:t> </a:t>
            </a:r>
            <a:r>
              <a:rPr lang="en-US" sz="2400" dirty="0" err="1" smtClean="0">
                <a:latin typeface="Rockwell Condensed" pitchFamily="18" charset="0"/>
              </a:rPr>
              <a:t>tetapi</a:t>
            </a:r>
            <a:r>
              <a:rPr lang="en-US" sz="2400" dirty="0" smtClean="0">
                <a:latin typeface="Rockwell Condensed" pitchFamily="18" charset="0"/>
              </a:rPr>
              <a:t> </a:t>
            </a:r>
            <a:r>
              <a:rPr lang="en-US" sz="2400" dirty="0" err="1" smtClean="0">
                <a:latin typeface="Rockwell Condensed" pitchFamily="18" charset="0"/>
              </a:rPr>
              <a:t>membebani</a:t>
            </a:r>
            <a:r>
              <a:rPr lang="en-US" sz="2400" dirty="0" smtClean="0">
                <a:latin typeface="Rockwell Condensed" pitchFamily="18" charset="0"/>
              </a:rPr>
              <a:t> </a:t>
            </a:r>
            <a:r>
              <a:rPr lang="en-US" sz="2400" dirty="0" err="1" smtClean="0">
                <a:latin typeface="Rockwell Condensed" pitchFamily="18" charset="0"/>
              </a:rPr>
              <a:t>secara</a:t>
            </a:r>
            <a:r>
              <a:rPr lang="en-US" sz="2400" dirty="0" smtClean="0">
                <a:latin typeface="Rockwell Condensed" pitchFamily="18" charset="0"/>
              </a:rPr>
              <a:t> </a:t>
            </a:r>
            <a:r>
              <a:rPr lang="en-US" sz="2400" dirty="0" err="1" smtClean="0">
                <a:latin typeface="Rockwell Condensed" pitchFamily="18" charset="0"/>
              </a:rPr>
              <a:t>berulang</a:t>
            </a:r>
            <a:r>
              <a:rPr lang="en-US" sz="2400" dirty="0" smtClean="0">
                <a:latin typeface="Rockwell Condensed" pitchFamily="18" charset="0"/>
              </a:rPr>
              <a:t> </a:t>
            </a:r>
            <a:r>
              <a:rPr lang="en-US" sz="2400" dirty="0" err="1" smtClean="0">
                <a:latin typeface="Rockwell Condensed" pitchFamily="18" charset="0"/>
              </a:rPr>
              <a:t>dalam</a:t>
            </a:r>
            <a:r>
              <a:rPr lang="en-US" sz="2400" dirty="0" smtClean="0">
                <a:latin typeface="Rockwell Condensed" pitchFamily="18" charset="0"/>
              </a:rPr>
              <a:t> </a:t>
            </a:r>
            <a:r>
              <a:rPr lang="en-US" sz="2400" dirty="0" err="1" smtClean="0">
                <a:latin typeface="Rockwell Condensed" pitchFamily="18" charset="0"/>
              </a:rPr>
              <a:t>waktu</a:t>
            </a:r>
            <a:r>
              <a:rPr lang="en-US" sz="2400" dirty="0" smtClean="0">
                <a:latin typeface="Rockwell Condensed" pitchFamily="18" charset="0"/>
              </a:rPr>
              <a:t> yang </a:t>
            </a:r>
            <a:r>
              <a:rPr lang="en-US" sz="2400" dirty="0" err="1" smtClean="0">
                <a:latin typeface="Rockwell Condensed" pitchFamily="18" charset="0"/>
              </a:rPr>
              <a:t>panjang</a:t>
            </a:r>
            <a:r>
              <a:rPr lang="en-US" sz="2400" dirty="0" smtClean="0">
                <a:latin typeface="Rockwell Condensed" pitchFamily="18" charset="0"/>
              </a:rPr>
              <a:t> </a:t>
            </a:r>
            <a:r>
              <a:rPr lang="en-US" sz="2400" dirty="0" err="1" smtClean="0">
                <a:latin typeface="Rockwell Condensed" pitchFamily="18" charset="0"/>
              </a:rPr>
              <a:t>dapat</a:t>
            </a:r>
            <a:r>
              <a:rPr lang="en-US" sz="2400" dirty="0" smtClean="0">
                <a:latin typeface="Rockwell Condensed" pitchFamily="18" charset="0"/>
              </a:rPr>
              <a:t> </a:t>
            </a:r>
            <a:r>
              <a:rPr lang="en-US" sz="2400" dirty="0" err="1" smtClean="0">
                <a:latin typeface="Rockwell Condensed" pitchFamily="18" charset="0"/>
              </a:rPr>
              <a:t>menimbulkan</a:t>
            </a:r>
            <a:r>
              <a:rPr lang="en-US" sz="2400" dirty="0" smtClean="0">
                <a:latin typeface="Rockwell Condensed" pitchFamily="18" charset="0"/>
              </a:rPr>
              <a:t> </a:t>
            </a:r>
            <a:r>
              <a:rPr lang="en-US" sz="2400" dirty="0" err="1" smtClean="0">
                <a:latin typeface="Rockwell Condensed" pitchFamily="18" charset="0"/>
              </a:rPr>
              <a:t>gangguan-gangguan</a:t>
            </a:r>
            <a:r>
              <a:rPr lang="en-US" sz="2400" dirty="0" smtClean="0">
                <a:latin typeface="Rockwell Condensed" pitchFamily="18" charset="0"/>
              </a:rPr>
              <a:t> </a:t>
            </a:r>
            <a:r>
              <a:rPr lang="en-US" sz="2400" dirty="0" err="1" smtClean="0">
                <a:latin typeface="Rockwell Condensed" pitchFamily="18" charset="0"/>
              </a:rPr>
              <a:t>pada</a:t>
            </a:r>
            <a:r>
              <a:rPr lang="en-US" sz="2400" dirty="0" smtClean="0">
                <a:latin typeface="Rockwell Condensed" pitchFamily="18" charset="0"/>
              </a:rPr>
              <a:t> </a:t>
            </a:r>
            <a:r>
              <a:rPr lang="en-US" sz="2400" dirty="0" err="1" smtClean="0">
                <a:latin typeface="Rockwell Condensed" pitchFamily="18" charset="0"/>
              </a:rPr>
              <a:t>jaringan</a:t>
            </a:r>
            <a:r>
              <a:rPr lang="en-US" sz="2400" dirty="0" smtClean="0">
                <a:latin typeface="Rockwell Condensed" pitchFamily="18" charset="0"/>
              </a:rPr>
              <a:t> yang </a:t>
            </a:r>
            <a:r>
              <a:rPr lang="en-US" sz="2400" dirty="0" err="1" smtClean="0">
                <a:latin typeface="Rockwell Condensed" pitchFamily="18" charset="0"/>
              </a:rPr>
              <a:t>bersangkutan</a:t>
            </a:r>
            <a:r>
              <a:rPr lang="en-US" sz="2400" dirty="0" smtClean="0">
                <a:latin typeface="Rockwell Condensed" pitchFamily="18" charset="0"/>
              </a:rPr>
              <a:t> </a:t>
            </a:r>
            <a:r>
              <a:rPr lang="en-US" sz="2400" dirty="0" err="1" smtClean="0">
                <a:latin typeface="Rockwell Condensed" pitchFamily="18" charset="0"/>
              </a:rPr>
              <a:t>mulai</a:t>
            </a:r>
            <a:r>
              <a:rPr lang="en-US" sz="2400" dirty="0" smtClean="0">
                <a:latin typeface="Rockwell Condensed" pitchFamily="18" charset="0"/>
              </a:rPr>
              <a:t> </a:t>
            </a:r>
            <a:r>
              <a:rPr lang="en-US" sz="2400" dirty="0" err="1" smtClean="0">
                <a:latin typeface="Rockwell Condensed" pitchFamily="18" charset="0"/>
              </a:rPr>
              <a:t>dari</a:t>
            </a:r>
            <a:r>
              <a:rPr lang="en-US" sz="2400" dirty="0" smtClean="0">
                <a:latin typeface="Rockwell Condensed" pitchFamily="18" charset="0"/>
              </a:rPr>
              <a:t> yang </a:t>
            </a:r>
            <a:r>
              <a:rPr lang="en-US" sz="2400" dirty="0" err="1" smtClean="0">
                <a:latin typeface="Rockwell Condensed" pitchFamily="18" charset="0"/>
              </a:rPr>
              <a:t>ringan</a:t>
            </a:r>
            <a:r>
              <a:rPr lang="en-US" sz="2400" dirty="0" smtClean="0">
                <a:latin typeface="Rockwell Condensed" pitchFamily="18" charset="0"/>
              </a:rPr>
              <a:t> </a:t>
            </a:r>
            <a:r>
              <a:rPr lang="en-US" sz="2400" dirty="0" err="1" smtClean="0">
                <a:latin typeface="Rockwell Condensed" pitchFamily="18" charset="0"/>
              </a:rPr>
              <a:t>sampai</a:t>
            </a:r>
            <a:r>
              <a:rPr lang="en-US" sz="2400" dirty="0" smtClean="0">
                <a:latin typeface="Rockwell Condensed" pitchFamily="18" charset="0"/>
              </a:rPr>
              <a:t> yang </a:t>
            </a:r>
            <a:r>
              <a:rPr lang="en-US" sz="2400" dirty="0" err="1" smtClean="0">
                <a:latin typeface="Rockwell Condensed" pitchFamily="18" charset="0"/>
              </a:rPr>
              <a:t>bersifat</a:t>
            </a:r>
            <a:r>
              <a:rPr lang="en-US" sz="2400" dirty="0" smtClean="0">
                <a:latin typeface="Rockwell Condensed" pitchFamily="18" charset="0"/>
              </a:rPr>
              <a:t> </a:t>
            </a:r>
            <a:r>
              <a:rPr lang="en-US" sz="2400" dirty="0" err="1" smtClean="0">
                <a:latin typeface="Rockwell Condensed" pitchFamily="18" charset="0"/>
              </a:rPr>
              <a:t>masalah</a:t>
            </a:r>
            <a:r>
              <a:rPr lang="en-US" sz="2400" dirty="0" smtClean="0">
                <a:latin typeface="Rockwell Condensed" pitchFamily="18" charset="0"/>
              </a:rPr>
              <a:t> (disorder) </a:t>
            </a:r>
            <a:r>
              <a:rPr lang="en-US" sz="2400" dirty="0" err="1" smtClean="0">
                <a:latin typeface="Rockwell Condensed" pitchFamily="18" charset="0"/>
              </a:rPr>
              <a:t>pada</a:t>
            </a:r>
            <a:r>
              <a:rPr lang="en-US" sz="2400" dirty="0" smtClean="0">
                <a:latin typeface="Rockwell Condensed" pitchFamily="18" charset="0"/>
              </a:rPr>
              <a:t> </a:t>
            </a:r>
            <a:r>
              <a:rPr lang="en-US" sz="2400" dirty="0" err="1" smtClean="0">
                <a:latin typeface="Rockwell Condensed" pitchFamily="18" charset="0"/>
              </a:rPr>
              <a:t>jaringan</a:t>
            </a:r>
            <a:r>
              <a:rPr lang="en-US" sz="2400" dirty="0" smtClean="0">
                <a:latin typeface="Rockwell Condensed" pitchFamily="18" charset="0"/>
              </a:rPr>
              <a:t> </a:t>
            </a:r>
            <a:r>
              <a:rPr lang="en-US" sz="2400" dirty="0" err="1" smtClean="0">
                <a:latin typeface="Rockwell Condensed" pitchFamily="18" charset="0"/>
              </a:rPr>
              <a:t>rangka-tulang</a:t>
            </a:r>
            <a:r>
              <a:rPr lang="en-US" sz="2400" dirty="0" smtClean="0">
                <a:latin typeface="Rockwell Condensed" pitchFamily="18" charset="0"/>
              </a:rPr>
              <a:t> </a:t>
            </a:r>
            <a:r>
              <a:rPr lang="en-US" sz="2400" dirty="0" err="1" smtClean="0">
                <a:latin typeface="Rockwell Condensed" pitchFamily="18" charset="0"/>
              </a:rPr>
              <a:t>tersebut</a:t>
            </a:r>
            <a:endParaRPr lang="en-US" sz="2400" b="1" dirty="0" smtClean="0">
              <a:latin typeface="Rockwell Condensed" pitchFamily="18" charset="0"/>
            </a:endParaRPr>
          </a:p>
          <a:p>
            <a:pPr eaLnBrk="1" hangingPunct="1"/>
            <a:endParaRPr lang="en-US" sz="2400" dirty="0" smtClean="0">
              <a:latin typeface="Rockwell Condensed" pitchFamily="18" charset="0"/>
            </a:endParaRP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42</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284472768"/>
      </p:ext>
    </p:extLst>
  </p:cSld>
  <p:clrMapOvr>
    <a:masterClrMapping/>
  </p:clrMapOvr>
  <p:transition>
    <p:plus/>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eaLnBrk="1" hangingPunct="1"/>
            <a:r>
              <a:rPr lang="en-US" smtClean="0"/>
              <a:t>Usaha dan Energi Potensial</a:t>
            </a:r>
          </a:p>
        </p:txBody>
      </p:sp>
      <p:pic>
        <p:nvPicPr>
          <p:cNvPr id="6146" name="Picture 2"/>
          <p:cNvPicPr>
            <a:picLocks noGrp="1" noChangeAspect="1" noChangeArrowheads="1"/>
          </p:cNvPicPr>
          <p:nvPr>
            <p:ph sz="quarter" idx="4294967295"/>
          </p:nvPr>
        </p:nvPicPr>
        <p:blipFill>
          <a:blip r:embed="rId2">
            <a:extLst>
              <a:ext uri="{28A0092B-C50C-407E-A947-70E740481C1C}">
                <a14:useLocalDpi xmlns:a14="http://schemas.microsoft.com/office/drawing/2010/main" val="0"/>
              </a:ext>
            </a:extLst>
          </a:blip>
          <a:srcRect/>
          <a:stretch>
            <a:fillRect/>
          </a:stretch>
        </p:blipFill>
        <p:spPr>
          <a:xfrm>
            <a:off x="1357313" y="1573213"/>
            <a:ext cx="6334125" cy="4784725"/>
          </a:xfrm>
          <a:noFill/>
        </p:spPr>
      </p:pic>
    </p:spTree>
    <p:extLst>
      <p:ext uri="{BB962C8B-B14F-4D97-AF65-F5344CB8AC3E}">
        <p14:creationId xmlns:p14="http://schemas.microsoft.com/office/powerpoint/2010/main" val="99618345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par>
                                <p:cTn id="21" presetID="14" presetClass="entr" presetSubtype="10" fill="hold" nodeType="withEffect">
                                  <p:stCondLst>
                                    <p:cond delay="0"/>
                                  </p:stCondLst>
                                  <p:childTnLst>
                                    <p:set>
                                      <p:cBhvr>
                                        <p:cTn id="22" dur="1" fill="hold">
                                          <p:stCondLst>
                                            <p:cond delay="0"/>
                                          </p:stCondLst>
                                        </p:cTn>
                                        <p:tgtEl>
                                          <p:spTgt spid="6146"/>
                                        </p:tgtEl>
                                        <p:attrNameLst>
                                          <p:attrName>style.visibility</p:attrName>
                                        </p:attrNameLst>
                                      </p:cBhvr>
                                      <p:to>
                                        <p:strVal val="visible"/>
                                      </p:to>
                                    </p:set>
                                    <p:animEffect transition="in" filter="randombar(horizontal)">
                                      <p:cBhvr>
                                        <p:cTn id="23"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Grp="1" noChangeAspect="1" noChangeArrowheads="1"/>
          </p:cNvPicPr>
          <p:nvPr>
            <p:ph sz="quarter" idx="4294967295"/>
          </p:nvPr>
        </p:nvPicPr>
        <p:blipFill>
          <a:blip r:embed="rId3">
            <a:extLst>
              <a:ext uri="{28A0092B-C50C-407E-A947-70E740481C1C}">
                <a14:useLocalDpi xmlns:a14="http://schemas.microsoft.com/office/drawing/2010/main" val="0"/>
              </a:ext>
            </a:extLst>
          </a:blip>
          <a:srcRect/>
          <a:stretch>
            <a:fillRect/>
          </a:stretch>
        </p:blipFill>
        <p:spPr>
          <a:xfrm>
            <a:off x="6183313" y="1509713"/>
            <a:ext cx="2960687" cy="4727575"/>
          </a:xfrm>
          <a:noFill/>
        </p:spPr>
      </p:pic>
      <p:graphicFrame>
        <p:nvGraphicFramePr>
          <p:cNvPr id="7174" name="Object 6"/>
          <p:cNvGraphicFramePr>
            <a:graphicFrameLocks noChangeAspect="1"/>
          </p:cNvGraphicFramePr>
          <p:nvPr>
            <p:extLst>
              <p:ext uri="{D42A27DB-BD31-4B8C-83A1-F6EECF244321}">
                <p14:modId xmlns:p14="http://schemas.microsoft.com/office/powerpoint/2010/main" val="344713897"/>
              </p:ext>
            </p:extLst>
          </p:nvPr>
        </p:nvGraphicFramePr>
        <p:xfrm>
          <a:off x="3203848" y="1659761"/>
          <a:ext cx="1446213" cy="549275"/>
        </p:xfrm>
        <a:graphic>
          <a:graphicData uri="http://schemas.openxmlformats.org/presentationml/2006/ole">
            <mc:AlternateContent xmlns:mc="http://schemas.openxmlformats.org/markup-compatibility/2006">
              <mc:Choice xmlns:v="urn:schemas-microsoft-com:vml" Requires="v">
                <p:oleObj spid="_x0000_s3082" name="Equation" r:id="rId4" imgW="634680" imgH="241200" progId="Equation.DSMT4">
                  <p:embed/>
                </p:oleObj>
              </mc:Choice>
              <mc:Fallback>
                <p:oleObj name="Equation" r:id="rId4" imgW="6346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848" y="1659761"/>
                        <a:ext cx="144621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175" name="Object 7"/>
          <p:cNvGraphicFramePr>
            <a:graphicFrameLocks noChangeAspect="1"/>
          </p:cNvGraphicFramePr>
          <p:nvPr>
            <p:extLst>
              <p:ext uri="{D42A27DB-BD31-4B8C-83A1-F6EECF244321}">
                <p14:modId xmlns:p14="http://schemas.microsoft.com/office/powerpoint/2010/main" val="1236068709"/>
              </p:ext>
            </p:extLst>
          </p:nvPr>
        </p:nvGraphicFramePr>
        <p:xfrm>
          <a:off x="2191816" y="4606885"/>
          <a:ext cx="2024063" cy="549275"/>
        </p:xfrm>
        <a:graphic>
          <a:graphicData uri="http://schemas.openxmlformats.org/presentationml/2006/ole">
            <mc:AlternateContent xmlns:mc="http://schemas.openxmlformats.org/markup-compatibility/2006">
              <mc:Choice xmlns:v="urn:schemas-microsoft-com:vml" Requires="v">
                <p:oleObj spid="_x0000_s3083" name="Equation" r:id="rId6" imgW="888840" imgH="241200" progId="Equation.DSMT4">
                  <p:embed/>
                </p:oleObj>
              </mc:Choice>
              <mc:Fallback>
                <p:oleObj name="Equation" r:id="rId6" imgW="888840" imgH="2412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1816" y="4606885"/>
                        <a:ext cx="20240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TextBox 13"/>
          <p:cNvSpPr txBox="1">
            <a:spLocks noChangeArrowheads="1"/>
          </p:cNvSpPr>
          <p:nvPr/>
        </p:nvSpPr>
        <p:spPr bwMode="auto">
          <a:xfrm>
            <a:off x="1331640" y="1627584"/>
            <a:ext cx="2143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err="1">
                <a:latin typeface="Georgia" panose="02040502050405020303" pitchFamily="18" charset="0"/>
              </a:rPr>
              <a:t>Diketahui</a:t>
            </a:r>
            <a:r>
              <a:rPr lang="en-US" dirty="0">
                <a:latin typeface="Georgia" panose="02040502050405020303" pitchFamily="18" charset="0"/>
              </a:rPr>
              <a:t> :</a:t>
            </a:r>
          </a:p>
        </p:txBody>
      </p:sp>
      <p:sp>
        <p:nvSpPr>
          <p:cNvPr id="15" name="TextBox 14"/>
          <p:cNvSpPr txBox="1">
            <a:spLocks noChangeArrowheads="1"/>
          </p:cNvSpPr>
          <p:nvPr/>
        </p:nvSpPr>
        <p:spPr bwMode="auto">
          <a:xfrm>
            <a:off x="1048698" y="598487"/>
            <a:ext cx="68356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err="1">
                <a:latin typeface="Georgia" panose="02040502050405020303" pitchFamily="18" charset="0"/>
              </a:rPr>
              <a:t>Berdasarkan</a:t>
            </a:r>
            <a:r>
              <a:rPr lang="en-US" dirty="0">
                <a:latin typeface="Georgia" panose="02040502050405020303" pitchFamily="18" charset="0"/>
              </a:rPr>
              <a:t> </a:t>
            </a:r>
            <a:r>
              <a:rPr lang="en-US" dirty="0" err="1">
                <a:latin typeface="Georgia" panose="02040502050405020303" pitchFamily="18" charset="0"/>
              </a:rPr>
              <a:t>konsep</a:t>
            </a:r>
            <a:r>
              <a:rPr lang="en-US" dirty="0">
                <a:latin typeface="Georgia" panose="02040502050405020303" pitchFamily="18" charset="0"/>
              </a:rPr>
              <a:t> </a:t>
            </a:r>
            <a:r>
              <a:rPr lang="en-US" dirty="0" err="1">
                <a:latin typeface="Georgia" panose="02040502050405020303" pitchFamily="18" charset="0"/>
              </a:rPr>
              <a:t>perhitungan</a:t>
            </a:r>
            <a:r>
              <a:rPr lang="en-US" dirty="0">
                <a:latin typeface="Georgia" panose="02040502050405020303" pitchFamily="18" charset="0"/>
              </a:rPr>
              <a:t> Usaha :</a:t>
            </a:r>
          </a:p>
        </p:txBody>
      </p:sp>
      <p:sp>
        <p:nvSpPr>
          <p:cNvPr id="16" name="TextBox 15"/>
          <p:cNvSpPr txBox="1">
            <a:spLocks noChangeArrowheads="1"/>
          </p:cNvSpPr>
          <p:nvPr/>
        </p:nvSpPr>
        <p:spPr bwMode="auto">
          <a:xfrm>
            <a:off x="1048699" y="3458001"/>
            <a:ext cx="438739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dirty="0" err="1">
                <a:latin typeface="Georgia" panose="02040502050405020303" pitchFamily="18" charset="0"/>
              </a:rPr>
              <a:t>Hubungan</a:t>
            </a:r>
            <a:r>
              <a:rPr lang="en-US" dirty="0">
                <a:latin typeface="Georgia" panose="02040502050405020303" pitchFamily="18" charset="0"/>
              </a:rPr>
              <a:t> </a:t>
            </a:r>
            <a:r>
              <a:rPr lang="en-US" dirty="0" err="1">
                <a:latin typeface="Georgia" panose="02040502050405020303" pitchFamily="18" charset="0"/>
              </a:rPr>
              <a:t>antara</a:t>
            </a:r>
            <a:r>
              <a:rPr lang="en-US" dirty="0">
                <a:latin typeface="Georgia" panose="02040502050405020303" pitchFamily="18" charset="0"/>
              </a:rPr>
              <a:t> Usaha </a:t>
            </a:r>
            <a:r>
              <a:rPr lang="en-US" dirty="0" err="1">
                <a:latin typeface="Georgia" panose="02040502050405020303" pitchFamily="18" charset="0"/>
              </a:rPr>
              <a:t>dan</a:t>
            </a:r>
            <a:r>
              <a:rPr lang="en-US" dirty="0">
                <a:latin typeface="Georgia" panose="02040502050405020303" pitchFamily="18" charset="0"/>
              </a:rPr>
              <a:t> </a:t>
            </a:r>
            <a:r>
              <a:rPr lang="en-US" dirty="0" err="1">
                <a:latin typeface="Georgia" panose="02040502050405020303" pitchFamily="18" charset="0"/>
              </a:rPr>
              <a:t>Energi</a:t>
            </a:r>
            <a:r>
              <a:rPr lang="en-US" dirty="0">
                <a:latin typeface="Georgia" panose="02040502050405020303" pitchFamily="18" charset="0"/>
              </a:rPr>
              <a:t> </a:t>
            </a:r>
            <a:r>
              <a:rPr lang="en-US" dirty="0" err="1">
                <a:latin typeface="Georgia" panose="02040502050405020303" pitchFamily="18" charset="0"/>
              </a:rPr>
              <a:t>Potensial</a:t>
            </a:r>
            <a:r>
              <a:rPr lang="en-US" dirty="0">
                <a:latin typeface="Georgia" panose="02040502050405020303" pitchFamily="18" charset="0"/>
              </a:rPr>
              <a:t> :</a:t>
            </a:r>
          </a:p>
        </p:txBody>
      </p:sp>
    </p:spTree>
    <p:extLst>
      <p:ext uri="{BB962C8B-B14F-4D97-AF65-F5344CB8AC3E}">
        <p14:creationId xmlns:p14="http://schemas.microsoft.com/office/powerpoint/2010/main" val="388578005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randombar(horizontal)">
                                      <p:cBhvr>
                                        <p:cTn id="7" dur="500"/>
                                        <p:tgtEl>
                                          <p:spTgt spid="717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box(in)">
                                      <p:cBhvr>
                                        <p:cTn id="10" dur="500"/>
                                        <p:tgtEl>
                                          <p:spTgt spid="15"/>
                                        </p:tgtEl>
                                      </p:cBhvr>
                                    </p:animEffect>
                                  </p:childTnLst>
                                </p:cTn>
                              </p:par>
                              <p:par>
                                <p:cTn id="11" presetID="2" presetClass="entr" presetSubtype="4"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7174"/>
                                        </p:tgtEl>
                                        <p:attrNameLst>
                                          <p:attrName>style.visibility</p:attrName>
                                        </p:attrNameLst>
                                      </p:cBhvr>
                                      <p:to>
                                        <p:strVal val="visible"/>
                                      </p:to>
                                    </p:set>
                                    <p:anim calcmode="lin" valueType="num">
                                      <p:cBhvr additive="base">
                                        <p:cTn id="17" dur="500" fill="hold"/>
                                        <p:tgtEl>
                                          <p:spTgt spid="7174"/>
                                        </p:tgtEl>
                                        <p:attrNameLst>
                                          <p:attrName>ppt_x</p:attrName>
                                        </p:attrNameLst>
                                      </p:cBhvr>
                                      <p:tavLst>
                                        <p:tav tm="0">
                                          <p:val>
                                            <p:strVal val="#ppt_x"/>
                                          </p:val>
                                        </p:tav>
                                        <p:tav tm="100000">
                                          <p:val>
                                            <p:strVal val="#ppt_x"/>
                                          </p:val>
                                        </p:tav>
                                      </p:tavLst>
                                    </p:anim>
                                    <p:anim calcmode="lin" valueType="num">
                                      <p:cBhvr additive="base">
                                        <p:cTn id="18" dur="500" fill="hold"/>
                                        <p:tgtEl>
                                          <p:spTgt spid="7174"/>
                                        </p:tgtEl>
                                        <p:attrNameLst>
                                          <p:attrName>ppt_y</p:attrName>
                                        </p:attrNameLst>
                                      </p:cBhvr>
                                      <p:tavLst>
                                        <p:tav tm="0">
                                          <p:val>
                                            <p:strVal val="1+#ppt_h/2"/>
                                          </p:val>
                                        </p:tav>
                                        <p:tav tm="100000">
                                          <p:val>
                                            <p:strVal val="#ppt_y"/>
                                          </p:val>
                                        </p:tav>
                                      </p:tavLst>
                                    </p:anim>
                                  </p:childTnLst>
                                </p:cTn>
                              </p:par>
                              <p:par>
                                <p:cTn id="19" presetID="3" presetClass="entr" presetSubtype="1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blinds(horizontal)">
                                      <p:cBhvr>
                                        <p:cTn id="21" dur="500"/>
                                        <p:tgtEl>
                                          <p:spTgt spid="16"/>
                                        </p:tgtEl>
                                      </p:cBhvr>
                                    </p:animEffect>
                                  </p:childTnLst>
                                </p:cTn>
                              </p:par>
                              <p:par>
                                <p:cTn id="22" presetID="3" presetClass="entr" presetSubtype="10" fill="hold" nodeType="withEffect">
                                  <p:stCondLst>
                                    <p:cond delay="0"/>
                                  </p:stCondLst>
                                  <p:childTnLst>
                                    <p:set>
                                      <p:cBhvr>
                                        <p:cTn id="23" dur="1" fill="hold">
                                          <p:stCondLst>
                                            <p:cond delay="0"/>
                                          </p:stCondLst>
                                        </p:cTn>
                                        <p:tgtEl>
                                          <p:spTgt spid="7175"/>
                                        </p:tgtEl>
                                        <p:attrNameLst>
                                          <p:attrName>style.visibility</p:attrName>
                                        </p:attrNameLst>
                                      </p:cBhvr>
                                      <p:to>
                                        <p:strVal val="visible"/>
                                      </p:to>
                                    </p:set>
                                    <p:animEffect transition="in" filter="blinds(horizontal)">
                                      <p:cBhvr>
                                        <p:cTn id="24"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n-US" smtClean="0">
                <a:solidFill>
                  <a:srgbClr val="7B9899"/>
                </a:solidFill>
              </a:rPr>
              <a:t>Hukum Kekekalan Energi</a:t>
            </a:r>
          </a:p>
        </p:txBody>
      </p:sp>
      <p:sp>
        <p:nvSpPr>
          <p:cNvPr id="3" name="Content Placeholder 2"/>
          <p:cNvSpPr>
            <a:spLocks noGrp="1"/>
          </p:cNvSpPr>
          <p:nvPr>
            <p:ph sz="quarter" idx="1"/>
          </p:nvPr>
        </p:nvSpPr>
        <p:spPr>
          <a:xfrm>
            <a:off x="1066800" y="3981028"/>
            <a:ext cx="7393632" cy="2286000"/>
          </a:xfrm>
        </p:spPr>
        <p:txBody>
          <a:bodyPr/>
          <a:lstStyle/>
          <a:p>
            <a:pPr eaLnBrk="1" hangingPunct="1"/>
            <a:r>
              <a:rPr lang="en-US" sz="2400" dirty="0" err="1" smtClean="0"/>
              <a:t>Hukum</a:t>
            </a:r>
            <a:r>
              <a:rPr lang="en-US" sz="2400" dirty="0" smtClean="0"/>
              <a:t> </a:t>
            </a:r>
            <a:r>
              <a:rPr lang="en-US" sz="2400" dirty="0" err="1" smtClean="0"/>
              <a:t>Kekekalan</a:t>
            </a:r>
            <a:r>
              <a:rPr lang="en-US" sz="2400" dirty="0" smtClean="0"/>
              <a:t> </a:t>
            </a:r>
            <a:r>
              <a:rPr lang="en-US" sz="2400" dirty="0" err="1" smtClean="0"/>
              <a:t>Energi</a:t>
            </a:r>
            <a:r>
              <a:rPr lang="en-US" sz="2400" dirty="0" smtClean="0"/>
              <a:t>:</a:t>
            </a:r>
          </a:p>
          <a:p>
            <a:pPr eaLnBrk="1" hangingPunct="1">
              <a:buFont typeface="Wingdings 2" panose="05020102010507070707" pitchFamily="18" charset="2"/>
              <a:buNone/>
            </a:pPr>
            <a:r>
              <a:rPr lang="en-US" sz="2400" dirty="0" smtClean="0"/>
              <a:t>	</a:t>
            </a:r>
            <a:r>
              <a:rPr lang="en-US" sz="2400" b="1" dirty="0" err="1" smtClean="0"/>
              <a:t>Besar</a:t>
            </a:r>
            <a:r>
              <a:rPr lang="en-US" sz="2400" b="1" dirty="0" smtClean="0"/>
              <a:t> </a:t>
            </a:r>
            <a:r>
              <a:rPr lang="en-US" sz="2400" b="1" dirty="0" err="1" smtClean="0"/>
              <a:t>energi</a:t>
            </a:r>
            <a:r>
              <a:rPr lang="en-US" sz="2400" b="1" dirty="0" smtClean="0"/>
              <a:t> </a:t>
            </a:r>
            <a:r>
              <a:rPr lang="en-US" sz="2400" b="1" dirty="0" err="1" smtClean="0"/>
              <a:t>mekanik</a:t>
            </a:r>
            <a:r>
              <a:rPr lang="en-US" sz="2400" b="1" dirty="0" smtClean="0"/>
              <a:t> </a:t>
            </a:r>
            <a:r>
              <a:rPr lang="en-US" sz="2400" dirty="0" err="1" smtClean="0"/>
              <a:t>benda</a:t>
            </a:r>
            <a:r>
              <a:rPr lang="en-US" sz="2400" dirty="0" smtClean="0"/>
              <a:t> </a:t>
            </a:r>
            <a:r>
              <a:rPr lang="en-US" sz="2400" dirty="0" err="1" smtClean="0"/>
              <a:t>ketika</a:t>
            </a:r>
            <a:r>
              <a:rPr lang="en-US" sz="2400" dirty="0" smtClean="0"/>
              <a:t> </a:t>
            </a:r>
            <a:r>
              <a:rPr lang="en-US" sz="2400" dirty="0" err="1" smtClean="0"/>
              <a:t>berada</a:t>
            </a:r>
            <a:r>
              <a:rPr lang="en-US" sz="2400" dirty="0" smtClean="0"/>
              <a:t> di </a:t>
            </a:r>
            <a:r>
              <a:rPr lang="en-US" sz="2400" b="1" dirty="0" err="1" smtClean="0"/>
              <a:t>puncak</a:t>
            </a:r>
            <a:r>
              <a:rPr lang="en-US" sz="2400" b="1" dirty="0" smtClean="0"/>
              <a:t> </a:t>
            </a:r>
            <a:r>
              <a:rPr lang="en-US" sz="2400" b="1" dirty="0" err="1" smtClean="0"/>
              <a:t>tebing</a:t>
            </a:r>
            <a:r>
              <a:rPr lang="en-US" sz="2400" dirty="0" smtClean="0"/>
              <a:t> </a:t>
            </a:r>
            <a:r>
              <a:rPr lang="en-US" sz="2400" dirty="0" err="1" smtClean="0"/>
              <a:t>adalah</a:t>
            </a:r>
            <a:r>
              <a:rPr lang="en-US" sz="2400" dirty="0" smtClean="0"/>
              <a:t> </a:t>
            </a:r>
            <a:r>
              <a:rPr lang="en-US" sz="2400" dirty="0" err="1" smtClean="0"/>
              <a:t>sama</a:t>
            </a:r>
            <a:r>
              <a:rPr lang="en-US" sz="2400" dirty="0" smtClean="0"/>
              <a:t> </a:t>
            </a:r>
            <a:r>
              <a:rPr lang="en-US" sz="2400" dirty="0" err="1" smtClean="0"/>
              <a:t>dengan</a:t>
            </a:r>
            <a:r>
              <a:rPr lang="en-US" sz="2400" dirty="0" smtClean="0"/>
              <a:t> </a:t>
            </a:r>
            <a:r>
              <a:rPr lang="en-US" sz="2400" dirty="0" err="1" smtClean="0"/>
              <a:t>energi</a:t>
            </a:r>
            <a:r>
              <a:rPr lang="en-US" sz="2400" dirty="0" smtClean="0"/>
              <a:t> </a:t>
            </a:r>
            <a:r>
              <a:rPr lang="en-US" sz="2400" dirty="0" err="1" smtClean="0"/>
              <a:t>mekanik</a:t>
            </a:r>
            <a:r>
              <a:rPr lang="en-US" sz="2400" dirty="0" smtClean="0"/>
              <a:t> </a:t>
            </a:r>
            <a:r>
              <a:rPr lang="en-US" sz="2400" dirty="0" err="1" smtClean="0"/>
              <a:t>benda</a:t>
            </a:r>
            <a:r>
              <a:rPr lang="en-US" sz="2400" dirty="0" smtClean="0"/>
              <a:t> </a:t>
            </a:r>
            <a:r>
              <a:rPr lang="en-US" sz="2400" dirty="0" err="1" smtClean="0"/>
              <a:t>ketika</a:t>
            </a:r>
            <a:r>
              <a:rPr lang="en-US" sz="2400" dirty="0" smtClean="0"/>
              <a:t> </a:t>
            </a:r>
            <a:r>
              <a:rPr lang="en-US" sz="2400" dirty="0" err="1" smtClean="0"/>
              <a:t>berada</a:t>
            </a:r>
            <a:r>
              <a:rPr lang="en-US" sz="2400" dirty="0" smtClean="0"/>
              <a:t> </a:t>
            </a:r>
            <a:r>
              <a:rPr lang="en-US" sz="2400" b="1" dirty="0" err="1" smtClean="0"/>
              <a:t>pada</a:t>
            </a:r>
            <a:r>
              <a:rPr lang="en-US" sz="2400" b="1" dirty="0" smtClean="0"/>
              <a:t> </a:t>
            </a:r>
            <a:r>
              <a:rPr lang="en-US" sz="2400" b="1" dirty="0" err="1" smtClean="0"/>
              <a:t>titik</a:t>
            </a:r>
            <a:r>
              <a:rPr lang="en-US" sz="2400" b="1" dirty="0" smtClean="0"/>
              <a:t> minimum (</a:t>
            </a:r>
            <a:r>
              <a:rPr lang="en-US" sz="2400" b="1" dirty="0" err="1" smtClean="0"/>
              <a:t>terendah</a:t>
            </a:r>
            <a:r>
              <a:rPr lang="en-US" sz="2400" b="1" dirty="0" smtClean="0"/>
              <a:t>).</a:t>
            </a:r>
          </a:p>
        </p:txBody>
      </p:sp>
      <p:sp>
        <p:nvSpPr>
          <p:cNvPr id="5" name="Freeform 4"/>
          <p:cNvSpPr/>
          <p:nvPr/>
        </p:nvSpPr>
        <p:spPr>
          <a:xfrm>
            <a:off x="1331640" y="1762919"/>
            <a:ext cx="7650162" cy="1974850"/>
          </a:xfrm>
          <a:custGeom>
            <a:avLst/>
            <a:gdLst>
              <a:gd name="connsiteX0" fmla="*/ 0 w 7650051"/>
              <a:gd name="connsiteY0" fmla="*/ 1068947 h 1974761"/>
              <a:gd name="connsiteX1" fmla="*/ 1004552 w 7650051"/>
              <a:gd name="connsiteY1" fmla="*/ 296215 h 1974761"/>
              <a:gd name="connsiteX2" fmla="*/ 2021983 w 7650051"/>
              <a:gd name="connsiteY2" fmla="*/ 25758 h 1974761"/>
              <a:gd name="connsiteX3" fmla="*/ 2936383 w 7650051"/>
              <a:gd name="connsiteY3" fmla="*/ 141668 h 1974761"/>
              <a:gd name="connsiteX4" fmla="*/ 3606085 w 7650051"/>
              <a:gd name="connsiteY4" fmla="*/ 425004 h 1974761"/>
              <a:gd name="connsiteX5" fmla="*/ 4559121 w 7650051"/>
              <a:gd name="connsiteY5" fmla="*/ 1043189 h 1974761"/>
              <a:gd name="connsiteX6" fmla="*/ 5422006 w 7650051"/>
              <a:gd name="connsiteY6" fmla="*/ 1635618 h 1974761"/>
              <a:gd name="connsiteX7" fmla="*/ 6568226 w 7650051"/>
              <a:gd name="connsiteY7" fmla="*/ 1957589 h 1974761"/>
              <a:gd name="connsiteX8" fmla="*/ 7650051 w 7650051"/>
              <a:gd name="connsiteY8" fmla="*/ 1738649 h 1974761"/>
              <a:gd name="connsiteX9" fmla="*/ 7650051 w 7650051"/>
              <a:gd name="connsiteY9" fmla="*/ 1738649 h 1974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50051" h="1974761">
                <a:moveTo>
                  <a:pt x="0" y="1068947"/>
                </a:moveTo>
                <a:cubicBezTo>
                  <a:pt x="333777" y="769513"/>
                  <a:pt x="667555" y="470080"/>
                  <a:pt x="1004552" y="296215"/>
                </a:cubicBezTo>
                <a:cubicBezTo>
                  <a:pt x="1341549" y="122350"/>
                  <a:pt x="1700011" y="51516"/>
                  <a:pt x="2021983" y="25758"/>
                </a:cubicBezTo>
                <a:cubicBezTo>
                  <a:pt x="2343955" y="0"/>
                  <a:pt x="2672366" y="75127"/>
                  <a:pt x="2936383" y="141668"/>
                </a:cubicBezTo>
                <a:cubicBezTo>
                  <a:pt x="3200400" y="208209"/>
                  <a:pt x="3335629" y="274751"/>
                  <a:pt x="3606085" y="425004"/>
                </a:cubicBezTo>
                <a:cubicBezTo>
                  <a:pt x="3876541" y="575257"/>
                  <a:pt x="4256468" y="841420"/>
                  <a:pt x="4559121" y="1043189"/>
                </a:cubicBezTo>
                <a:cubicBezTo>
                  <a:pt x="4861774" y="1244958"/>
                  <a:pt x="5087155" y="1483218"/>
                  <a:pt x="5422006" y="1635618"/>
                </a:cubicBezTo>
                <a:cubicBezTo>
                  <a:pt x="5756857" y="1788018"/>
                  <a:pt x="6196885" y="1940417"/>
                  <a:pt x="6568226" y="1957589"/>
                </a:cubicBezTo>
                <a:cubicBezTo>
                  <a:pt x="6939567" y="1974761"/>
                  <a:pt x="7650051" y="1738649"/>
                  <a:pt x="7650051" y="1738649"/>
                </a:cubicBezTo>
                <a:lnTo>
                  <a:pt x="7650051" y="1738649"/>
                </a:lnTo>
              </a:path>
            </a:pathLst>
          </a:cu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6" name="Smiley Face 5"/>
          <p:cNvSpPr/>
          <p:nvPr/>
        </p:nvSpPr>
        <p:spPr>
          <a:xfrm>
            <a:off x="3491880" y="1405731"/>
            <a:ext cx="357187" cy="357188"/>
          </a:xfrm>
          <a:prstGeom prst="smileyFace">
            <a:avLst/>
          </a:prstGeom>
        </p:spPr>
        <p:style>
          <a:lnRef idx="3">
            <a:schemeClr val="lt1"/>
          </a:lnRef>
          <a:fillRef idx="1">
            <a:schemeClr val="accent2"/>
          </a:fillRef>
          <a:effectRef idx="1">
            <a:schemeClr val="accent2"/>
          </a:effectRef>
          <a:fontRef idx="minor">
            <a:schemeClr val="lt1"/>
          </a:fontRef>
        </p:style>
        <p:txBody>
          <a:bodyPr anchor="ctr"/>
          <a:lstStyle/>
          <a:p>
            <a:pPr algn="ctr" fontAlgn="auto">
              <a:spcBef>
                <a:spcPts val="0"/>
              </a:spcBef>
              <a:spcAft>
                <a:spcPts val="0"/>
              </a:spcAft>
              <a:defRPr/>
            </a:pPr>
            <a:endParaRPr lang="en-US"/>
          </a:p>
        </p:txBody>
      </p:sp>
    </p:spTree>
    <p:extLst>
      <p:ext uri="{BB962C8B-B14F-4D97-AF65-F5344CB8AC3E}">
        <p14:creationId xmlns:p14="http://schemas.microsoft.com/office/powerpoint/2010/main" val="318548783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par>
                                <p:cTn id="21" presetID="34"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from="(-#ppt_w/2)" to="(#ppt_x)" calcmode="lin" valueType="num">
                                      <p:cBhvr>
                                        <p:cTn id="23" dur="1200" fill="hold">
                                          <p:stCondLst>
                                            <p:cond delay="0"/>
                                          </p:stCondLst>
                                        </p:cTn>
                                        <p:tgtEl>
                                          <p:spTgt spid="5"/>
                                        </p:tgtEl>
                                        <p:attrNameLst>
                                          <p:attrName>ppt_x</p:attrName>
                                        </p:attrNameLst>
                                      </p:cBhvr>
                                    </p:anim>
                                    <p:anim from="0" to="-1.0" calcmode="lin" valueType="num">
                                      <p:cBhvr>
                                        <p:cTn id="24" dur="400" decel="50000" autoRev="1" fill="hold">
                                          <p:stCondLst>
                                            <p:cond delay="1200"/>
                                          </p:stCondLst>
                                        </p:cTn>
                                        <p:tgtEl>
                                          <p:spTgt spid="5"/>
                                        </p:tgtEl>
                                        <p:attrNameLst>
                                          <p:attrName>xshear</p:attrName>
                                        </p:attrNameLst>
                                      </p:cBhvr>
                                    </p:anim>
                                    <p:animScale>
                                      <p:cBhvr>
                                        <p:cTn id="25" dur="400" decel="100000" autoRev="1" fill="hold">
                                          <p:stCondLst>
                                            <p:cond delay="1200"/>
                                          </p:stCondLst>
                                        </p:cTn>
                                        <p:tgtEl>
                                          <p:spTgt spid="5"/>
                                        </p:tgtEl>
                                      </p:cBhvr>
                                      <p:from x="100000" y="100000"/>
                                      <p:to x="80000" y="100000"/>
                                    </p:animScale>
                                    <p:anim by="(#ppt_h/3+#ppt_w*0.1)" calcmode="lin" valueType="num">
                                      <p:cBhvr additive="sum">
                                        <p:cTn id="26" dur="400" decel="100000" autoRev="1" fill="hold">
                                          <p:stCondLst>
                                            <p:cond delay="1200"/>
                                          </p:stCondLst>
                                        </p:cTn>
                                        <p:tgtEl>
                                          <p:spTgt spid="5"/>
                                        </p:tgtEl>
                                        <p:attrNameLst>
                                          <p:attrName>ppt_x</p:attrName>
                                        </p:attrNameLst>
                                      </p:cBhvr>
                                    </p:anim>
                                  </p:childTnLst>
                                </p:cTn>
                              </p:par>
                              <p:par>
                                <p:cTn id="27" presetID="0" presetClass="path" presetSubtype="0" accel="50000" decel="50000" fill="hold" grpId="0" nodeType="withEffect">
                                  <p:stCondLst>
                                    <p:cond delay="0"/>
                                  </p:stCondLst>
                                  <p:childTnLst>
                                    <p:animMotion origin="layout" path="M -1.94444E-6 -0.01735 C 0.01736 -0.03793 0.03507 -0.05805 0.05764 -0.07517 C 0.08038 -0.09205 0.10695 -0.11078 0.13629 -0.12003 C 0.16563 -0.12905 0.20452 -0.13044 0.23386 -0.13044 C 0.26337 -0.13044 0.28472 -0.13021 0.31406 -0.12003 C 0.34323 -0.10939 0.3809 -0.08534 0.40903 -0.06777 C 0.43698 -0.04996 0.45712 -0.03169 0.48143 -0.01203 C 0.50521 0.0074 0.52865 0.02752 0.55417 0.04925 C 0.57917 0.07099 0.6066 0.10291 0.63264 0.11794 C 0.65851 0.13274 0.68229 0.13598 0.70955 0.13806 C 0.73681 0.14084 0.77344 0.13552 0.79531 0.13089 C 0.81788 0.12627 0.83854 0.1147 0.84306 0.11031 " pathEditMode="relative" rAng="0" ptsTypes="aaaaaaaaaaaA">
                                      <p:cBhvr>
                                        <p:cTn id="28" dur="3000" fill="hold"/>
                                        <p:tgtEl>
                                          <p:spTgt spid="6"/>
                                        </p:tgtEl>
                                        <p:attrNameLst>
                                          <p:attrName>ppt_x</p:attrName>
                                          <p:attrName>ppt_y</p:attrName>
                                        </p:attrNameLst>
                                      </p:cBhvr>
                                      <p:rCtr x="42153" y="2243"/>
                                    </p:animMotion>
                                  </p:childTnLst>
                                </p:cTn>
                              </p:par>
                              <p:par>
                                <p:cTn id="29" presetID="3" presetClass="entr" presetSubtype="10" fill="hold" grpId="0" nodeType="with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blinds(horizontal)">
                                      <p:cBhvr>
                                        <p:cTn id="31" dur="500"/>
                                        <p:tgtEl>
                                          <p:spTgt spid="3">
                                            <p:txEl>
                                              <p:pRg st="0" end="0"/>
                                            </p:txEl>
                                          </p:spTgt>
                                        </p:tgtEl>
                                      </p:cBhvr>
                                    </p:animEffect>
                                  </p:childTnLst>
                                </p:cTn>
                              </p:par>
                              <p:par>
                                <p:cTn id="32" presetID="3" presetClass="entr" presetSubtype="10" fill="hold" grpId="0" nodeType="withEffect">
                                  <p:stCondLst>
                                    <p:cond delay="0"/>
                                  </p:stCondLst>
                                  <p:childTnLst>
                                    <p:set>
                                      <p:cBhvr>
                                        <p:cTn id="33" dur="1" fill="hold">
                                          <p:stCondLst>
                                            <p:cond delay="0"/>
                                          </p:stCondLst>
                                        </p:cTn>
                                        <p:tgtEl>
                                          <p:spTgt spid="3">
                                            <p:txEl>
                                              <p:pRg st="1" end="1"/>
                                            </p:txEl>
                                          </p:spTgt>
                                        </p:tgtEl>
                                        <p:attrNameLst>
                                          <p:attrName>style.visibility</p:attrName>
                                        </p:attrNameLst>
                                      </p:cBhvr>
                                      <p:to>
                                        <p:strVal val="visible"/>
                                      </p:to>
                                    </p:set>
                                    <p:animEffect transition="in" filter="blinds(horizontal)">
                                      <p:cBhvr>
                                        <p:cTn id="34"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Modul-5, data M Arief Latar</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46</a:t>
            </a:fld>
            <a:endParaRPr lang="en-US">
              <a:solidFill>
                <a:prstClr val="black"/>
              </a:solidFill>
            </a:endParaRPr>
          </a:p>
        </p:txBody>
      </p:sp>
      <p:sp>
        <p:nvSpPr>
          <p:cNvPr id="228354" name="Rectangle 2"/>
          <p:cNvSpPr>
            <a:spLocks noGrp="1" noChangeArrowheads="1"/>
          </p:cNvSpPr>
          <p:nvPr>
            <p:ph type="title" idx="4294967295"/>
          </p:nvPr>
        </p:nvSpPr>
        <p:spPr>
          <a:xfrm>
            <a:off x="1331640" y="692696"/>
            <a:ext cx="5711825" cy="815975"/>
          </a:xfrm>
        </p:spPr>
        <p:txBody>
          <a:bodyPr/>
          <a:lstStyle/>
          <a:p>
            <a:pPr algn="ctr"/>
            <a:r>
              <a:rPr lang="en-US" sz="6600" dirty="0" err="1"/>
              <a:t>Keseimbangan</a:t>
            </a:r>
            <a:endParaRPr lang="en-US" sz="6600" dirty="0"/>
          </a:p>
        </p:txBody>
      </p:sp>
      <p:sp>
        <p:nvSpPr>
          <p:cNvPr id="228355" name="Rectangle 3"/>
          <p:cNvSpPr>
            <a:spLocks noGrp="1" noChangeArrowheads="1"/>
          </p:cNvSpPr>
          <p:nvPr>
            <p:ph idx="4294967295"/>
          </p:nvPr>
        </p:nvSpPr>
        <p:spPr>
          <a:xfrm>
            <a:off x="1641475" y="1965324"/>
            <a:ext cx="6648450" cy="2395538"/>
          </a:xfrm>
        </p:spPr>
        <p:txBody>
          <a:bodyPr/>
          <a:lstStyle/>
          <a:p>
            <a:r>
              <a:rPr lang="en-US" dirty="0" err="1">
                <a:latin typeface="Arial Rounded MT Bold" pitchFamily="34" charset="0"/>
              </a:rPr>
              <a:t>Keseimbangan</a:t>
            </a:r>
            <a:r>
              <a:rPr lang="en-US" dirty="0">
                <a:latin typeface="Arial Rounded MT Bold" pitchFamily="34" charset="0"/>
              </a:rPr>
              <a:t> </a:t>
            </a:r>
            <a:r>
              <a:rPr lang="en-US" dirty="0" err="1">
                <a:latin typeface="Arial Rounded MT Bold" pitchFamily="34" charset="0"/>
              </a:rPr>
              <a:t>stabil</a:t>
            </a:r>
            <a:endParaRPr lang="en-US" dirty="0">
              <a:latin typeface="Arial Rounded MT Bold" pitchFamily="34" charset="0"/>
            </a:endParaRPr>
          </a:p>
          <a:p>
            <a:pPr marL="857250" lvl="1" indent="-457200">
              <a:buFont typeface="+mj-lt"/>
              <a:buAutoNum type="arabicPeriod"/>
            </a:pPr>
            <a:r>
              <a:rPr lang="en-US" sz="2100" dirty="0" err="1" smtClean="0"/>
              <a:t>Pusat</a:t>
            </a:r>
            <a:r>
              <a:rPr lang="en-US" sz="2100" dirty="0" smtClean="0"/>
              <a:t> </a:t>
            </a:r>
            <a:r>
              <a:rPr lang="en-US" sz="2100" dirty="0" err="1"/>
              <a:t>gravitasinya</a:t>
            </a:r>
            <a:r>
              <a:rPr lang="en-US" sz="2100" dirty="0"/>
              <a:t> </a:t>
            </a:r>
            <a:r>
              <a:rPr lang="en-US" sz="2100" dirty="0" err="1"/>
              <a:t>naik</a:t>
            </a:r>
            <a:r>
              <a:rPr lang="en-US" sz="2100" dirty="0"/>
              <a:t> </a:t>
            </a:r>
            <a:r>
              <a:rPr lang="en-US" sz="2100" dirty="0" err="1"/>
              <a:t>jika</a:t>
            </a:r>
            <a:r>
              <a:rPr lang="en-US" sz="2100" dirty="0"/>
              <a:t> </a:t>
            </a:r>
            <a:r>
              <a:rPr lang="en-US" sz="2100" dirty="0" err="1"/>
              <a:t>diberi</a:t>
            </a:r>
            <a:r>
              <a:rPr lang="en-US" sz="2100" dirty="0"/>
              <a:t> </a:t>
            </a:r>
            <a:r>
              <a:rPr lang="en-US" sz="2100" dirty="0" err="1"/>
              <a:t>gaya</a:t>
            </a:r>
            <a:r>
              <a:rPr lang="en-US" sz="2100" dirty="0"/>
              <a:t>.</a:t>
            </a:r>
          </a:p>
          <a:p>
            <a:pPr marL="857250" lvl="1" indent="-457200">
              <a:buFont typeface="+mj-lt"/>
              <a:buAutoNum type="arabicPeriod"/>
            </a:pPr>
            <a:r>
              <a:rPr lang="en-US" sz="2100" dirty="0" err="1" smtClean="0"/>
              <a:t>Muncul</a:t>
            </a:r>
            <a:r>
              <a:rPr lang="en-US" sz="2100" dirty="0" smtClean="0"/>
              <a:t> </a:t>
            </a:r>
            <a:r>
              <a:rPr lang="en-US" sz="2100" dirty="0" err="1"/>
              <a:t>gaya</a:t>
            </a:r>
            <a:r>
              <a:rPr lang="en-US" sz="2100" dirty="0"/>
              <a:t> </a:t>
            </a:r>
            <a:r>
              <a:rPr lang="en-US" sz="2100" dirty="0" err="1"/>
              <a:t>pemulih</a:t>
            </a:r>
            <a:r>
              <a:rPr lang="en-US" sz="2100" dirty="0"/>
              <a:t> yang </a:t>
            </a:r>
            <a:r>
              <a:rPr lang="en-US" sz="2100" dirty="0" err="1"/>
              <a:t>menyebabkan</a:t>
            </a:r>
            <a:r>
              <a:rPr lang="en-US" sz="2100" dirty="0"/>
              <a:t> </a:t>
            </a:r>
            <a:r>
              <a:rPr lang="en-US" sz="2100" dirty="0" err="1"/>
              <a:t>kembali</a:t>
            </a:r>
            <a:r>
              <a:rPr lang="en-US" sz="2100" dirty="0"/>
              <a:t> </a:t>
            </a:r>
            <a:r>
              <a:rPr lang="en-US" sz="2100" dirty="0" err="1"/>
              <a:t>kekeadaan</a:t>
            </a:r>
            <a:r>
              <a:rPr lang="en-US" sz="2100" dirty="0"/>
              <a:t> </a:t>
            </a:r>
            <a:r>
              <a:rPr lang="en-US" sz="2100" dirty="0" err="1"/>
              <a:t>semula</a:t>
            </a:r>
            <a:r>
              <a:rPr lang="en-US" sz="2100" dirty="0"/>
              <a:t>.</a:t>
            </a:r>
          </a:p>
          <a:p>
            <a:pPr marL="857250" lvl="1" indent="-457200">
              <a:buFont typeface="+mj-lt"/>
              <a:buAutoNum type="arabicPeriod"/>
            </a:pPr>
            <a:r>
              <a:rPr lang="en-US" sz="2100" dirty="0" err="1" smtClean="0"/>
              <a:t>Tenaga</a:t>
            </a:r>
            <a:r>
              <a:rPr lang="en-US" sz="2100" dirty="0" smtClean="0"/>
              <a:t> </a:t>
            </a:r>
            <a:r>
              <a:rPr lang="en-US" sz="2100" dirty="0" err="1"/>
              <a:t>potensial</a:t>
            </a:r>
            <a:r>
              <a:rPr lang="en-US" sz="2100" dirty="0"/>
              <a:t> </a:t>
            </a:r>
            <a:r>
              <a:rPr lang="en-US" sz="2100" dirty="0" err="1"/>
              <a:t>bertambah</a:t>
            </a:r>
            <a:endParaRPr lang="en-US" sz="2100" dirty="0"/>
          </a:p>
          <a:p>
            <a:pPr>
              <a:buFont typeface="Wingdings" pitchFamily="2" charset="2"/>
              <a:buNone/>
            </a:pPr>
            <a:endParaRPr lang="en-US" sz="2500" dirty="0"/>
          </a:p>
          <a:p>
            <a:pPr>
              <a:buFont typeface="Wingdings" pitchFamily="2" charset="2"/>
              <a:buNone/>
            </a:pPr>
            <a:r>
              <a:rPr lang="en-US" dirty="0"/>
              <a:t>	</a:t>
            </a:r>
          </a:p>
        </p:txBody>
      </p:sp>
      <p:sp>
        <p:nvSpPr>
          <p:cNvPr id="228356" name="Arc 4"/>
          <p:cNvSpPr>
            <a:spLocks/>
          </p:cNvSpPr>
          <p:nvPr/>
        </p:nvSpPr>
        <p:spPr bwMode="auto">
          <a:xfrm rot="5400000">
            <a:off x="4056857" y="3999706"/>
            <a:ext cx="1162050" cy="1884363"/>
          </a:xfrm>
          <a:custGeom>
            <a:avLst/>
            <a:gdLst>
              <a:gd name="G0" fmla="+- 354 0 0"/>
              <a:gd name="G1" fmla="+- 21600 0 0"/>
              <a:gd name="G2" fmla="+- 21600 0 0"/>
              <a:gd name="T0" fmla="*/ 354 w 21954"/>
              <a:gd name="T1" fmla="*/ 0 h 43200"/>
              <a:gd name="T2" fmla="*/ 0 w 21954"/>
              <a:gd name="T3" fmla="*/ 43197 h 43200"/>
              <a:gd name="T4" fmla="*/ 354 w 21954"/>
              <a:gd name="T5" fmla="*/ 21600 h 43200"/>
            </a:gdLst>
            <a:ahLst/>
            <a:cxnLst>
              <a:cxn ang="0">
                <a:pos x="T0" y="T1"/>
              </a:cxn>
              <a:cxn ang="0">
                <a:pos x="T2" y="T3"/>
              </a:cxn>
              <a:cxn ang="0">
                <a:pos x="T4" y="T5"/>
              </a:cxn>
            </a:cxnLst>
            <a:rect l="0" t="0" r="r" b="b"/>
            <a:pathLst>
              <a:path w="21954" h="43200" fill="none" extrusionOk="0">
                <a:moveTo>
                  <a:pt x="353" y="0"/>
                </a:moveTo>
                <a:cubicBezTo>
                  <a:pt x="12283" y="0"/>
                  <a:pt x="21954" y="9670"/>
                  <a:pt x="21954" y="21600"/>
                </a:cubicBezTo>
                <a:cubicBezTo>
                  <a:pt x="21954" y="33529"/>
                  <a:pt x="12283" y="43200"/>
                  <a:pt x="354" y="43200"/>
                </a:cubicBezTo>
                <a:cubicBezTo>
                  <a:pt x="235" y="43200"/>
                  <a:pt x="117" y="43199"/>
                  <a:pt x="-1" y="43197"/>
                </a:cubicBezTo>
              </a:path>
              <a:path w="21954" h="43200" stroke="0" extrusionOk="0">
                <a:moveTo>
                  <a:pt x="353" y="0"/>
                </a:moveTo>
                <a:cubicBezTo>
                  <a:pt x="12283" y="0"/>
                  <a:pt x="21954" y="9670"/>
                  <a:pt x="21954" y="21600"/>
                </a:cubicBezTo>
                <a:cubicBezTo>
                  <a:pt x="21954" y="33529"/>
                  <a:pt x="12283" y="43200"/>
                  <a:pt x="354" y="43200"/>
                </a:cubicBezTo>
                <a:cubicBezTo>
                  <a:pt x="235" y="43200"/>
                  <a:pt x="117" y="43199"/>
                  <a:pt x="-1" y="43197"/>
                </a:cubicBezTo>
                <a:lnTo>
                  <a:pt x="354"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28357" name="Picture 5" descr="AORAN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18000" y="5018088"/>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4441"/>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Effect transition="in" filter="box(in)">
                                      <p:cBhvr>
                                        <p:cTn id="7" dur="500"/>
                                        <p:tgtEl>
                                          <p:spTgt spid="228355">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228355">
                                            <p:txEl>
                                              <p:pRg st="1" end="1"/>
                                            </p:txEl>
                                          </p:spTgt>
                                        </p:tgtEl>
                                        <p:attrNameLst>
                                          <p:attrName>style.visibility</p:attrName>
                                        </p:attrNameLst>
                                      </p:cBhvr>
                                      <p:to>
                                        <p:strVal val="visible"/>
                                      </p:to>
                                    </p:set>
                                    <p:animEffect transition="in" filter="box(in)">
                                      <p:cBhvr>
                                        <p:cTn id="10" dur="500"/>
                                        <p:tgtEl>
                                          <p:spTgt spid="228355">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228355">
                                            <p:txEl>
                                              <p:pRg st="2" end="2"/>
                                            </p:txEl>
                                          </p:spTgt>
                                        </p:tgtEl>
                                        <p:attrNameLst>
                                          <p:attrName>style.visibility</p:attrName>
                                        </p:attrNameLst>
                                      </p:cBhvr>
                                      <p:to>
                                        <p:strVal val="visible"/>
                                      </p:to>
                                    </p:set>
                                    <p:animEffect transition="in" filter="box(in)">
                                      <p:cBhvr>
                                        <p:cTn id="13" dur="500"/>
                                        <p:tgtEl>
                                          <p:spTgt spid="228355">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228355">
                                            <p:txEl>
                                              <p:pRg st="3" end="3"/>
                                            </p:txEl>
                                          </p:spTgt>
                                        </p:tgtEl>
                                        <p:attrNameLst>
                                          <p:attrName>style.visibility</p:attrName>
                                        </p:attrNameLst>
                                      </p:cBhvr>
                                      <p:to>
                                        <p:strVal val="visible"/>
                                      </p:to>
                                    </p:set>
                                    <p:animEffect transition="in" filter="box(in)">
                                      <p:cBhvr>
                                        <p:cTn id="16" dur="500"/>
                                        <p:tgtEl>
                                          <p:spTgt spid="228355">
                                            <p:txEl>
                                              <p:pRg st="3" end="3"/>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28355">
                                            <p:txEl>
                                              <p:pRg st="5" end="5"/>
                                            </p:txEl>
                                          </p:spTgt>
                                        </p:tgtEl>
                                        <p:attrNameLst>
                                          <p:attrName>style.visibility</p:attrName>
                                        </p:attrNameLst>
                                      </p:cBhvr>
                                      <p:to>
                                        <p:strVal val="visible"/>
                                      </p:to>
                                    </p:set>
                                    <p:animEffect transition="in" filter="box(in)">
                                      <p:cBhvr>
                                        <p:cTn id="21" dur="500"/>
                                        <p:tgtEl>
                                          <p:spTgt spid="228355">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 presetClass="entr" presetSubtype="16" fill="hold" grpId="0" nodeType="clickEffect">
                                  <p:stCondLst>
                                    <p:cond delay="0"/>
                                  </p:stCondLst>
                                  <p:childTnLst>
                                    <p:set>
                                      <p:cBhvr>
                                        <p:cTn id="25" dur="1" fill="hold">
                                          <p:stCondLst>
                                            <p:cond delay="0"/>
                                          </p:stCondLst>
                                        </p:cTn>
                                        <p:tgtEl>
                                          <p:spTgt spid="228356"/>
                                        </p:tgtEl>
                                        <p:attrNameLst>
                                          <p:attrName>style.visibility</p:attrName>
                                        </p:attrNameLst>
                                      </p:cBhvr>
                                      <p:to>
                                        <p:strVal val="visible"/>
                                      </p:to>
                                    </p:set>
                                    <p:animEffect transition="in" filter="box(in)">
                                      <p:cBhvr>
                                        <p:cTn id="26" dur="500"/>
                                        <p:tgtEl>
                                          <p:spTgt spid="228356"/>
                                        </p:tgtEl>
                                      </p:cBhvr>
                                    </p:animEffect>
                                  </p:childTnLst>
                                </p:cTn>
                              </p:par>
                              <p:par>
                                <p:cTn id="27" presetID="4" presetClass="entr" presetSubtype="16" fill="hold" nodeType="withEffect">
                                  <p:stCondLst>
                                    <p:cond delay="0"/>
                                  </p:stCondLst>
                                  <p:childTnLst>
                                    <p:set>
                                      <p:cBhvr>
                                        <p:cTn id="28" dur="1" fill="hold">
                                          <p:stCondLst>
                                            <p:cond delay="0"/>
                                          </p:stCondLst>
                                        </p:cTn>
                                        <p:tgtEl>
                                          <p:spTgt spid="228357"/>
                                        </p:tgtEl>
                                        <p:attrNameLst>
                                          <p:attrName>style.visibility</p:attrName>
                                        </p:attrNameLst>
                                      </p:cBhvr>
                                      <p:to>
                                        <p:strVal val="visible"/>
                                      </p:to>
                                    </p:set>
                                    <p:animEffect transition="in" filter="box(in)">
                                      <p:cBhvr>
                                        <p:cTn id="29" dur="500"/>
                                        <p:tgtEl>
                                          <p:spTgt spid="228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p:bldP spid="228356"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Modul-5, data M Arief Latar</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47</a:t>
            </a:fld>
            <a:endParaRPr lang="en-US">
              <a:solidFill>
                <a:prstClr val="black"/>
              </a:solidFill>
            </a:endParaRPr>
          </a:p>
        </p:txBody>
      </p:sp>
      <p:sp>
        <p:nvSpPr>
          <p:cNvPr id="231427" name="Rectangle 3"/>
          <p:cNvSpPr>
            <a:spLocks noGrp="1" noChangeArrowheads="1"/>
          </p:cNvSpPr>
          <p:nvPr>
            <p:ph idx="4294967295"/>
          </p:nvPr>
        </p:nvSpPr>
        <p:spPr>
          <a:xfrm>
            <a:off x="1524000" y="1752600"/>
            <a:ext cx="7620000" cy="4114800"/>
          </a:xfrm>
        </p:spPr>
        <p:txBody>
          <a:bodyPr/>
          <a:lstStyle/>
          <a:p>
            <a:r>
              <a:rPr lang="en-US" dirty="0" err="1">
                <a:latin typeface="Arial Rounded MT Bold" pitchFamily="34" charset="0"/>
              </a:rPr>
              <a:t>Keseimbangan</a:t>
            </a:r>
            <a:r>
              <a:rPr lang="en-US" dirty="0">
                <a:latin typeface="Arial Rounded MT Bold" pitchFamily="34" charset="0"/>
              </a:rPr>
              <a:t> </a:t>
            </a:r>
            <a:r>
              <a:rPr lang="en-US" dirty="0" err="1">
                <a:latin typeface="Arial Rounded MT Bold" pitchFamily="34" charset="0"/>
              </a:rPr>
              <a:t>Labil</a:t>
            </a:r>
            <a:endParaRPr lang="en-US" dirty="0">
              <a:latin typeface="Arial Rounded MT Bold" pitchFamily="34" charset="0"/>
            </a:endParaRPr>
          </a:p>
          <a:p>
            <a:pPr marL="806450" indent="-523875">
              <a:buFont typeface="Wingdings" pitchFamily="2" charset="2"/>
              <a:buNone/>
            </a:pPr>
            <a:r>
              <a:rPr lang="en-US" sz="2100" dirty="0">
                <a:latin typeface="Arial Rounded MT Bold" pitchFamily="34" charset="0"/>
              </a:rPr>
              <a:t>	1. </a:t>
            </a:r>
            <a:r>
              <a:rPr lang="en-US" sz="2100" dirty="0" err="1">
                <a:latin typeface="Arial Rounded MT Bold" pitchFamily="34" charset="0"/>
              </a:rPr>
              <a:t>Pusat</a:t>
            </a:r>
            <a:r>
              <a:rPr lang="en-US" sz="2100" dirty="0">
                <a:latin typeface="Arial Rounded MT Bold" pitchFamily="34" charset="0"/>
              </a:rPr>
              <a:t> </a:t>
            </a:r>
            <a:r>
              <a:rPr lang="en-US" sz="2100" dirty="0" err="1">
                <a:latin typeface="Arial Rounded MT Bold" pitchFamily="34" charset="0"/>
              </a:rPr>
              <a:t>gravitasinya</a:t>
            </a:r>
            <a:r>
              <a:rPr lang="en-US" sz="2100" dirty="0">
                <a:latin typeface="Arial Rounded MT Bold" pitchFamily="34" charset="0"/>
              </a:rPr>
              <a:t> </a:t>
            </a:r>
            <a:r>
              <a:rPr lang="en-US" sz="2100" dirty="0" err="1">
                <a:latin typeface="Arial Rounded MT Bold" pitchFamily="34" charset="0"/>
              </a:rPr>
              <a:t>turun</a:t>
            </a:r>
            <a:r>
              <a:rPr lang="en-US" sz="2100" dirty="0">
                <a:latin typeface="Arial Rounded MT Bold" pitchFamily="34" charset="0"/>
              </a:rPr>
              <a:t> </a:t>
            </a:r>
            <a:r>
              <a:rPr lang="en-US" sz="2100" dirty="0" err="1">
                <a:latin typeface="Arial Rounded MT Bold" pitchFamily="34" charset="0"/>
              </a:rPr>
              <a:t>jika</a:t>
            </a:r>
            <a:r>
              <a:rPr lang="en-US" sz="2100" dirty="0">
                <a:latin typeface="Arial Rounded MT Bold" pitchFamily="34" charset="0"/>
              </a:rPr>
              <a:t> </a:t>
            </a:r>
            <a:r>
              <a:rPr lang="en-US" sz="2100" dirty="0" err="1">
                <a:latin typeface="Arial Rounded MT Bold" pitchFamily="34" charset="0"/>
              </a:rPr>
              <a:t>diberi</a:t>
            </a:r>
            <a:r>
              <a:rPr lang="en-US" sz="2100" dirty="0">
                <a:latin typeface="Arial Rounded MT Bold" pitchFamily="34" charset="0"/>
              </a:rPr>
              <a:t> </a:t>
            </a:r>
            <a:r>
              <a:rPr lang="en-US" sz="2100" dirty="0" err="1">
                <a:latin typeface="Arial Rounded MT Bold" pitchFamily="34" charset="0"/>
              </a:rPr>
              <a:t>gaya</a:t>
            </a:r>
            <a:r>
              <a:rPr lang="en-US" sz="2100" dirty="0">
                <a:latin typeface="Arial Rounded MT Bold" pitchFamily="34" charset="0"/>
              </a:rPr>
              <a:t>.</a:t>
            </a:r>
          </a:p>
          <a:p>
            <a:pPr marL="806450" indent="-523875">
              <a:buFont typeface="Wingdings" pitchFamily="2" charset="2"/>
              <a:buNone/>
            </a:pPr>
            <a:r>
              <a:rPr lang="en-US" sz="2100" dirty="0">
                <a:latin typeface="Arial Rounded MT Bold" pitchFamily="34" charset="0"/>
              </a:rPr>
              <a:t>	2. </a:t>
            </a:r>
            <a:r>
              <a:rPr lang="en-US" sz="2100" dirty="0" err="1">
                <a:latin typeface="Arial Rounded MT Bold" pitchFamily="34" charset="0"/>
              </a:rPr>
              <a:t>Posisi</a:t>
            </a:r>
            <a:r>
              <a:rPr lang="en-US" sz="2100" dirty="0">
                <a:latin typeface="Arial Rounded MT Bold" pitchFamily="34" charset="0"/>
              </a:rPr>
              <a:t> </a:t>
            </a:r>
            <a:r>
              <a:rPr lang="en-US" sz="2100" dirty="0" err="1">
                <a:latin typeface="Arial Rounded MT Bold" pitchFamily="34" charset="0"/>
              </a:rPr>
              <a:t>benda</a:t>
            </a:r>
            <a:r>
              <a:rPr lang="en-US" sz="2100" dirty="0">
                <a:latin typeface="Arial Rounded MT Bold" pitchFamily="34" charset="0"/>
              </a:rPr>
              <a:t> </a:t>
            </a:r>
            <a:r>
              <a:rPr lang="en-US" sz="2100" dirty="0" err="1">
                <a:latin typeface="Arial Rounded MT Bold" pitchFamily="34" charset="0"/>
              </a:rPr>
              <a:t>akan</a:t>
            </a:r>
            <a:r>
              <a:rPr lang="en-US" sz="2100" dirty="0">
                <a:latin typeface="Arial Rounded MT Bold" pitchFamily="34" charset="0"/>
              </a:rPr>
              <a:t> </a:t>
            </a:r>
            <a:r>
              <a:rPr lang="en-US" sz="2100" dirty="0" err="1">
                <a:latin typeface="Arial Rounded MT Bold" pitchFamily="34" charset="0"/>
              </a:rPr>
              <a:t>mengalami</a:t>
            </a:r>
            <a:r>
              <a:rPr lang="en-US" sz="2100" dirty="0">
                <a:latin typeface="Arial Rounded MT Bold" pitchFamily="34" charset="0"/>
              </a:rPr>
              <a:t> </a:t>
            </a:r>
            <a:r>
              <a:rPr lang="en-US" sz="2100" dirty="0" err="1">
                <a:latin typeface="Arial Rounded MT Bold" pitchFamily="34" charset="0"/>
              </a:rPr>
              <a:t>perubahan</a:t>
            </a:r>
            <a:r>
              <a:rPr lang="en-US" sz="2100" dirty="0">
                <a:latin typeface="Arial Rounded MT Bold" pitchFamily="34" charset="0"/>
              </a:rPr>
              <a:t>.</a:t>
            </a:r>
          </a:p>
          <a:p>
            <a:pPr marL="806450" indent="-523875">
              <a:buFont typeface="Wingdings" pitchFamily="2" charset="2"/>
              <a:buNone/>
            </a:pPr>
            <a:r>
              <a:rPr lang="en-US" sz="2100" dirty="0">
                <a:latin typeface="Arial Rounded MT Bold" pitchFamily="34" charset="0"/>
              </a:rPr>
              <a:t>	3. </a:t>
            </a:r>
            <a:r>
              <a:rPr lang="en-US" sz="2100" dirty="0" err="1">
                <a:latin typeface="Arial Rounded MT Bold" pitchFamily="34" charset="0"/>
              </a:rPr>
              <a:t>Tenaga</a:t>
            </a:r>
            <a:r>
              <a:rPr lang="en-US" sz="2100" dirty="0">
                <a:latin typeface="Arial Rounded MT Bold" pitchFamily="34" charset="0"/>
              </a:rPr>
              <a:t> </a:t>
            </a:r>
            <a:r>
              <a:rPr lang="en-US" sz="2100" dirty="0" err="1">
                <a:latin typeface="Arial Rounded MT Bold" pitchFamily="34" charset="0"/>
              </a:rPr>
              <a:t>potensial</a:t>
            </a:r>
            <a:r>
              <a:rPr lang="en-US" sz="2100" dirty="0">
                <a:latin typeface="Arial Rounded MT Bold" pitchFamily="34" charset="0"/>
              </a:rPr>
              <a:t> </a:t>
            </a:r>
            <a:r>
              <a:rPr lang="en-US" sz="2100" dirty="0" err="1">
                <a:latin typeface="Arial Rounded MT Bold" pitchFamily="34" charset="0"/>
              </a:rPr>
              <a:t>berkurang</a:t>
            </a:r>
            <a:endParaRPr lang="en-US" sz="2100" dirty="0">
              <a:latin typeface="Arial Rounded MT Bold" pitchFamily="34" charset="0"/>
            </a:endParaRPr>
          </a:p>
          <a:p>
            <a:pPr>
              <a:buFont typeface="Wingdings" pitchFamily="2" charset="2"/>
              <a:buNone/>
            </a:pPr>
            <a:endParaRPr lang="en-US" sz="2100" dirty="0">
              <a:latin typeface="Arial Rounded MT Bold" pitchFamily="34" charset="0"/>
            </a:endParaRPr>
          </a:p>
        </p:txBody>
      </p:sp>
      <p:sp>
        <p:nvSpPr>
          <p:cNvPr id="231428" name="Arc 4"/>
          <p:cNvSpPr>
            <a:spLocks/>
          </p:cNvSpPr>
          <p:nvPr/>
        </p:nvSpPr>
        <p:spPr bwMode="auto">
          <a:xfrm rot="16200000" flipV="1">
            <a:off x="4056857" y="3999706"/>
            <a:ext cx="1162050" cy="1884363"/>
          </a:xfrm>
          <a:custGeom>
            <a:avLst/>
            <a:gdLst>
              <a:gd name="G0" fmla="+- 354 0 0"/>
              <a:gd name="G1" fmla="+- 21600 0 0"/>
              <a:gd name="G2" fmla="+- 21600 0 0"/>
              <a:gd name="T0" fmla="*/ 354 w 21954"/>
              <a:gd name="T1" fmla="*/ 0 h 43200"/>
              <a:gd name="T2" fmla="*/ 0 w 21954"/>
              <a:gd name="T3" fmla="*/ 43197 h 43200"/>
              <a:gd name="T4" fmla="*/ 354 w 21954"/>
              <a:gd name="T5" fmla="*/ 21600 h 43200"/>
            </a:gdLst>
            <a:ahLst/>
            <a:cxnLst>
              <a:cxn ang="0">
                <a:pos x="T0" y="T1"/>
              </a:cxn>
              <a:cxn ang="0">
                <a:pos x="T2" y="T3"/>
              </a:cxn>
              <a:cxn ang="0">
                <a:pos x="T4" y="T5"/>
              </a:cxn>
            </a:cxnLst>
            <a:rect l="0" t="0" r="r" b="b"/>
            <a:pathLst>
              <a:path w="21954" h="43200" fill="none" extrusionOk="0">
                <a:moveTo>
                  <a:pt x="353" y="0"/>
                </a:moveTo>
                <a:cubicBezTo>
                  <a:pt x="12283" y="0"/>
                  <a:pt x="21954" y="9670"/>
                  <a:pt x="21954" y="21600"/>
                </a:cubicBezTo>
                <a:cubicBezTo>
                  <a:pt x="21954" y="33529"/>
                  <a:pt x="12283" y="43200"/>
                  <a:pt x="354" y="43200"/>
                </a:cubicBezTo>
                <a:cubicBezTo>
                  <a:pt x="235" y="43200"/>
                  <a:pt x="117" y="43199"/>
                  <a:pt x="-1" y="43197"/>
                </a:cubicBezTo>
              </a:path>
              <a:path w="21954" h="43200" stroke="0" extrusionOk="0">
                <a:moveTo>
                  <a:pt x="353" y="0"/>
                </a:moveTo>
                <a:cubicBezTo>
                  <a:pt x="12283" y="0"/>
                  <a:pt x="21954" y="9670"/>
                  <a:pt x="21954" y="21600"/>
                </a:cubicBezTo>
                <a:cubicBezTo>
                  <a:pt x="21954" y="33529"/>
                  <a:pt x="12283" y="43200"/>
                  <a:pt x="354" y="43200"/>
                </a:cubicBezTo>
                <a:cubicBezTo>
                  <a:pt x="235" y="43200"/>
                  <a:pt x="117" y="43199"/>
                  <a:pt x="-1" y="43197"/>
                </a:cubicBezTo>
                <a:lnTo>
                  <a:pt x="354" y="21600"/>
                </a:lnTo>
                <a:close/>
              </a:path>
            </a:pathLst>
          </a:custGeom>
          <a:noFill/>
          <a:ln w="381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231429" name="Picture 5" descr="AORANG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330700" y="3857625"/>
            <a:ext cx="647700" cy="64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499460"/>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31427">
                                            <p:txEl>
                                              <p:pRg st="0" end="0"/>
                                            </p:txEl>
                                          </p:spTgt>
                                        </p:tgtEl>
                                        <p:attrNameLst>
                                          <p:attrName>style.visibility</p:attrName>
                                        </p:attrNameLst>
                                      </p:cBhvr>
                                      <p:to>
                                        <p:strVal val="visible"/>
                                      </p:to>
                                    </p:set>
                                    <p:animEffect transition="in" filter="box(in)">
                                      <p:cBhvr>
                                        <p:cTn id="7" dur="500"/>
                                        <p:tgtEl>
                                          <p:spTgt spid="2314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31427">
                                            <p:txEl>
                                              <p:pRg st="1" end="1"/>
                                            </p:txEl>
                                          </p:spTgt>
                                        </p:tgtEl>
                                        <p:attrNameLst>
                                          <p:attrName>style.visibility</p:attrName>
                                        </p:attrNameLst>
                                      </p:cBhvr>
                                      <p:to>
                                        <p:strVal val="visible"/>
                                      </p:to>
                                    </p:set>
                                    <p:animEffect transition="in" filter="box(in)">
                                      <p:cBhvr>
                                        <p:cTn id="12" dur="500"/>
                                        <p:tgtEl>
                                          <p:spTgt spid="23142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1427">
                                            <p:txEl>
                                              <p:pRg st="2" end="2"/>
                                            </p:txEl>
                                          </p:spTgt>
                                        </p:tgtEl>
                                        <p:attrNameLst>
                                          <p:attrName>style.visibility</p:attrName>
                                        </p:attrNameLst>
                                      </p:cBhvr>
                                      <p:to>
                                        <p:strVal val="visible"/>
                                      </p:to>
                                    </p:set>
                                    <p:animEffect transition="in" filter="box(in)">
                                      <p:cBhvr>
                                        <p:cTn id="17" dur="500"/>
                                        <p:tgtEl>
                                          <p:spTgt spid="23142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1427">
                                            <p:txEl>
                                              <p:pRg st="3" end="3"/>
                                            </p:txEl>
                                          </p:spTgt>
                                        </p:tgtEl>
                                        <p:attrNameLst>
                                          <p:attrName>style.visibility</p:attrName>
                                        </p:attrNameLst>
                                      </p:cBhvr>
                                      <p:to>
                                        <p:strVal val="visible"/>
                                      </p:to>
                                    </p:set>
                                    <p:animEffect transition="in" filter="box(in)">
                                      <p:cBhvr>
                                        <p:cTn id="22" dur="500"/>
                                        <p:tgtEl>
                                          <p:spTgt spid="23142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9" presetClass="entr" presetSubtype="0" fill="hold" grpId="0" nodeType="clickEffect">
                                  <p:stCondLst>
                                    <p:cond delay="0"/>
                                  </p:stCondLst>
                                  <p:childTnLst>
                                    <p:set>
                                      <p:cBhvr>
                                        <p:cTn id="26" dur="1" fill="hold">
                                          <p:stCondLst>
                                            <p:cond delay="0"/>
                                          </p:stCondLst>
                                        </p:cTn>
                                        <p:tgtEl>
                                          <p:spTgt spid="231428"/>
                                        </p:tgtEl>
                                        <p:attrNameLst>
                                          <p:attrName>style.visibility</p:attrName>
                                        </p:attrNameLst>
                                      </p:cBhvr>
                                      <p:to>
                                        <p:strVal val="visible"/>
                                      </p:to>
                                    </p:set>
                                    <p:anim calcmode="lin" valueType="num">
                                      <p:cBhvr>
                                        <p:cTn id="27" dur="1000" fill="hold"/>
                                        <p:tgtEl>
                                          <p:spTgt spid="231428"/>
                                        </p:tgtEl>
                                        <p:attrNameLst>
                                          <p:attrName>ppt_x</p:attrName>
                                        </p:attrNameLst>
                                      </p:cBhvr>
                                      <p:tavLst>
                                        <p:tav tm="0">
                                          <p:val>
                                            <p:strVal val="#ppt_x-.2"/>
                                          </p:val>
                                        </p:tav>
                                        <p:tav tm="100000">
                                          <p:val>
                                            <p:strVal val="#ppt_x"/>
                                          </p:val>
                                        </p:tav>
                                      </p:tavLst>
                                    </p:anim>
                                    <p:anim calcmode="lin" valueType="num">
                                      <p:cBhvr>
                                        <p:cTn id="28" dur="1000" fill="hold"/>
                                        <p:tgtEl>
                                          <p:spTgt spid="231428"/>
                                        </p:tgtEl>
                                        <p:attrNameLst>
                                          <p:attrName>ppt_y</p:attrName>
                                        </p:attrNameLst>
                                      </p:cBhvr>
                                      <p:tavLst>
                                        <p:tav tm="0">
                                          <p:val>
                                            <p:strVal val="#ppt_y"/>
                                          </p:val>
                                        </p:tav>
                                        <p:tav tm="100000">
                                          <p:val>
                                            <p:strVal val="#ppt_y"/>
                                          </p:val>
                                        </p:tav>
                                      </p:tavLst>
                                    </p:anim>
                                    <p:animEffect transition="in" filter="wipe(right)" prLst="gradientSize: 0.1">
                                      <p:cBhvr>
                                        <p:cTn id="29" dur="1000"/>
                                        <p:tgtEl>
                                          <p:spTgt spid="231428"/>
                                        </p:tgtEl>
                                      </p:cBhvr>
                                    </p:animEffect>
                                  </p:childTnLst>
                                </p:cTn>
                              </p:par>
                              <p:par>
                                <p:cTn id="30" presetID="29" presetClass="entr" presetSubtype="0" fill="hold" nodeType="withEffect">
                                  <p:stCondLst>
                                    <p:cond delay="0"/>
                                  </p:stCondLst>
                                  <p:childTnLst>
                                    <p:set>
                                      <p:cBhvr>
                                        <p:cTn id="31" dur="1" fill="hold">
                                          <p:stCondLst>
                                            <p:cond delay="0"/>
                                          </p:stCondLst>
                                        </p:cTn>
                                        <p:tgtEl>
                                          <p:spTgt spid="231429"/>
                                        </p:tgtEl>
                                        <p:attrNameLst>
                                          <p:attrName>style.visibility</p:attrName>
                                        </p:attrNameLst>
                                      </p:cBhvr>
                                      <p:to>
                                        <p:strVal val="visible"/>
                                      </p:to>
                                    </p:set>
                                    <p:anim calcmode="lin" valueType="num">
                                      <p:cBhvr>
                                        <p:cTn id="32" dur="1000" fill="hold"/>
                                        <p:tgtEl>
                                          <p:spTgt spid="231429"/>
                                        </p:tgtEl>
                                        <p:attrNameLst>
                                          <p:attrName>ppt_x</p:attrName>
                                        </p:attrNameLst>
                                      </p:cBhvr>
                                      <p:tavLst>
                                        <p:tav tm="0">
                                          <p:val>
                                            <p:strVal val="#ppt_x-.2"/>
                                          </p:val>
                                        </p:tav>
                                        <p:tav tm="100000">
                                          <p:val>
                                            <p:strVal val="#ppt_x"/>
                                          </p:val>
                                        </p:tav>
                                      </p:tavLst>
                                    </p:anim>
                                    <p:anim calcmode="lin" valueType="num">
                                      <p:cBhvr>
                                        <p:cTn id="33" dur="1000" fill="hold"/>
                                        <p:tgtEl>
                                          <p:spTgt spid="23142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31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build="p"/>
      <p:bldP spid="23142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a:xfrm>
            <a:off x="2281238" y="457200"/>
            <a:ext cx="4119562" cy="457200"/>
          </a:xfrm>
        </p:spPr>
        <p:txBody>
          <a:bodyPr/>
          <a:lstStyle/>
          <a:p>
            <a:r>
              <a:rPr lang="en-US" sz="2800" dirty="0"/>
              <a:t>Problems (example)</a:t>
            </a:r>
          </a:p>
        </p:txBody>
      </p:sp>
      <p:pic>
        <p:nvPicPr>
          <p:cNvPr id="313347" name="Picture 3" descr="Male subject lifting an obj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5761" y="1219200"/>
            <a:ext cx="7010400" cy="2636838"/>
          </a:xfrm>
          <a:prstGeom prst="rect">
            <a:avLst/>
          </a:prstGeom>
          <a:noFill/>
          <a:extLst>
            <a:ext uri="{909E8E84-426E-40DD-AFC4-6F175D3DCCD1}">
              <a14:hiddenFill xmlns:a14="http://schemas.microsoft.com/office/drawing/2010/main">
                <a:solidFill>
                  <a:srgbClr val="FFFFFF"/>
                </a:solidFill>
              </a14:hiddenFill>
            </a:ext>
          </a:extLst>
        </p:spPr>
      </p:pic>
      <p:sp>
        <p:nvSpPr>
          <p:cNvPr id="313348" name="Line 4"/>
          <p:cNvSpPr>
            <a:spLocks noChangeShapeType="1"/>
          </p:cNvSpPr>
          <p:nvPr/>
        </p:nvSpPr>
        <p:spPr bwMode="auto">
          <a:xfrm flipH="1">
            <a:off x="2281238" y="4759325"/>
            <a:ext cx="487362" cy="6413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49" name="Line 5"/>
          <p:cNvSpPr>
            <a:spLocks noChangeShapeType="1"/>
          </p:cNvSpPr>
          <p:nvPr/>
        </p:nvSpPr>
        <p:spPr bwMode="auto">
          <a:xfrm>
            <a:off x="2281238" y="5400675"/>
            <a:ext cx="498475" cy="52228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0" name="Line 6"/>
          <p:cNvSpPr>
            <a:spLocks noChangeShapeType="1"/>
          </p:cNvSpPr>
          <p:nvPr/>
        </p:nvSpPr>
        <p:spPr bwMode="auto">
          <a:xfrm flipH="1">
            <a:off x="2506663" y="5922963"/>
            <a:ext cx="273050" cy="5937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1" name="Line 7"/>
          <p:cNvSpPr>
            <a:spLocks noChangeShapeType="1"/>
          </p:cNvSpPr>
          <p:nvPr/>
        </p:nvSpPr>
        <p:spPr bwMode="auto">
          <a:xfrm flipV="1">
            <a:off x="2506663" y="6516688"/>
            <a:ext cx="2603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2" name="Line 8"/>
          <p:cNvSpPr>
            <a:spLocks noChangeShapeType="1"/>
          </p:cNvSpPr>
          <p:nvPr/>
        </p:nvSpPr>
        <p:spPr bwMode="auto">
          <a:xfrm flipH="1">
            <a:off x="2662238" y="4760913"/>
            <a:ext cx="119062" cy="4746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3" name="Line 9"/>
          <p:cNvSpPr>
            <a:spLocks noChangeShapeType="1"/>
          </p:cNvSpPr>
          <p:nvPr/>
        </p:nvSpPr>
        <p:spPr bwMode="auto">
          <a:xfrm>
            <a:off x="2662238" y="5233988"/>
            <a:ext cx="46355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4" name="Line 10"/>
          <p:cNvSpPr>
            <a:spLocks noChangeShapeType="1"/>
          </p:cNvSpPr>
          <p:nvPr/>
        </p:nvSpPr>
        <p:spPr bwMode="auto">
          <a:xfrm flipV="1">
            <a:off x="2779713" y="4652963"/>
            <a:ext cx="34925" cy="8255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5" name="Oval 11"/>
          <p:cNvSpPr>
            <a:spLocks noChangeArrowheads="1"/>
          </p:cNvSpPr>
          <p:nvPr/>
        </p:nvSpPr>
        <p:spPr bwMode="auto">
          <a:xfrm>
            <a:off x="2779713" y="4367213"/>
            <a:ext cx="320675" cy="333375"/>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356" name="Rectangle 12"/>
          <p:cNvSpPr>
            <a:spLocks noChangeArrowheads="1"/>
          </p:cNvSpPr>
          <p:nvPr/>
        </p:nvSpPr>
        <p:spPr bwMode="auto">
          <a:xfrm>
            <a:off x="3121025" y="5033963"/>
            <a:ext cx="487363" cy="355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13357"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16246" y="3999789"/>
            <a:ext cx="3292475"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pPr>
              <a:defRPr/>
            </a:pPr>
            <a:r>
              <a:rPr lang="en-US" smtClean="0">
                <a:solidFill>
                  <a:prstClr val="black"/>
                </a:solidFill>
              </a:rPr>
              <a:t>Modul-5, data M Arief Latar</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2731C1B9-6413-4A78-A57F-A0EFD2A37EB9}" type="slidenum">
              <a:rPr lang="en-US" smtClean="0">
                <a:solidFill>
                  <a:prstClr val="black"/>
                </a:solidFill>
              </a:rPr>
              <a:pPr>
                <a:defRPr/>
              </a:pPr>
              <a:t>48</a:t>
            </a:fld>
            <a:endParaRPr lang="en-US">
              <a:solidFill>
                <a:prstClr val="black"/>
              </a:solidFill>
            </a:endParaRPr>
          </a:p>
        </p:txBody>
      </p:sp>
    </p:spTree>
    <p:extLst>
      <p:ext uri="{BB962C8B-B14F-4D97-AF65-F5344CB8AC3E}">
        <p14:creationId xmlns:p14="http://schemas.microsoft.com/office/powerpoint/2010/main" val="3601858223"/>
      </p:ext>
    </p:extLst>
  </p:cSld>
  <p:clrMapOvr>
    <a:masterClrMapping/>
  </p:clrMapOvr>
  <p:transition>
    <p:plus/>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261157" y="476672"/>
            <a:ext cx="3744416" cy="527720"/>
          </a:xfrm>
        </p:spPr>
        <p:txBody>
          <a:bodyPr/>
          <a:lstStyle/>
          <a:p>
            <a:pPr algn="ctr"/>
            <a:r>
              <a:rPr lang="en-GB" sz="2800" dirty="0" smtClean="0"/>
              <a:t>Biomechanics. Levers</a:t>
            </a:r>
            <a:r>
              <a:rPr lang="en-GB" sz="2800" dirty="0"/>
              <a:t>.</a:t>
            </a:r>
          </a:p>
        </p:txBody>
      </p:sp>
      <p:sp>
        <p:nvSpPr>
          <p:cNvPr id="8" name="Slide Number Placeholder 5"/>
          <p:cNvSpPr>
            <a:spLocks noGrp="1"/>
          </p:cNvSpPr>
          <p:nvPr>
            <p:ph type="sldNum" sz="quarter" idx="12"/>
          </p:nvPr>
        </p:nvSpPr>
        <p:spPr/>
        <p:txBody>
          <a:bodyPr/>
          <a:lstStyle/>
          <a:p>
            <a:fld id="{27BBB3FA-1455-4EE0-A773-1E436C114D5D}" type="slidenum">
              <a:rPr lang="en-GB"/>
              <a:pPr/>
              <a:t>49</a:t>
            </a:fld>
            <a:endParaRPr lang="en-GB"/>
          </a:p>
        </p:txBody>
      </p:sp>
      <p:pic>
        <p:nvPicPr>
          <p:cNvPr id="18436" name="Picture 4"/>
          <p:cNvPicPr>
            <a:picLocks noChangeArrowheads="1"/>
          </p:cNvPicPr>
          <p:nvPr/>
        </p:nvPicPr>
        <p:blipFill>
          <a:blip r:embed="rId3" cstate="print">
            <a:extLst>
              <a:ext uri="{28A0092B-C50C-407E-A947-70E740481C1C}">
                <a14:useLocalDpi xmlns:a14="http://schemas.microsoft.com/office/drawing/2010/main" val="0"/>
              </a:ext>
            </a:extLst>
          </a:blip>
          <a:srcRect r="1961" b="2942"/>
          <a:stretch>
            <a:fillRect/>
          </a:stretch>
        </p:blipFill>
        <p:spPr bwMode="auto">
          <a:xfrm>
            <a:off x="1300808" y="1556792"/>
            <a:ext cx="2911152"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7" name="Picture 5"/>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92796" y="3792758"/>
            <a:ext cx="3019164" cy="2229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438" name="Picture 6"/>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389" y="1750739"/>
            <a:ext cx="3312368" cy="4084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645047"/>
      </p:ext>
    </p:extLst>
  </p:cSld>
  <p:clrMapOvr>
    <a:masterClrMapping/>
  </p:clrMapOvr>
  <p:transition>
    <p:plu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18436"/>
                                        </p:tgtEl>
                                        <p:attrNameLst>
                                          <p:attrName>style.visibility</p:attrName>
                                        </p:attrNameLst>
                                      </p:cBhvr>
                                      <p:to>
                                        <p:strVal val="visible"/>
                                      </p:to>
                                    </p:set>
                                    <p:animEffect transition="in" filter="blinds(horizontal)">
                                      <p:cBhvr>
                                        <p:cTn id="7" dur="500"/>
                                        <p:tgtEl>
                                          <p:spTgt spid="184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nodeType="clickEffect">
                                  <p:stCondLst>
                                    <p:cond delay="0"/>
                                  </p:stCondLst>
                                  <p:childTnLst>
                                    <p:set>
                                      <p:cBhvr>
                                        <p:cTn id="11" dur="1" fill="hold">
                                          <p:stCondLst>
                                            <p:cond delay="0"/>
                                          </p:stCondLst>
                                        </p:cTn>
                                        <p:tgtEl>
                                          <p:spTgt spid="18437"/>
                                        </p:tgtEl>
                                        <p:attrNameLst>
                                          <p:attrName>style.visibility</p:attrName>
                                        </p:attrNameLst>
                                      </p:cBhvr>
                                      <p:to>
                                        <p:strVal val="visible"/>
                                      </p:to>
                                    </p:set>
                                    <p:anim calcmode="lin" valueType="num">
                                      <p:cBhvr additive="base">
                                        <p:cTn id="12" dur="500" fill="hold"/>
                                        <p:tgtEl>
                                          <p:spTgt spid="18437"/>
                                        </p:tgtEl>
                                        <p:attrNameLst>
                                          <p:attrName>ppt_x</p:attrName>
                                        </p:attrNameLst>
                                      </p:cBhvr>
                                      <p:tavLst>
                                        <p:tav tm="0">
                                          <p:val>
                                            <p:strVal val="0-#ppt_w/2"/>
                                          </p:val>
                                        </p:tav>
                                        <p:tav tm="100000">
                                          <p:val>
                                            <p:strVal val="#ppt_x"/>
                                          </p:val>
                                        </p:tav>
                                      </p:tavLst>
                                    </p:anim>
                                    <p:anim calcmode="lin" valueType="num">
                                      <p:cBhvr additive="base">
                                        <p:cTn id="13" dur="500" fill="hold"/>
                                        <p:tgtEl>
                                          <p:spTgt spid="18437"/>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nodeType="clickEffect">
                                  <p:stCondLst>
                                    <p:cond delay="0"/>
                                  </p:stCondLst>
                                  <p:childTnLst>
                                    <p:set>
                                      <p:cBhvr>
                                        <p:cTn id="17" dur="1" fill="hold">
                                          <p:stCondLst>
                                            <p:cond delay="0"/>
                                          </p:stCondLst>
                                        </p:cTn>
                                        <p:tgtEl>
                                          <p:spTgt spid="18438"/>
                                        </p:tgtEl>
                                        <p:attrNameLst>
                                          <p:attrName>style.visibility</p:attrName>
                                        </p:attrNameLst>
                                      </p:cBhvr>
                                      <p:to>
                                        <p:strVal val="visible"/>
                                      </p:to>
                                    </p:set>
                                    <p:anim calcmode="lin" valueType="num">
                                      <p:cBhvr additive="base">
                                        <p:cTn id="18" dur="500" fill="hold"/>
                                        <p:tgtEl>
                                          <p:spTgt spid="18438"/>
                                        </p:tgtEl>
                                        <p:attrNameLst>
                                          <p:attrName>ppt_x</p:attrName>
                                        </p:attrNameLst>
                                      </p:cBhvr>
                                      <p:tavLst>
                                        <p:tav tm="0">
                                          <p:val>
                                            <p:strVal val="0-#ppt_w/2"/>
                                          </p:val>
                                        </p:tav>
                                        <p:tav tm="100000">
                                          <p:val>
                                            <p:strVal val="#ppt_x"/>
                                          </p:val>
                                        </p:tav>
                                      </p:tavLst>
                                    </p:anim>
                                    <p:anim calcmode="lin" valueType="num">
                                      <p:cBhvr additive="base">
                                        <p:cTn id="19" dur="500" fill="hold"/>
                                        <p:tgtEl>
                                          <p:spTgt spid="184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7624" y="1484784"/>
            <a:ext cx="7560840" cy="4770537"/>
          </a:xfrm>
          <a:prstGeom prst="rect">
            <a:avLst/>
          </a:prstGeom>
        </p:spPr>
        <p:txBody>
          <a:bodyPr wrap="square">
            <a:spAutoFit/>
          </a:bodyPr>
          <a:lstStyle/>
          <a:p>
            <a:r>
              <a:rPr lang="en-US" i="1" dirty="0">
                <a:solidFill>
                  <a:srgbClr val="000099"/>
                </a:solidFill>
                <a:latin typeface="Rockwell" pitchFamily="18" charset="0"/>
              </a:rPr>
              <a:t>Franklin &amp; </a:t>
            </a:r>
            <a:r>
              <a:rPr lang="en-US" i="1" dirty="0" err="1">
                <a:solidFill>
                  <a:srgbClr val="000099"/>
                </a:solidFill>
                <a:latin typeface="Rockwell" pitchFamily="18" charset="0"/>
              </a:rPr>
              <a:t>Nordin</a:t>
            </a:r>
            <a:r>
              <a:rPr lang="en-US" i="1" dirty="0">
                <a:solidFill>
                  <a:srgbClr val="000099"/>
                </a:solidFill>
                <a:latin typeface="Rockwell" pitchFamily="18" charset="0"/>
              </a:rPr>
              <a:t> (1980)</a:t>
            </a:r>
            <a:r>
              <a:rPr lang="en-US" sz="2000" dirty="0">
                <a:latin typeface="Rockwell" pitchFamily="18" charset="0"/>
              </a:rPr>
              <a:t> </a:t>
            </a:r>
            <a:r>
              <a:rPr lang="en-US" sz="1600" dirty="0" err="1">
                <a:latin typeface="Rockwell" pitchFamily="18" charset="0"/>
              </a:rPr>
              <a:t>mendefinisikan</a:t>
            </a:r>
            <a:r>
              <a:rPr lang="en-US" sz="1600" dirty="0">
                <a:latin typeface="Rockwell" pitchFamily="18" charset="0"/>
              </a:rPr>
              <a:t> </a:t>
            </a:r>
            <a:r>
              <a:rPr lang="en-US" sz="1600" dirty="0" err="1">
                <a:latin typeface="Rockwell" pitchFamily="18" charset="0"/>
              </a:rPr>
              <a:t>biomekanika</a:t>
            </a:r>
            <a:r>
              <a:rPr lang="en-US" sz="1600" dirty="0">
                <a:latin typeface="Rockwell" pitchFamily="18" charset="0"/>
              </a:rPr>
              <a:t> </a:t>
            </a:r>
            <a:r>
              <a:rPr lang="en-US" sz="1600" dirty="0" err="1">
                <a:latin typeface="Rockwell" pitchFamily="18" charset="0"/>
              </a:rPr>
              <a:t>sebagai</a:t>
            </a:r>
            <a:r>
              <a:rPr lang="en-US" sz="1600" dirty="0">
                <a:latin typeface="Rockwell" pitchFamily="18" charset="0"/>
              </a:rPr>
              <a:t> </a:t>
            </a:r>
            <a:r>
              <a:rPr lang="en-US" sz="1600" dirty="0" err="1">
                <a:latin typeface="Rockwell" pitchFamily="18" charset="0"/>
              </a:rPr>
              <a:t>berikut</a:t>
            </a:r>
            <a:r>
              <a:rPr lang="en-US" sz="1600" dirty="0">
                <a:latin typeface="Rockwell" pitchFamily="18" charset="0"/>
              </a:rPr>
              <a:t>:</a:t>
            </a:r>
            <a:r>
              <a:rPr lang="en-US" sz="2000" dirty="0">
                <a:latin typeface="Rockwell" pitchFamily="18" charset="0"/>
              </a:rPr>
              <a:t/>
            </a:r>
            <a:br>
              <a:rPr lang="en-US" sz="2000" dirty="0">
                <a:latin typeface="Rockwell" pitchFamily="18" charset="0"/>
              </a:rPr>
            </a:br>
            <a:r>
              <a:rPr lang="en-US" sz="2000" dirty="0" err="1">
                <a:latin typeface="Rockwell" pitchFamily="18" charset="0"/>
              </a:rPr>
              <a:t>Biomekanika</a:t>
            </a:r>
            <a:r>
              <a:rPr lang="en-US" sz="2000" dirty="0">
                <a:latin typeface="Rockwell" pitchFamily="18" charset="0"/>
              </a:rPr>
              <a:t> </a:t>
            </a:r>
            <a:r>
              <a:rPr lang="en-US" sz="2000" dirty="0" err="1">
                <a:latin typeface="Rockwell" pitchFamily="18" charset="0"/>
              </a:rPr>
              <a:t>menggunakan</a:t>
            </a:r>
            <a:r>
              <a:rPr lang="en-US" sz="2000" dirty="0">
                <a:latin typeface="Rockwell" pitchFamily="18" charset="0"/>
              </a:rPr>
              <a:t> </a:t>
            </a:r>
            <a:r>
              <a:rPr lang="en-US" sz="2000" dirty="0" err="1">
                <a:latin typeface="Rockwell" pitchFamily="18" charset="0"/>
              </a:rPr>
              <a:t>konsep</a:t>
            </a:r>
            <a:r>
              <a:rPr lang="en-US" sz="2000" dirty="0">
                <a:latin typeface="Rockwell" pitchFamily="18" charset="0"/>
              </a:rPr>
              <a:t> </a:t>
            </a:r>
            <a:r>
              <a:rPr lang="en-US" sz="2000" dirty="0" err="1">
                <a:latin typeface="Rockwell" pitchFamily="18" charset="0"/>
              </a:rPr>
              <a:t>fisika</a:t>
            </a:r>
            <a:r>
              <a:rPr lang="en-US" sz="2000" dirty="0">
                <a:latin typeface="Rockwell" pitchFamily="18" charset="0"/>
              </a:rPr>
              <a:t> </a:t>
            </a:r>
            <a:r>
              <a:rPr lang="en-US" sz="2000" dirty="0" err="1">
                <a:latin typeface="Rockwell" pitchFamily="18" charset="0"/>
              </a:rPr>
              <a:t>dan</a:t>
            </a:r>
            <a:r>
              <a:rPr lang="en-US" sz="2000" dirty="0">
                <a:latin typeface="Rockwell" pitchFamily="18" charset="0"/>
              </a:rPr>
              <a:t> </a:t>
            </a:r>
            <a:r>
              <a:rPr lang="en-US" sz="2000" dirty="0" err="1">
                <a:latin typeface="Rockwell" pitchFamily="18" charset="0"/>
              </a:rPr>
              <a:t>teknik</a:t>
            </a:r>
            <a:r>
              <a:rPr lang="en-US" sz="2000" dirty="0">
                <a:latin typeface="Rockwell" pitchFamily="18" charset="0"/>
              </a:rPr>
              <a:t> </a:t>
            </a:r>
            <a:r>
              <a:rPr lang="en-US" sz="2000" dirty="0" err="1">
                <a:latin typeface="Rockwell" pitchFamily="18" charset="0"/>
              </a:rPr>
              <a:t>untuk</a:t>
            </a:r>
            <a:r>
              <a:rPr lang="en-US" sz="2000" dirty="0">
                <a:latin typeface="Rockwell" pitchFamily="18" charset="0"/>
              </a:rPr>
              <a:t> </a:t>
            </a:r>
            <a:r>
              <a:rPr lang="en-US" sz="2000" dirty="0" err="1">
                <a:latin typeface="Rockwell" pitchFamily="18" charset="0"/>
              </a:rPr>
              <a:t>menjelaskan</a:t>
            </a:r>
            <a:r>
              <a:rPr lang="en-US" sz="2000" dirty="0">
                <a:latin typeface="Rockwell" pitchFamily="18" charset="0"/>
              </a:rPr>
              <a:t> </a:t>
            </a:r>
            <a:r>
              <a:rPr lang="en-US" sz="2000" dirty="0" err="1">
                <a:latin typeface="Rockwell" pitchFamily="18" charset="0"/>
              </a:rPr>
              <a:t>gerakan</a:t>
            </a:r>
            <a:r>
              <a:rPr lang="en-US" sz="2000" dirty="0">
                <a:latin typeface="Rockwell" pitchFamily="18" charset="0"/>
              </a:rPr>
              <a:t> </a:t>
            </a:r>
            <a:r>
              <a:rPr lang="en-US" sz="2000" dirty="0" err="1" smtClean="0">
                <a:latin typeface="Rockwell" pitchFamily="18" charset="0"/>
              </a:rPr>
              <a:t>pada</a:t>
            </a:r>
            <a:r>
              <a:rPr lang="en-US" sz="2000" dirty="0" smtClean="0">
                <a:latin typeface="Rockwell" pitchFamily="18" charset="0"/>
              </a:rPr>
              <a:t> </a:t>
            </a:r>
            <a:r>
              <a:rPr lang="en-US" sz="2000" dirty="0" err="1" smtClean="0">
                <a:latin typeface="Rockwell" pitchFamily="18" charset="0"/>
              </a:rPr>
              <a:t>bermacam-macam</a:t>
            </a:r>
            <a:r>
              <a:rPr lang="en-US" sz="2000" dirty="0" smtClean="0">
                <a:latin typeface="Rockwell" pitchFamily="18" charset="0"/>
              </a:rPr>
              <a:t> </a:t>
            </a:r>
            <a:r>
              <a:rPr lang="en-US" sz="2000" dirty="0" err="1">
                <a:latin typeface="Rockwell" pitchFamily="18" charset="0"/>
              </a:rPr>
              <a:t>bagian</a:t>
            </a:r>
            <a:r>
              <a:rPr lang="en-US" sz="2000" dirty="0">
                <a:latin typeface="Rockwell" pitchFamily="18" charset="0"/>
              </a:rPr>
              <a:t> </a:t>
            </a:r>
            <a:r>
              <a:rPr lang="en-US" sz="2000" dirty="0" err="1">
                <a:latin typeface="Rockwell" pitchFamily="18" charset="0"/>
              </a:rPr>
              <a:t>tubuh</a:t>
            </a:r>
            <a:r>
              <a:rPr lang="en-US" sz="2000" dirty="0">
                <a:latin typeface="Rockwell" pitchFamily="18" charset="0"/>
              </a:rPr>
              <a:t> </a:t>
            </a:r>
            <a:r>
              <a:rPr lang="en-US" sz="2000" dirty="0" err="1">
                <a:latin typeface="Rockwell" pitchFamily="18" charset="0"/>
              </a:rPr>
              <a:t>manusia</a:t>
            </a:r>
            <a:r>
              <a:rPr lang="en-US" sz="2000" dirty="0">
                <a:latin typeface="Rockwell" pitchFamily="18" charset="0"/>
              </a:rPr>
              <a:t> </a:t>
            </a:r>
            <a:r>
              <a:rPr lang="en-US" sz="2000" dirty="0" err="1">
                <a:latin typeface="Rockwell" pitchFamily="18" charset="0"/>
              </a:rPr>
              <a:t>dan</a:t>
            </a:r>
            <a:r>
              <a:rPr lang="en-US" sz="2000" dirty="0">
                <a:latin typeface="Rockwell" pitchFamily="18" charset="0"/>
              </a:rPr>
              <a:t> </a:t>
            </a:r>
            <a:r>
              <a:rPr lang="en-US" sz="2000" dirty="0" err="1">
                <a:latin typeface="Rockwell" pitchFamily="18" charset="0"/>
              </a:rPr>
              <a:t>gaya</a:t>
            </a:r>
            <a:r>
              <a:rPr lang="en-US" sz="2000" dirty="0">
                <a:latin typeface="Rockwell" pitchFamily="18" charset="0"/>
              </a:rPr>
              <a:t> yang </a:t>
            </a:r>
            <a:r>
              <a:rPr lang="en-US" sz="2000" dirty="0" err="1">
                <a:latin typeface="Rockwell" pitchFamily="18" charset="0"/>
              </a:rPr>
              <a:t>bekerja</a:t>
            </a:r>
            <a:r>
              <a:rPr lang="en-US" sz="2000" dirty="0">
                <a:latin typeface="Rockwell" pitchFamily="18" charset="0"/>
              </a:rPr>
              <a:t> </a:t>
            </a:r>
            <a:r>
              <a:rPr lang="en-US" sz="2000" dirty="0" err="1">
                <a:latin typeface="Rockwell" pitchFamily="18" charset="0"/>
              </a:rPr>
              <a:t>pada</a:t>
            </a:r>
            <a:r>
              <a:rPr lang="en-US" sz="2000" dirty="0">
                <a:latin typeface="Rockwell" pitchFamily="18" charset="0"/>
              </a:rPr>
              <a:t> </a:t>
            </a:r>
            <a:r>
              <a:rPr lang="en-US" sz="2000" dirty="0" err="1">
                <a:latin typeface="Rockwell" pitchFamily="18" charset="0"/>
              </a:rPr>
              <a:t>bagian</a:t>
            </a:r>
            <a:r>
              <a:rPr lang="en-US" sz="2000" dirty="0">
                <a:latin typeface="Rockwell" pitchFamily="18" charset="0"/>
              </a:rPr>
              <a:t> </a:t>
            </a:r>
            <a:r>
              <a:rPr lang="en-US" sz="2000" dirty="0" err="1">
                <a:latin typeface="Rockwell" pitchFamily="18" charset="0"/>
              </a:rPr>
              <a:t>tubuh</a:t>
            </a:r>
            <a:r>
              <a:rPr lang="en-US" sz="2000" dirty="0">
                <a:latin typeface="Rockwell" pitchFamily="18" charset="0"/>
              </a:rPr>
              <a:t> </a:t>
            </a:r>
            <a:r>
              <a:rPr lang="en-US" sz="2000" dirty="0" err="1">
                <a:latin typeface="Rockwell" pitchFamily="18" charset="0"/>
              </a:rPr>
              <a:t>pada</a:t>
            </a:r>
            <a:r>
              <a:rPr lang="en-US" sz="2000" dirty="0">
                <a:latin typeface="Rockwell" pitchFamily="18" charset="0"/>
              </a:rPr>
              <a:t> </a:t>
            </a:r>
            <a:r>
              <a:rPr lang="en-US" sz="2000" dirty="0" err="1" smtClean="0">
                <a:latin typeface="Rockwell" pitchFamily="18" charset="0"/>
              </a:rPr>
              <a:t>aktifitas</a:t>
            </a:r>
            <a:r>
              <a:rPr lang="en-US" sz="2000" dirty="0" smtClean="0">
                <a:latin typeface="Rockwell" pitchFamily="18" charset="0"/>
              </a:rPr>
              <a:t> </a:t>
            </a:r>
            <a:r>
              <a:rPr lang="en-US" sz="2000" dirty="0" err="1" smtClean="0">
                <a:latin typeface="Rockwell" pitchFamily="18" charset="0"/>
              </a:rPr>
              <a:t>sehari-hari</a:t>
            </a:r>
            <a:r>
              <a:rPr lang="en-US" sz="2000" dirty="0">
                <a:latin typeface="Rockwell" pitchFamily="18" charset="0"/>
              </a:rPr>
              <a:t>.</a:t>
            </a:r>
          </a:p>
          <a:p>
            <a:r>
              <a:rPr lang="en-US" sz="2000" dirty="0">
                <a:latin typeface="Rockwell" pitchFamily="18" charset="0"/>
              </a:rPr>
              <a:t/>
            </a:r>
            <a:br>
              <a:rPr lang="en-US" sz="2000" dirty="0">
                <a:latin typeface="Rockwell" pitchFamily="18" charset="0"/>
              </a:rPr>
            </a:br>
            <a:endParaRPr lang="en-US" sz="2000" dirty="0">
              <a:latin typeface="Rockwell" pitchFamily="18" charset="0"/>
            </a:endParaRPr>
          </a:p>
          <a:p>
            <a:r>
              <a:rPr lang="en-US" i="1" dirty="0">
                <a:solidFill>
                  <a:srgbClr val="000099"/>
                </a:solidFill>
                <a:latin typeface="Rockwell" pitchFamily="18" charset="0"/>
              </a:rPr>
              <a:t>Chaffin (1991) </a:t>
            </a:r>
            <a:r>
              <a:rPr lang="en-US" sz="1800" dirty="0" err="1">
                <a:latin typeface="Rockwell" pitchFamily="18" charset="0"/>
              </a:rPr>
              <a:t>membuat</a:t>
            </a:r>
            <a:r>
              <a:rPr lang="en-US" sz="1800" dirty="0">
                <a:latin typeface="Rockwell" pitchFamily="18" charset="0"/>
              </a:rPr>
              <a:t> </a:t>
            </a:r>
            <a:r>
              <a:rPr lang="en-US" sz="1800" dirty="0" err="1">
                <a:latin typeface="Rockwell" pitchFamily="18" charset="0"/>
              </a:rPr>
              <a:t>istilah</a:t>
            </a:r>
            <a:r>
              <a:rPr lang="en-US" sz="1800" dirty="0">
                <a:latin typeface="Rockwell" pitchFamily="18" charset="0"/>
              </a:rPr>
              <a:t> </a:t>
            </a:r>
            <a:r>
              <a:rPr lang="en-US" sz="1800" dirty="0" err="1">
                <a:latin typeface="Rockwell" pitchFamily="18" charset="0"/>
              </a:rPr>
              <a:t>biomekanika</a:t>
            </a:r>
            <a:r>
              <a:rPr lang="en-US" sz="1800" dirty="0">
                <a:latin typeface="Rockwell" pitchFamily="18" charset="0"/>
              </a:rPr>
              <a:t> </a:t>
            </a:r>
            <a:r>
              <a:rPr lang="en-US" sz="1800" dirty="0" err="1">
                <a:latin typeface="Rockwell" pitchFamily="18" charset="0"/>
              </a:rPr>
              <a:t>kerja</a:t>
            </a:r>
            <a:r>
              <a:rPr lang="en-US" sz="1800" dirty="0">
                <a:latin typeface="Rockwell" pitchFamily="18" charset="0"/>
              </a:rPr>
              <a:t> </a:t>
            </a:r>
            <a:r>
              <a:rPr lang="en-US" sz="2000" dirty="0">
                <a:latin typeface="Rockwell" pitchFamily="18" charset="0"/>
              </a:rPr>
              <a:t>(Occupational </a:t>
            </a:r>
            <a:r>
              <a:rPr lang="en-US" sz="2000" dirty="0" err="1">
                <a:latin typeface="Rockwell" pitchFamily="18" charset="0"/>
              </a:rPr>
              <a:t>Biomechanic</a:t>
            </a:r>
            <a:r>
              <a:rPr lang="en-US" sz="2000" dirty="0">
                <a:latin typeface="Rockwell" pitchFamily="18" charset="0"/>
              </a:rPr>
              <a:t>) yang </a:t>
            </a:r>
            <a:r>
              <a:rPr lang="en-US" sz="2000" dirty="0" err="1" smtClean="0">
                <a:latin typeface="Rockwell" pitchFamily="18" charset="0"/>
              </a:rPr>
              <a:t>didefinisikan</a:t>
            </a:r>
            <a:r>
              <a:rPr lang="en-US" sz="2000" dirty="0" smtClean="0">
                <a:latin typeface="Rockwell" pitchFamily="18" charset="0"/>
              </a:rPr>
              <a:t> </a:t>
            </a:r>
            <a:r>
              <a:rPr lang="en-US" sz="2000" dirty="0" err="1" smtClean="0">
                <a:latin typeface="Rockwell" pitchFamily="18" charset="0"/>
              </a:rPr>
              <a:t>sebagai</a:t>
            </a:r>
            <a:r>
              <a:rPr lang="en-US" sz="2000" dirty="0" smtClean="0">
                <a:latin typeface="Rockwell" pitchFamily="18" charset="0"/>
              </a:rPr>
              <a:t> </a:t>
            </a:r>
            <a:r>
              <a:rPr lang="en-US" sz="2000" dirty="0" err="1">
                <a:latin typeface="Rockwell" pitchFamily="18" charset="0"/>
              </a:rPr>
              <a:t>berikut</a:t>
            </a:r>
            <a:r>
              <a:rPr lang="en-US" sz="2000" dirty="0">
                <a:latin typeface="Rockwell" pitchFamily="18" charset="0"/>
              </a:rPr>
              <a:t>:</a:t>
            </a:r>
          </a:p>
          <a:p>
            <a:r>
              <a:rPr lang="en-US" sz="2000" dirty="0" err="1">
                <a:latin typeface="Rockwell" pitchFamily="18" charset="0"/>
              </a:rPr>
              <a:t>Biomekanika</a:t>
            </a:r>
            <a:r>
              <a:rPr lang="en-US" sz="2000" dirty="0">
                <a:latin typeface="Rockwell" pitchFamily="18" charset="0"/>
              </a:rPr>
              <a:t> </a:t>
            </a:r>
            <a:r>
              <a:rPr lang="en-US" sz="2000" dirty="0" err="1">
                <a:latin typeface="Rockwell" pitchFamily="18" charset="0"/>
              </a:rPr>
              <a:t>kerja</a:t>
            </a:r>
            <a:r>
              <a:rPr lang="en-US" sz="2000" dirty="0">
                <a:latin typeface="Rockwell" pitchFamily="18" charset="0"/>
              </a:rPr>
              <a:t> </a:t>
            </a:r>
            <a:r>
              <a:rPr lang="en-US" sz="2000" dirty="0" err="1">
                <a:latin typeface="Rockwell" pitchFamily="18" charset="0"/>
              </a:rPr>
              <a:t>adalah</a:t>
            </a:r>
            <a:r>
              <a:rPr lang="en-US" sz="2000" dirty="0">
                <a:latin typeface="Rockwell" pitchFamily="18" charset="0"/>
              </a:rPr>
              <a:t> </a:t>
            </a:r>
            <a:r>
              <a:rPr lang="en-US" sz="2000" dirty="0" err="1">
                <a:latin typeface="Rockwell" pitchFamily="18" charset="0"/>
              </a:rPr>
              <a:t>studi</a:t>
            </a:r>
            <a:r>
              <a:rPr lang="en-US" sz="2000" dirty="0">
                <a:latin typeface="Rockwell" pitchFamily="18" charset="0"/>
              </a:rPr>
              <a:t> </a:t>
            </a:r>
            <a:r>
              <a:rPr lang="en-US" sz="2000" dirty="0" err="1">
                <a:latin typeface="Rockwell" pitchFamily="18" charset="0"/>
              </a:rPr>
              <a:t>mengenai</a:t>
            </a:r>
            <a:r>
              <a:rPr lang="en-US" sz="2000" dirty="0">
                <a:latin typeface="Rockwell" pitchFamily="18" charset="0"/>
              </a:rPr>
              <a:t> </a:t>
            </a:r>
            <a:r>
              <a:rPr lang="en-US" sz="2000" dirty="0" err="1">
                <a:latin typeface="Rockwell" pitchFamily="18" charset="0"/>
              </a:rPr>
              <a:t>interaksi</a:t>
            </a:r>
            <a:r>
              <a:rPr lang="en-US" sz="2000" dirty="0">
                <a:latin typeface="Rockwell" pitchFamily="18" charset="0"/>
              </a:rPr>
              <a:t> </a:t>
            </a:r>
            <a:r>
              <a:rPr lang="en-US" sz="2000" dirty="0" err="1">
                <a:latin typeface="Rockwell" pitchFamily="18" charset="0"/>
              </a:rPr>
              <a:t>pekerja</a:t>
            </a:r>
            <a:r>
              <a:rPr lang="en-US" sz="2000" dirty="0">
                <a:latin typeface="Rockwell" pitchFamily="18" charset="0"/>
              </a:rPr>
              <a:t> </a:t>
            </a:r>
            <a:r>
              <a:rPr lang="en-US" sz="2000" dirty="0" err="1">
                <a:latin typeface="Rockwell" pitchFamily="18" charset="0"/>
              </a:rPr>
              <a:t>dengan</a:t>
            </a:r>
            <a:r>
              <a:rPr lang="en-US" sz="2000" dirty="0">
                <a:latin typeface="Rockwell" pitchFamily="18" charset="0"/>
              </a:rPr>
              <a:t> </a:t>
            </a:r>
            <a:r>
              <a:rPr lang="en-US" sz="2000" dirty="0" err="1">
                <a:latin typeface="Rockwell" pitchFamily="18" charset="0"/>
              </a:rPr>
              <a:t>peralatan</a:t>
            </a:r>
            <a:r>
              <a:rPr lang="en-US" sz="2000" dirty="0">
                <a:latin typeface="Rockwell" pitchFamily="18" charset="0"/>
              </a:rPr>
              <a:t>, </a:t>
            </a:r>
            <a:r>
              <a:rPr lang="en-US" sz="2000" dirty="0" err="1">
                <a:latin typeface="Rockwell" pitchFamily="18" charset="0"/>
              </a:rPr>
              <a:t>mesin</a:t>
            </a:r>
            <a:r>
              <a:rPr lang="en-US" sz="2000" dirty="0">
                <a:latin typeface="Rockwell" pitchFamily="18" charset="0"/>
              </a:rPr>
              <a:t> </a:t>
            </a:r>
            <a:r>
              <a:rPr lang="en-US" sz="2000" dirty="0" err="1">
                <a:latin typeface="Rockwell" pitchFamily="18" charset="0"/>
              </a:rPr>
              <a:t>dan</a:t>
            </a:r>
            <a:r>
              <a:rPr lang="en-US" sz="2000" dirty="0">
                <a:latin typeface="Rockwell" pitchFamily="18" charset="0"/>
              </a:rPr>
              <a:t> </a:t>
            </a:r>
            <a:r>
              <a:rPr lang="en-US" sz="2000" dirty="0" smtClean="0">
                <a:latin typeface="Rockwell" pitchFamily="18" charset="0"/>
              </a:rPr>
              <a:t>material, </a:t>
            </a:r>
            <a:r>
              <a:rPr lang="en-US" sz="2000" dirty="0" err="1" smtClean="0">
                <a:latin typeface="Rockwell" pitchFamily="18" charset="0"/>
              </a:rPr>
              <a:t>sehingga</a:t>
            </a:r>
            <a:r>
              <a:rPr lang="en-US" sz="2000" dirty="0" smtClean="0">
                <a:latin typeface="Rockwell" pitchFamily="18" charset="0"/>
              </a:rPr>
              <a:t> </a:t>
            </a:r>
            <a:r>
              <a:rPr lang="en-US" sz="2000" dirty="0" err="1">
                <a:latin typeface="Rockwell" pitchFamily="18" charset="0"/>
              </a:rPr>
              <a:t>pekerja</a:t>
            </a:r>
            <a:r>
              <a:rPr lang="en-US" sz="2000" dirty="0">
                <a:latin typeface="Rockwell" pitchFamily="18" charset="0"/>
              </a:rPr>
              <a:t> </a:t>
            </a:r>
            <a:r>
              <a:rPr lang="en-US" sz="2000" dirty="0" err="1">
                <a:latin typeface="Rockwell" pitchFamily="18" charset="0"/>
              </a:rPr>
              <a:t>dapat</a:t>
            </a:r>
            <a:r>
              <a:rPr lang="en-US" sz="2000" dirty="0">
                <a:latin typeface="Rockwell" pitchFamily="18" charset="0"/>
              </a:rPr>
              <a:t> </a:t>
            </a:r>
            <a:r>
              <a:rPr lang="en-US" sz="2000" dirty="0" err="1">
                <a:latin typeface="Rockwell" pitchFamily="18" charset="0"/>
              </a:rPr>
              <a:t>meningkatkan</a:t>
            </a:r>
            <a:r>
              <a:rPr lang="en-US" sz="2000" dirty="0">
                <a:latin typeface="Rockwell" pitchFamily="18" charset="0"/>
              </a:rPr>
              <a:t> </a:t>
            </a:r>
            <a:r>
              <a:rPr lang="en-US" sz="2000" dirty="0" err="1">
                <a:latin typeface="Rockwell" pitchFamily="18" charset="0"/>
              </a:rPr>
              <a:t>performansinya</a:t>
            </a:r>
            <a:r>
              <a:rPr lang="en-US" sz="2000" dirty="0">
                <a:latin typeface="Rockwell" pitchFamily="18" charset="0"/>
              </a:rPr>
              <a:t> </a:t>
            </a:r>
            <a:r>
              <a:rPr lang="en-US" sz="2000" dirty="0" err="1">
                <a:latin typeface="Rockwell" pitchFamily="18" charset="0"/>
              </a:rPr>
              <a:t>dan</a:t>
            </a:r>
            <a:r>
              <a:rPr lang="en-US" sz="2000" dirty="0">
                <a:latin typeface="Rockwell" pitchFamily="18" charset="0"/>
              </a:rPr>
              <a:t> di </a:t>
            </a:r>
            <a:r>
              <a:rPr lang="en-US" sz="2000" dirty="0" err="1">
                <a:latin typeface="Rockwell" pitchFamily="18" charset="0"/>
              </a:rPr>
              <a:t>sisi</a:t>
            </a:r>
            <a:r>
              <a:rPr lang="en-US" sz="2000" dirty="0">
                <a:latin typeface="Rockwell" pitchFamily="18" charset="0"/>
              </a:rPr>
              <a:t> lain </a:t>
            </a:r>
            <a:r>
              <a:rPr lang="en-US" sz="2000" dirty="0" err="1">
                <a:latin typeface="Rockwell" pitchFamily="18" charset="0"/>
              </a:rPr>
              <a:t>dapat</a:t>
            </a:r>
            <a:r>
              <a:rPr lang="en-US" sz="2000" dirty="0">
                <a:latin typeface="Rockwell" pitchFamily="18" charset="0"/>
              </a:rPr>
              <a:t> </a:t>
            </a:r>
            <a:r>
              <a:rPr lang="en-US" sz="2000" dirty="0" err="1">
                <a:latin typeface="Rockwell" pitchFamily="18" charset="0"/>
              </a:rPr>
              <a:t>meminimalkan</a:t>
            </a:r>
            <a:r>
              <a:rPr lang="en-US" sz="2000" dirty="0">
                <a:latin typeface="Rockwell" pitchFamily="18" charset="0"/>
              </a:rPr>
              <a:t> </a:t>
            </a:r>
            <a:r>
              <a:rPr lang="en-US" sz="2000" dirty="0" err="1" smtClean="0">
                <a:latin typeface="Rockwell" pitchFamily="18" charset="0"/>
              </a:rPr>
              <a:t>resiko</a:t>
            </a:r>
            <a:r>
              <a:rPr lang="en-US" sz="2000" dirty="0" smtClean="0">
                <a:latin typeface="Rockwell" pitchFamily="18" charset="0"/>
              </a:rPr>
              <a:t> </a:t>
            </a:r>
            <a:r>
              <a:rPr lang="en-US" sz="2000" dirty="0" err="1" smtClean="0">
                <a:latin typeface="Rockwell" pitchFamily="18" charset="0"/>
              </a:rPr>
              <a:t>cedera</a:t>
            </a:r>
            <a:r>
              <a:rPr lang="en-US" sz="2000" dirty="0" smtClean="0">
                <a:latin typeface="Rockwell" pitchFamily="18" charset="0"/>
              </a:rPr>
              <a:t> </a:t>
            </a:r>
            <a:r>
              <a:rPr lang="en-US" sz="2000" dirty="0" err="1">
                <a:latin typeface="Rockwell" pitchFamily="18" charset="0"/>
              </a:rPr>
              <a:t>kerja</a:t>
            </a:r>
            <a:r>
              <a:rPr lang="en-US" sz="2000" dirty="0">
                <a:latin typeface="Rockwell" pitchFamily="18" charset="0"/>
              </a:rPr>
              <a:t> (</a:t>
            </a:r>
            <a:r>
              <a:rPr lang="en-US" sz="2000" dirty="0" err="1">
                <a:latin typeface="Rockwell" pitchFamily="18" charset="0"/>
              </a:rPr>
              <a:t>muskuloskeletal</a:t>
            </a:r>
            <a:r>
              <a:rPr lang="en-US" sz="2000" dirty="0">
                <a:latin typeface="Rockwell" pitchFamily="18" charset="0"/>
              </a:rPr>
              <a:t>) </a:t>
            </a:r>
            <a:endParaRPr lang="en-US" sz="2000" dirty="0">
              <a:effectLst/>
              <a:latin typeface="Rockwell" pitchFamily="18" charset="0"/>
            </a:endParaRPr>
          </a:p>
        </p:txBody>
      </p:sp>
      <p:sp>
        <p:nvSpPr>
          <p:cNvPr id="3" name="TextBox 2"/>
          <p:cNvSpPr txBox="1"/>
          <p:nvPr/>
        </p:nvSpPr>
        <p:spPr>
          <a:xfrm>
            <a:off x="2771800" y="393581"/>
            <a:ext cx="3456384" cy="830997"/>
          </a:xfrm>
          <a:prstGeom prst="rect">
            <a:avLst/>
          </a:prstGeom>
          <a:noFill/>
        </p:spPr>
        <p:txBody>
          <a:bodyPr wrap="square" rtlCol="0">
            <a:spAutoFit/>
          </a:bodyPr>
          <a:lstStyle/>
          <a:p>
            <a:pPr algn="ctr"/>
            <a:r>
              <a:rPr lang="en-US" sz="4800" dirty="0" smtClean="0">
                <a:latin typeface="Pristina" pitchFamily="66" charset="0"/>
              </a:rPr>
              <a:t>1.2.   </a:t>
            </a:r>
            <a:r>
              <a:rPr lang="en-US" sz="4800" dirty="0" err="1" smtClean="0">
                <a:latin typeface="Pristina" pitchFamily="66" charset="0"/>
              </a:rPr>
              <a:t>Defenisi</a:t>
            </a:r>
            <a:endParaRPr lang="en-US" sz="6000" dirty="0">
              <a:latin typeface="Pristina" pitchFamily="66" charset="0"/>
            </a:endParaRPr>
          </a:p>
        </p:txBody>
      </p:sp>
      <p:sp>
        <p:nvSpPr>
          <p:cNvPr id="4" name="Footer Placeholder 3"/>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5</a:t>
            </a:fld>
            <a:endParaRPr lang="en-US">
              <a:solidFill>
                <a:prstClr val="black"/>
              </a:solidFill>
            </a:endParaRPr>
          </a:p>
        </p:txBody>
      </p:sp>
      <p:sp>
        <p:nvSpPr>
          <p:cNvPr id="6" name="Date Placeholder 5"/>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116322692"/>
      </p:ext>
    </p:extLst>
  </p:cSld>
  <p:clrMapOvr>
    <a:masterClrMapping/>
  </p:clrMapOvr>
  <p:transition>
    <p:plu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smtClean="0"/>
              <a:t>LIFTING A LEVER</a:t>
            </a:r>
          </a:p>
        </p:txBody>
      </p:sp>
      <p:pic>
        <p:nvPicPr>
          <p:cNvPr id="768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3728" y="1905000"/>
            <a:ext cx="4291360"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TextBox 3"/>
          <p:cNvSpPr txBox="1">
            <a:spLocks noChangeArrowheads="1"/>
          </p:cNvSpPr>
          <p:nvPr/>
        </p:nvSpPr>
        <p:spPr bwMode="auto">
          <a:xfrm>
            <a:off x="6629400" y="5029200"/>
            <a:ext cx="2514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sz="1800">
                <a:solidFill>
                  <a:schemeClr val="accent2"/>
                </a:solidFill>
              </a:rPr>
              <a:t>Thanks to </a:t>
            </a:r>
          </a:p>
          <a:p>
            <a:r>
              <a:rPr lang="en-US" sz="1800">
                <a:solidFill>
                  <a:schemeClr val="accent2"/>
                </a:solidFill>
              </a:rPr>
              <a:t>Richard Hughes</a:t>
            </a:r>
          </a:p>
          <a:p>
            <a:r>
              <a:rPr lang="en-US" sz="1800">
                <a:solidFill>
                  <a:schemeClr val="accent2"/>
                </a:solidFill>
              </a:rPr>
              <a:t>U Michigan, for the following  slides.</a:t>
            </a:r>
          </a:p>
        </p:txBody>
      </p:sp>
    </p:spTree>
    <p:extLst>
      <p:ext uri="{BB962C8B-B14F-4D97-AF65-F5344CB8AC3E}">
        <p14:creationId xmlns:p14="http://schemas.microsoft.com/office/powerpoint/2010/main" val="3034018078"/>
      </p:ext>
    </p:extLst>
  </p:cSld>
  <p:clrMapOvr>
    <a:masterClrMapping/>
  </p:clrMapOvr>
  <p:transition>
    <p:plus/>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solidFill>
                  <a:prstClr val="black"/>
                </a:solidFill>
              </a:rPr>
              <a:t>Modul-5, data M Arief Latar</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225A80CA-2D3E-4D94-AF47-38B6377D2B70}" type="slidenum">
              <a:rPr lang="en-US" smtClean="0">
                <a:solidFill>
                  <a:prstClr val="black"/>
                </a:solidFill>
              </a:rPr>
              <a:pPr>
                <a:defRPr/>
              </a:pPr>
              <a:t>51</a:t>
            </a:fld>
            <a:endParaRPr lang="en-US">
              <a:solidFill>
                <a:prstClr val="black"/>
              </a:solidFill>
            </a:endParaRPr>
          </a:p>
        </p:txBody>
      </p:sp>
      <p:sp>
        <p:nvSpPr>
          <p:cNvPr id="318466" name="Rectangle 2"/>
          <p:cNvSpPr>
            <a:spLocks noGrp="1" noChangeArrowheads="1"/>
          </p:cNvSpPr>
          <p:nvPr>
            <p:ph type="title" idx="4294967295"/>
          </p:nvPr>
        </p:nvSpPr>
        <p:spPr>
          <a:xfrm>
            <a:off x="2151963" y="685800"/>
            <a:ext cx="5105400" cy="685800"/>
          </a:xfrm>
        </p:spPr>
        <p:txBody>
          <a:bodyPr/>
          <a:lstStyle/>
          <a:p>
            <a:r>
              <a:rPr lang="en-US" sz="3200" dirty="0"/>
              <a:t>Free-Body Diagrams</a:t>
            </a:r>
          </a:p>
        </p:txBody>
      </p:sp>
      <p:pic>
        <p:nvPicPr>
          <p:cNvPr id="318468" name="Picture 4" descr="Forces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3761949"/>
            <a:ext cx="3338512" cy="2265362"/>
          </a:xfrm>
          <a:prstGeom prst="rect">
            <a:avLst/>
          </a:prstGeom>
          <a:noFill/>
          <a:extLst>
            <a:ext uri="{909E8E84-426E-40DD-AFC4-6F175D3DCCD1}">
              <a14:hiddenFill xmlns:a14="http://schemas.microsoft.com/office/drawing/2010/main">
                <a:solidFill>
                  <a:srgbClr val="FFFFFF"/>
                </a:solidFill>
              </a14:hiddenFill>
            </a:ext>
          </a:extLst>
        </p:spPr>
      </p:pic>
      <p:pic>
        <p:nvPicPr>
          <p:cNvPr id="318469" name="Picture 5" descr="Forces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3964355"/>
            <a:ext cx="2535238" cy="1860550"/>
          </a:xfrm>
          <a:prstGeom prst="rect">
            <a:avLst/>
          </a:prstGeom>
          <a:noFill/>
          <a:extLst>
            <a:ext uri="{909E8E84-426E-40DD-AFC4-6F175D3DCCD1}">
              <a14:hiddenFill xmlns:a14="http://schemas.microsoft.com/office/drawing/2010/main">
                <a:solidFill>
                  <a:srgbClr val="FFFFFF"/>
                </a:solidFill>
              </a14:hiddenFill>
            </a:ext>
          </a:extLst>
        </p:spPr>
      </p:pic>
      <p:pic>
        <p:nvPicPr>
          <p:cNvPr id="318470" name="Picture 6" descr="Forces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5342" y="3756025"/>
            <a:ext cx="595312" cy="24018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371601" y="1676400"/>
            <a:ext cx="7010400" cy="954107"/>
          </a:xfrm>
          <a:prstGeom prst="rect">
            <a:avLst/>
          </a:prstGeom>
        </p:spPr>
        <p:txBody>
          <a:bodyPr wrap="square">
            <a:spAutoFit/>
          </a:bodyPr>
          <a:lstStyle/>
          <a:p>
            <a:r>
              <a:rPr lang="en-US" i="1" dirty="0"/>
              <a:t>Free-body diagrams </a:t>
            </a:r>
            <a:r>
              <a:rPr lang="en-US" dirty="0" smtClean="0"/>
              <a:t>, </a:t>
            </a:r>
            <a:r>
              <a:rPr lang="id-ID" dirty="0" smtClean="0"/>
              <a:t>adalah </a:t>
            </a:r>
            <a:r>
              <a:rPr lang="id-ID" dirty="0"/>
              <a:t>representasi skematis dari suatu sistem </a:t>
            </a:r>
            <a:r>
              <a:rPr lang="en-US" dirty="0" smtClean="0"/>
              <a:t> yang </a:t>
            </a:r>
            <a:r>
              <a:rPr lang="id-ID" dirty="0" smtClean="0"/>
              <a:t>mengidentifikasi </a:t>
            </a:r>
            <a:r>
              <a:rPr lang="id-ID" dirty="0"/>
              <a:t>semua kekuatan dan </a:t>
            </a:r>
            <a:r>
              <a:rPr lang="id-ID" dirty="0" smtClean="0"/>
              <a:t> </a:t>
            </a:r>
            <a:r>
              <a:rPr lang="id-ID" dirty="0"/>
              <a:t>momen yang bekerja </a:t>
            </a:r>
            <a:r>
              <a:rPr lang="id-ID" dirty="0" smtClean="0"/>
              <a:t>pada</a:t>
            </a:r>
            <a:r>
              <a:rPr lang="en-US" dirty="0" smtClean="0"/>
              <a:t> </a:t>
            </a:r>
            <a:r>
              <a:rPr lang="en-US" dirty="0" err="1" smtClean="0"/>
              <a:t>suatu</a:t>
            </a:r>
            <a:r>
              <a:rPr lang="en-US" dirty="0" smtClean="0"/>
              <a:t> </a:t>
            </a:r>
            <a:r>
              <a:rPr lang="id-ID" dirty="0" smtClean="0"/>
              <a:t> </a:t>
            </a:r>
            <a:r>
              <a:rPr lang="id-ID" dirty="0"/>
              <a:t>komponen-komponen sistem.</a:t>
            </a:r>
            <a:endParaRPr lang="en-US" dirty="0"/>
          </a:p>
        </p:txBody>
      </p:sp>
      <p:sp>
        <p:nvSpPr>
          <p:cNvPr id="5" name="TextBox 4"/>
          <p:cNvSpPr txBox="1"/>
          <p:nvPr/>
        </p:nvSpPr>
        <p:spPr>
          <a:xfrm>
            <a:off x="2008659" y="4267200"/>
            <a:ext cx="479618" cy="369332"/>
          </a:xfrm>
          <a:prstGeom prst="rect">
            <a:avLst/>
          </a:prstGeom>
          <a:noFill/>
        </p:spPr>
        <p:txBody>
          <a:bodyPr wrap="none" rtlCol="0">
            <a:spAutoFit/>
          </a:bodyPr>
          <a:lstStyle/>
          <a:p>
            <a:r>
              <a:rPr lang="en-US" dirty="0" err="1" smtClean="0"/>
              <a:t>tali</a:t>
            </a:r>
            <a:endParaRPr lang="en-US" dirty="0"/>
          </a:p>
        </p:txBody>
      </p:sp>
    </p:spTree>
    <p:extLst>
      <p:ext uri="{BB962C8B-B14F-4D97-AF65-F5344CB8AC3E}">
        <p14:creationId xmlns:p14="http://schemas.microsoft.com/office/powerpoint/2010/main" val="2559264300"/>
      </p:ext>
    </p:extLst>
  </p:cSld>
  <p:clrMapOvr>
    <a:masterClrMapping/>
  </p:clrMapOvr>
  <p:transition>
    <p:plus/>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3" cstate="print"/>
          <a:srcRect/>
          <a:stretch>
            <a:fillRect/>
          </a:stretch>
        </p:blipFill>
        <p:spPr>
          <a:xfrm>
            <a:off x="838200" y="1675193"/>
            <a:ext cx="5562600" cy="4114420"/>
          </a:xfrm>
        </p:spPr>
      </p:pic>
      <p:sp>
        <p:nvSpPr>
          <p:cNvPr id="324610" name="Rectangle 2"/>
          <p:cNvSpPr>
            <a:spLocks noGrp="1" noRot="1" noChangeArrowheads="1"/>
          </p:cNvSpPr>
          <p:nvPr>
            <p:ph type="title"/>
          </p:nvPr>
        </p:nvSpPr>
        <p:spPr>
          <a:xfrm>
            <a:off x="457200" y="152400"/>
            <a:ext cx="8229600" cy="1143000"/>
          </a:xfrm>
        </p:spPr>
        <p:txBody>
          <a:bodyPr/>
          <a:lstStyle/>
          <a:p>
            <a:pPr eaLnBrk="1" fontAlgn="auto" hangingPunct="1">
              <a:spcAft>
                <a:spcPts val="0"/>
              </a:spcAft>
              <a:defRPr/>
            </a:pPr>
            <a:r>
              <a:rPr lang="en-US" dirty="0" smtClean="0"/>
              <a:t>Biomechanical Model - Simple</a:t>
            </a:r>
            <a:endParaRPr lang="en-US" dirty="0"/>
          </a:p>
        </p:txBody>
      </p:sp>
      <p:sp>
        <p:nvSpPr>
          <p:cNvPr id="25604" name="Text Box 4"/>
          <p:cNvSpPr txBox="1">
            <a:spLocks noChangeArrowheads="1"/>
          </p:cNvSpPr>
          <p:nvPr/>
        </p:nvSpPr>
        <p:spPr bwMode="auto">
          <a:xfrm>
            <a:off x="2332037" y="5841242"/>
            <a:ext cx="5257800" cy="304800"/>
          </a:xfrm>
          <a:prstGeom prst="rect">
            <a:avLst/>
          </a:prstGeom>
          <a:noFill/>
          <a:ln w="9525">
            <a:noFill/>
            <a:miter lim="800000"/>
            <a:headEnd/>
            <a:tailEnd/>
          </a:ln>
        </p:spPr>
        <p:txBody>
          <a:bodyPr>
            <a:spAutoFit/>
          </a:bodyPr>
          <a:lstStyle/>
          <a:p>
            <a:pPr eaLnBrk="0" hangingPunct="0">
              <a:spcBef>
                <a:spcPct val="50000"/>
              </a:spcBef>
            </a:pPr>
            <a:r>
              <a:rPr lang="en-US" altLang="en-US" sz="1400" dirty="0">
                <a:latin typeface="Helvetica"/>
              </a:rPr>
              <a:t>Dari: Chaffin and </a:t>
            </a:r>
            <a:r>
              <a:rPr lang="en-US" altLang="en-US" sz="1400" dirty="0" err="1">
                <a:latin typeface="Helvetica"/>
              </a:rPr>
              <a:t>Andersson</a:t>
            </a:r>
            <a:r>
              <a:rPr lang="en-US" altLang="en-US" sz="1400" dirty="0">
                <a:latin typeface="Helvetica"/>
              </a:rPr>
              <a:t> (1991) Occupational Biomechanics</a:t>
            </a:r>
          </a:p>
        </p:txBody>
      </p:sp>
      <p:sp>
        <p:nvSpPr>
          <p:cNvPr id="25606" name="Text Box 13"/>
          <p:cNvSpPr txBox="1">
            <a:spLocks noChangeArrowheads="1"/>
          </p:cNvSpPr>
          <p:nvPr/>
        </p:nvSpPr>
        <p:spPr bwMode="auto">
          <a:xfrm>
            <a:off x="6400800" y="2286000"/>
            <a:ext cx="2378075" cy="1569660"/>
          </a:xfrm>
          <a:prstGeom prst="rect">
            <a:avLst/>
          </a:prstGeom>
          <a:noFill/>
          <a:ln w="9525">
            <a:noFill/>
            <a:miter lim="800000"/>
            <a:headEnd/>
            <a:tailEnd/>
          </a:ln>
        </p:spPr>
        <p:txBody>
          <a:bodyPr>
            <a:spAutoFit/>
          </a:bodyPr>
          <a:lstStyle/>
          <a:p>
            <a:pPr eaLnBrk="0" hangingPunct="0"/>
            <a:r>
              <a:rPr lang="en-US" altLang="en-US" sz="2400" dirty="0">
                <a:latin typeface="Times"/>
              </a:rPr>
              <a:t>Unknown:</a:t>
            </a:r>
          </a:p>
          <a:p>
            <a:pPr eaLnBrk="0" hangingPunct="0">
              <a:buFontTx/>
              <a:buChar char="-"/>
            </a:pPr>
            <a:r>
              <a:rPr lang="en-US" altLang="en-US" sz="2400" dirty="0">
                <a:latin typeface="Times"/>
              </a:rPr>
              <a:t>Elbow </a:t>
            </a:r>
            <a:r>
              <a:rPr lang="en-US" altLang="en-US" sz="2400" dirty="0" smtClean="0">
                <a:latin typeface="Times"/>
              </a:rPr>
              <a:t>reactive force </a:t>
            </a:r>
            <a:endParaRPr lang="en-US" altLang="en-US" sz="2400" dirty="0">
              <a:latin typeface="Times"/>
            </a:endParaRPr>
          </a:p>
          <a:p>
            <a:pPr eaLnBrk="0" hangingPunct="0">
              <a:buFontTx/>
              <a:buChar char="-"/>
            </a:pPr>
            <a:r>
              <a:rPr lang="en-US" altLang="en-US" sz="2400" dirty="0">
                <a:latin typeface="Times"/>
              </a:rPr>
              <a:t>Elbow moment</a:t>
            </a:r>
          </a:p>
        </p:txBody>
      </p:sp>
      <p:sp>
        <p:nvSpPr>
          <p:cNvPr id="9" name="Rectangle 8"/>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132630447"/>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593627" y="620688"/>
            <a:ext cx="5737448" cy="750912"/>
          </a:xfrm>
        </p:spPr>
        <p:txBody>
          <a:bodyPr/>
          <a:lstStyle/>
          <a:p>
            <a:pPr algn="ctr"/>
            <a:r>
              <a:rPr lang="en-US" sz="2800" dirty="0" smtClean="0"/>
              <a:t>MECHANICS OF LEVER</a:t>
            </a:r>
          </a:p>
        </p:txBody>
      </p:sp>
      <p:sp>
        <p:nvSpPr>
          <p:cNvPr id="77827" name="Text Box 4"/>
          <p:cNvSpPr txBox="1">
            <a:spLocks noChangeArrowheads="1"/>
          </p:cNvSpPr>
          <p:nvPr/>
        </p:nvSpPr>
        <p:spPr bwMode="auto">
          <a:xfrm>
            <a:off x="6172200" y="4267200"/>
            <a:ext cx="63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 =</a:t>
            </a:r>
          </a:p>
        </p:txBody>
      </p:sp>
      <p:sp>
        <p:nvSpPr>
          <p:cNvPr id="77828" name="Line 5"/>
          <p:cNvSpPr>
            <a:spLocks noChangeShapeType="1"/>
          </p:cNvSpPr>
          <p:nvPr/>
        </p:nvSpPr>
        <p:spPr bwMode="auto">
          <a:xfrm>
            <a:off x="6873875" y="4511675"/>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77829" name="Text Box 6"/>
          <p:cNvSpPr txBox="1">
            <a:spLocks noChangeArrowheads="1"/>
          </p:cNvSpPr>
          <p:nvPr/>
        </p:nvSpPr>
        <p:spPr bwMode="auto">
          <a:xfrm>
            <a:off x="7010400" y="40386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30</a:t>
            </a:r>
          </a:p>
        </p:txBody>
      </p:sp>
      <p:sp>
        <p:nvSpPr>
          <p:cNvPr id="77830" name="Text Box 7"/>
          <p:cNvSpPr txBox="1">
            <a:spLocks noChangeArrowheads="1"/>
          </p:cNvSpPr>
          <p:nvPr/>
        </p:nvSpPr>
        <p:spPr bwMode="auto">
          <a:xfrm>
            <a:off x="7086600" y="4495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3</a:t>
            </a:r>
          </a:p>
        </p:txBody>
      </p:sp>
      <p:sp>
        <p:nvSpPr>
          <p:cNvPr id="77831" name="Text Box 8"/>
          <p:cNvSpPr txBox="1">
            <a:spLocks noChangeArrowheads="1"/>
          </p:cNvSpPr>
          <p:nvPr/>
        </p:nvSpPr>
        <p:spPr bwMode="auto">
          <a:xfrm>
            <a:off x="7848600" y="42672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HAND</a:t>
            </a:r>
            <a:endParaRPr lang="en-US"/>
          </a:p>
        </p:txBody>
      </p:sp>
      <p:pic>
        <p:nvPicPr>
          <p:cNvPr id="7783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844824"/>
            <a:ext cx="4801344" cy="408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3" name="Text Box 10"/>
          <p:cNvSpPr txBox="1">
            <a:spLocks noChangeArrowheads="1"/>
          </p:cNvSpPr>
          <p:nvPr/>
        </p:nvSpPr>
        <p:spPr bwMode="auto">
          <a:xfrm>
            <a:off x="4495800" y="47244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solidFill>
                  <a:schemeClr val="bg1"/>
                </a:solidFill>
              </a:rPr>
              <a:t>F</a:t>
            </a:r>
            <a:r>
              <a:rPr lang="en-US" baseline="-25000" dirty="0">
                <a:solidFill>
                  <a:schemeClr val="bg1"/>
                </a:solidFill>
              </a:rPr>
              <a:t>HAND</a:t>
            </a:r>
            <a:endParaRPr lang="en-US" dirty="0">
              <a:solidFill>
                <a:schemeClr val="bg1"/>
              </a:solidFill>
            </a:endParaRPr>
          </a:p>
        </p:txBody>
      </p:sp>
      <p:sp>
        <p:nvSpPr>
          <p:cNvPr id="77834" name="Text Box 11"/>
          <p:cNvSpPr txBox="1">
            <a:spLocks noChangeArrowheads="1"/>
          </p:cNvSpPr>
          <p:nvPr/>
        </p:nvSpPr>
        <p:spPr bwMode="auto">
          <a:xfrm>
            <a:off x="1828800" y="5486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solidFill>
                  <a:schemeClr val="bg1"/>
                </a:solidFill>
              </a:rPr>
              <a:t>F</a:t>
            </a:r>
          </a:p>
        </p:txBody>
      </p:sp>
      <p:sp>
        <p:nvSpPr>
          <p:cNvPr id="77835" name="Text Box 12"/>
          <p:cNvSpPr txBox="1">
            <a:spLocks noChangeArrowheads="1"/>
          </p:cNvSpPr>
          <p:nvPr/>
        </p:nvSpPr>
        <p:spPr bwMode="auto">
          <a:xfrm>
            <a:off x="6172200" y="3200400"/>
            <a:ext cx="19843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3F = 30F</a:t>
            </a:r>
            <a:r>
              <a:rPr lang="en-US" baseline="-25000"/>
              <a:t>HAND</a:t>
            </a:r>
            <a:endParaRPr lang="en-US"/>
          </a:p>
        </p:txBody>
      </p:sp>
      <p:sp>
        <p:nvSpPr>
          <p:cNvPr id="77836" name="Text Box 13"/>
          <p:cNvSpPr txBox="1">
            <a:spLocks noChangeArrowheads="1"/>
          </p:cNvSpPr>
          <p:nvPr/>
        </p:nvSpPr>
        <p:spPr bwMode="auto">
          <a:xfrm>
            <a:off x="6172200" y="5105400"/>
            <a:ext cx="631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 =</a:t>
            </a:r>
          </a:p>
        </p:txBody>
      </p:sp>
      <p:sp>
        <p:nvSpPr>
          <p:cNvPr id="77837" name="Text Box 15"/>
          <p:cNvSpPr txBox="1">
            <a:spLocks noChangeArrowheads="1"/>
          </p:cNvSpPr>
          <p:nvPr/>
        </p:nvSpPr>
        <p:spPr bwMode="auto">
          <a:xfrm>
            <a:off x="6705600" y="51054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10</a:t>
            </a:r>
          </a:p>
        </p:txBody>
      </p:sp>
      <p:sp>
        <p:nvSpPr>
          <p:cNvPr id="77838" name="Text Box 16"/>
          <p:cNvSpPr txBox="1">
            <a:spLocks noChangeArrowheads="1"/>
          </p:cNvSpPr>
          <p:nvPr/>
        </p:nvSpPr>
        <p:spPr bwMode="auto">
          <a:xfrm>
            <a:off x="7134225" y="51054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HAND</a:t>
            </a:r>
            <a:endParaRPr lang="en-US"/>
          </a:p>
        </p:txBody>
      </p:sp>
    </p:spTree>
    <p:extLst>
      <p:ext uri="{BB962C8B-B14F-4D97-AF65-F5344CB8AC3E}">
        <p14:creationId xmlns:p14="http://schemas.microsoft.com/office/powerpoint/2010/main" val="67189542"/>
      </p:ext>
    </p:extLst>
  </p:cSld>
  <p:clrMapOvr>
    <a:masterClrMapping/>
  </p:clrMapOvr>
  <p:transition>
    <p:plus/>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827481" y="980728"/>
            <a:ext cx="5832648" cy="755104"/>
          </a:xfrm>
        </p:spPr>
        <p:txBody>
          <a:bodyPr/>
          <a:lstStyle/>
          <a:p>
            <a:pPr algn="ctr"/>
            <a:r>
              <a:rPr lang="en-US" dirty="0" smtClean="0"/>
              <a:t>MECHANICAL ANALYSIS</a:t>
            </a:r>
          </a:p>
        </p:txBody>
      </p:sp>
      <p:pic>
        <p:nvPicPr>
          <p:cNvPr id="7885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2276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852"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46482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3" name="Text Box 8"/>
          <p:cNvSpPr txBox="1">
            <a:spLocks noChangeArrowheads="1"/>
          </p:cNvSpPr>
          <p:nvPr/>
        </p:nvSpPr>
        <p:spPr bwMode="auto">
          <a:xfrm>
            <a:off x="4343400" y="47244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solidFill>
                  <a:schemeClr val="bg1"/>
                </a:solidFill>
              </a:rPr>
              <a:t>F</a:t>
            </a:r>
            <a:r>
              <a:rPr lang="en-US" baseline="-25000">
                <a:solidFill>
                  <a:schemeClr val="bg1"/>
                </a:solidFill>
              </a:rPr>
              <a:t>HAND</a:t>
            </a:r>
            <a:endParaRPr lang="en-US">
              <a:solidFill>
                <a:schemeClr val="bg1"/>
              </a:solidFill>
            </a:endParaRPr>
          </a:p>
        </p:txBody>
      </p:sp>
      <p:sp>
        <p:nvSpPr>
          <p:cNvPr id="78854" name="Text Box 9"/>
          <p:cNvSpPr txBox="1">
            <a:spLocks noChangeArrowheads="1"/>
          </p:cNvSpPr>
          <p:nvPr/>
        </p:nvSpPr>
        <p:spPr bwMode="auto">
          <a:xfrm>
            <a:off x="1676400" y="5486400"/>
            <a:ext cx="3698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solidFill>
                  <a:schemeClr val="bg1"/>
                </a:solidFill>
              </a:rPr>
              <a:t>F</a:t>
            </a:r>
          </a:p>
        </p:txBody>
      </p:sp>
    </p:spTree>
    <p:extLst>
      <p:ext uri="{BB962C8B-B14F-4D97-AF65-F5344CB8AC3E}">
        <p14:creationId xmlns:p14="http://schemas.microsoft.com/office/powerpoint/2010/main" val="24317577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2339752" y="764704"/>
            <a:ext cx="4589685" cy="678904"/>
          </a:xfrm>
        </p:spPr>
        <p:txBody>
          <a:bodyPr/>
          <a:lstStyle/>
          <a:p>
            <a:pPr algn="ctr"/>
            <a:r>
              <a:rPr lang="en-US" sz="3200" smtClean="0"/>
              <a:t>NEWTON’S THIRD LAW</a:t>
            </a:r>
          </a:p>
        </p:txBody>
      </p:sp>
      <p:pic>
        <p:nvPicPr>
          <p:cNvPr id="798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09800"/>
            <a:ext cx="227647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209800"/>
            <a:ext cx="4648200" cy="371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Text Box 5"/>
          <p:cNvSpPr txBox="1">
            <a:spLocks noChangeArrowheads="1"/>
          </p:cNvSpPr>
          <p:nvPr/>
        </p:nvSpPr>
        <p:spPr bwMode="auto">
          <a:xfrm>
            <a:off x="4343400" y="47244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solidFill>
                  <a:schemeClr val="bg1"/>
                </a:solidFill>
              </a:rPr>
              <a:t>F</a:t>
            </a:r>
            <a:r>
              <a:rPr lang="en-US" baseline="-25000" dirty="0">
                <a:solidFill>
                  <a:schemeClr val="bg1"/>
                </a:solidFill>
              </a:rPr>
              <a:t>HAND</a:t>
            </a:r>
            <a:endParaRPr lang="en-US" dirty="0">
              <a:solidFill>
                <a:schemeClr val="bg1"/>
              </a:solidFill>
            </a:endParaRPr>
          </a:p>
        </p:txBody>
      </p:sp>
      <p:sp>
        <p:nvSpPr>
          <p:cNvPr id="79878" name="Text Box 7"/>
          <p:cNvSpPr txBox="1">
            <a:spLocks noChangeArrowheads="1"/>
          </p:cNvSpPr>
          <p:nvPr/>
        </p:nvSpPr>
        <p:spPr bwMode="auto">
          <a:xfrm>
            <a:off x="5791200" y="59436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HAND</a:t>
            </a:r>
            <a:endParaRPr lang="en-US"/>
          </a:p>
        </p:txBody>
      </p:sp>
    </p:spTree>
    <p:extLst>
      <p:ext uri="{BB962C8B-B14F-4D97-AF65-F5344CB8AC3E}">
        <p14:creationId xmlns:p14="http://schemas.microsoft.com/office/powerpoint/2010/main" val="492226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1619672" y="692696"/>
            <a:ext cx="5330403" cy="720080"/>
          </a:xfrm>
        </p:spPr>
        <p:txBody>
          <a:bodyPr/>
          <a:lstStyle/>
          <a:p>
            <a:pPr algn="ctr"/>
            <a:r>
              <a:rPr lang="en-US" sz="2800" dirty="0" smtClean="0"/>
              <a:t>MECHANICS OF SPINE</a:t>
            </a:r>
          </a:p>
        </p:txBody>
      </p:sp>
      <p:pic>
        <p:nvPicPr>
          <p:cNvPr id="808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600200"/>
            <a:ext cx="2833688"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Text Box 4"/>
          <p:cNvSpPr txBox="1">
            <a:spLocks noChangeArrowheads="1"/>
          </p:cNvSpPr>
          <p:nvPr/>
        </p:nvSpPr>
        <p:spPr bwMode="auto">
          <a:xfrm>
            <a:off x="2667000" y="6248400"/>
            <a:ext cx="12144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MUSCLE</a:t>
            </a:r>
            <a:endParaRPr lang="en-US"/>
          </a:p>
        </p:txBody>
      </p:sp>
      <p:sp>
        <p:nvSpPr>
          <p:cNvPr id="80901" name="Text Box 5"/>
          <p:cNvSpPr txBox="1">
            <a:spLocks noChangeArrowheads="1"/>
          </p:cNvSpPr>
          <p:nvPr/>
        </p:nvSpPr>
        <p:spPr bwMode="auto">
          <a:xfrm>
            <a:off x="6950075" y="3521075"/>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HAND</a:t>
            </a:r>
          </a:p>
        </p:txBody>
      </p:sp>
      <p:sp>
        <p:nvSpPr>
          <p:cNvPr id="80902" name="Text Box 6"/>
          <p:cNvSpPr txBox="1">
            <a:spLocks noChangeArrowheads="1"/>
          </p:cNvSpPr>
          <p:nvPr/>
        </p:nvSpPr>
        <p:spPr bwMode="auto">
          <a:xfrm>
            <a:off x="4587875" y="3521075"/>
            <a:ext cx="1449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MUSCLE </a:t>
            </a:r>
            <a:r>
              <a:rPr lang="en-US"/>
              <a:t>=</a:t>
            </a:r>
          </a:p>
        </p:txBody>
      </p:sp>
      <p:sp>
        <p:nvSpPr>
          <p:cNvPr id="80903" name="Line 7"/>
          <p:cNvSpPr>
            <a:spLocks noChangeShapeType="1"/>
          </p:cNvSpPr>
          <p:nvPr/>
        </p:nvSpPr>
        <p:spPr bwMode="auto">
          <a:xfrm>
            <a:off x="5959475" y="3749675"/>
            <a:ext cx="9144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80904" name="Text Box 8"/>
          <p:cNvSpPr txBox="1">
            <a:spLocks noChangeArrowheads="1"/>
          </p:cNvSpPr>
          <p:nvPr/>
        </p:nvSpPr>
        <p:spPr bwMode="auto">
          <a:xfrm>
            <a:off x="6172200" y="3200400"/>
            <a:ext cx="523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12</a:t>
            </a:r>
          </a:p>
        </p:txBody>
      </p:sp>
      <p:sp>
        <p:nvSpPr>
          <p:cNvPr id="80905" name="Text Box 9"/>
          <p:cNvSpPr txBox="1">
            <a:spLocks noChangeArrowheads="1"/>
          </p:cNvSpPr>
          <p:nvPr/>
        </p:nvSpPr>
        <p:spPr bwMode="auto">
          <a:xfrm>
            <a:off x="6248400" y="3733800"/>
            <a:ext cx="3540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2</a:t>
            </a:r>
          </a:p>
        </p:txBody>
      </p:sp>
      <p:sp>
        <p:nvSpPr>
          <p:cNvPr id="80906" name="Text Box 11"/>
          <p:cNvSpPr txBox="1">
            <a:spLocks noChangeArrowheads="1"/>
          </p:cNvSpPr>
          <p:nvPr/>
        </p:nvSpPr>
        <p:spPr bwMode="auto">
          <a:xfrm>
            <a:off x="1371600" y="62484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HAND</a:t>
            </a:r>
          </a:p>
        </p:txBody>
      </p:sp>
      <p:sp>
        <p:nvSpPr>
          <p:cNvPr id="80907" name="Text Box 12"/>
          <p:cNvSpPr txBox="1">
            <a:spLocks noChangeArrowheads="1"/>
          </p:cNvSpPr>
          <p:nvPr/>
        </p:nvSpPr>
        <p:spPr bwMode="auto">
          <a:xfrm>
            <a:off x="4708525" y="2339975"/>
            <a:ext cx="28019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dirty="0"/>
              <a:t>2F</a:t>
            </a:r>
            <a:r>
              <a:rPr lang="en-US" baseline="-25000" dirty="0"/>
              <a:t>MUSCLE </a:t>
            </a:r>
            <a:r>
              <a:rPr lang="en-US" dirty="0"/>
              <a:t>= 12F</a:t>
            </a:r>
            <a:r>
              <a:rPr lang="en-US" baseline="-25000" dirty="0"/>
              <a:t>HAND</a:t>
            </a:r>
            <a:endParaRPr lang="en-US" dirty="0"/>
          </a:p>
        </p:txBody>
      </p:sp>
      <p:sp>
        <p:nvSpPr>
          <p:cNvPr id="80908" name="Text Box 13"/>
          <p:cNvSpPr txBox="1">
            <a:spLocks noChangeArrowheads="1"/>
          </p:cNvSpPr>
          <p:nvPr/>
        </p:nvSpPr>
        <p:spPr bwMode="auto">
          <a:xfrm>
            <a:off x="4648200" y="4648200"/>
            <a:ext cx="1449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MUSCLE </a:t>
            </a:r>
            <a:r>
              <a:rPr lang="en-US"/>
              <a:t>=</a:t>
            </a:r>
          </a:p>
        </p:txBody>
      </p:sp>
      <p:sp>
        <p:nvSpPr>
          <p:cNvPr id="80909" name="Text Box 14"/>
          <p:cNvSpPr txBox="1">
            <a:spLocks noChangeArrowheads="1"/>
          </p:cNvSpPr>
          <p:nvPr/>
        </p:nvSpPr>
        <p:spPr bwMode="auto">
          <a:xfrm>
            <a:off x="6553200" y="4648200"/>
            <a:ext cx="9429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F</a:t>
            </a:r>
            <a:r>
              <a:rPr lang="en-US" baseline="-25000"/>
              <a:t>HAND</a:t>
            </a:r>
          </a:p>
        </p:txBody>
      </p:sp>
      <p:sp>
        <p:nvSpPr>
          <p:cNvPr id="80910" name="Text Box 15"/>
          <p:cNvSpPr txBox="1">
            <a:spLocks noChangeArrowheads="1"/>
          </p:cNvSpPr>
          <p:nvPr/>
        </p:nvSpPr>
        <p:spPr bwMode="auto">
          <a:xfrm>
            <a:off x="6199188" y="4648200"/>
            <a:ext cx="3540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Arial" charset="0"/>
              </a:defRPr>
            </a:lvl1pPr>
            <a:lvl2pPr marL="742950" indent="-285750">
              <a:defRPr sz="2400">
                <a:solidFill>
                  <a:schemeClr val="tx1"/>
                </a:solidFill>
                <a:latin typeface="Arial" charset="0"/>
              </a:defRPr>
            </a:lvl2pPr>
            <a:lvl3pPr marL="1143000" indent="-228600">
              <a:defRPr sz="2400">
                <a:solidFill>
                  <a:schemeClr val="tx1"/>
                </a:solidFill>
                <a:latin typeface="Arial" charset="0"/>
              </a:defRPr>
            </a:lvl3pPr>
            <a:lvl4pPr marL="1600200" indent="-228600">
              <a:defRPr sz="2400">
                <a:solidFill>
                  <a:schemeClr val="tx1"/>
                </a:solidFill>
                <a:latin typeface="Arial" charset="0"/>
              </a:defRPr>
            </a:lvl4pPr>
            <a:lvl5pPr marL="2057400" indent="-22860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r>
              <a:rPr lang="en-US"/>
              <a:t>6</a:t>
            </a:r>
          </a:p>
        </p:txBody>
      </p:sp>
    </p:spTree>
    <p:extLst>
      <p:ext uri="{BB962C8B-B14F-4D97-AF65-F5344CB8AC3E}">
        <p14:creationId xmlns:p14="http://schemas.microsoft.com/office/powerpoint/2010/main" val="1334109046"/>
      </p:ext>
    </p:extLst>
  </p:cSld>
  <p:clrMapOvr>
    <a:masterClrMapping/>
  </p:clrMapOvr>
  <p:transition>
    <p:plus/>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ChangeArrowheads="1"/>
          </p:cNvSpPr>
          <p:nvPr>
            <p:ph type="title" idx="4294967295"/>
          </p:nvPr>
        </p:nvSpPr>
        <p:spPr>
          <a:xfrm>
            <a:off x="2095500" y="533400"/>
            <a:ext cx="3962400" cy="685800"/>
          </a:xfrm>
        </p:spPr>
        <p:txBody>
          <a:bodyPr>
            <a:normAutofit/>
          </a:bodyPr>
          <a:lstStyle/>
          <a:p>
            <a:r>
              <a:rPr lang="en-US" sz="2800" dirty="0"/>
              <a:t>2-D Model of the Elbow</a:t>
            </a:r>
          </a:p>
        </p:txBody>
      </p:sp>
      <p:pic>
        <p:nvPicPr>
          <p:cNvPr id="325636" name="Picture 4"/>
          <p:cNvPicPr>
            <a:picLocks noGrp="1"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295400" y="1371600"/>
            <a:ext cx="7315200" cy="4108450"/>
          </a:xfrm>
          <a:noFill/>
          <a:ln/>
        </p:spPr>
      </p:pic>
      <p:sp>
        <p:nvSpPr>
          <p:cNvPr id="325635" name="Text Box 3"/>
          <p:cNvSpPr txBox="1">
            <a:spLocks noChangeArrowheads="1"/>
          </p:cNvSpPr>
          <p:nvPr/>
        </p:nvSpPr>
        <p:spPr bwMode="auto">
          <a:xfrm>
            <a:off x="1447800" y="5461126"/>
            <a:ext cx="5867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altLang="en-US" sz="1200" dirty="0">
                <a:latin typeface="Helvetica" charset="0"/>
              </a:rPr>
              <a:t>From Chaffin, DB and </a:t>
            </a:r>
            <a:r>
              <a:rPr lang="en-US" altLang="en-US" sz="1200" dirty="0" err="1">
                <a:latin typeface="Helvetica" charset="0"/>
              </a:rPr>
              <a:t>Andersson</a:t>
            </a:r>
            <a:r>
              <a:rPr lang="en-US" altLang="en-US" sz="1200" dirty="0">
                <a:latin typeface="Helvetica" charset="0"/>
              </a:rPr>
              <a:t>, GBJ (1991) Occupational Biomechanics. Fig 6.7</a:t>
            </a:r>
          </a:p>
        </p:txBody>
      </p:sp>
      <p:sp>
        <p:nvSpPr>
          <p:cNvPr id="2" name="Footer Placeholder 1"/>
          <p:cNvSpPr>
            <a:spLocks noGrp="1"/>
          </p:cNvSpPr>
          <p:nvPr>
            <p:ph type="ftr" sz="quarter" idx="11"/>
          </p:nvPr>
        </p:nvSpPr>
        <p:spPr/>
        <p:txBody>
          <a:bodyPr/>
          <a:lstStyle/>
          <a:p>
            <a:pPr>
              <a:defRPr/>
            </a:pPr>
            <a:r>
              <a:rPr lang="en-US" smtClean="0">
                <a:solidFill>
                  <a:prstClr val="black"/>
                </a:solidFill>
              </a:rPr>
              <a:t>Modul-5, data M Arief Latar</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57</a:t>
            </a:fld>
            <a:endParaRPr lang="en-US">
              <a:solidFill>
                <a:prstClr val="black"/>
              </a:solidFill>
            </a:endParaRPr>
          </a:p>
        </p:txBody>
      </p:sp>
    </p:spTree>
    <p:extLst>
      <p:ext uri="{BB962C8B-B14F-4D97-AF65-F5344CB8AC3E}">
        <p14:creationId xmlns:p14="http://schemas.microsoft.com/office/powerpoint/2010/main" val="3107474050"/>
      </p:ext>
    </p:extLst>
  </p:cSld>
  <p:clrMapOvr>
    <a:masterClrMapping/>
  </p:clrMapOvr>
  <p:transition>
    <p:plus/>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5602" name="Picture 3"/>
          <p:cNvPicPr>
            <a:picLocks noGrp="1" noChangeAspect="1" noChangeArrowheads="1"/>
          </p:cNvPicPr>
          <p:nvPr>
            <p:ph idx="1"/>
          </p:nvPr>
        </p:nvPicPr>
        <p:blipFill>
          <a:blip r:embed="rId3" cstate="print"/>
          <a:srcRect b="19521"/>
          <a:stretch>
            <a:fillRect/>
          </a:stretch>
        </p:blipFill>
        <p:spPr>
          <a:xfrm>
            <a:off x="1434598" y="1711463"/>
            <a:ext cx="6884404" cy="2349070"/>
          </a:xfrm>
          <a:solidFill>
            <a:schemeClr val="tx1">
              <a:lumMod val="20000"/>
              <a:lumOff val="80000"/>
            </a:schemeClr>
          </a:solidFill>
        </p:spPr>
      </p:pic>
      <p:sp>
        <p:nvSpPr>
          <p:cNvPr id="326658" name="Rectangle 2"/>
          <p:cNvSpPr>
            <a:spLocks noGrp="1" noRot="1" noChangeArrowheads="1"/>
          </p:cNvSpPr>
          <p:nvPr>
            <p:ph type="title"/>
          </p:nvPr>
        </p:nvSpPr>
        <p:spPr/>
        <p:txBody>
          <a:bodyPr/>
          <a:lstStyle/>
          <a:p>
            <a:pPr eaLnBrk="1" fontAlgn="auto" hangingPunct="1">
              <a:spcAft>
                <a:spcPts val="0"/>
              </a:spcAft>
              <a:defRPr/>
            </a:pPr>
            <a:r>
              <a:rPr lang="en-US" dirty="0" smtClean="0"/>
              <a:t>Example</a:t>
            </a:r>
            <a:endParaRPr lang="en-US" dirty="0"/>
          </a:p>
        </p:txBody>
      </p:sp>
      <p:sp>
        <p:nvSpPr>
          <p:cNvPr id="25604" name="Rectangle 4"/>
          <p:cNvSpPr>
            <a:spLocks noGrp="1" noChangeArrowheads="1"/>
          </p:cNvSpPr>
          <p:nvPr>
            <p:ph type="body" idx="4294967295"/>
          </p:nvPr>
        </p:nvSpPr>
        <p:spPr>
          <a:xfrm>
            <a:off x="1377950" y="4379912"/>
            <a:ext cx="7369832" cy="1824037"/>
          </a:xfrm>
        </p:spPr>
        <p:txBody>
          <a:bodyPr/>
          <a:lstStyle/>
          <a:p>
            <a:pPr eaLnBrk="1" hangingPunct="1">
              <a:lnSpc>
                <a:spcPct val="90000"/>
              </a:lnSpc>
            </a:pPr>
            <a:r>
              <a:rPr lang="en-US" altLang="en-US" sz="2800" dirty="0" smtClean="0"/>
              <a:t>Akan </a:t>
            </a:r>
            <a:r>
              <a:rPr lang="en-US" altLang="en-US" sz="2800" dirty="0" err="1" smtClean="0"/>
              <a:t>dihitung</a:t>
            </a:r>
            <a:r>
              <a:rPr lang="en-US" altLang="en-US" sz="2800" dirty="0" smtClean="0"/>
              <a:t>:</a:t>
            </a:r>
          </a:p>
          <a:p>
            <a:pPr lvl="1" eaLnBrk="1" hangingPunct="1">
              <a:lnSpc>
                <a:spcPct val="90000"/>
              </a:lnSpc>
            </a:pPr>
            <a:r>
              <a:rPr lang="en-US" altLang="en-US" sz="2400" dirty="0" smtClean="0"/>
              <a:t>Force </a:t>
            </a:r>
            <a:r>
              <a:rPr lang="en-US" altLang="en-US" sz="2400" dirty="0" err="1" smtClean="0"/>
              <a:t>pada</a:t>
            </a:r>
            <a:r>
              <a:rPr lang="en-US" altLang="en-US" sz="2400" dirty="0" smtClean="0"/>
              <a:t> </a:t>
            </a:r>
            <a:r>
              <a:rPr lang="en-US" altLang="en-US" sz="2400" dirty="0" err="1" smtClean="0"/>
              <a:t>otot</a:t>
            </a:r>
            <a:r>
              <a:rPr lang="en-US" altLang="en-US" sz="2400" dirty="0" smtClean="0"/>
              <a:t> Biceps (F</a:t>
            </a:r>
            <a:r>
              <a:rPr lang="en-US" altLang="en-US" sz="2400" baseline="-25000" dirty="0" smtClean="0"/>
              <a:t>B</a:t>
            </a:r>
            <a:r>
              <a:rPr lang="en-US" altLang="en-US" sz="2400" dirty="0" smtClean="0"/>
              <a:t>) </a:t>
            </a:r>
          </a:p>
          <a:p>
            <a:pPr lvl="1" eaLnBrk="1" hangingPunct="1">
              <a:lnSpc>
                <a:spcPct val="90000"/>
              </a:lnSpc>
            </a:pPr>
            <a:r>
              <a:rPr lang="en-US" altLang="en-US" sz="2400" dirty="0" smtClean="0"/>
              <a:t>Force </a:t>
            </a:r>
            <a:r>
              <a:rPr lang="en-US" altLang="en-US" sz="2400" dirty="0" err="1" smtClean="0"/>
              <a:t>pada</a:t>
            </a:r>
            <a:r>
              <a:rPr lang="en-US" altLang="en-US" sz="2400" dirty="0" smtClean="0"/>
              <a:t> elbow (F</a:t>
            </a:r>
            <a:r>
              <a:rPr lang="en-US" altLang="en-US" sz="2400" baseline="-25000" dirty="0" smtClean="0"/>
              <a:t>E</a:t>
            </a:r>
            <a:r>
              <a:rPr lang="en-US" altLang="en-US" sz="2400" dirty="0" smtClean="0"/>
              <a:t>)</a:t>
            </a:r>
          </a:p>
          <a:p>
            <a:pPr lvl="1" eaLnBrk="1" hangingPunct="1">
              <a:lnSpc>
                <a:spcPct val="90000"/>
              </a:lnSpc>
            </a:pPr>
            <a:r>
              <a:rPr lang="en-US" altLang="en-US" sz="2400" dirty="0" smtClean="0"/>
              <a:t>External elbow moment (M</a:t>
            </a:r>
            <a:r>
              <a:rPr lang="en-US" altLang="en-US" sz="2400" baseline="-25000" dirty="0" smtClean="0"/>
              <a:t>E</a:t>
            </a:r>
            <a:r>
              <a:rPr lang="en-US" altLang="en-US" sz="2400" dirty="0" smtClean="0"/>
              <a:t>)</a:t>
            </a:r>
          </a:p>
        </p:txBody>
      </p:sp>
      <p:sp>
        <p:nvSpPr>
          <p:cNvPr id="26629" name="Text Box 5"/>
          <p:cNvSpPr txBox="1">
            <a:spLocks noChangeArrowheads="1"/>
          </p:cNvSpPr>
          <p:nvPr/>
        </p:nvSpPr>
        <p:spPr bwMode="auto">
          <a:xfrm>
            <a:off x="6061326" y="2048013"/>
            <a:ext cx="768350" cy="336550"/>
          </a:xfrm>
          <a:prstGeom prst="rect">
            <a:avLst/>
          </a:prstGeom>
          <a:noFill/>
          <a:ln w="9525">
            <a:noFill/>
            <a:miter lim="800000"/>
            <a:headEnd/>
            <a:tailEnd/>
          </a:ln>
        </p:spPr>
        <p:txBody>
          <a:bodyPr wrap="none">
            <a:spAutoFit/>
          </a:bodyPr>
          <a:lstStyle/>
          <a:p>
            <a:pPr eaLnBrk="0" hangingPunct="0"/>
            <a:r>
              <a:rPr lang="en-US" altLang="en-US" sz="1600" dirty="0">
                <a:solidFill>
                  <a:srgbClr val="FF0000"/>
                </a:solidFill>
                <a:latin typeface="Times"/>
              </a:rPr>
              <a:t>HAND</a:t>
            </a:r>
          </a:p>
        </p:txBody>
      </p:sp>
      <p:sp>
        <p:nvSpPr>
          <p:cNvPr id="26630" name="Text Box 6"/>
          <p:cNvSpPr txBox="1">
            <a:spLocks noChangeArrowheads="1"/>
          </p:cNvSpPr>
          <p:nvPr/>
        </p:nvSpPr>
        <p:spPr bwMode="auto">
          <a:xfrm>
            <a:off x="3925888" y="1714500"/>
            <a:ext cx="646112" cy="336550"/>
          </a:xfrm>
          <a:prstGeom prst="rect">
            <a:avLst/>
          </a:prstGeom>
          <a:noFill/>
          <a:ln w="9525">
            <a:noFill/>
            <a:miter lim="800000"/>
            <a:headEnd/>
            <a:tailEnd/>
          </a:ln>
        </p:spPr>
        <p:txBody>
          <a:bodyPr wrap="none">
            <a:spAutoFit/>
          </a:bodyPr>
          <a:lstStyle/>
          <a:p>
            <a:pPr eaLnBrk="0" hangingPunct="0"/>
            <a:r>
              <a:rPr lang="en-US" altLang="en-US" sz="1600">
                <a:solidFill>
                  <a:srgbClr val="FF0000"/>
                </a:solidFill>
                <a:latin typeface="Times"/>
              </a:rPr>
              <a:t>COM</a:t>
            </a:r>
          </a:p>
        </p:txBody>
      </p:sp>
      <p:sp>
        <p:nvSpPr>
          <p:cNvPr id="26631" name="Text Box 7"/>
          <p:cNvSpPr txBox="1">
            <a:spLocks noChangeArrowheads="1"/>
          </p:cNvSpPr>
          <p:nvPr/>
        </p:nvSpPr>
        <p:spPr bwMode="auto">
          <a:xfrm>
            <a:off x="1775368" y="2055191"/>
            <a:ext cx="904875" cy="336550"/>
          </a:xfrm>
          <a:prstGeom prst="rect">
            <a:avLst/>
          </a:prstGeom>
          <a:noFill/>
          <a:ln w="9525">
            <a:noFill/>
            <a:miter lim="800000"/>
            <a:headEnd/>
            <a:tailEnd/>
          </a:ln>
        </p:spPr>
        <p:txBody>
          <a:bodyPr wrap="none">
            <a:spAutoFit/>
          </a:bodyPr>
          <a:lstStyle/>
          <a:p>
            <a:pPr eaLnBrk="0" hangingPunct="0"/>
            <a:r>
              <a:rPr lang="en-US" altLang="en-US" sz="1600" dirty="0">
                <a:solidFill>
                  <a:srgbClr val="FF0000"/>
                </a:solidFill>
                <a:latin typeface="Times"/>
              </a:rPr>
              <a:t>ELBOW</a:t>
            </a:r>
          </a:p>
        </p:txBody>
      </p:sp>
      <p:sp>
        <p:nvSpPr>
          <p:cNvPr id="10" name="Rectangle 9"/>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20999735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withEffect">
                                  <p:stCondLst>
                                    <p:cond delay="0"/>
                                  </p:stCondLst>
                                  <p:childTnLst>
                                    <p:set>
                                      <p:cBhvr>
                                        <p:cTn id="6" dur="1" fill="hold">
                                          <p:stCondLst>
                                            <p:cond delay="0"/>
                                          </p:stCondLst>
                                        </p:cTn>
                                        <p:tgtEl>
                                          <p:spTgt spid="326658"/>
                                        </p:tgtEl>
                                        <p:attrNameLst>
                                          <p:attrName>style.visibility</p:attrName>
                                        </p:attrNameLst>
                                      </p:cBhvr>
                                      <p:to>
                                        <p:strVal val="visible"/>
                                      </p:to>
                                    </p:set>
                                    <p:anim calcmode="lin" valueType="num">
                                      <p:cBhvr>
                                        <p:cTn id="7" dur="1000" fill="hold"/>
                                        <p:tgtEl>
                                          <p:spTgt spid="326658"/>
                                        </p:tgtEl>
                                        <p:attrNameLst>
                                          <p:attrName>ppt_x</p:attrName>
                                        </p:attrNameLst>
                                      </p:cBhvr>
                                      <p:tavLst>
                                        <p:tav tm="0">
                                          <p:val>
                                            <p:strVal val="#ppt_x-.2"/>
                                          </p:val>
                                        </p:tav>
                                        <p:tav tm="100000">
                                          <p:val>
                                            <p:strVal val="#ppt_x"/>
                                          </p:val>
                                        </p:tav>
                                      </p:tavLst>
                                    </p:anim>
                                    <p:anim calcmode="lin" valueType="num">
                                      <p:cBhvr>
                                        <p:cTn id="8" dur="1000" fill="hold"/>
                                        <p:tgtEl>
                                          <p:spTgt spid="326658"/>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6658"/>
                                        </p:tgtEl>
                                      </p:cBhvr>
                                    </p:animEffect>
                                  </p:childTnLst>
                                </p:cTn>
                              </p:par>
                            </p:childTnLst>
                          </p:cTn>
                        </p:par>
                      </p:childTnLst>
                    </p:cTn>
                  </p:par>
                  <p:par>
                    <p:cTn id="10" fill="hold">
                      <p:stCondLst>
                        <p:cond delay="indefinite"/>
                      </p:stCondLst>
                      <p:childTnLst>
                        <p:par>
                          <p:cTn id="11" fill="hold">
                            <p:stCondLst>
                              <p:cond delay="0"/>
                            </p:stCondLst>
                            <p:childTnLst>
                              <p:par>
                                <p:cTn id="12" presetID="44" presetClass="entr" presetSubtype="0" fill="hold"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fade">
                                      <p:cBhvr>
                                        <p:cTn id="14" dur="500"/>
                                        <p:tgtEl>
                                          <p:spTgt spid="25602"/>
                                        </p:tgtEl>
                                      </p:cBhvr>
                                    </p:animEffect>
                                    <p:anim calcmode="lin" valueType="num">
                                      <p:cBhvr>
                                        <p:cTn id="15" dur="500" fill="hold"/>
                                        <p:tgtEl>
                                          <p:spTgt spid="25602"/>
                                        </p:tgtEl>
                                        <p:attrNameLst>
                                          <p:attrName>ppt_x</p:attrName>
                                        </p:attrNameLst>
                                      </p:cBhvr>
                                      <p:tavLst>
                                        <p:tav tm="0">
                                          <p:val>
                                            <p:strVal val="#ppt_x"/>
                                          </p:val>
                                        </p:tav>
                                        <p:tav tm="100000">
                                          <p:val>
                                            <p:strVal val="#ppt_x"/>
                                          </p:val>
                                        </p:tav>
                                      </p:tavLst>
                                    </p:anim>
                                    <p:anim calcmode="lin" valueType="num">
                                      <p:cBhvr>
                                        <p:cTn id="16" dur="500" fill="hold"/>
                                        <p:tgtEl>
                                          <p:spTgt spid="25602"/>
                                        </p:tgtEl>
                                        <p:attrNameLst>
                                          <p:attrName>ppt_y</p:attrName>
                                        </p:attrNameLst>
                                      </p:cBhvr>
                                      <p:tavLst>
                                        <p:tav tm="0">
                                          <p:val>
                                            <p:strVal val="#ppt_y+.05"/>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25604">
                                            <p:txEl>
                                              <p:pRg st="0" end="0"/>
                                            </p:txEl>
                                          </p:spTgt>
                                        </p:tgtEl>
                                        <p:attrNameLst>
                                          <p:attrName>style.visibility</p:attrName>
                                        </p:attrNameLst>
                                      </p:cBhvr>
                                      <p:to>
                                        <p:strVal val="visible"/>
                                      </p:to>
                                    </p:set>
                                    <p:animEffect transition="in" filter="fade">
                                      <p:cBhvr>
                                        <p:cTn id="21" dur="500"/>
                                        <p:tgtEl>
                                          <p:spTgt spid="25604">
                                            <p:txEl>
                                              <p:pRg st="0" end="0"/>
                                            </p:txEl>
                                          </p:spTgt>
                                        </p:tgtEl>
                                      </p:cBhvr>
                                    </p:animEffect>
                                    <p:anim calcmode="lin" valueType="num">
                                      <p:cBhvr>
                                        <p:cTn id="22" dur="500" fill="hold"/>
                                        <p:tgtEl>
                                          <p:spTgt spid="25604">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25604">
                                            <p:txEl>
                                              <p:pRg st="0" end="0"/>
                                            </p:txEl>
                                          </p:spTgt>
                                        </p:tgtEl>
                                        <p:attrNameLst>
                                          <p:attrName>ppt_y</p:attrName>
                                        </p:attrNameLst>
                                      </p:cBhvr>
                                      <p:tavLst>
                                        <p:tav tm="0">
                                          <p:val>
                                            <p:strVal val="#ppt_y+.05"/>
                                          </p:val>
                                        </p:tav>
                                        <p:tav tm="100000">
                                          <p:val>
                                            <p:strVal val="#ppt_y"/>
                                          </p:val>
                                        </p:tav>
                                      </p:tavLst>
                                    </p:anim>
                                  </p:childTnLst>
                                </p:cTn>
                              </p:par>
                              <p:par>
                                <p:cTn id="24" presetID="44" presetClass="entr" presetSubtype="0" fill="hold" grpId="0" nodeType="withEffect">
                                  <p:stCondLst>
                                    <p:cond delay="0"/>
                                  </p:stCondLst>
                                  <p:childTnLst>
                                    <p:set>
                                      <p:cBhvr>
                                        <p:cTn id="25" dur="1" fill="hold">
                                          <p:stCondLst>
                                            <p:cond delay="0"/>
                                          </p:stCondLst>
                                        </p:cTn>
                                        <p:tgtEl>
                                          <p:spTgt spid="25604">
                                            <p:txEl>
                                              <p:pRg st="1" end="1"/>
                                            </p:txEl>
                                          </p:spTgt>
                                        </p:tgtEl>
                                        <p:attrNameLst>
                                          <p:attrName>style.visibility</p:attrName>
                                        </p:attrNameLst>
                                      </p:cBhvr>
                                      <p:to>
                                        <p:strVal val="visible"/>
                                      </p:to>
                                    </p:set>
                                    <p:animEffect transition="in" filter="fade">
                                      <p:cBhvr>
                                        <p:cTn id="26" dur="500"/>
                                        <p:tgtEl>
                                          <p:spTgt spid="25604">
                                            <p:txEl>
                                              <p:pRg st="1" end="1"/>
                                            </p:txEl>
                                          </p:spTgt>
                                        </p:tgtEl>
                                      </p:cBhvr>
                                    </p:animEffect>
                                    <p:anim calcmode="lin" valueType="num">
                                      <p:cBhvr>
                                        <p:cTn id="27" dur="500" fill="hold"/>
                                        <p:tgtEl>
                                          <p:spTgt spid="25604">
                                            <p:txEl>
                                              <p:pRg st="1" end="1"/>
                                            </p:txEl>
                                          </p:spTgt>
                                        </p:tgtEl>
                                        <p:attrNameLst>
                                          <p:attrName>ppt_x</p:attrName>
                                        </p:attrNameLst>
                                      </p:cBhvr>
                                      <p:tavLst>
                                        <p:tav tm="0">
                                          <p:val>
                                            <p:strVal val="#ppt_x"/>
                                          </p:val>
                                        </p:tav>
                                        <p:tav tm="100000">
                                          <p:val>
                                            <p:strVal val="#ppt_x"/>
                                          </p:val>
                                        </p:tav>
                                      </p:tavLst>
                                    </p:anim>
                                    <p:anim calcmode="lin" valueType="num">
                                      <p:cBhvr>
                                        <p:cTn id="28" dur="500" fill="hold"/>
                                        <p:tgtEl>
                                          <p:spTgt spid="25604">
                                            <p:txEl>
                                              <p:pRg st="1" end="1"/>
                                            </p:txEl>
                                          </p:spTgt>
                                        </p:tgtEl>
                                        <p:attrNameLst>
                                          <p:attrName>ppt_y</p:attrName>
                                        </p:attrNameLst>
                                      </p:cBhvr>
                                      <p:tavLst>
                                        <p:tav tm="0">
                                          <p:val>
                                            <p:strVal val="#ppt_y+.05"/>
                                          </p:val>
                                        </p:tav>
                                        <p:tav tm="100000">
                                          <p:val>
                                            <p:strVal val="#ppt_y"/>
                                          </p:val>
                                        </p:tav>
                                      </p:tavLst>
                                    </p:anim>
                                  </p:childTnLst>
                                </p:cTn>
                              </p:par>
                              <p:par>
                                <p:cTn id="29" presetID="44" presetClass="entr" presetSubtype="0" fill="hold" grpId="0" nodeType="withEffect">
                                  <p:stCondLst>
                                    <p:cond delay="0"/>
                                  </p:stCondLst>
                                  <p:childTnLst>
                                    <p:set>
                                      <p:cBhvr>
                                        <p:cTn id="30" dur="1" fill="hold">
                                          <p:stCondLst>
                                            <p:cond delay="0"/>
                                          </p:stCondLst>
                                        </p:cTn>
                                        <p:tgtEl>
                                          <p:spTgt spid="25604">
                                            <p:txEl>
                                              <p:pRg st="2" end="2"/>
                                            </p:txEl>
                                          </p:spTgt>
                                        </p:tgtEl>
                                        <p:attrNameLst>
                                          <p:attrName>style.visibility</p:attrName>
                                        </p:attrNameLst>
                                      </p:cBhvr>
                                      <p:to>
                                        <p:strVal val="visible"/>
                                      </p:to>
                                    </p:set>
                                    <p:animEffect transition="in" filter="fade">
                                      <p:cBhvr>
                                        <p:cTn id="31" dur="500"/>
                                        <p:tgtEl>
                                          <p:spTgt spid="25604">
                                            <p:txEl>
                                              <p:pRg st="2" end="2"/>
                                            </p:txEl>
                                          </p:spTgt>
                                        </p:tgtEl>
                                      </p:cBhvr>
                                    </p:animEffect>
                                    <p:anim calcmode="lin" valueType="num">
                                      <p:cBhvr>
                                        <p:cTn id="32" dur="500" fill="hold"/>
                                        <p:tgtEl>
                                          <p:spTgt spid="25604">
                                            <p:txEl>
                                              <p:pRg st="2" end="2"/>
                                            </p:txEl>
                                          </p:spTgt>
                                        </p:tgtEl>
                                        <p:attrNameLst>
                                          <p:attrName>ppt_x</p:attrName>
                                        </p:attrNameLst>
                                      </p:cBhvr>
                                      <p:tavLst>
                                        <p:tav tm="0">
                                          <p:val>
                                            <p:strVal val="#ppt_x"/>
                                          </p:val>
                                        </p:tav>
                                        <p:tav tm="100000">
                                          <p:val>
                                            <p:strVal val="#ppt_x"/>
                                          </p:val>
                                        </p:tav>
                                      </p:tavLst>
                                    </p:anim>
                                    <p:anim calcmode="lin" valueType="num">
                                      <p:cBhvr>
                                        <p:cTn id="33" dur="500" fill="hold"/>
                                        <p:tgtEl>
                                          <p:spTgt spid="25604">
                                            <p:txEl>
                                              <p:pRg st="2" end="2"/>
                                            </p:txEl>
                                          </p:spTgt>
                                        </p:tgtEl>
                                        <p:attrNameLst>
                                          <p:attrName>ppt_y</p:attrName>
                                        </p:attrNameLst>
                                      </p:cBhvr>
                                      <p:tavLst>
                                        <p:tav tm="0">
                                          <p:val>
                                            <p:strVal val="#ppt_y+.05"/>
                                          </p:val>
                                        </p:tav>
                                        <p:tav tm="100000">
                                          <p:val>
                                            <p:strVal val="#ppt_y"/>
                                          </p:val>
                                        </p:tav>
                                      </p:tavLst>
                                    </p:anim>
                                  </p:childTnLst>
                                </p:cTn>
                              </p:par>
                              <p:par>
                                <p:cTn id="34" presetID="44" presetClass="entr" presetSubtype="0" fill="hold" grpId="0" nodeType="withEffect">
                                  <p:stCondLst>
                                    <p:cond delay="0"/>
                                  </p:stCondLst>
                                  <p:childTnLst>
                                    <p:set>
                                      <p:cBhvr>
                                        <p:cTn id="35" dur="1" fill="hold">
                                          <p:stCondLst>
                                            <p:cond delay="0"/>
                                          </p:stCondLst>
                                        </p:cTn>
                                        <p:tgtEl>
                                          <p:spTgt spid="25604">
                                            <p:txEl>
                                              <p:pRg st="3" end="3"/>
                                            </p:txEl>
                                          </p:spTgt>
                                        </p:tgtEl>
                                        <p:attrNameLst>
                                          <p:attrName>style.visibility</p:attrName>
                                        </p:attrNameLst>
                                      </p:cBhvr>
                                      <p:to>
                                        <p:strVal val="visible"/>
                                      </p:to>
                                    </p:set>
                                    <p:animEffect transition="in" filter="fade">
                                      <p:cBhvr>
                                        <p:cTn id="36" dur="500"/>
                                        <p:tgtEl>
                                          <p:spTgt spid="25604">
                                            <p:txEl>
                                              <p:pRg st="3" end="3"/>
                                            </p:txEl>
                                          </p:spTgt>
                                        </p:tgtEl>
                                      </p:cBhvr>
                                    </p:animEffect>
                                    <p:anim calcmode="lin" valueType="num">
                                      <p:cBhvr>
                                        <p:cTn id="37" dur="500" fill="hold"/>
                                        <p:tgtEl>
                                          <p:spTgt spid="25604">
                                            <p:txEl>
                                              <p:pRg st="3" end="3"/>
                                            </p:txEl>
                                          </p:spTgt>
                                        </p:tgtEl>
                                        <p:attrNameLst>
                                          <p:attrName>ppt_x</p:attrName>
                                        </p:attrNameLst>
                                      </p:cBhvr>
                                      <p:tavLst>
                                        <p:tav tm="0">
                                          <p:val>
                                            <p:strVal val="#ppt_x"/>
                                          </p:val>
                                        </p:tav>
                                        <p:tav tm="100000">
                                          <p:val>
                                            <p:strVal val="#ppt_x"/>
                                          </p:val>
                                        </p:tav>
                                      </p:tavLst>
                                    </p:anim>
                                    <p:anim calcmode="lin" valueType="num">
                                      <p:cBhvr>
                                        <p:cTn id="38" dur="500" fill="hold"/>
                                        <p:tgtEl>
                                          <p:spTgt spid="25604">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idx="1"/>
          </p:nvPr>
        </p:nvSpPr>
        <p:spPr>
          <a:xfrm>
            <a:off x="1600200" y="1676400"/>
            <a:ext cx="6858000" cy="4114800"/>
          </a:xfrm>
        </p:spPr>
        <p:txBody>
          <a:bodyPr/>
          <a:lstStyle/>
          <a:p>
            <a:pPr marL="609600" indent="-609600" eaLnBrk="1" hangingPunct="1">
              <a:buFont typeface="Wingdings" pitchFamily="2" charset="2"/>
              <a:buAutoNum type="arabicPeriod"/>
            </a:pPr>
            <a:r>
              <a:rPr lang="en-US" sz="2800" i="1" dirty="0" smtClean="0"/>
              <a:t>Free Body Diagram</a:t>
            </a:r>
          </a:p>
          <a:p>
            <a:pPr marL="609600" indent="-609600" eaLnBrk="1" hangingPunct="1">
              <a:buFont typeface="Wingdings" pitchFamily="2" charset="2"/>
              <a:buAutoNum type="arabicPeriod"/>
            </a:pPr>
            <a:r>
              <a:rPr lang="en-US" sz="2800" dirty="0" err="1" smtClean="0"/>
              <a:t>Hitung</a:t>
            </a:r>
            <a:r>
              <a:rPr lang="en-US" sz="2800" dirty="0" smtClean="0"/>
              <a:t> external moment(s) </a:t>
            </a:r>
            <a:r>
              <a:rPr lang="en-US" sz="2800" dirty="0" err="1" smtClean="0"/>
              <a:t>pada</a:t>
            </a:r>
            <a:r>
              <a:rPr lang="en-US" sz="2800" dirty="0" smtClean="0"/>
              <a:t> </a:t>
            </a:r>
            <a:r>
              <a:rPr lang="en-US" sz="2800" dirty="0" err="1" smtClean="0"/>
              <a:t>sendi</a:t>
            </a:r>
            <a:r>
              <a:rPr lang="en-US" sz="2800" dirty="0" smtClean="0"/>
              <a:t> (</a:t>
            </a:r>
            <a:r>
              <a:rPr lang="en-US" sz="2800" i="1" dirty="0" smtClean="0"/>
              <a:t>joint</a:t>
            </a:r>
            <a:r>
              <a:rPr lang="en-US" sz="2800" dirty="0" smtClean="0"/>
              <a:t>)</a:t>
            </a:r>
          </a:p>
          <a:p>
            <a:pPr marL="609600" indent="-609600" eaLnBrk="1" hangingPunct="1">
              <a:buFont typeface="Wingdings" pitchFamily="2" charset="2"/>
              <a:buAutoNum type="arabicPeriod"/>
            </a:pPr>
            <a:r>
              <a:rPr lang="en-US" sz="2800" dirty="0" err="1" smtClean="0"/>
              <a:t>Hitung</a:t>
            </a:r>
            <a:r>
              <a:rPr lang="en-US" sz="2800" dirty="0" smtClean="0"/>
              <a:t> net internal moment(s)</a:t>
            </a:r>
          </a:p>
          <a:p>
            <a:pPr marL="609600" indent="-609600" eaLnBrk="1" hangingPunct="1">
              <a:buFont typeface="Wingdings" pitchFamily="2" charset="2"/>
              <a:buAutoNum type="arabicPeriod"/>
            </a:pPr>
            <a:r>
              <a:rPr lang="en-US" sz="2800" dirty="0" err="1" smtClean="0"/>
              <a:t>Hitung</a:t>
            </a:r>
            <a:r>
              <a:rPr lang="en-US" sz="2800" dirty="0" smtClean="0"/>
              <a:t> external force(s) </a:t>
            </a:r>
            <a:r>
              <a:rPr lang="en-US" sz="2800" dirty="0" err="1" smtClean="0"/>
              <a:t>pada</a:t>
            </a:r>
            <a:r>
              <a:rPr lang="en-US" sz="2800" dirty="0" smtClean="0"/>
              <a:t> </a:t>
            </a:r>
            <a:r>
              <a:rPr lang="en-US" sz="2800" dirty="0" err="1" smtClean="0"/>
              <a:t>sendi</a:t>
            </a:r>
            <a:endParaRPr lang="en-US" sz="2800" dirty="0" smtClean="0"/>
          </a:p>
          <a:p>
            <a:pPr marL="609600" indent="-609600" eaLnBrk="1" hangingPunct="1">
              <a:buFont typeface="Wingdings" pitchFamily="2" charset="2"/>
              <a:buAutoNum type="arabicPeriod"/>
            </a:pPr>
            <a:r>
              <a:rPr lang="en-US" sz="2800" dirty="0" err="1" smtClean="0"/>
              <a:t>Hitung</a:t>
            </a:r>
            <a:r>
              <a:rPr lang="en-US" sz="2800" dirty="0" smtClean="0"/>
              <a:t> net internal force(s)</a:t>
            </a:r>
          </a:p>
          <a:p>
            <a:pPr marL="609600" indent="-609600" eaLnBrk="1" hangingPunct="1">
              <a:buFont typeface="Wingdings" pitchFamily="2" charset="2"/>
              <a:buAutoNum type="arabicPeriod"/>
            </a:pPr>
            <a:r>
              <a:rPr lang="en-US" sz="2800" dirty="0" err="1" smtClean="0"/>
              <a:t>Evaluasi</a:t>
            </a:r>
            <a:r>
              <a:rPr lang="en-US" sz="2800" dirty="0" smtClean="0"/>
              <a:t> </a:t>
            </a:r>
          </a:p>
        </p:txBody>
      </p:sp>
      <p:sp>
        <p:nvSpPr>
          <p:cNvPr id="327682" name="Rectangle 2"/>
          <p:cNvSpPr>
            <a:spLocks noGrp="1" noRot="1" noChangeArrowheads="1"/>
          </p:cNvSpPr>
          <p:nvPr>
            <p:ph type="title"/>
          </p:nvPr>
        </p:nvSpPr>
        <p:spPr/>
        <p:txBody>
          <a:bodyPr/>
          <a:lstStyle/>
          <a:p>
            <a:pPr eaLnBrk="1" fontAlgn="auto" hangingPunct="1">
              <a:spcAft>
                <a:spcPts val="0"/>
              </a:spcAft>
              <a:defRPr/>
            </a:pPr>
            <a:r>
              <a:rPr lang="en-US" dirty="0" smtClean="0"/>
              <a:t>Steps required</a:t>
            </a:r>
            <a:endParaRPr lang="en-US" dirty="0"/>
          </a:p>
        </p:txBody>
      </p:sp>
    </p:spTree>
    <p:extLst>
      <p:ext uri="{BB962C8B-B14F-4D97-AF65-F5344CB8AC3E}">
        <p14:creationId xmlns:p14="http://schemas.microsoft.com/office/powerpoint/2010/main" val="1733636052"/>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1640" y="836712"/>
            <a:ext cx="6984776" cy="4770537"/>
          </a:xfrm>
          <a:prstGeom prst="rect">
            <a:avLst/>
          </a:prstGeom>
        </p:spPr>
        <p:txBody>
          <a:bodyPr wrap="square">
            <a:spAutoFit/>
          </a:bodyPr>
          <a:lstStyle/>
          <a:p>
            <a:r>
              <a:rPr lang="en-US" dirty="0" err="1">
                <a:latin typeface="Rockwell Condensed" pitchFamily="18" charset="0"/>
              </a:rPr>
              <a:t>Biomekanika</a:t>
            </a:r>
            <a:r>
              <a:rPr lang="en-US" dirty="0">
                <a:latin typeface="Rockwell Condensed" pitchFamily="18" charset="0"/>
              </a:rPr>
              <a:t> </a:t>
            </a:r>
            <a:r>
              <a:rPr lang="en-US" dirty="0" err="1">
                <a:latin typeface="Rockwell Condensed" pitchFamily="18" charset="0"/>
              </a:rPr>
              <a:t>sendiri</a:t>
            </a:r>
            <a:r>
              <a:rPr lang="en-US" dirty="0">
                <a:latin typeface="Rockwell Condensed" pitchFamily="18" charset="0"/>
              </a:rPr>
              <a:t> </a:t>
            </a:r>
            <a:r>
              <a:rPr lang="en-US" dirty="0" err="1">
                <a:latin typeface="Rockwell Condensed" pitchFamily="18" charset="0"/>
              </a:rPr>
              <a:t>dibagi</a:t>
            </a:r>
            <a:r>
              <a:rPr lang="en-US" dirty="0">
                <a:latin typeface="Rockwell Condensed" pitchFamily="18" charset="0"/>
              </a:rPr>
              <a:t> </a:t>
            </a:r>
            <a:r>
              <a:rPr lang="en-US" dirty="0" err="1">
                <a:latin typeface="Rockwell Condensed" pitchFamily="18" charset="0"/>
              </a:rPr>
              <a:t>menjadi</a:t>
            </a:r>
            <a:r>
              <a:rPr lang="en-US" dirty="0">
                <a:latin typeface="Rockwell Condensed" pitchFamily="18" charset="0"/>
              </a:rPr>
              <a:t> 3 </a:t>
            </a:r>
            <a:r>
              <a:rPr lang="en-US" dirty="0" err="1">
                <a:latin typeface="Rockwell Condensed" pitchFamily="18" charset="0"/>
              </a:rPr>
              <a:t>yaitu</a:t>
            </a:r>
            <a:r>
              <a:rPr lang="en-US" dirty="0" smtClean="0">
                <a:latin typeface="Rockwell Condensed" pitchFamily="18" charset="0"/>
              </a:rPr>
              <a:t>:</a:t>
            </a:r>
          </a:p>
          <a:p>
            <a:endParaRPr lang="en-US" dirty="0">
              <a:latin typeface="Rockwell Condensed" pitchFamily="18" charset="0"/>
            </a:endParaRPr>
          </a:p>
          <a:p>
            <a:pPr marL="685800" indent="-508000">
              <a:buFont typeface="+mj-lt"/>
              <a:buAutoNum type="arabicPeriod"/>
            </a:pPr>
            <a:r>
              <a:rPr lang="en-US" dirty="0" err="1">
                <a:latin typeface="Rockwell Condensed" pitchFamily="18" charset="0"/>
              </a:rPr>
              <a:t>Biostatik</a:t>
            </a:r>
            <a:r>
              <a:rPr lang="en-US" dirty="0">
                <a:latin typeface="Rockwell Condensed" pitchFamily="18" charset="0"/>
              </a:rPr>
              <a:t>: </a:t>
            </a:r>
            <a:r>
              <a:rPr lang="en-US" dirty="0" err="1">
                <a:latin typeface="Rockwell Condensed" pitchFamily="18" charset="0"/>
              </a:rPr>
              <a:t>Yaitu</a:t>
            </a:r>
            <a:r>
              <a:rPr lang="en-US" dirty="0">
                <a:latin typeface="Rockwell Condensed" pitchFamily="18" charset="0"/>
              </a:rPr>
              <a:t> </a:t>
            </a:r>
            <a:r>
              <a:rPr lang="en-US" dirty="0" err="1">
                <a:latin typeface="Rockwell Condensed" pitchFamily="18" charset="0"/>
              </a:rPr>
              <a:t>studi</a:t>
            </a:r>
            <a:r>
              <a:rPr lang="en-US" dirty="0">
                <a:latin typeface="Rockwell Condensed" pitchFamily="18" charset="0"/>
              </a:rPr>
              <a:t> </a:t>
            </a:r>
            <a:r>
              <a:rPr lang="en-US" dirty="0" err="1">
                <a:latin typeface="Rockwell Condensed" pitchFamily="18" charset="0"/>
              </a:rPr>
              <a:t>tentang</a:t>
            </a:r>
            <a:r>
              <a:rPr lang="en-US" dirty="0">
                <a:latin typeface="Rockwell Condensed" pitchFamily="18" charset="0"/>
              </a:rPr>
              <a:t> </a:t>
            </a:r>
            <a:r>
              <a:rPr lang="en-US" dirty="0" err="1">
                <a:latin typeface="Rockwell Condensed" pitchFamily="18" charset="0"/>
              </a:rPr>
              <a:t>struktur</a:t>
            </a:r>
            <a:r>
              <a:rPr lang="en-US" dirty="0">
                <a:latin typeface="Rockwell Condensed" pitchFamily="18" charset="0"/>
              </a:rPr>
              <a:t> </a:t>
            </a:r>
            <a:r>
              <a:rPr lang="en-US" dirty="0" err="1">
                <a:latin typeface="Rockwell Condensed" pitchFamily="18" charset="0"/>
              </a:rPr>
              <a:t>mahluk</a:t>
            </a:r>
            <a:r>
              <a:rPr lang="en-US" dirty="0">
                <a:latin typeface="Rockwell Condensed" pitchFamily="18" charset="0"/>
              </a:rPr>
              <a:t> </a:t>
            </a:r>
            <a:r>
              <a:rPr lang="en-US" dirty="0" err="1">
                <a:latin typeface="Rockwell Condensed" pitchFamily="18" charset="0"/>
              </a:rPr>
              <a:t>hidup</a:t>
            </a:r>
            <a:r>
              <a:rPr lang="en-US" dirty="0">
                <a:latin typeface="Rockwell Condensed" pitchFamily="18" charset="0"/>
              </a:rPr>
              <a:t> yang </a:t>
            </a:r>
            <a:r>
              <a:rPr lang="en-US" dirty="0" err="1">
                <a:latin typeface="Rockwell Condensed" pitchFamily="18" charset="0"/>
              </a:rPr>
              <a:t>berhubungan</a:t>
            </a:r>
            <a:r>
              <a:rPr lang="en-US" dirty="0">
                <a:latin typeface="Rockwell Condensed" pitchFamily="18" charset="0"/>
              </a:rPr>
              <a:t> </a:t>
            </a:r>
            <a:r>
              <a:rPr lang="en-US" dirty="0" err="1">
                <a:latin typeface="Rockwell Condensed" pitchFamily="18" charset="0"/>
              </a:rPr>
              <a:t>dengan</a:t>
            </a:r>
            <a:r>
              <a:rPr lang="en-US" dirty="0">
                <a:latin typeface="Rockwell Condensed" pitchFamily="18" charset="0"/>
              </a:rPr>
              <a:t> </a:t>
            </a:r>
            <a:r>
              <a:rPr lang="en-US" dirty="0" err="1">
                <a:latin typeface="Rockwell Condensed" pitchFamily="18" charset="0"/>
              </a:rPr>
              <a:t>gaya-gaya</a:t>
            </a:r>
            <a:r>
              <a:rPr lang="en-US" dirty="0">
                <a:latin typeface="Rockwell Condensed" pitchFamily="18" charset="0"/>
              </a:rPr>
              <a:t> </a:t>
            </a:r>
            <a:r>
              <a:rPr lang="en-US" dirty="0" err="1">
                <a:latin typeface="Rockwell Condensed" pitchFamily="18" charset="0"/>
              </a:rPr>
              <a:t>ketika</a:t>
            </a:r>
            <a:r>
              <a:rPr lang="en-US" dirty="0">
                <a:latin typeface="Rockwell Condensed" pitchFamily="18" charset="0"/>
              </a:rPr>
              <a:t> </a:t>
            </a:r>
            <a:r>
              <a:rPr lang="en-US" dirty="0" err="1">
                <a:latin typeface="Rockwell Condensed" pitchFamily="18" charset="0"/>
              </a:rPr>
              <a:t>mereka</a:t>
            </a:r>
            <a:r>
              <a:rPr lang="en-US" dirty="0">
                <a:latin typeface="Rockwell Condensed" pitchFamily="18" charset="0"/>
              </a:rPr>
              <a:t> </a:t>
            </a:r>
            <a:r>
              <a:rPr lang="en-US" dirty="0" err="1">
                <a:latin typeface="Rockwell Condensed" pitchFamily="18" charset="0"/>
              </a:rPr>
              <a:t>berinteraksi</a:t>
            </a:r>
            <a:r>
              <a:rPr lang="en-US" dirty="0">
                <a:latin typeface="Rockwell Condensed" pitchFamily="18" charset="0"/>
              </a:rPr>
              <a:t>.</a:t>
            </a:r>
          </a:p>
          <a:p>
            <a:pPr marL="685800" indent="-508000">
              <a:buFont typeface="+mj-lt"/>
              <a:buAutoNum type="arabicPeriod"/>
            </a:pPr>
            <a:r>
              <a:rPr lang="en-US" dirty="0" err="1">
                <a:latin typeface="Rockwell Condensed" pitchFamily="18" charset="0"/>
              </a:rPr>
              <a:t>Biodinamik</a:t>
            </a:r>
            <a:r>
              <a:rPr lang="en-US" dirty="0">
                <a:latin typeface="Rockwell Condensed" pitchFamily="18" charset="0"/>
              </a:rPr>
              <a:t>: </a:t>
            </a:r>
            <a:r>
              <a:rPr lang="en-US" dirty="0" err="1">
                <a:latin typeface="Rockwell Condensed" pitchFamily="18" charset="0"/>
              </a:rPr>
              <a:t>Yaitu</a:t>
            </a:r>
            <a:r>
              <a:rPr lang="en-US" dirty="0">
                <a:latin typeface="Rockwell Condensed" pitchFamily="18" charset="0"/>
              </a:rPr>
              <a:t> </a:t>
            </a:r>
            <a:r>
              <a:rPr lang="en-US" dirty="0" err="1">
                <a:latin typeface="Rockwell Condensed" pitchFamily="18" charset="0"/>
              </a:rPr>
              <a:t>studi</a:t>
            </a:r>
            <a:r>
              <a:rPr lang="en-US" dirty="0">
                <a:latin typeface="Rockwell Condensed" pitchFamily="18" charset="0"/>
              </a:rPr>
              <a:t> </a:t>
            </a:r>
            <a:r>
              <a:rPr lang="en-US" dirty="0" err="1">
                <a:latin typeface="Rockwell Condensed" pitchFamily="18" charset="0"/>
              </a:rPr>
              <a:t>tentang</a:t>
            </a:r>
            <a:r>
              <a:rPr lang="en-US" dirty="0">
                <a:latin typeface="Rockwell Condensed" pitchFamily="18" charset="0"/>
              </a:rPr>
              <a:t> </a:t>
            </a:r>
            <a:r>
              <a:rPr lang="en-US" dirty="0" err="1">
                <a:latin typeface="Rockwell Condensed" pitchFamily="18" charset="0"/>
              </a:rPr>
              <a:t>dasar-dasar</a:t>
            </a:r>
            <a:r>
              <a:rPr lang="en-US" dirty="0">
                <a:latin typeface="Rockwell Condensed" pitchFamily="18" charset="0"/>
              </a:rPr>
              <a:t> </a:t>
            </a:r>
            <a:r>
              <a:rPr lang="en-US" dirty="0" err="1">
                <a:latin typeface="Rockwell Condensed" pitchFamily="18" charset="0"/>
              </a:rPr>
              <a:t>dan</a:t>
            </a:r>
            <a:r>
              <a:rPr lang="en-US" dirty="0">
                <a:latin typeface="Rockwell Condensed" pitchFamily="18" charset="0"/>
              </a:rPr>
              <a:t> </a:t>
            </a:r>
            <a:r>
              <a:rPr lang="en-US" dirty="0" err="1">
                <a:latin typeface="Rockwell Condensed" pitchFamily="18" charset="0"/>
              </a:rPr>
              <a:t>pembagian</a:t>
            </a:r>
            <a:r>
              <a:rPr lang="en-US" dirty="0">
                <a:latin typeface="Rockwell Condensed" pitchFamily="18" charset="0"/>
              </a:rPr>
              <a:t> </a:t>
            </a:r>
            <a:r>
              <a:rPr lang="en-US" dirty="0" err="1">
                <a:latin typeface="Rockwell Condensed" pitchFamily="18" charset="0"/>
              </a:rPr>
              <a:t>gerakan</a:t>
            </a:r>
            <a:r>
              <a:rPr lang="en-US" dirty="0">
                <a:latin typeface="Rockwell Condensed" pitchFamily="18" charset="0"/>
              </a:rPr>
              <a:t> (</a:t>
            </a:r>
            <a:r>
              <a:rPr lang="en-US" dirty="0" err="1">
                <a:latin typeface="Rockwell Condensed" pitchFamily="18" charset="0"/>
              </a:rPr>
              <a:t>berhubungan</a:t>
            </a:r>
            <a:r>
              <a:rPr lang="en-US" dirty="0">
                <a:latin typeface="Rockwell Condensed" pitchFamily="18" charset="0"/>
              </a:rPr>
              <a:t> </a:t>
            </a:r>
            <a:r>
              <a:rPr lang="en-US" dirty="0" err="1">
                <a:latin typeface="Rockwell Condensed" pitchFamily="18" charset="0"/>
              </a:rPr>
              <a:t>dengan</a:t>
            </a:r>
            <a:r>
              <a:rPr lang="en-US" dirty="0">
                <a:latin typeface="Rockwell Condensed" pitchFamily="18" charset="0"/>
              </a:rPr>
              <a:t> </a:t>
            </a:r>
            <a:r>
              <a:rPr lang="en-US" dirty="0" err="1">
                <a:latin typeface="Rockwell Condensed" pitchFamily="18" charset="0"/>
              </a:rPr>
              <a:t>gaya</a:t>
            </a:r>
            <a:r>
              <a:rPr lang="en-US" dirty="0">
                <a:latin typeface="Rockwell Condensed" pitchFamily="18" charset="0"/>
              </a:rPr>
              <a:t>) yang </a:t>
            </a:r>
            <a:r>
              <a:rPr lang="en-US" dirty="0" err="1">
                <a:latin typeface="Rockwell Condensed" pitchFamily="18" charset="0"/>
              </a:rPr>
              <a:t>dilakukan</a:t>
            </a:r>
            <a:r>
              <a:rPr lang="en-US" dirty="0">
                <a:latin typeface="Rockwell Condensed" pitchFamily="18" charset="0"/>
              </a:rPr>
              <a:t> </a:t>
            </a:r>
            <a:r>
              <a:rPr lang="en-US" dirty="0" err="1">
                <a:latin typeface="Rockwell Condensed" pitchFamily="18" charset="0"/>
              </a:rPr>
              <a:t>mahluk</a:t>
            </a:r>
            <a:r>
              <a:rPr lang="en-US" dirty="0">
                <a:latin typeface="Rockwell Condensed" pitchFamily="18" charset="0"/>
              </a:rPr>
              <a:t> </a:t>
            </a:r>
            <a:r>
              <a:rPr lang="en-US" dirty="0" err="1">
                <a:latin typeface="Rockwell Condensed" pitchFamily="18" charset="0"/>
              </a:rPr>
              <a:t>hidup</a:t>
            </a:r>
            <a:r>
              <a:rPr lang="en-US" dirty="0">
                <a:latin typeface="Rockwell Condensed" pitchFamily="18" charset="0"/>
              </a:rPr>
              <a:t>.</a:t>
            </a:r>
          </a:p>
          <a:p>
            <a:pPr marL="685800" indent="-508000">
              <a:buFont typeface="+mj-lt"/>
              <a:buAutoNum type="arabicPeriod"/>
            </a:pPr>
            <a:r>
              <a:rPr lang="en-US" dirty="0" err="1">
                <a:latin typeface="Rockwell Condensed" pitchFamily="18" charset="0"/>
              </a:rPr>
              <a:t>Bioenergetik</a:t>
            </a:r>
            <a:r>
              <a:rPr lang="en-US" dirty="0">
                <a:latin typeface="Rockwell Condensed" pitchFamily="18" charset="0"/>
              </a:rPr>
              <a:t>: </a:t>
            </a:r>
            <a:r>
              <a:rPr lang="en-US" dirty="0" err="1">
                <a:latin typeface="Rockwell Condensed" pitchFamily="18" charset="0"/>
              </a:rPr>
              <a:t>Yaitu</a:t>
            </a:r>
            <a:r>
              <a:rPr lang="en-US" dirty="0">
                <a:latin typeface="Rockwell Condensed" pitchFamily="18" charset="0"/>
              </a:rPr>
              <a:t> </a:t>
            </a:r>
            <a:r>
              <a:rPr lang="en-US" dirty="0" err="1">
                <a:latin typeface="Rockwell Condensed" pitchFamily="18" charset="0"/>
              </a:rPr>
              <a:t>studi</a:t>
            </a:r>
            <a:r>
              <a:rPr lang="en-US" dirty="0">
                <a:latin typeface="Rockwell Condensed" pitchFamily="18" charset="0"/>
              </a:rPr>
              <a:t> </a:t>
            </a:r>
            <a:r>
              <a:rPr lang="en-US" dirty="0" err="1">
                <a:latin typeface="Rockwell Condensed" pitchFamily="18" charset="0"/>
              </a:rPr>
              <a:t>tentang</a:t>
            </a:r>
            <a:r>
              <a:rPr lang="en-US" dirty="0">
                <a:latin typeface="Rockwell Condensed" pitchFamily="18" charset="0"/>
              </a:rPr>
              <a:t> </a:t>
            </a:r>
            <a:r>
              <a:rPr lang="en-US" dirty="0" err="1">
                <a:latin typeface="Rockwell Condensed" pitchFamily="18" charset="0"/>
              </a:rPr>
              <a:t>transformasi</a:t>
            </a:r>
            <a:r>
              <a:rPr lang="en-US" dirty="0">
                <a:latin typeface="Rockwell Condensed" pitchFamily="18" charset="0"/>
              </a:rPr>
              <a:t> </a:t>
            </a:r>
            <a:r>
              <a:rPr lang="en-US" dirty="0" err="1">
                <a:latin typeface="Rockwell Condensed" pitchFamily="18" charset="0"/>
              </a:rPr>
              <a:t>energi</a:t>
            </a:r>
            <a:r>
              <a:rPr lang="en-US" dirty="0">
                <a:latin typeface="Rockwell Condensed" pitchFamily="18" charset="0"/>
              </a:rPr>
              <a:t> yang </a:t>
            </a:r>
            <a:r>
              <a:rPr lang="en-US" dirty="0" err="1">
                <a:latin typeface="Rockwell Condensed" pitchFamily="18" charset="0"/>
              </a:rPr>
              <a:t>terjadi</a:t>
            </a:r>
            <a:r>
              <a:rPr lang="en-US" dirty="0">
                <a:latin typeface="Rockwell Condensed" pitchFamily="18" charset="0"/>
              </a:rPr>
              <a:t> </a:t>
            </a:r>
            <a:r>
              <a:rPr lang="en-US" dirty="0" err="1">
                <a:latin typeface="Rockwell Condensed" pitchFamily="18" charset="0"/>
              </a:rPr>
              <a:t>dalam</a:t>
            </a:r>
            <a:r>
              <a:rPr lang="en-US" dirty="0">
                <a:latin typeface="Rockwell Condensed" pitchFamily="18" charset="0"/>
              </a:rPr>
              <a:t> </a:t>
            </a:r>
            <a:r>
              <a:rPr lang="en-US" dirty="0" err="1">
                <a:latin typeface="Rockwell Condensed" pitchFamily="18" charset="0"/>
              </a:rPr>
              <a:t>tubuh</a:t>
            </a:r>
            <a:r>
              <a:rPr lang="en-US" dirty="0">
                <a:latin typeface="Rockwell Condensed" pitchFamily="18" charset="0"/>
              </a:rPr>
              <a:t> </a:t>
            </a:r>
            <a:r>
              <a:rPr lang="en-US" dirty="0" err="1">
                <a:latin typeface="Rockwell Condensed" pitchFamily="18" charset="0"/>
              </a:rPr>
              <a:t>mahluk</a:t>
            </a:r>
            <a:r>
              <a:rPr lang="en-US" dirty="0">
                <a:latin typeface="Rockwell Condensed" pitchFamily="18" charset="0"/>
              </a:rPr>
              <a:t> </a:t>
            </a:r>
            <a:r>
              <a:rPr lang="en-US" dirty="0" err="1">
                <a:latin typeface="Rockwell Condensed" pitchFamily="18" charset="0"/>
              </a:rPr>
              <a:t>hidup</a:t>
            </a:r>
            <a:r>
              <a:rPr lang="en-US" dirty="0">
                <a:latin typeface="Rockwell Condensed" pitchFamily="18" charset="0"/>
              </a:rPr>
              <a:t>. </a:t>
            </a:r>
            <a:r>
              <a:rPr lang="en-US" dirty="0" err="1">
                <a:latin typeface="Rockwell Condensed" pitchFamily="18" charset="0"/>
              </a:rPr>
              <a:t>Bioenergetik</a:t>
            </a:r>
            <a:r>
              <a:rPr lang="en-US" dirty="0">
                <a:latin typeface="Rockwell Condensed" pitchFamily="18" charset="0"/>
              </a:rPr>
              <a:t> </a:t>
            </a:r>
            <a:r>
              <a:rPr lang="en-US" dirty="0" err="1">
                <a:latin typeface="Rockwell Condensed" pitchFamily="18" charset="0"/>
              </a:rPr>
              <a:t>terkait</a:t>
            </a:r>
            <a:r>
              <a:rPr lang="en-US" dirty="0">
                <a:latin typeface="Rockwell Condensed" pitchFamily="18" charset="0"/>
              </a:rPr>
              <a:t> </a:t>
            </a:r>
            <a:r>
              <a:rPr lang="en-US" dirty="0" err="1">
                <a:latin typeface="Rockwell Condensed" pitchFamily="18" charset="0"/>
              </a:rPr>
              <a:t>dengan</a:t>
            </a:r>
            <a:r>
              <a:rPr lang="en-US" dirty="0">
                <a:latin typeface="Rockwell Condensed" pitchFamily="18" charset="0"/>
              </a:rPr>
              <a:t> proses </a:t>
            </a:r>
            <a:r>
              <a:rPr lang="en-US" dirty="0" err="1">
                <a:latin typeface="Rockwell Condensed" pitchFamily="18" charset="0"/>
              </a:rPr>
              <a:t>biothermodinamika</a:t>
            </a:r>
            <a:r>
              <a:rPr lang="en-US" dirty="0" smtClean="0">
                <a:latin typeface="Rockwell Condensed" pitchFamily="18" charset="0"/>
              </a:rPr>
              <a:t>.</a:t>
            </a:r>
          </a:p>
          <a:p>
            <a:endParaRPr lang="en-US" dirty="0">
              <a:latin typeface="Rockwell Condensed" pitchFamily="18" charset="0"/>
            </a:endParaRPr>
          </a:p>
          <a:p>
            <a:endParaRPr lang="en-US" dirty="0">
              <a:latin typeface="Rockwell Condensed" pitchFamily="18" charset="0"/>
            </a:endParaRPr>
          </a:p>
          <a:p>
            <a:pPr algn="r"/>
            <a:r>
              <a:rPr lang="en-US" sz="1600" dirty="0">
                <a:latin typeface="+mj-lt"/>
              </a:rPr>
              <a:t>(</a:t>
            </a:r>
            <a:r>
              <a:rPr lang="en-US" sz="1600" dirty="0">
                <a:latin typeface="+mj-lt"/>
                <a:cs typeface="Times New Roman" pitchFamily="18" charset="0"/>
              </a:rPr>
              <a:t>Philips, Human Factors Engineering, 2000,hal 35-36)</a:t>
            </a:r>
            <a:endParaRPr lang="en-US" sz="1600" dirty="0">
              <a:effectLst/>
              <a:latin typeface="+mj-lt"/>
              <a:cs typeface="Times New Roman" pitchFamily="18" charset="0"/>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6</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254329007"/>
      </p:ext>
    </p:extLst>
  </p:cSld>
  <p:clrMapOvr>
    <a:masterClrMapping/>
  </p:clrMapOvr>
  <p:transition>
    <p:plu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p:cNvPicPr>
            <a:picLocks noGrp="1" noChangeAspect="1" noChangeArrowheads="1"/>
          </p:cNvPicPr>
          <p:nvPr>
            <p:ph idx="1"/>
          </p:nvPr>
        </p:nvPicPr>
        <p:blipFill>
          <a:blip r:embed="rId3" cstate="print"/>
          <a:srcRect b="62437"/>
          <a:stretch>
            <a:fillRect/>
          </a:stretch>
        </p:blipFill>
        <p:spPr>
          <a:xfrm>
            <a:off x="1020395" y="1346010"/>
            <a:ext cx="7405687" cy="1917700"/>
          </a:xfrm>
          <a:solidFill>
            <a:schemeClr val="tx1">
              <a:lumMod val="20000"/>
              <a:lumOff val="80000"/>
            </a:schemeClr>
          </a:solidFill>
        </p:spPr>
      </p:pic>
      <p:sp>
        <p:nvSpPr>
          <p:cNvPr id="328706" name="Rectangle 2"/>
          <p:cNvSpPr>
            <a:spLocks noGrp="1" noRot="1" noChangeArrowheads="1"/>
          </p:cNvSpPr>
          <p:nvPr>
            <p:ph type="title"/>
          </p:nvPr>
        </p:nvSpPr>
        <p:spPr/>
        <p:txBody>
          <a:bodyPr/>
          <a:lstStyle/>
          <a:p>
            <a:pPr eaLnBrk="1" fontAlgn="auto" hangingPunct="1">
              <a:spcAft>
                <a:spcPts val="0"/>
              </a:spcAft>
              <a:defRPr/>
            </a:pPr>
            <a:r>
              <a:rPr lang="en-US" dirty="0" smtClean="0"/>
              <a:t>Example </a:t>
            </a:r>
            <a:r>
              <a:rPr lang="en-US" smtClean="0"/>
              <a:t>- solution</a:t>
            </a:r>
            <a:endParaRPr lang="en-US" dirty="0"/>
          </a:p>
        </p:txBody>
      </p:sp>
      <p:pic>
        <p:nvPicPr>
          <p:cNvPr id="28676" name="Picture 3"/>
          <p:cNvPicPr>
            <a:picLocks noChangeAspect="1" noChangeArrowheads="1"/>
          </p:cNvPicPr>
          <p:nvPr/>
        </p:nvPicPr>
        <p:blipFill>
          <a:blip r:embed="rId4" cstate="print"/>
          <a:srcRect/>
          <a:stretch>
            <a:fillRect/>
          </a:stretch>
        </p:blipFill>
        <p:spPr bwMode="auto">
          <a:xfrm>
            <a:off x="7010400" y="1561130"/>
            <a:ext cx="1165294" cy="1152502"/>
          </a:xfrm>
          <a:prstGeom prst="rect">
            <a:avLst/>
          </a:prstGeom>
          <a:noFill/>
          <a:ln w="9525">
            <a:noFill/>
            <a:miter lim="800000"/>
            <a:headEnd/>
            <a:tailEnd/>
          </a:ln>
        </p:spPr>
      </p:pic>
      <p:sp>
        <p:nvSpPr>
          <p:cNvPr id="328709" name="Rectangle 5"/>
          <p:cNvSpPr>
            <a:spLocks noChangeArrowheads="1"/>
          </p:cNvSpPr>
          <p:nvPr/>
        </p:nvSpPr>
        <p:spPr bwMode="auto">
          <a:xfrm>
            <a:off x="2057400" y="3187700"/>
            <a:ext cx="6623050" cy="3289300"/>
          </a:xfrm>
          <a:prstGeom prst="rect">
            <a:avLst/>
          </a:prstGeom>
          <a:solidFill>
            <a:schemeClr val="bg1"/>
          </a:solidFill>
          <a:ln w="9525">
            <a:noFill/>
            <a:miter lim="800000"/>
            <a:headEnd/>
            <a:tailEnd/>
          </a:ln>
        </p:spPr>
        <p:txBody>
          <a:bodyPr/>
          <a:lstStyle/>
          <a:p>
            <a:pPr marL="457200" indent="-457200">
              <a:lnSpc>
                <a:spcPct val="115000"/>
              </a:lnSpc>
              <a:spcBef>
                <a:spcPct val="30000"/>
              </a:spcBef>
              <a:buClr>
                <a:schemeClr val="hlink"/>
              </a:buClr>
              <a:buSzPct val="70000"/>
              <a:buFont typeface="Wingdings" pitchFamily="2" charset="2"/>
              <a:buNone/>
              <a:defRPr/>
            </a:pPr>
            <a:r>
              <a:rPr lang="en-US" altLang="en-US" sz="2800" dirty="0">
                <a:solidFill>
                  <a:schemeClr val="tx1">
                    <a:lumMod val="85000"/>
                    <a:lumOff val="15000"/>
                  </a:schemeClr>
                </a:solidFill>
                <a:effectLst>
                  <a:outerShdw blurRad="38100" dist="38100" dir="2700000" algn="tl">
                    <a:srgbClr val="C0C0C0"/>
                  </a:outerShdw>
                </a:effectLst>
                <a:latin typeface="Symbol" pitchFamily="18" charset="2"/>
                <a:cs typeface="+mn-cs"/>
              </a:rPr>
              <a:t>     S</a:t>
            </a:r>
            <a:r>
              <a:rPr lang="en-US" altLang="en-US" sz="2800" dirty="0">
                <a:solidFill>
                  <a:schemeClr val="tx1">
                    <a:lumMod val="85000"/>
                    <a:lumOff val="15000"/>
                  </a:schemeClr>
                </a:solidFill>
                <a:effectLst>
                  <a:outerShdw blurRad="38100" dist="38100" dir="2700000" algn="tl">
                    <a:srgbClr val="C0C0C0"/>
                  </a:outerShdw>
                </a:effectLst>
                <a:cs typeface="+mn-cs"/>
              </a:rPr>
              <a:t>M</a:t>
            </a:r>
            <a:r>
              <a:rPr lang="en-US" altLang="en-US" sz="2800" baseline="-25000" dirty="0">
                <a:solidFill>
                  <a:schemeClr val="tx1">
                    <a:lumMod val="85000"/>
                    <a:lumOff val="15000"/>
                  </a:schemeClr>
                </a:solidFill>
                <a:effectLst>
                  <a:outerShdw blurRad="38100" dist="38100" dir="2700000" algn="tl">
                    <a:srgbClr val="C0C0C0"/>
                  </a:outerShdw>
                </a:effectLst>
                <a:cs typeface="+mn-cs"/>
              </a:rPr>
              <a:t>E</a:t>
            </a:r>
            <a:r>
              <a:rPr lang="en-US" altLang="en-US" sz="2800" dirty="0">
                <a:solidFill>
                  <a:schemeClr val="tx1">
                    <a:lumMod val="85000"/>
                    <a:lumOff val="15000"/>
                  </a:schemeClr>
                </a:solidFill>
                <a:effectLst>
                  <a:outerShdw blurRad="38100" dist="38100" dir="2700000" algn="tl">
                    <a:srgbClr val="C0C0C0"/>
                  </a:outerShdw>
                </a:effectLst>
                <a:cs typeface="+mn-cs"/>
              </a:rPr>
              <a:t> = 0 </a:t>
            </a:r>
          </a:p>
          <a:p>
            <a:pPr marL="457200" indent="-457200">
              <a:lnSpc>
                <a:spcPct val="115000"/>
              </a:lnSpc>
              <a:spcBef>
                <a:spcPct val="30000"/>
              </a:spcBef>
              <a:buClr>
                <a:schemeClr val="hlink"/>
              </a:buClr>
              <a:buSzPct val="70000"/>
              <a:buFont typeface="Wingdings" pitchFamily="2" charset="2"/>
              <a:buNone/>
              <a:defRPr/>
            </a:pPr>
            <a:r>
              <a:rPr lang="en-US" altLang="en-US" sz="2800" dirty="0">
                <a:solidFill>
                  <a:schemeClr val="tx1">
                    <a:lumMod val="85000"/>
                    <a:lumOff val="15000"/>
                  </a:schemeClr>
                </a:solidFill>
                <a:effectLst>
                  <a:outerShdw blurRad="38100" dist="38100" dir="2700000" algn="tl">
                    <a:srgbClr val="C0C0C0"/>
                  </a:outerShdw>
                </a:effectLst>
                <a:cs typeface="+mn-cs"/>
              </a:rPr>
              <a:t>	</a:t>
            </a:r>
            <a:r>
              <a:rPr lang="en-US" altLang="en-US" sz="2400" dirty="0">
                <a:solidFill>
                  <a:schemeClr val="tx1">
                    <a:lumMod val="85000"/>
                    <a:lumOff val="15000"/>
                  </a:schemeClr>
                </a:solidFill>
                <a:effectLst>
                  <a:outerShdw blurRad="38100" dist="38100" dir="2700000" algn="tl">
                    <a:srgbClr val="C0C0C0"/>
                  </a:outerShdw>
                </a:effectLst>
                <a:cs typeface="+mn-cs"/>
              </a:rPr>
              <a:t>M</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M</a:t>
            </a:r>
            <a:r>
              <a:rPr lang="en-US" altLang="en-US" sz="2400" baseline="-25000" dirty="0">
                <a:solidFill>
                  <a:schemeClr val="tx1">
                    <a:lumMod val="85000"/>
                    <a:lumOff val="15000"/>
                  </a:schemeClr>
                </a:solidFill>
                <a:effectLst>
                  <a:outerShdw blurRad="38100" dist="38100" dir="2700000" algn="tl">
                    <a:srgbClr val="C0C0C0"/>
                  </a:outerShdw>
                </a:effectLst>
                <a:cs typeface="+mn-cs"/>
              </a:rPr>
              <a:t>LA</a:t>
            </a:r>
            <a:r>
              <a:rPr lang="en-US" altLang="en-US" sz="2400" dirty="0">
                <a:solidFill>
                  <a:schemeClr val="tx1">
                    <a:lumMod val="85000"/>
                    <a:lumOff val="15000"/>
                  </a:schemeClr>
                </a:solidFill>
                <a:effectLst>
                  <a:outerShdw blurRad="38100" dist="38100" dir="2700000" algn="tl">
                    <a:srgbClr val="C0C0C0"/>
                  </a:outerShdw>
                </a:effectLst>
                <a:cs typeface="+mn-cs"/>
              </a:rPr>
              <a:t> + M</a:t>
            </a:r>
            <a:r>
              <a:rPr lang="en-US" altLang="en-US" sz="2400" baseline="-25000" dirty="0">
                <a:solidFill>
                  <a:schemeClr val="tx1">
                    <a:lumMod val="85000"/>
                    <a:lumOff val="15000"/>
                  </a:schemeClr>
                </a:solidFill>
                <a:effectLst>
                  <a:outerShdw blurRad="38100" dist="38100" dir="2700000" algn="tl">
                    <a:srgbClr val="C0C0C0"/>
                  </a:outerShdw>
                </a:effectLst>
                <a:cs typeface="+mn-cs"/>
              </a:rPr>
              <a:t>H</a:t>
            </a:r>
            <a:r>
              <a:rPr lang="en-US" altLang="en-US" sz="2400" dirty="0">
                <a:solidFill>
                  <a:schemeClr val="tx1">
                    <a:lumMod val="85000"/>
                    <a:lumOff val="15000"/>
                  </a:schemeClr>
                </a:solidFill>
                <a:effectLst>
                  <a:outerShdw blurRad="38100" dist="38100" dir="2700000" algn="tl">
                    <a:srgbClr val="C0C0C0"/>
                  </a:outerShdw>
                </a:effectLst>
                <a:cs typeface="+mn-cs"/>
              </a:rPr>
              <a:t> = (W</a:t>
            </a:r>
            <a:r>
              <a:rPr lang="en-US" altLang="en-US" sz="2400" baseline="-25000" dirty="0">
                <a:solidFill>
                  <a:schemeClr val="tx1">
                    <a:lumMod val="85000"/>
                    <a:lumOff val="15000"/>
                  </a:schemeClr>
                </a:solidFill>
                <a:effectLst>
                  <a:outerShdw blurRad="38100" dist="38100" dir="2700000" algn="tl">
                    <a:srgbClr val="C0C0C0"/>
                  </a:outerShdw>
                </a:effectLst>
                <a:cs typeface="+mn-cs"/>
              </a:rPr>
              <a:t>LA</a:t>
            </a:r>
            <a:r>
              <a:rPr lang="en-US" altLang="en-US" sz="2400" dirty="0">
                <a:solidFill>
                  <a:schemeClr val="tx1">
                    <a:lumMod val="85000"/>
                    <a:lumOff val="15000"/>
                  </a:schemeClr>
                </a:solidFill>
                <a:effectLst>
                  <a:outerShdw blurRad="38100" dist="38100" dir="2700000" algn="tl">
                    <a:srgbClr val="C0C0C0"/>
                  </a:outerShdw>
                </a:effectLst>
                <a:cs typeface="+mn-cs"/>
              </a:rPr>
              <a:t> x </a:t>
            </a:r>
            <a:r>
              <a:rPr lang="en-US" altLang="en-US" sz="2400" dirty="0" err="1">
                <a:solidFill>
                  <a:schemeClr val="tx1">
                    <a:lumMod val="85000"/>
                    <a:lumOff val="15000"/>
                  </a:schemeClr>
                </a:solidFill>
                <a:effectLst>
                  <a:outerShdw blurRad="38100" dist="38100" dir="2700000" algn="tl">
                    <a:srgbClr val="C0C0C0"/>
                  </a:outerShdw>
                </a:effectLst>
                <a:cs typeface="+mn-cs"/>
              </a:rPr>
              <a:t>ma</a:t>
            </a:r>
            <a:r>
              <a:rPr lang="en-US" altLang="en-US" sz="2400" baseline="-25000" dirty="0" err="1">
                <a:solidFill>
                  <a:schemeClr val="tx1">
                    <a:lumMod val="85000"/>
                    <a:lumOff val="15000"/>
                  </a:schemeClr>
                </a:solidFill>
                <a:effectLst>
                  <a:outerShdw blurRad="38100" dist="38100" dir="2700000" algn="tl">
                    <a:srgbClr val="C0C0C0"/>
                  </a:outerShdw>
                </a:effectLst>
                <a:cs typeface="+mn-cs"/>
              </a:rPr>
              <a:t>LA</a:t>
            </a:r>
            <a:r>
              <a:rPr lang="en-US" altLang="en-US" sz="2400" dirty="0">
                <a:solidFill>
                  <a:schemeClr val="tx1">
                    <a:lumMod val="85000"/>
                    <a:lumOff val="15000"/>
                  </a:schemeClr>
                </a:solidFill>
                <a:effectLst>
                  <a:outerShdw blurRad="38100" dist="38100" dir="2700000" algn="tl">
                    <a:srgbClr val="C0C0C0"/>
                  </a:outerShdw>
                </a:effectLst>
                <a:cs typeface="+mn-cs"/>
              </a:rPr>
              <a:t>) + (F</a:t>
            </a:r>
            <a:r>
              <a:rPr lang="en-US" altLang="en-US" sz="2400" baseline="-25000" dirty="0">
                <a:solidFill>
                  <a:schemeClr val="tx1">
                    <a:lumMod val="85000"/>
                    <a:lumOff val="15000"/>
                  </a:schemeClr>
                </a:solidFill>
                <a:effectLst>
                  <a:outerShdw blurRad="38100" dist="38100" dir="2700000" algn="tl">
                    <a:srgbClr val="C0C0C0"/>
                  </a:outerShdw>
                </a:effectLst>
                <a:cs typeface="+mn-cs"/>
              </a:rPr>
              <a:t>H</a:t>
            </a:r>
            <a:r>
              <a:rPr lang="en-US" altLang="en-US" sz="2400" dirty="0">
                <a:solidFill>
                  <a:schemeClr val="tx1">
                    <a:lumMod val="85000"/>
                    <a:lumOff val="15000"/>
                  </a:schemeClr>
                </a:solidFill>
                <a:effectLst>
                  <a:outerShdw blurRad="38100" dist="38100" dir="2700000" algn="tl">
                    <a:srgbClr val="C0C0C0"/>
                  </a:outerShdw>
                </a:effectLst>
                <a:cs typeface="+mn-cs"/>
              </a:rPr>
              <a:t> x </a:t>
            </a:r>
            <a:r>
              <a:rPr lang="en-US" altLang="en-US" sz="2400" dirty="0" err="1">
                <a:solidFill>
                  <a:schemeClr val="tx1">
                    <a:lumMod val="85000"/>
                    <a:lumOff val="15000"/>
                  </a:schemeClr>
                </a:solidFill>
                <a:effectLst>
                  <a:outerShdw blurRad="38100" dist="38100" dir="2700000" algn="tl">
                    <a:srgbClr val="C0C0C0"/>
                  </a:outerShdw>
                </a:effectLst>
                <a:cs typeface="+mn-cs"/>
              </a:rPr>
              <a:t>ma</a:t>
            </a:r>
            <a:r>
              <a:rPr lang="en-US" altLang="en-US" sz="2400" baseline="-25000" dirty="0" err="1">
                <a:solidFill>
                  <a:schemeClr val="tx1">
                    <a:lumMod val="85000"/>
                    <a:lumOff val="15000"/>
                  </a:schemeClr>
                </a:solidFill>
                <a:effectLst>
                  <a:outerShdw blurRad="38100" dist="38100" dir="2700000" algn="tl">
                    <a:srgbClr val="C0C0C0"/>
                  </a:outerShdw>
                </a:effectLst>
                <a:cs typeface="+mn-cs"/>
              </a:rPr>
              <a:t>H</a:t>
            </a:r>
            <a:r>
              <a:rPr lang="en-US" altLang="en-US" sz="2400" dirty="0">
                <a:solidFill>
                  <a:schemeClr val="tx1">
                    <a:lumMod val="85000"/>
                    <a:lumOff val="15000"/>
                  </a:schemeClr>
                </a:solidFill>
                <a:effectLst>
                  <a:outerShdw blurRad="38100" dist="38100" dir="2700000" algn="tl">
                    <a:srgbClr val="C0C0C0"/>
                  </a:outerShdw>
                </a:effectLst>
                <a:cs typeface="+mn-cs"/>
              </a:rPr>
              <a:t>)</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	M</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(-10 x 0.17) + (-180 x 0.35) = </a:t>
            </a:r>
            <a:r>
              <a:rPr lang="en-US" altLang="en-US" sz="2400" b="1" dirty="0">
                <a:solidFill>
                  <a:schemeClr val="tx1">
                    <a:lumMod val="85000"/>
                    <a:lumOff val="15000"/>
                  </a:schemeClr>
                </a:solidFill>
                <a:effectLst>
                  <a:outerShdw blurRad="38100" dist="38100" dir="2700000" algn="tl">
                    <a:srgbClr val="C0C0C0"/>
                  </a:outerShdw>
                </a:effectLst>
                <a:cs typeface="+mn-cs"/>
              </a:rPr>
              <a:t>-64.7 Nm</a:t>
            </a:r>
            <a:r>
              <a:rPr lang="en-US" altLang="en-US" sz="2400" dirty="0">
                <a:solidFill>
                  <a:schemeClr val="tx1">
                    <a:lumMod val="85000"/>
                    <a:lumOff val="15000"/>
                  </a:schemeClr>
                </a:solidFill>
                <a:effectLst>
                  <a:outerShdw blurRad="38100" dist="38100" dir="2700000" algn="tl">
                    <a:srgbClr val="C0C0C0"/>
                  </a:outerShdw>
                </a:effectLst>
                <a:cs typeface="+mn-cs"/>
              </a:rPr>
              <a:t> </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	M</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-M</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	M</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(F</a:t>
            </a:r>
            <a:r>
              <a:rPr lang="en-US" altLang="en-US" sz="2400" baseline="-25000" dirty="0">
                <a:solidFill>
                  <a:schemeClr val="tx1">
                    <a:lumMod val="85000"/>
                    <a:lumOff val="15000"/>
                  </a:schemeClr>
                </a:solidFill>
                <a:effectLst>
                  <a:outerShdw blurRad="38100" dist="38100" dir="2700000" algn="tl">
                    <a:srgbClr val="C0C0C0"/>
                  </a:outerShdw>
                </a:effectLst>
                <a:cs typeface="+mn-cs"/>
              </a:rPr>
              <a:t>JT</a:t>
            </a:r>
            <a:r>
              <a:rPr lang="en-US" altLang="en-US" sz="2400" dirty="0">
                <a:solidFill>
                  <a:schemeClr val="tx1">
                    <a:lumMod val="85000"/>
                    <a:lumOff val="15000"/>
                  </a:schemeClr>
                </a:solidFill>
                <a:effectLst>
                  <a:outerShdw blurRad="38100" dist="38100" dir="2700000" algn="tl">
                    <a:srgbClr val="C0C0C0"/>
                  </a:outerShdw>
                </a:effectLst>
                <a:cs typeface="+mn-cs"/>
              </a:rPr>
              <a:t> x </a:t>
            </a:r>
            <a:r>
              <a:rPr lang="en-US" altLang="en-US" sz="2400" dirty="0" err="1">
                <a:solidFill>
                  <a:schemeClr val="tx1">
                    <a:lumMod val="85000"/>
                    <a:lumOff val="15000"/>
                  </a:schemeClr>
                </a:solidFill>
                <a:effectLst>
                  <a:outerShdw blurRad="38100" dist="38100" dir="2700000" algn="tl">
                    <a:srgbClr val="C0C0C0"/>
                  </a:outerShdw>
                </a:effectLst>
                <a:cs typeface="+mn-cs"/>
              </a:rPr>
              <a:t>ma</a:t>
            </a:r>
            <a:r>
              <a:rPr lang="en-US" altLang="en-US" sz="2400" baseline="-25000" dirty="0" err="1">
                <a:solidFill>
                  <a:schemeClr val="tx1">
                    <a:lumMod val="85000"/>
                    <a:lumOff val="15000"/>
                  </a:schemeClr>
                </a:solidFill>
                <a:effectLst>
                  <a:outerShdw blurRad="38100" dist="38100" dir="2700000" algn="tl">
                    <a:srgbClr val="C0C0C0"/>
                  </a:outerShdw>
                </a:effectLst>
                <a:cs typeface="+mn-cs"/>
              </a:rPr>
              <a:t>JT</a:t>
            </a:r>
            <a:r>
              <a:rPr lang="en-US" altLang="en-US" sz="2400" dirty="0">
                <a:solidFill>
                  <a:schemeClr val="tx1">
                    <a:lumMod val="85000"/>
                    <a:lumOff val="15000"/>
                  </a:schemeClr>
                </a:solidFill>
                <a:effectLst>
                  <a:outerShdw blurRad="38100" dist="38100" dir="2700000" algn="tl">
                    <a:srgbClr val="C0C0C0"/>
                  </a:outerShdw>
                </a:effectLst>
                <a:cs typeface="+mn-cs"/>
              </a:rPr>
              <a:t>) + (F</a:t>
            </a:r>
            <a:r>
              <a:rPr lang="en-US" altLang="en-US" sz="2400" baseline="-25000" dirty="0">
                <a:solidFill>
                  <a:schemeClr val="tx1">
                    <a:lumMod val="85000"/>
                    <a:lumOff val="15000"/>
                  </a:schemeClr>
                </a:solidFill>
                <a:effectLst>
                  <a:outerShdw blurRad="38100" dist="38100" dir="2700000" algn="tl">
                    <a:srgbClr val="C0C0C0"/>
                  </a:outerShdw>
                </a:effectLst>
                <a:cs typeface="+mn-cs"/>
              </a:rPr>
              <a:t>B</a:t>
            </a:r>
            <a:r>
              <a:rPr lang="en-US" altLang="en-US" sz="2400" dirty="0">
                <a:solidFill>
                  <a:schemeClr val="tx1">
                    <a:lumMod val="85000"/>
                    <a:lumOff val="15000"/>
                  </a:schemeClr>
                </a:solidFill>
                <a:effectLst>
                  <a:outerShdw blurRad="38100" dist="38100" dir="2700000" algn="tl">
                    <a:srgbClr val="C0C0C0"/>
                  </a:outerShdw>
                </a:effectLst>
                <a:cs typeface="+mn-cs"/>
              </a:rPr>
              <a:t> x </a:t>
            </a:r>
            <a:r>
              <a:rPr lang="en-US" altLang="en-US" sz="2400" dirty="0" err="1">
                <a:solidFill>
                  <a:schemeClr val="tx1">
                    <a:lumMod val="85000"/>
                    <a:lumOff val="15000"/>
                  </a:schemeClr>
                </a:solidFill>
                <a:effectLst>
                  <a:outerShdw blurRad="38100" dist="38100" dir="2700000" algn="tl">
                    <a:srgbClr val="C0C0C0"/>
                  </a:outerShdw>
                </a:effectLst>
                <a:cs typeface="+mn-cs"/>
              </a:rPr>
              <a:t>ma</a:t>
            </a:r>
            <a:r>
              <a:rPr lang="en-US" altLang="en-US" sz="2400" baseline="-25000" dirty="0" err="1">
                <a:solidFill>
                  <a:schemeClr val="tx1">
                    <a:lumMod val="85000"/>
                    <a:lumOff val="15000"/>
                  </a:schemeClr>
                </a:solidFill>
                <a:effectLst>
                  <a:outerShdw blurRad="38100" dist="38100" dir="2700000" algn="tl">
                    <a:srgbClr val="C0C0C0"/>
                  </a:outerShdw>
                </a:effectLst>
                <a:cs typeface="+mn-cs"/>
              </a:rPr>
              <a:t>B</a:t>
            </a:r>
            <a:r>
              <a:rPr lang="en-US" altLang="en-US" sz="2400" dirty="0">
                <a:solidFill>
                  <a:schemeClr val="tx1">
                    <a:lumMod val="85000"/>
                    <a:lumOff val="15000"/>
                  </a:schemeClr>
                </a:solidFill>
                <a:effectLst>
                  <a:outerShdw blurRad="38100" dist="38100" dir="2700000" algn="tl">
                    <a:srgbClr val="C0C0C0"/>
                  </a:outerShdw>
                </a:effectLst>
                <a:cs typeface="+mn-cs"/>
              </a:rPr>
              <a:t>) </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      F</a:t>
            </a:r>
            <a:r>
              <a:rPr lang="en-US" altLang="en-US" sz="2400" baseline="-25000" dirty="0">
                <a:solidFill>
                  <a:schemeClr val="tx1">
                    <a:lumMod val="85000"/>
                    <a:lumOff val="15000"/>
                  </a:schemeClr>
                </a:solidFill>
                <a:effectLst>
                  <a:outerShdw blurRad="38100" dist="38100" dir="2700000" algn="tl">
                    <a:srgbClr val="C0C0C0"/>
                  </a:outerShdw>
                </a:effectLst>
                <a:cs typeface="+mn-cs"/>
              </a:rPr>
              <a:t>B</a:t>
            </a:r>
            <a:r>
              <a:rPr lang="en-US" altLang="en-US" sz="2400" dirty="0">
                <a:solidFill>
                  <a:schemeClr val="tx1">
                    <a:lumMod val="85000"/>
                    <a:lumOff val="15000"/>
                  </a:schemeClr>
                </a:solidFill>
                <a:effectLst>
                  <a:outerShdw blurRad="38100" dist="38100" dir="2700000" algn="tl">
                    <a:srgbClr val="C0C0C0"/>
                  </a:outerShdw>
                </a:effectLst>
                <a:cs typeface="+mn-cs"/>
              </a:rPr>
              <a:t> = </a:t>
            </a:r>
            <a:r>
              <a:rPr lang="en-US" altLang="en-US" sz="2400" b="1" dirty="0">
                <a:solidFill>
                  <a:schemeClr val="tx1">
                    <a:lumMod val="85000"/>
                    <a:lumOff val="15000"/>
                  </a:schemeClr>
                </a:solidFill>
                <a:effectLst>
                  <a:outerShdw blurRad="38100" dist="38100" dir="2700000" algn="tl">
                    <a:srgbClr val="C0C0C0"/>
                  </a:outerShdw>
                </a:effectLst>
                <a:cs typeface="+mn-cs"/>
              </a:rPr>
              <a:t>1294 N</a:t>
            </a:r>
            <a:r>
              <a:rPr lang="en-US" altLang="en-US" sz="2400" dirty="0">
                <a:solidFill>
                  <a:schemeClr val="tx1">
                    <a:lumMod val="85000"/>
                    <a:lumOff val="15000"/>
                  </a:schemeClr>
                </a:solidFill>
                <a:effectLst>
                  <a:outerShdw blurRad="38100" dist="38100" dir="2700000" algn="tl">
                    <a:srgbClr val="C0C0C0"/>
                  </a:outerShdw>
                </a:effectLst>
                <a:cs typeface="+mn-cs"/>
              </a:rPr>
              <a:t> (up)</a:t>
            </a:r>
          </a:p>
        </p:txBody>
      </p:sp>
      <p:sp>
        <p:nvSpPr>
          <p:cNvPr id="28678" name="Text Box 10"/>
          <p:cNvSpPr txBox="1">
            <a:spLocks noChangeArrowheads="1"/>
          </p:cNvSpPr>
          <p:nvPr/>
        </p:nvSpPr>
        <p:spPr bwMode="auto">
          <a:xfrm>
            <a:off x="295819" y="4648200"/>
            <a:ext cx="1601788" cy="336550"/>
          </a:xfrm>
          <a:prstGeom prst="rect">
            <a:avLst/>
          </a:prstGeom>
          <a:noFill/>
          <a:ln w="9525">
            <a:noFill/>
            <a:miter lim="800000"/>
            <a:headEnd/>
            <a:tailEnd/>
          </a:ln>
        </p:spPr>
        <p:txBody>
          <a:bodyPr>
            <a:spAutoFit/>
          </a:bodyPr>
          <a:lstStyle/>
          <a:p>
            <a:pPr eaLnBrk="0" hangingPunct="0"/>
            <a:r>
              <a:rPr lang="en-US" altLang="en-US" sz="1600" dirty="0">
                <a:latin typeface="Times"/>
              </a:rPr>
              <a:t>External moment</a:t>
            </a:r>
          </a:p>
        </p:txBody>
      </p:sp>
      <p:sp>
        <p:nvSpPr>
          <p:cNvPr id="28679" name="Text Box 11"/>
          <p:cNvSpPr txBox="1">
            <a:spLocks noChangeArrowheads="1"/>
          </p:cNvSpPr>
          <p:nvPr/>
        </p:nvSpPr>
        <p:spPr bwMode="auto">
          <a:xfrm>
            <a:off x="228600" y="5029200"/>
            <a:ext cx="1601788" cy="336550"/>
          </a:xfrm>
          <a:prstGeom prst="rect">
            <a:avLst/>
          </a:prstGeom>
          <a:noFill/>
          <a:ln w="9525">
            <a:noFill/>
            <a:miter lim="800000"/>
            <a:headEnd/>
            <a:tailEnd/>
          </a:ln>
        </p:spPr>
        <p:txBody>
          <a:bodyPr>
            <a:spAutoFit/>
          </a:bodyPr>
          <a:lstStyle/>
          <a:p>
            <a:pPr eaLnBrk="0" hangingPunct="0"/>
            <a:r>
              <a:rPr lang="en-US" altLang="en-US" sz="1600">
                <a:latin typeface="Times"/>
              </a:rPr>
              <a:t>Internal moment</a:t>
            </a:r>
          </a:p>
        </p:txBody>
      </p:sp>
      <p:sp>
        <p:nvSpPr>
          <p:cNvPr id="28680" name="Line 12"/>
          <p:cNvSpPr>
            <a:spLocks noChangeShapeType="1"/>
          </p:cNvSpPr>
          <p:nvPr/>
        </p:nvSpPr>
        <p:spPr bwMode="auto">
          <a:xfrm flipV="1">
            <a:off x="1219200" y="4191000"/>
            <a:ext cx="1295400" cy="457200"/>
          </a:xfrm>
          <a:prstGeom prst="line">
            <a:avLst/>
          </a:prstGeom>
          <a:noFill/>
          <a:ln w="9525">
            <a:solidFill>
              <a:schemeClr val="tx1"/>
            </a:solidFill>
            <a:round/>
            <a:headEnd/>
            <a:tailEnd type="triangle" w="med" len="med"/>
          </a:ln>
        </p:spPr>
        <p:txBody>
          <a:bodyPr wrap="none" anchor="ctr"/>
          <a:lstStyle/>
          <a:p>
            <a:endParaRPr lang="en-US"/>
          </a:p>
        </p:txBody>
      </p:sp>
      <p:sp>
        <p:nvSpPr>
          <p:cNvPr id="28681" name="Line 13"/>
          <p:cNvSpPr>
            <a:spLocks noChangeShapeType="1"/>
          </p:cNvSpPr>
          <p:nvPr/>
        </p:nvSpPr>
        <p:spPr bwMode="auto">
          <a:xfrm>
            <a:off x="1219200" y="5334000"/>
            <a:ext cx="1295400" cy="449263"/>
          </a:xfrm>
          <a:prstGeom prst="line">
            <a:avLst/>
          </a:prstGeom>
          <a:noFill/>
          <a:ln w="9525">
            <a:solidFill>
              <a:schemeClr val="tx1"/>
            </a:solidFill>
            <a:round/>
            <a:headEnd/>
            <a:tailEnd type="triangle" w="med" len="med"/>
          </a:ln>
        </p:spPr>
        <p:txBody>
          <a:bodyPr wrap="none" anchor="ctr"/>
          <a:lstStyle/>
          <a:p>
            <a:endParaRPr lang="en-US"/>
          </a:p>
        </p:txBody>
      </p:sp>
      <p:sp>
        <p:nvSpPr>
          <p:cNvPr id="28682" name="Line 16"/>
          <p:cNvSpPr>
            <a:spLocks noChangeShapeType="1"/>
          </p:cNvSpPr>
          <p:nvPr/>
        </p:nvSpPr>
        <p:spPr bwMode="auto">
          <a:xfrm>
            <a:off x="2584450" y="5029200"/>
            <a:ext cx="228600" cy="0"/>
          </a:xfrm>
          <a:prstGeom prst="line">
            <a:avLst/>
          </a:prstGeom>
          <a:noFill/>
          <a:ln w="9525">
            <a:solidFill>
              <a:schemeClr val="tx1"/>
            </a:solidFill>
            <a:round/>
            <a:headEnd/>
            <a:tailEnd/>
          </a:ln>
        </p:spPr>
        <p:txBody>
          <a:bodyPr/>
          <a:lstStyle/>
          <a:p>
            <a:endParaRPr lang="en-US"/>
          </a:p>
        </p:txBody>
      </p:sp>
      <p:sp>
        <p:nvSpPr>
          <p:cNvPr id="28683" name="Line 17"/>
          <p:cNvSpPr>
            <a:spLocks noChangeShapeType="1"/>
          </p:cNvSpPr>
          <p:nvPr/>
        </p:nvSpPr>
        <p:spPr bwMode="auto">
          <a:xfrm>
            <a:off x="2584450" y="5562600"/>
            <a:ext cx="228600" cy="0"/>
          </a:xfrm>
          <a:prstGeom prst="line">
            <a:avLst/>
          </a:prstGeom>
          <a:noFill/>
          <a:ln w="9525">
            <a:solidFill>
              <a:schemeClr val="tx1"/>
            </a:solidFill>
            <a:round/>
            <a:headEnd/>
            <a:tailEnd/>
          </a:ln>
        </p:spPr>
        <p:txBody>
          <a:bodyPr/>
          <a:lstStyle/>
          <a:p>
            <a:endParaRPr lang="en-US"/>
          </a:p>
        </p:txBody>
      </p:sp>
    </p:spTree>
    <p:extLst>
      <p:ext uri="{BB962C8B-B14F-4D97-AF65-F5344CB8AC3E}">
        <p14:creationId xmlns:p14="http://schemas.microsoft.com/office/powerpoint/2010/main" val="1449711310"/>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rrowheads="1"/>
          </p:cNvSpPr>
          <p:nvPr>
            <p:ph type="title" idx="4294967295"/>
          </p:nvPr>
        </p:nvSpPr>
        <p:spPr>
          <a:xfrm>
            <a:off x="0" y="274638"/>
            <a:ext cx="8229600" cy="1143000"/>
          </a:xfrm>
        </p:spPr>
        <p:txBody>
          <a:bodyPr/>
          <a:lstStyle/>
          <a:p>
            <a:pPr eaLnBrk="1" fontAlgn="auto" hangingPunct="1">
              <a:spcAft>
                <a:spcPts val="0"/>
              </a:spcAft>
              <a:defRPr/>
            </a:pPr>
            <a:r>
              <a:rPr lang="en-US"/>
              <a:t>Solution (lanjutan)</a:t>
            </a:r>
          </a:p>
        </p:txBody>
      </p:sp>
      <p:sp>
        <p:nvSpPr>
          <p:cNvPr id="329733" name="Rectangle 5"/>
          <p:cNvSpPr>
            <a:spLocks noChangeArrowheads="1"/>
          </p:cNvSpPr>
          <p:nvPr/>
        </p:nvSpPr>
        <p:spPr bwMode="auto">
          <a:xfrm>
            <a:off x="1758950" y="1358900"/>
            <a:ext cx="6927850" cy="2895600"/>
          </a:xfrm>
          <a:prstGeom prst="rect">
            <a:avLst/>
          </a:prstGeom>
          <a:solidFill>
            <a:schemeClr val="bg1"/>
          </a:solidFill>
          <a:ln w="9525">
            <a:noFill/>
            <a:miter lim="800000"/>
            <a:headEnd/>
            <a:tailEnd/>
          </a:ln>
        </p:spPr>
        <p:txBody>
          <a:bodyPr/>
          <a:lstStyle/>
          <a:p>
            <a:pPr marL="457200" indent="-457200">
              <a:lnSpc>
                <a:spcPct val="115000"/>
              </a:lnSpc>
              <a:spcBef>
                <a:spcPct val="30000"/>
              </a:spcBef>
              <a:buClr>
                <a:schemeClr val="hlink"/>
              </a:buClr>
              <a:buSzPct val="70000"/>
              <a:buFont typeface="Wingdings" pitchFamily="2" charset="2"/>
              <a:buNone/>
              <a:defRPr/>
            </a:pPr>
            <a:r>
              <a:rPr lang="en-US" altLang="en-US" sz="2800" dirty="0">
                <a:solidFill>
                  <a:schemeClr val="tx1">
                    <a:lumMod val="85000"/>
                    <a:lumOff val="15000"/>
                  </a:schemeClr>
                </a:solidFill>
                <a:effectLst>
                  <a:outerShdw blurRad="38100" dist="38100" dir="2700000" algn="tl">
                    <a:srgbClr val="C0C0C0"/>
                  </a:outerShdw>
                </a:effectLst>
                <a:latin typeface="Symbol" pitchFamily="18" charset="2"/>
                <a:cs typeface="+mn-cs"/>
              </a:rPr>
              <a:t>S</a:t>
            </a:r>
            <a:r>
              <a:rPr lang="en-US" altLang="en-US" sz="2800" dirty="0">
                <a:solidFill>
                  <a:schemeClr val="tx1">
                    <a:lumMod val="85000"/>
                    <a:lumOff val="15000"/>
                  </a:schemeClr>
                </a:solidFill>
                <a:effectLst>
                  <a:outerShdw blurRad="38100" dist="38100" dir="2700000" algn="tl">
                    <a:srgbClr val="C0C0C0"/>
                  </a:outerShdw>
                </a:effectLst>
                <a:cs typeface="+mn-cs"/>
              </a:rPr>
              <a:t>F</a:t>
            </a:r>
            <a:r>
              <a:rPr lang="en-US" altLang="en-US" sz="2800" baseline="-25000" dirty="0">
                <a:solidFill>
                  <a:schemeClr val="tx1">
                    <a:lumMod val="85000"/>
                    <a:lumOff val="15000"/>
                  </a:schemeClr>
                </a:solidFill>
                <a:effectLst>
                  <a:outerShdw blurRad="38100" dist="38100" dir="2700000" algn="tl">
                    <a:srgbClr val="C0C0C0"/>
                  </a:outerShdw>
                </a:effectLst>
                <a:cs typeface="+mn-cs"/>
              </a:rPr>
              <a:t>E</a:t>
            </a:r>
            <a:r>
              <a:rPr lang="en-US" altLang="en-US" sz="2800" dirty="0">
                <a:solidFill>
                  <a:schemeClr val="tx1">
                    <a:lumMod val="85000"/>
                    <a:lumOff val="15000"/>
                  </a:schemeClr>
                </a:solidFill>
                <a:effectLst>
                  <a:outerShdw blurRad="38100" dist="38100" dir="2700000" algn="tl">
                    <a:srgbClr val="C0C0C0"/>
                  </a:outerShdw>
                </a:effectLst>
                <a:cs typeface="+mn-cs"/>
              </a:rPr>
              <a:t> = 0 </a:t>
            </a:r>
          </a:p>
          <a:p>
            <a:pPr marL="457200" indent="-457200">
              <a:lnSpc>
                <a:spcPct val="115000"/>
              </a:lnSpc>
              <a:spcBef>
                <a:spcPct val="30000"/>
              </a:spcBef>
              <a:buClr>
                <a:schemeClr val="hlink"/>
              </a:buClr>
              <a:buSzPct val="70000"/>
              <a:buFont typeface="Wingdings" pitchFamily="2" charset="2"/>
              <a:buNone/>
              <a:defRPr/>
            </a:pPr>
            <a:r>
              <a:rPr lang="en-US" altLang="en-US" sz="2800" dirty="0">
                <a:solidFill>
                  <a:schemeClr val="tx1">
                    <a:lumMod val="85000"/>
                    <a:lumOff val="15000"/>
                  </a:schemeClr>
                </a:solidFill>
                <a:effectLst>
                  <a:outerShdw blurRad="38100" dist="38100" dir="2700000" algn="tl">
                    <a:srgbClr val="C0C0C0"/>
                  </a:outerShdw>
                </a:effectLst>
                <a:cs typeface="+mn-cs"/>
              </a:rPr>
              <a:t>	</a:t>
            </a:r>
            <a:r>
              <a:rPr lang="en-US" altLang="en-US" sz="2400" dirty="0">
                <a:solidFill>
                  <a:schemeClr val="tx1">
                    <a:lumMod val="85000"/>
                    <a:lumOff val="15000"/>
                  </a:schemeClr>
                </a:solidFill>
                <a:effectLst>
                  <a:outerShdw blurRad="38100" dist="38100" dir="2700000" algn="tl">
                    <a:srgbClr val="C0C0C0"/>
                  </a:outerShdw>
                </a:effectLst>
                <a:cs typeface="+mn-cs"/>
              </a:rPr>
              <a:t>F</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W</a:t>
            </a:r>
            <a:r>
              <a:rPr lang="en-US" altLang="en-US" sz="2400" baseline="-25000" dirty="0">
                <a:solidFill>
                  <a:schemeClr val="tx1">
                    <a:lumMod val="85000"/>
                    <a:lumOff val="15000"/>
                  </a:schemeClr>
                </a:solidFill>
                <a:effectLst>
                  <a:outerShdw blurRad="38100" dist="38100" dir="2700000" algn="tl">
                    <a:srgbClr val="C0C0C0"/>
                  </a:outerShdw>
                </a:effectLst>
                <a:cs typeface="+mn-cs"/>
              </a:rPr>
              <a:t>LA</a:t>
            </a:r>
            <a:r>
              <a:rPr lang="en-US" altLang="en-US" sz="2400" dirty="0">
                <a:solidFill>
                  <a:schemeClr val="tx1">
                    <a:lumMod val="85000"/>
                    <a:lumOff val="15000"/>
                  </a:schemeClr>
                </a:solidFill>
                <a:effectLst>
                  <a:outerShdw blurRad="38100" dist="38100" dir="2700000" algn="tl">
                    <a:srgbClr val="C0C0C0"/>
                  </a:outerShdw>
                </a:effectLst>
                <a:cs typeface="+mn-cs"/>
              </a:rPr>
              <a:t> + F</a:t>
            </a:r>
            <a:r>
              <a:rPr lang="en-US" altLang="en-US" sz="2400" baseline="-25000" dirty="0">
                <a:solidFill>
                  <a:schemeClr val="tx1">
                    <a:lumMod val="85000"/>
                    <a:lumOff val="15000"/>
                  </a:schemeClr>
                </a:solidFill>
                <a:effectLst>
                  <a:outerShdw blurRad="38100" dist="38100" dir="2700000" algn="tl">
                    <a:srgbClr val="C0C0C0"/>
                  </a:outerShdw>
                </a:effectLst>
                <a:cs typeface="+mn-cs"/>
              </a:rPr>
              <a:t>H</a:t>
            </a:r>
            <a:r>
              <a:rPr lang="en-US" altLang="en-US" sz="2400" dirty="0">
                <a:solidFill>
                  <a:schemeClr val="tx1">
                    <a:lumMod val="85000"/>
                    <a:lumOff val="15000"/>
                  </a:schemeClr>
                </a:solidFill>
                <a:effectLst>
                  <a:outerShdw blurRad="38100" dist="38100" dir="2700000" algn="tl">
                    <a:srgbClr val="C0C0C0"/>
                  </a:outerShdw>
                </a:effectLst>
                <a:cs typeface="+mn-cs"/>
              </a:rPr>
              <a:t> = -10 + (-180)= </a:t>
            </a:r>
            <a:r>
              <a:rPr lang="en-US" altLang="en-US" sz="2400" b="1" dirty="0">
                <a:solidFill>
                  <a:schemeClr val="tx1">
                    <a:lumMod val="85000"/>
                    <a:lumOff val="15000"/>
                  </a:schemeClr>
                </a:solidFill>
                <a:effectLst>
                  <a:outerShdw blurRad="38100" dist="38100" dir="2700000" algn="tl">
                    <a:srgbClr val="C0C0C0"/>
                  </a:outerShdw>
                </a:effectLst>
                <a:cs typeface="+mn-cs"/>
              </a:rPr>
              <a:t>-190 N</a:t>
            </a:r>
            <a:r>
              <a:rPr lang="en-US" altLang="en-US" sz="2400" dirty="0">
                <a:solidFill>
                  <a:schemeClr val="tx1">
                    <a:lumMod val="85000"/>
                    <a:lumOff val="15000"/>
                  </a:schemeClr>
                </a:solidFill>
                <a:effectLst>
                  <a:outerShdw blurRad="38100" dist="38100" dir="2700000" algn="tl">
                    <a:srgbClr val="C0C0C0"/>
                  </a:outerShdw>
                </a:effectLst>
                <a:cs typeface="+mn-cs"/>
              </a:rPr>
              <a:t> (down)</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F</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 F</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	F</a:t>
            </a:r>
            <a:r>
              <a:rPr lang="en-US" altLang="en-US" sz="2400" baseline="-25000" dirty="0">
                <a:solidFill>
                  <a:schemeClr val="tx1">
                    <a:lumMod val="85000"/>
                    <a:lumOff val="15000"/>
                  </a:schemeClr>
                </a:solidFill>
                <a:effectLst>
                  <a:outerShdw blurRad="38100" dist="38100" dir="2700000" algn="tl">
                    <a:srgbClr val="C0C0C0"/>
                  </a:outerShdw>
                </a:effectLst>
                <a:cs typeface="+mn-cs"/>
              </a:rPr>
              <a:t>E</a:t>
            </a:r>
            <a:r>
              <a:rPr lang="en-US" altLang="en-US" sz="2400" dirty="0">
                <a:solidFill>
                  <a:schemeClr val="tx1">
                    <a:lumMod val="85000"/>
                    <a:lumOff val="15000"/>
                  </a:schemeClr>
                </a:solidFill>
                <a:effectLst>
                  <a:outerShdw blurRad="38100" dist="38100" dir="2700000" algn="tl">
                    <a:srgbClr val="C0C0C0"/>
                  </a:outerShdw>
                </a:effectLst>
                <a:cs typeface="+mn-cs"/>
              </a:rPr>
              <a:t> = F</a:t>
            </a:r>
            <a:r>
              <a:rPr lang="en-US" altLang="en-US" sz="2400" baseline="-25000" dirty="0">
                <a:solidFill>
                  <a:schemeClr val="tx1">
                    <a:lumMod val="85000"/>
                    <a:lumOff val="15000"/>
                  </a:schemeClr>
                </a:solidFill>
                <a:effectLst>
                  <a:outerShdw blurRad="38100" dist="38100" dir="2700000" algn="tl">
                    <a:srgbClr val="C0C0C0"/>
                  </a:outerShdw>
                </a:effectLst>
                <a:cs typeface="+mn-cs"/>
              </a:rPr>
              <a:t>JT</a:t>
            </a:r>
            <a:r>
              <a:rPr lang="en-US" altLang="en-US" sz="2400" dirty="0">
                <a:solidFill>
                  <a:schemeClr val="tx1">
                    <a:lumMod val="85000"/>
                    <a:lumOff val="15000"/>
                  </a:schemeClr>
                </a:solidFill>
                <a:effectLst>
                  <a:outerShdw blurRad="38100" dist="38100" dir="2700000" algn="tl">
                    <a:srgbClr val="C0C0C0"/>
                  </a:outerShdw>
                </a:effectLst>
                <a:cs typeface="+mn-cs"/>
              </a:rPr>
              <a:t> + F</a:t>
            </a:r>
            <a:r>
              <a:rPr lang="en-US" altLang="en-US" sz="2400" baseline="-25000" dirty="0">
                <a:solidFill>
                  <a:schemeClr val="tx1">
                    <a:lumMod val="85000"/>
                    <a:lumOff val="15000"/>
                  </a:schemeClr>
                </a:solidFill>
                <a:effectLst>
                  <a:outerShdw blurRad="38100" dist="38100" dir="2700000" algn="tl">
                    <a:srgbClr val="C0C0C0"/>
                  </a:outerShdw>
                </a:effectLst>
                <a:cs typeface="+mn-cs"/>
              </a:rPr>
              <a:t>B</a:t>
            </a:r>
            <a:r>
              <a:rPr lang="en-US" altLang="en-US" sz="2400" dirty="0">
                <a:solidFill>
                  <a:schemeClr val="tx1">
                    <a:lumMod val="85000"/>
                    <a:lumOff val="15000"/>
                  </a:schemeClr>
                </a:solidFill>
                <a:effectLst>
                  <a:outerShdw blurRad="38100" dist="38100" dir="2700000" algn="tl">
                    <a:srgbClr val="C0C0C0"/>
                  </a:outerShdw>
                </a:effectLst>
                <a:cs typeface="+mn-cs"/>
              </a:rPr>
              <a:t> </a:t>
            </a:r>
          </a:p>
          <a:p>
            <a:pPr marL="457200" indent="-457200">
              <a:lnSpc>
                <a:spcPct val="115000"/>
              </a:lnSpc>
              <a:spcBef>
                <a:spcPct val="30000"/>
              </a:spcBef>
              <a:buClr>
                <a:schemeClr val="hlink"/>
              </a:buClr>
              <a:buSzPct val="70000"/>
              <a:buFont typeface="Wingdings" pitchFamily="2" charset="2"/>
              <a:buNone/>
              <a:defRPr/>
            </a:pPr>
            <a:r>
              <a:rPr lang="en-US" altLang="en-US" sz="2400" dirty="0">
                <a:solidFill>
                  <a:schemeClr val="tx1">
                    <a:lumMod val="85000"/>
                    <a:lumOff val="15000"/>
                  </a:schemeClr>
                </a:solidFill>
                <a:effectLst>
                  <a:outerShdw blurRad="38100" dist="38100" dir="2700000" algn="tl">
                    <a:srgbClr val="C0C0C0"/>
                  </a:outerShdw>
                </a:effectLst>
                <a:cs typeface="+mn-cs"/>
              </a:rPr>
              <a:t>	F</a:t>
            </a:r>
            <a:r>
              <a:rPr lang="en-US" altLang="en-US" sz="2400" baseline="-25000" dirty="0">
                <a:solidFill>
                  <a:schemeClr val="tx1">
                    <a:lumMod val="85000"/>
                    <a:lumOff val="15000"/>
                  </a:schemeClr>
                </a:solidFill>
                <a:effectLst>
                  <a:outerShdw blurRad="38100" dist="38100" dir="2700000" algn="tl">
                    <a:srgbClr val="C0C0C0"/>
                  </a:outerShdw>
                </a:effectLst>
                <a:cs typeface="+mn-cs"/>
              </a:rPr>
              <a:t>JT</a:t>
            </a:r>
            <a:r>
              <a:rPr lang="en-US" altLang="en-US" sz="2400" dirty="0">
                <a:solidFill>
                  <a:schemeClr val="tx1">
                    <a:lumMod val="85000"/>
                    <a:lumOff val="15000"/>
                  </a:schemeClr>
                </a:solidFill>
                <a:effectLst>
                  <a:outerShdw blurRad="38100" dist="38100" dir="2700000" algn="tl">
                    <a:srgbClr val="C0C0C0"/>
                  </a:outerShdw>
                </a:effectLst>
                <a:cs typeface="+mn-cs"/>
              </a:rPr>
              <a:t> = 190 - 1294 = </a:t>
            </a:r>
            <a:r>
              <a:rPr lang="en-US" altLang="en-US" sz="2400" b="1" dirty="0">
                <a:solidFill>
                  <a:schemeClr val="tx1">
                    <a:lumMod val="85000"/>
                    <a:lumOff val="15000"/>
                  </a:schemeClr>
                </a:solidFill>
                <a:effectLst>
                  <a:outerShdw blurRad="38100" dist="38100" dir="2700000" algn="tl">
                    <a:srgbClr val="C0C0C0"/>
                  </a:outerShdw>
                </a:effectLst>
                <a:cs typeface="+mn-cs"/>
              </a:rPr>
              <a:t>-1104 N</a:t>
            </a:r>
            <a:r>
              <a:rPr lang="en-US" altLang="en-US" sz="2400" dirty="0">
                <a:solidFill>
                  <a:schemeClr val="tx1">
                    <a:lumMod val="85000"/>
                    <a:lumOff val="15000"/>
                  </a:schemeClr>
                </a:solidFill>
                <a:effectLst>
                  <a:outerShdw blurRad="38100" dist="38100" dir="2700000" algn="tl">
                    <a:srgbClr val="C0C0C0"/>
                  </a:outerShdw>
                </a:effectLst>
                <a:cs typeface="+mn-cs"/>
              </a:rPr>
              <a:t> (down)</a:t>
            </a:r>
            <a:endParaRPr lang="en-US" altLang="en-US" sz="2800" dirty="0">
              <a:solidFill>
                <a:schemeClr val="tx1">
                  <a:lumMod val="85000"/>
                  <a:lumOff val="15000"/>
                </a:schemeClr>
              </a:solidFill>
              <a:effectLst>
                <a:outerShdw blurRad="38100" dist="38100" dir="2700000" algn="tl">
                  <a:srgbClr val="C0C0C0"/>
                </a:outerShdw>
              </a:effectLst>
              <a:cs typeface="+mn-cs"/>
            </a:endParaRPr>
          </a:p>
          <a:p>
            <a:pPr marL="457200" indent="-457200">
              <a:lnSpc>
                <a:spcPct val="115000"/>
              </a:lnSpc>
              <a:spcBef>
                <a:spcPct val="30000"/>
              </a:spcBef>
              <a:buClr>
                <a:schemeClr val="hlink"/>
              </a:buClr>
              <a:buSzPct val="70000"/>
              <a:buFont typeface="Wingdings" pitchFamily="2" charset="2"/>
              <a:buNone/>
              <a:defRPr/>
            </a:pPr>
            <a:endParaRPr lang="en-US" altLang="en-US" sz="2800" dirty="0">
              <a:solidFill>
                <a:schemeClr val="tx1">
                  <a:lumMod val="85000"/>
                  <a:lumOff val="15000"/>
                </a:schemeClr>
              </a:solidFill>
              <a:effectLst>
                <a:outerShdw blurRad="38100" dist="38100" dir="2700000" algn="tl">
                  <a:srgbClr val="C0C0C0"/>
                </a:outerShdw>
              </a:effectLst>
              <a:cs typeface="+mn-cs"/>
            </a:endParaRPr>
          </a:p>
        </p:txBody>
      </p:sp>
      <p:sp>
        <p:nvSpPr>
          <p:cNvPr id="329739" name="Rectangle 11"/>
          <p:cNvSpPr>
            <a:spLocks noChangeArrowheads="1"/>
          </p:cNvSpPr>
          <p:nvPr/>
        </p:nvSpPr>
        <p:spPr bwMode="auto">
          <a:xfrm>
            <a:off x="2057400" y="4629150"/>
            <a:ext cx="6400800" cy="1104900"/>
          </a:xfrm>
          <a:prstGeom prst="rect">
            <a:avLst/>
          </a:prstGeom>
          <a:noFill/>
          <a:ln w="9525">
            <a:noFill/>
            <a:miter lim="800000"/>
            <a:headEnd/>
            <a:tailEnd/>
          </a:ln>
          <a:effectLst/>
        </p:spPr>
        <p:txBody>
          <a:bodyPr/>
          <a:lstStyle/>
          <a:p>
            <a:pPr marL="342900" indent="-342900">
              <a:spcBef>
                <a:spcPct val="20000"/>
              </a:spcBef>
              <a:buClr>
                <a:schemeClr val="hlink"/>
              </a:buClr>
              <a:buSzPct val="70000"/>
              <a:buFont typeface="Wingdings" pitchFamily="2" charset="2"/>
              <a:buChar char="n"/>
              <a:defRPr/>
            </a:pPr>
            <a:r>
              <a:rPr lang="en-US" altLang="en-US" sz="2400" dirty="0" err="1">
                <a:cs typeface="+mn-cs"/>
              </a:rPr>
              <a:t>Kesimpulan</a:t>
            </a:r>
            <a:r>
              <a:rPr lang="en-US" altLang="en-US" sz="2400" dirty="0">
                <a:cs typeface="+mn-cs"/>
              </a:rPr>
              <a:t>, </a:t>
            </a:r>
            <a:r>
              <a:rPr lang="en-US" altLang="en-US" sz="2400" dirty="0" err="1">
                <a:cs typeface="+mn-cs"/>
              </a:rPr>
              <a:t>untuk</a:t>
            </a:r>
            <a:r>
              <a:rPr lang="en-US" altLang="en-US" sz="2400" dirty="0">
                <a:cs typeface="+mn-cs"/>
              </a:rPr>
              <a:t> </a:t>
            </a:r>
            <a:r>
              <a:rPr lang="en-US" altLang="en-US" sz="2400" dirty="0" err="1">
                <a:cs typeface="+mn-cs"/>
              </a:rPr>
              <a:t>menahan</a:t>
            </a:r>
            <a:r>
              <a:rPr lang="en-US" altLang="en-US" sz="2400" dirty="0">
                <a:cs typeface="+mn-cs"/>
              </a:rPr>
              <a:t> </a:t>
            </a:r>
            <a:r>
              <a:rPr lang="en-US" altLang="en-US" sz="2400" dirty="0" err="1">
                <a:cs typeface="+mn-cs"/>
              </a:rPr>
              <a:t>sebuah</a:t>
            </a:r>
            <a:r>
              <a:rPr lang="en-US" altLang="en-US" sz="2400" dirty="0">
                <a:cs typeface="+mn-cs"/>
              </a:rPr>
              <a:t> </a:t>
            </a:r>
            <a:r>
              <a:rPr lang="en-US" altLang="en-US" sz="2400" dirty="0" err="1">
                <a:cs typeface="+mn-cs"/>
              </a:rPr>
              <a:t>benda</a:t>
            </a:r>
            <a:r>
              <a:rPr lang="en-US" altLang="en-US" sz="2400" dirty="0">
                <a:cs typeface="+mn-cs"/>
              </a:rPr>
              <a:t> 18 kg </a:t>
            </a:r>
            <a:r>
              <a:rPr lang="en-US" altLang="en-US" sz="2400" dirty="0" err="1">
                <a:cs typeface="+mn-cs"/>
              </a:rPr>
              <a:t>dibutuhkan</a:t>
            </a:r>
            <a:r>
              <a:rPr lang="en-US" altLang="en-US" sz="2400" dirty="0">
                <a:cs typeface="+mn-cs"/>
              </a:rPr>
              <a:t> force (bicep) ~1300 N </a:t>
            </a:r>
            <a:r>
              <a:rPr lang="en-US" altLang="en-US" sz="2400" dirty="0" err="1">
                <a:cs typeface="+mn-cs"/>
              </a:rPr>
              <a:t>dan</a:t>
            </a:r>
            <a:r>
              <a:rPr lang="en-US" altLang="en-US" sz="2400" dirty="0">
                <a:cs typeface="+mn-cs"/>
              </a:rPr>
              <a:t> </a:t>
            </a:r>
            <a:r>
              <a:rPr lang="en-US" altLang="en-US" sz="2400" dirty="0" err="1">
                <a:cs typeface="+mn-cs"/>
              </a:rPr>
              <a:t>dihasilkan</a:t>
            </a:r>
            <a:r>
              <a:rPr lang="en-US" altLang="en-US" sz="2400" dirty="0">
                <a:cs typeface="+mn-cs"/>
              </a:rPr>
              <a:t> force ~1100 N </a:t>
            </a:r>
            <a:r>
              <a:rPr lang="en-US" altLang="en-US" sz="2400" dirty="0" err="1">
                <a:cs typeface="+mn-cs"/>
              </a:rPr>
              <a:t>pada</a:t>
            </a:r>
            <a:r>
              <a:rPr lang="en-US" altLang="en-US" sz="2400" dirty="0">
                <a:cs typeface="+mn-cs"/>
              </a:rPr>
              <a:t> </a:t>
            </a:r>
            <a:r>
              <a:rPr lang="en-US" altLang="en-US" sz="2400" dirty="0" err="1">
                <a:cs typeface="+mn-cs"/>
              </a:rPr>
              <a:t>sendi</a:t>
            </a:r>
            <a:r>
              <a:rPr lang="en-US" altLang="en-US" sz="2400" dirty="0">
                <a:cs typeface="+mn-cs"/>
              </a:rPr>
              <a:t> elbow</a:t>
            </a:r>
          </a:p>
        </p:txBody>
      </p:sp>
      <p:sp>
        <p:nvSpPr>
          <p:cNvPr id="29701" name="Line 12"/>
          <p:cNvSpPr>
            <a:spLocks noChangeShapeType="1"/>
          </p:cNvSpPr>
          <p:nvPr/>
        </p:nvSpPr>
        <p:spPr bwMode="auto">
          <a:xfrm>
            <a:off x="3657600" y="5181600"/>
            <a:ext cx="228600" cy="0"/>
          </a:xfrm>
          <a:prstGeom prst="line">
            <a:avLst/>
          </a:prstGeom>
          <a:noFill/>
          <a:ln w="9525">
            <a:solidFill>
              <a:schemeClr val="bg2"/>
            </a:solidFill>
            <a:round/>
            <a:headEnd/>
            <a:tailEnd/>
          </a:ln>
        </p:spPr>
        <p:txBody>
          <a:bodyPr/>
          <a:lstStyle/>
          <a:p>
            <a:endParaRPr lang="en-US"/>
          </a:p>
        </p:txBody>
      </p:sp>
      <p:sp>
        <p:nvSpPr>
          <p:cNvPr id="29702" name="Line 13"/>
          <p:cNvSpPr>
            <a:spLocks noChangeShapeType="1"/>
          </p:cNvSpPr>
          <p:nvPr/>
        </p:nvSpPr>
        <p:spPr bwMode="auto">
          <a:xfrm>
            <a:off x="2819400" y="5181600"/>
            <a:ext cx="228600" cy="0"/>
          </a:xfrm>
          <a:prstGeom prst="line">
            <a:avLst/>
          </a:prstGeom>
          <a:noFill/>
          <a:ln w="9525">
            <a:solidFill>
              <a:schemeClr val="bg2"/>
            </a:solidFill>
            <a:round/>
            <a:headEnd/>
            <a:tailEnd/>
          </a:ln>
        </p:spPr>
        <p:txBody>
          <a:bodyPr/>
          <a:lstStyle/>
          <a:p>
            <a:endParaRPr lang="en-US"/>
          </a:p>
        </p:txBody>
      </p:sp>
      <p:sp>
        <p:nvSpPr>
          <p:cNvPr id="29703" name="Line 14"/>
          <p:cNvSpPr>
            <a:spLocks noChangeShapeType="1"/>
          </p:cNvSpPr>
          <p:nvPr/>
        </p:nvSpPr>
        <p:spPr bwMode="auto">
          <a:xfrm>
            <a:off x="2667000" y="2667000"/>
            <a:ext cx="152400" cy="0"/>
          </a:xfrm>
          <a:prstGeom prst="line">
            <a:avLst/>
          </a:prstGeom>
          <a:noFill/>
          <a:ln w="9525">
            <a:solidFill>
              <a:schemeClr val="bg2"/>
            </a:solidFill>
            <a:round/>
            <a:headEnd/>
            <a:tailEnd/>
          </a:ln>
        </p:spPr>
        <p:txBody>
          <a:bodyPr/>
          <a:lstStyle/>
          <a:p>
            <a:endParaRPr lang="en-US"/>
          </a:p>
        </p:txBody>
      </p:sp>
      <p:sp>
        <p:nvSpPr>
          <p:cNvPr id="29704" name="Line 15"/>
          <p:cNvSpPr>
            <a:spLocks noChangeShapeType="1"/>
          </p:cNvSpPr>
          <p:nvPr/>
        </p:nvSpPr>
        <p:spPr bwMode="auto">
          <a:xfrm>
            <a:off x="2286000" y="3200400"/>
            <a:ext cx="152400" cy="0"/>
          </a:xfrm>
          <a:prstGeom prst="line">
            <a:avLst/>
          </a:prstGeom>
          <a:noFill/>
          <a:ln w="9525">
            <a:solidFill>
              <a:schemeClr val="bg2"/>
            </a:solidFill>
            <a:round/>
            <a:headEnd/>
            <a:tailEnd/>
          </a:ln>
        </p:spPr>
        <p:txBody>
          <a:bodyPr/>
          <a:lstStyle/>
          <a:p>
            <a:endParaRPr lang="en-US"/>
          </a:p>
        </p:txBody>
      </p:sp>
      <p:sp>
        <p:nvSpPr>
          <p:cNvPr id="16" name="Rectangle 15"/>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4022681386"/>
      </p:ext>
    </p:extLst>
  </p:cSld>
  <p:clrMapOvr>
    <a:masterClrMapping/>
  </p:clrMapOvr>
  <p:transition>
    <p:plus/>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idx="1"/>
          </p:nvPr>
        </p:nvSpPr>
        <p:spPr>
          <a:xfrm>
            <a:off x="1204664" y="1916832"/>
            <a:ext cx="7128520" cy="4483968"/>
          </a:xfrm>
        </p:spPr>
        <p:txBody>
          <a:bodyPr/>
          <a:lstStyle/>
          <a:p>
            <a:pPr eaLnBrk="1" hangingPunct="1"/>
            <a:r>
              <a:rPr lang="en-US" sz="2000" dirty="0" err="1" smtClean="0"/>
              <a:t>Jika</a:t>
            </a:r>
            <a:r>
              <a:rPr lang="en-US" sz="2000" dirty="0" smtClean="0"/>
              <a:t> </a:t>
            </a:r>
            <a:r>
              <a:rPr lang="en-US" sz="2000" dirty="0" err="1" smtClean="0"/>
              <a:t>momen</a:t>
            </a:r>
            <a:r>
              <a:rPr lang="en-US" sz="2000" dirty="0" smtClean="0"/>
              <a:t> </a:t>
            </a:r>
            <a:r>
              <a:rPr lang="en-US" sz="2000" dirty="0" err="1" smtClean="0"/>
              <a:t>pada</a:t>
            </a:r>
            <a:r>
              <a:rPr lang="en-US" sz="2000" dirty="0" smtClean="0"/>
              <a:t> elbow (M</a:t>
            </a:r>
            <a:r>
              <a:rPr lang="en-US" sz="2000" baseline="-25000" dirty="0" smtClean="0"/>
              <a:t>E</a:t>
            </a:r>
            <a:r>
              <a:rPr lang="en-US" sz="2000" dirty="0" smtClean="0"/>
              <a:t>)= 15.4 Nm, </a:t>
            </a:r>
            <a:r>
              <a:rPr lang="en-US" sz="2000" dirty="0" err="1" smtClean="0"/>
              <a:t>berapa</a:t>
            </a:r>
            <a:r>
              <a:rPr lang="en-US" sz="2000" dirty="0" smtClean="0"/>
              <a:t> </a:t>
            </a:r>
            <a:r>
              <a:rPr lang="en-US" sz="2000" dirty="0" err="1" smtClean="0"/>
              <a:t>persen</a:t>
            </a:r>
            <a:r>
              <a:rPr lang="en-US" sz="2000" dirty="0" smtClean="0"/>
              <a:t> </a:t>
            </a:r>
            <a:r>
              <a:rPr lang="en-US" sz="2000" dirty="0" err="1" smtClean="0"/>
              <a:t>populasi</a:t>
            </a:r>
            <a:r>
              <a:rPr lang="en-US" sz="2000" dirty="0" smtClean="0"/>
              <a:t> yang </a:t>
            </a:r>
            <a:r>
              <a:rPr lang="en-US" sz="2000" dirty="0" err="1" smtClean="0"/>
              <a:t>diprediksi</a:t>
            </a:r>
            <a:r>
              <a:rPr lang="en-US" sz="2000" dirty="0" smtClean="0"/>
              <a:t> </a:t>
            </a:r>
            <a:r>
              <a:rPr lang="en-US" sz="2000" dirty="0" err="1" smtClean="0"/>
              <a:t>bisa</a:t>
            </a:r>
            <a:r>
              <a:rPr lang="en-US" sz="2000" dirty="0" smtClean="0"/>
              <a:t> </a:t>
            </a:r>
            <a:r>
              <a:rPr lang="en-US" sz="2000" dirty="0" err="1" smtClean="0"/>
              <a:t>menahan</a:t>
            </a:r>
            <a:r>
              <a:rPr lang="en-US" sz="2000" dirty="0" smtClean="0"/>
              <a:t> </a:t>
            </a:r>
            <a:r>
              <a:rPr lang="en-US" sz="2000" dirty="0" err="1" smtClean="0"/>
              <a:t>beban</a:t>
            </a:r>
            <a:r>
              <a:rPr lang="en-US" sz="2000" dirty="0" smtClean="0"/>
              <a:t> </a:t>
            </a:r>
            <a:r>
              <a:rPr lang="en-US" sz="2000" dirty="0" err="1" smtClean="0"/>
              <a:t>ini</a:t>
            </a:r>
            <a:r>
              <a:rPr lang="en-US" sz="2000" dirty="0" smtClean="0"/>
              <a:t> (</a:t>
            </a:r>
            <a:r>
              <a:rPr lang="en-US" sz="2000" dirty="0" err="1" smtClean="0"/>
              <a:t>asumsi</a:t>
            </a:r>
            <a:r>
              <a:rPr lang="en-US" sz="2000" dirty="0" smtClean="0"/>
              <a:t>: </a:t>
            </a:r>
            <a:r>
              <a:rPr lang="en-US" sz="2000" dirty="0" err="1" smtClean="0"/>
              <a:t>untuk</a:t>
            </a:r>
            <a:r>
              <a:rPr lang="en-US" sz="2000" dirty="0" smtClean="0"/>
              <a:t> </a:t>
            </a:r>
            <a:r>
              <a:rPr lang="en-US" sz="2000" dirty="0" err="1" smtClean="0"/>
              <a:t>waktu</a:t>
            </a:r>
            <a:r>
              <a:rPr lang="en-US" sz="2000" dirty="0" smtClean="0"/>
              <a:t> yang </a:t>
            </a:r>
            <a:r>
              <a:rPr lang="en-US" sz="2000" dirty="0" err="1" smtClean="0"/>
              <a:t>singkat</a:t>
            </a:r>
            <a:r>
              <a:rPr lang="en-US" sz="2000" dirty="0" smtClean="0"/>
              <a:t>)?</a:t>
            </a:r>
          </a:p>
          <a:p>
            <a:pPr eaLnBrk="1" hangingPunct="1">
              <a:buFont typeface="Wingdings" pitchFamily="2" charset="2"/>
              <a:buNone/>
            </a:pPr>
            <a:r>
              <a:rPr lang="en-US" sz="2000" dirty="0" smtClean="0"/>
              <a:t>    </a:t>
            </a:r>
            <a:r>
              <a:rPr lang="en-US" sz="2000" dirty="0" err="1" smtClean="0"/>
              <a:t>Mis</a:t>
            </a:r>
            <a:r>
              <a:rPr lang="en-US" sz="2000" dirty="0" smtClean="0"/>
              <a:t>: </a:t>
            </a:r>
          </a:p>
        </p:txBody>
      </p:sp>
      <p:sp>
        <p:nvSpPr>
          <p:cNvPr id="355330" name="Rectangle 2"/>
          <p:cNvSpPr>
            <a:spLocks noGrp="1" noRot="1" noChangeArrowheads="1"/>
          </p:cNvSpPr>
          <p:nvPr>
            <p:ph type="title"/>
          </p:nvPr>
        </p:nvSpPr>
        <p:spPr/>
        <p:txBody>
          <a:bodyPr/>
          <a:lstStyle/>
          <a:p>
            <a:pPr eaLnBrk="1" fontAlgn="auto" hangingPunct="1">
              <a:spcAft>
                <a:spcPts val="0"/>
              </a:spcAft>
              <a:defRPr/>
            </a:pPr>
            <a:r>
              <a:rPr lang="en-US"/>
              <a:t>Evaluasi Populasi</a:t>
            </a:r>
          </a:p>
        </p:txBody>
      </p:sp>
      <p:sp>
        <p:nvSpPr>
          <p:cNvPr id="30724" name="Rectangle 3"/>
          <p:cNvSpPr>
            <a:spLocks noChangeArrowheads="1"/>
          </p:cNvSpPr>
          <p:nvPr/>
        </p:nvSpPr>
        <p:spPr bwMode="auto">
          <a:xfrm>
            <a:off x="8445500" y="3243263"/>
            <a:ext cx="88900" cy="381000"/>
          </a:xfrm>
          <a:prstGeom prst="rect">
            <a:avLst/>
          </a:prstGeom>
          <a:noFill/>
          <a:ln w="9525">
            <a:noFill/>
            <a:miter lim="800000"/>
            <a:headEnd/>
            <a:tailEnd/>
          </a:ln>
        </p:spPr>
        <p:txBody>
          <a:bodyPr wrap="none" lIns="0" tIns="0" rIns="0" bIns="0">
            <a:spAutoFit/>
          </a:bodyPr>
          <a:lstStyle/>
          <a:p>
            <a:pPr eaLnBrk="0" hangingPunct="0"/>
            <a:r>
              <a:rPr lang="en-US" sz="2500">
                <a:solidFill>
                  <a:srgbClr val="000000"/>
                </a:solidFill>
                <a:latin typeface="Helvetica"/>
              </a:rPr>
              <a:t> </a:t>
            </a:r>
            <a:endParaRPr lang="en-US" sz="2400">
              <a:latin typeface="Times"/>
            </a:endParaRPr>
          </a:p>
        </p:txBody>
      </p:sp>
      <p:sp>
        <p:nvSpPr>
          <p:cNvPr id="30725" name="Text Box 5"/>
          <p:cNvSpPr txBox="1">
            <a:spLocks noChangeArrowheads="1"/>
          </p:cNvSpPr>
          <p:nvPr/>
        </p:nvSpPr>
        <p:spPr bwMode="auto">
          <a:xfrm>
            <a:off x="1621632" y="4941168"/>
            <a:ext cx="6912768" cy="1250599"/>
          </a:xfrm>
          <a:prstGeom prst="rect">
            <a:avLst/>
          </a:prstGeom>
          <a:noFill/>
          <a:ln w="9525">
            <a:noFill/>
            <a:miter lim="800000"/>
            <a:headEnd/>
            <a:tailEnd/>
          </a:ln>
        </p:spPr>
        <p:txBody>
          <a:bodyPr wrap="square">
            <a:spAutoFit/>
          </a:bodyPr>
          <a:lstStyle/>
          <a:p>
            <a:pPr eaLnBrk="0" hangingPunct="0">
              <a:lnSpc>
                <a:spcPct val="110000"/>
              </a:lnSpc>
              <a:spcBef>
                <a:spcPct val="30000"/>
              </a:spcBef>
            </a:pPr>
            <a:r>
              <a:rPr lang="en-US" sz="1800" dirty="0">
                <a:latin typeface="Helvetica"/>
              </a:rPr>
              <a:t>z = (y - </a:t>
            </a:r>
            <a:r>
              <a:rPr lang="en-US" sz="2000" dirty="0"/>
              <a:t>µ</a:t>
            </a:r>
            <a:r>
              <a:rPr lang="en-US" dirty="0"/>
              <a:t>)/</a:t>
            </a:r>
            <a:r>
              <a:rPr lang="el-GR" dirty="0"/>
              <a:t>σ</a:t>
            </a:r>
            <a:r>
              <a:rPr lang="en-US" dirty="0"/>
              <a:t> </a:t>
            </a:r>
            <a:r>
              <a:rPr lang="en-US" sz="1600" dirty="0"/>
              <a:t>=</a:t>
            </a:r>
            <a:r>
              <a:rPr lang="en-US" sz="1800" dirty="0">
                <a:latin typeface="Helvetica"/>
              </a:rPr>
              <a:t> (15.4 - 40)/15 = -1.64 </a:t>
            </a:r>
          </a:p>
          <a:p>
            <a:pPr eaLnBrk="0" hangingPunct="0">
              <a:lnSpc>
                <a:spcPct val="110000"/>
              </a:lnSpc>
              <a:spcBef>
                <a:spcPct val="30000"/>
              </a:spcBef>
            </a:pPr>
            <a:r>
              <a:rPr lang="en-US" sz="1800" dirty="0">
                <a:latin typeface="Helvetica"/>
              </a:rPr>
              <a:t>Dari </a:t>
            </a:r>
            <a:r>
              <a:rPr lang="en-US" sz="1800" dirty="0" err="1">
                <a:latin typeface="Helvetica"/>
              </a:rPr>
              <a:t>distribusi</a:t>
            </a:r>
            <a:r>
              <a:rPr lang="en-US" sz="1800" dirty="0">
                <a:latin typeface="Helvetica"/>
              </a:rPr>
              <a:t> normal: z = -1.64 </a:t>
            </a:r>
            <a:r>
              <a:rPr lang="en-US" sz="1800" dirty="0">
                <a:latin typeface="Helvetica"/>
                <a:sym typeface="Wingdings" pitchFamily="2" charset="2"/>
              </a:rPr>
              <a:t></a:t>
            </a:r>
            <a:r>
              <a:rPr lang="en-US" sz="1800" dirty="0">
                <a:latin typeface="Helvetica"/>
              </a:rPr>
              <a:t> 0.95</a:t>
            </a:r>
          </a:p>
          <a:p>
            <a:pPr eaLnBrk="0" hangingPunct="0">
              <a:lnSpc>
                <a:spcPct val="110000"/>
              </a:lnSpc>
              <a:spcBef>
                <a:spcPct val="30000"/>
              </a:spcBef>
            </a:pPr>
            <a:r>
              <a:rPr lang="en-US" sz="1800" dirty="0" err="1">
                <a:latin typeface="Helvetica"/>
              </a:rPr>
              <a:t>Artinya</a:t>
            </a:r>
            <a:r>
              <a:rPr lang="en-US" sz="1800" dirty="0">
                <a:latin typeface="Helvetica"/>
              </a:rPr>
              <a:t>, 95% </a:t>
            </a:r>
            <a:r>
              <a:rPr lang="en-US" sz="1800" dirty="0" err="1">
                <a:latin typeface="Helvetica"/>
              </a:rPr>
              <a:t>dari</a:t>
            </a:r>
            <a:r>
              <a:rPr lang="en-US" sz="1800" dirty="0">
                <a:latin typeface="Helvetica"/>
              </a:rPr>
              <a:t> </a:t>
            </a:r>
            <a:r>
              <a:rPr lang="en-US" sz="1800" dirty="0" err="1">
                <a:latin typeface="Helvetica"/>
              </a:rPr>
              <a:t>populasi</a:t>
            </a:r>
            <a:r>
              <a:rPr lang="en-US" sz="1800" dirty="0">
                <a:latin typeface="Helvetica"/>
              </a:rPr>
              <a:t> </a:t>
            </a:r>
            <a:r>
              <a:rPr lang="en-US" sz="1800" dirty="0" err="1">
                <a:latin typeface="Helvetica"/>
              </a:rPr>
              <a:t>mempunyai</a:t>
            </a:r>
            <a:r>
              <a:rPr lang="en-US" sz="1800" dirty="0">
                <a:latin typeface="Helvetica"/>
              </a:rPr>
              <a:t> </a:t>
            </a:r>
            <a:r>
              <a:rPr lang="en-US" sz="1800" dirty="0" err="1">
                <a:latin typeface="Helvetica"/>
              </a:rPr>
              <a:t>kekuatan</a:t>
            </a:r>
            <a:r>
              <a:rPr lang="en-US" sz="1800" dirty="0">
                <a:latin typeface="Helvetica"/>
              </a:rPr>
              <a:t> </a:t>
            </a:r>
            <a:r>
              <a:rPr lang="en-US" sz="1800" dirty="0" err="1">
                <a:latin typeface="Helvetica"/>
              </a:rPr>
              <a:t>otot</a:t>
            </a:r>
            <a:r>
              <a:rPr lang="en-US" sz="1800" dirty="0">
                <a:latin typeface="Helvetica"/>
              </a:rPr>
              <a:t> ≥ 15.4 Nm</a:t>
            </a:r>
          </a:p>
        </p:txBody>
      </p:sp>
      <p:sp>
        <p:nvSpPr>
          <p:cNvPr id="30726" name="Text Box 6"/>
          <p:cNvSpPr txBox="1">
            <a:spLocks noChangeArrowheads="1"/>
          </p:cNvSpPr>
          <p:nvPr/>
        </p:nvSpPr>
        <p:spPr bwMode="auto">
          <a:xfrm>
            <a:off x="1691680" y="3849216"/>
            <a:ext cx="5634038" cy="404085"/>
          </a:xfrm>
          <a:prstGeom prst="rect">
            <a:avLst/>
          </a:prstGeom>
          <a:noFill/>
          <a:ln w="9525">
            <a:noFill/>
            <a:miter lim="800000"/>
            <a:headEnd/>
            <a:tailEnd/>
          </a:ln>
        </p:spPr>
        <p:txBody>
          <a:bodyPr>
            <a:spAutoFit/>
          </a:bodyPr>
          <a:lstStyle/>
          <a:p>
            <a:pPr eaLnBrk="0" hangingPunct="0">
              <a:lnSpc>
                <a:spcPct val="110000"/>
              </a:lnSpc>
              <a:spcBef>
                <a:spcPct val="30000"/>
              </a:spcBef>
            </a:pPr>
            <a:r>
              <a:rPr lang="en-US" sz="2000" dirty="0">
                <a:latin typeface="Symbol" pitchFamily="18" charset="2"/>
              </a:rPr>
              <a:t>m</a:t>
            </a:r>
            <a:r>
              <a:rPr lang="en-US" sz="2000" dirty="0">
                <a:latin typeface="Helvetica"/>
              </a:rPr>
              <a:t> = 40 Nm; </a:t>
            </a:r>
            <a:r>
              <a:rPr lang="en-US" sz="2000" dirty="0">
                <a:latin typeface="Symbol" pitchFamily="18" charset="2"/>
              </a:rPr>
              <a:t>s</a:t>
            </a:r>
            <a:r>
              <a:rPr lang="en-US" sz="2000" dirty="0">
                <a:latin typeface="Helvetica"/>
              </a:rPr>
              <a:t> = 15 Nm </a:t>
            </a:r>
          </a:p>
        </p:txBody>
      </p:sp>
      <p:sp>
        <p:nvSpPr>
          <p:cNvPr id="9" name="Rectangle 8"/>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2723953592"/>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p:cNvSpPr>
            <a:spLocks noGrp="1" noChangeArrowheads="1"/>
          </p:cNvSpPr>
          <p:nvPr>
            <p:ph idx="4294967295"/>
          </p:nvPr>
        </p:nvSpPr>
        <p:spPr>
          <a:xfrm>
            <a:off x="990600" y="1066800"/>
            <a:ext cx="7531100" cy="5105400"/>
          </a:xfrm>
        </p:spPr>
        <p:txBody>
          <a:bodyPr/>
          <a:lstStyle/>
          <a:p>
            <a:pPr eaLnBrk="1" hangingPunct="1"/>
            <a:endParaRPr lang="en-US" dirty="0" smtClean="0"/>
          </a:p>
          <a:p>
            <a:pPr eaLnBrk="1" hangingPunct="1"/>
            <a:r>
              <a:rPr lang="en-US" dirty="0" err="1" smtClean="0"/>
              <a:t>Strategi</a:t>
            </a:r>
            <a:r>
              <a:rPr lang="en-US" dirty="0" smtClean="0"/>
              <a:t> </a:t>
            </a:r>
            <a:r>
              <a:rPr lang="en-US" dirty="0" err="1" smtClean="0"/>
              <a:t>perbaikan</a:t>
            </a:r>
            <a:r>
              <a:rPr lang="en-US" dirty="0" smtClean="0"/>
              <a:t> </a:t>
            </a:r>
            <a:r>
              <a:rPr lang="en-US" dirty="0" err="1" smtClean="0"/>
              <a:t>kerja</a:t>
            </a:r>
            <a:endParaRPr lang="en-US" dirty="0" smtClean="0"/>
          </a:p>
          <a:p>
            <a:pPr lvl="1" eaLnBrk="1" hangingPunct="1"/>
            <a:r>
              <a:rPr lang="en-US" dirty="0" err="1" smtClean="0"/>
              <a:t>Kurangi</a:t>
            </a:r>
            <a:r>
              <a:rPr lang="en-US" dirty="0" smtClean="0"/>
              <a:t> </a:t>
            </a:r>
            <a:r>
              <a:rPr lang="en-US" i="1" dirty="0" smtClean="0"/>
              <a:t>D (Demand)</a:t>
            </a:r>
            <a:endParaRPr lang="en-US" dirty="0" smtClean="0"/>
          </a:p>
          <a:p>
            <a:pPr lvl="2" eaLnBrk="1" hangingPunct="1"/>
            <a:r>
              <a:rPr lang="en-US" sz="2600" dirty="0" smtClean="0"/>
              <a:t>Forces:  </a:t>
            </a:r>
            <a:r>
              <a:rPr lang="en-US" sz="2600" dirty="0" err="1" smtClean="0"/>
              <a:t>berat</a:t>
            </a:r>
            <a:r>
              <a:rPr lang="en-US" sz="2600" dirty="0" smtClean="0"/>
              <a:t> </a:t>
            </a:r>
            <a:r>
              <a:rPr lang="en-US" sz="2600" dirty="0" err="1" smtClean="0"/>
              <a:t>beban</a:t>
            </a:r>
            <a:endParaRPr lang="en-US" sz="2600" dirty="0" smtClean="0"/>
          </a:p>
          <a:p>
            <a:pPr lvl="2" eaLnBrk="1" hangingPunct="1"/>
            <a:r>
              <a:rPr lang="en-US" sz="2600" dirty="0" smtClean="0"/>
              <a:t>Moment arms:  </a:t>
            </a:r>
            <a:r>
              <a:rPr lang="en-US" sz="2600" dirty="0" err="1" smtClean="0"/>
              <a:t>jarak</a:t>
            </a:r>
            <a:r>
              <a:rPr lang="en-US" sz="2600" dirty="0" smtClean="0"/>
              <a:t> </a:t>
            </a:r>
            <a:r>
              <a:rPr lang="en-US" sz="2600" dirty="0" err="1" smtClean="0"/>
              <a:t>beban</a:t>
            </a:r>
            <a:r>
              <a:rPr lang="en-US" sz="2600" dirty="0" smtClean="0"/>
              <a:t> </a:t>
            </a:r>
            <a:r>
              <a:rPr lang="en-US" sz="2600" dirty="0" err="1" smtClean="0"/>
              <a:t>ke</a:t>
            </a:r>
            <a:r>
              <a:rPr lang="en-US" sz="2600" dirty="0" smtClean="0"/>
              <a:t> </a:t>
            </a:r>
            <a:r>
              <a:rPr lang="en-US" sz="2600" dirty="0" err="1" smtClean="0"/>
              <a:t>tubuh</a:t>
            </a:r>
            <a:r>
              <a:rPr lang="en-US" sz="2600" dirty="0" smtClean="0"/>
              <a:t>, </a:t>
            </a:r>
            <a:r>
              <a:rPr lang="en-US" sz="2600" dirty="0" err="1" smtClean="0"/>
              <a:t>postur</a:t>
            </a:r>
            <a:r>
              <a:rPr lang="en-US" sz="2600" dirty="0" smtClean="0"/>
              <a:t>, layout </a:t>
            </a:r>
            <a:r>
              <a:rPr lang="en-US" sz="2600" dirty="0" err="1" smtClean="0"/>
              <a:t>kerja</a:t>
            </a:r>
            <a:endParaRPr lang="en-US" sz="2600" dirty="0" smtClean="0"/>
          </a:p>
          <a:p>
            <a:pPr lvl="1" eaLnBrk="1" hangingPunct="1"/>
            <a:r>
              <a:rPr lang="en-US" dirty="0" err="1" smtClean="0"/>
              <a:t>Tingkatkan</a:t>
            </a:r>
            <a:r>
              <a:rPr lang="en-US" i="1" dirty="0" smtClean="0"/>
              <a:t> C (Capacity)</a:t>
            </a:r>
          </a:p>
          <a:p>
            <a:pPr lvl="2" eaLnBrk="1" hangingPunct="1"/>
            <a:r>
              <a:rPr lang="en-US" sz="2600" dirty="0" err="1" smtClean="0"/>
              <a:t>Seleksi</a:t>
            </a:r>
            <a:r>
              <a:rPr lang="en-US" sz="2600" dirty="0" smtClean="0"/>
              <a:t> </a:t>
            </a:r>
            <a:r>
              <a:rPr lang="en-US" sz="2600" dirty="0" err="1" smtClean="0"/>
              <a:t>pekerja</a:t>
            </a:r>
            <a:endParaRPr lang="en-US" sz="2600" dirty="0" smtClean="0"/>
          </a:p>
          <a:p>
            <a:pPr lvl="2" eaLnBrk="1" hangingPunct="1"/>
            <a:r>
              <a:rPr lang="en-US" sz="2600" dirty="0" err="1" smtClean="0"/>
              <a:t>Hindari</a:t>
            </a:r>
            <a:r>
              <a:rPr lang="en-US" sz="2600" dirty="0" smtClean="0"/>
              <a:t> </a:t>
            </a:r>
            <a:r>
              <a:rPr lang="en-US" sz="2600" dirty="0" err="1" smtClean="0"/>
              <a:t>dampak</a:t>
            </a:r>
            <a:r>
              <a:rPr lang="en-US" sz="2600" dirty="0" smtClean="0"/>
              <a:t> </a:t>
            </a:r>
            <a:r>
              <a:rPr lang="en-US" sz="2600" dirty="0" err="1" smtClean="0"/>
              <a:t>beban</a:t>
            </a:r>
            <a:r>
              <a:rPr lang="en-US" sz="2600" dirty="0" smtClean="0"/>
              <a:t> </a:t>
            </a:r>
            <a:r>
              <a:rPr lang="en-US" sz="2600" dirty="0" err="1" smtClean="0"/>
              <a:t>kerja</a:t>
            </a:r>
            <a:r>
              <a:rPr lang="en-US" sz="2600" dirty="0" smtClean="0"/>
              <a:t> </a:t>
            </a:r>
            <a:r>
              <a:rPr lang="en-US" sz="2600" dirty="0" err="1" smtClean="0"/>
              <a:t>untuk</a:t>
            </a:r>
            <a:r>
              <a:rPr lang="en-US" sz="2600" dirty="0" smtClean="0"/>
              <a:t> </a:t>
            </a:r>
            <a:r>
              <a:rPr lang="en-US" sz="2600" dirty="0" err="1" smtClean="0"/>
              <a:t>sendi</a:t>
            </a:r>
            <a:r>
              <a:rPr lang="en-US" sz="2600" dirty="0" smtClean="0"/>
              <a:t> </a:t>
            </a:r>
            <a:r>
              <a:rPr lang="en-US" sz="2600" dirty="0" err="1" smtClean="0"/>
              <a:t>tubuh</a:t>
            </a:r>
            <a:r>
              <a:rPr lang="en-US" sz="2600" dirty="0" smtClean="0"/>
              <a:t> yang </a:t>
            </a:r>
            <a:r>
              <a:rPr lang="en-US" sz="2600" dirty="0" err="1" smtClean="0"/>
              <a:t>relatif</a:t>
            </a:r>
            <a:r>
              <a:rPr lang="en-US" sz="2600" dirty="0" smtClean="0"/>
              <a:t> </a:t>
            </a:r>
            <a:r>
              <a:rPr lang="en-US" sz="2600" dirty="0" err="1" smtClean="0"/>
              <a:t>lemah</a:t>
            </a:r>
            <a:r>
              <a:rPr lang="en-US" sz="2600" dirty="0" smtClean="0"/>
              <a:t>/ </a:t>
            </a:r>
            <a:r>
              <a:rPr lang="en-US" sz="2600" dirty="0" err="1" smtClean="0"/>
              <a:t>kritis</a:t>
            </a:r>
            <a:endParaRPr lang="en-US" sz="2600" dirty="0" smtClean="0"/>
          </a:p>
          <a:p>
            <a:pPr lvl="2" eaLnBrk="1" hangingPunct="1"/>
            <a:endParaRPr lang="en-US" sz="2600" dirty="0" smtClean="0"/>
          </a:p>
        </p:txBody>
      </p:sp>
      <p:sp>
        <p:nvSpPr>
          <p:cNvPr id="356354" name="Rectangle 2"/>
          <p:cNvSpPr>
            <a:spLocks noGrp="1" noRot="1" noChangeArrowheads="1"/>
          </p:cNvSpPr>
          <p:nvPr>
            <p:ph type="title" idx="4294967295"/>
          </p:nvPr>
        </p:nvSpPr>
        <p:spPr>
          <a:xfrm>
            <a:off x="0" y="228600"/>
            <a:ext cx="8229600" cy="1143000"/>
          </a:xfrm>
        </p:spPr>
        <p:txBody>
          <a:bodyPr/>
          <a:lstStyle/>
          <a:p>
            <a:pPr eaLnBrk="1" fontAlgn="auto" hangingPunct="1">
              <a:spcAft>
                <a:spcPts val="0"/>
              </a:spcAft>
              <a:defRPr/>
            </a:pPr>
            <a:r>
              <a:rPr lang="en-US"/>
              <a:t>Ergonomic Controls</a:t>
            </a:r>
          </a:p>
        </p:txBody>
      </p:sp>
    </p:spTree>
    <p:extLst>
      <p:ext uri="{BB962C8B-B14F-4D97-AF65-F5344CB8AC3E}">
        <p14:creationId xmlns:p14="http://schemas.microsoft.com/office/powerpoint/2010/main" val="197874770"/>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8" name="Rectangle 2"/>
          <p:cNvSpPr>
            <a:spLocks noGrp="1" noRot="1" noChangeArrowheads="1"/>
          </p:cNvSpPr>
          <p:nvPr>
            <p:ph type="title" idx="4294967295"/>
          </p:nvPr>
        </p:nvSpPr>
        <p:spPr>
          <a:xfrm>
            <a:off x="1752600" y="533400"/>
            <a:ext cx="3581400" cy="381000"/>
          </a:xfrm>
        </p:spPr>
        <p:txBody>
          <a:bodyPr>
            <a:normAutofit fontScale="90000"/>
          </a:bodyPr>
          <a:lstStyle/>
          <a:p>
            <a:pPr eaLnBrk="1" fontAlgn="auto" hangingPunct="1">
              <a:spcAft>
                <a:spcPts val="0"/>
              </a:spcAft>
              <a:defRPr/>
            </a:pPr>
            <a:r>
              <a:rPr lang="en-US" sz="2800" dirty="0"/>
              <a:t>Model 2: Low-Back</a:t>
            </a:r>
          </a:p>
        </p:txBody>
      </p:sp>
      <p:pic>
        <p:nvPicPr>
          <p:cNvPr id="32771" name="Picture 5"/>
          <p:cNvPicPr>
            <a:picLocks noGrp="1" noChangeAspect="1" noChangeArrowheads="1"/>
          </p:cNvPicPr>
          <p:nvPr>
            <p:ph type="clipArt" sz="half" idx="4294967295"/>
          </p:nvPr>
        </p:nvPicPr>
        <p:blipFill>
          <a:blip r:embed="rId3" cstate="print"/>
          <a:srcRect t="3177" b="2365"/>
          <a:stretch>
            <a:fillRect/>
          </a:stretch>
        </p:blipFill>
        <p:spPr>
          <a:xfrm>
            <a:off x="1581150" y="1143000"/>
            <a:ext cx="5429250" cy="4419600"/>
          </a:xfrm>
        </p:spPr>
      </p:pic>
      <p:sp>
        <p:nvSpPr>
          <p:cNvPr id="32772" name="Text Box 4"/>
          <p:cNvSpPr txBox="1">
            <a:spLocks noChangeArrowheads="1"/>
          </p:cNvSpPr>
          <p:nvPr/>
        </p:nvSpPr>
        <p:spPr bwMode="auto">
          <a:xfrm>
            <a:off x="1143000" y="5726752"/>
            <a:ext cx="5562600" cy="276999"/>
          </a:xfrm>
          <a:prstGeom prst="rect">
            <a:avLst/>
          </a:prstGeom>
          <a:noFill/>
          <a:ln w="9525">
            <a:noFill/>
            <a:miter lim="800000"/>
            <a:headEnd/>
            <a:tailEnd/>
          </a:ln>
        </p:spPr>
        <p:txBody>
          <a:bodyPr wrap="square">
            <a:spAutoFit/>
          </a:bodyPr>
          <a:lstStyle/>
          <a:p>
            <a:pPr eaLnBrk="0" hangingPunct="0">
              <a:spcBef>
                <a:spcPct val="50000"/>
              </a:spcBef>
            </a:pPr>
            <a:r>
              <a:rPr lang="en-US" altLang="en-US" sz="1200" dirty="0">
                <a:latin typeface="Helvetica"/>
              </a:rPr>
              <a:t>Dari Chaffin and </a:t>
            </a:r>
            <a:r>
              <a:rPr lang="en-US" altLang="en-US" sz="1200" dirty="0" err="1">
                <a:latin typeface="Helvetica"/>
              </a:rPr>
              <a:t>Andersson</a:t>
            </a:r>
            <a:r>
              <a:rPr lang="en-US" altLang="en-US" sz="1200" dirty="0">
                <a:latin typeface="Helvetica"/>
              </a:rPr>
              <a:t> (1991) Occupational Biomechanics</a:t>
            </a:r>
          </a:p>
        </p:txBody>
      </p:sp>
    </p:spTree>
    <p:extLst>
      <p:ext uri="{BB962C8B-B14F-4D97-AF65-F5344CB8AC3E}">
        <p14:creationId xmlns:p14="http://schemas.microsoft.com/office/powerpoint/2010/main" val="1673188888"/>
      </p:ext>
    </p:extLst>
  </p:cSld>
  <p:clrMapOvr>
    <a:masterClrMapping/>
  </p:clrMapOvr>
  <p:transition>
    <p:plus/>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Rot="1" noChangeArrowheads="1"/>
          </p:cNvSpPr>
          <p:nvPr>
            <p:ph type="title"/>
          </p:nvPr>
        </p:nvSpPr>
        <p:spPr/>
        <p:txBody>
          <a:bodyPr/>
          <a:lstStyle/>
          <a:p>
            <a:pPr eaLnBrk="1" fontAlgn="auto" hangingPunct="1">
              <a:spcAft>
                <a:spcPts val="0"/>
              </a:spcAft>
              <a:defRPr/>
            </a:pPr>
            <a:r>
              <a:rPr lang="en-US"/>
              <a:t>Analisis Biomekanika</a:t>
            </a:r>
          </a:p>
        </p:txBody>
      </p:sp>
      <p:sp>
        <p:nvSpPr>
          <p:cNvPr id="33795" name="Line 4"/>
          <p:cNvSpPr>
            <a:spLocks noChangeShapeType="1"/>
          </p:cNvSpPr>
          <p:nvPr/>
        </p:nvSpPr>
        <p:spPr bwMode="auto">
          <a:xfrm>
            <a:off x="6381750" y="3267075"/>
            <a:ext cx="585788" cy="441325"/>
          </a:xfrm>
          <a:prstGeom prst="line">
            <a:avLst/>
          </a:prstGeom>
          <a:noFill/>
          <a:ln w="23813">
            <a:solidFill>
              <a:srgbClr val="000000"/>
            </a:solidFill>
            <a:round/>
            <a:headEnd/>
            <a:tailEnd/>
          </a:ln>
        </p:spPr>
        <p:txBody>
          <a:bodyPr/>
          <a:lstStyle/>
          <a:p>
            <a:endParaRPr lang="en-US"/>
          </a:p>
        </p:txBody>
      </p:sp>
      <p:sp>
        <p:nvSpPr>
          <p:cNvPr id="33796" name="Line 5"/>
          <p:cNvSpPr>
            <a:spLocks noChangeShapeType="1"/>
          </p:cNvSpPr>
          <p:nvPr/>
        </p:nvSpPr>
        <p:spPr bwMode="auto">
          <a:xfrm flipH="1">
            <a:off x="6102350" y="3267075"/>
            <a:ext cx="279400" cy="354013"/>
          </a:xfrm>
          <a:prstGeom prst="line">
            <a:avLst/>
          </a:prstGeom>
          <a:noFill/>
          <a:ln w="23813">
            <a:solidFill>
              <a:srgbClr val="000000"/>
            </a:solidFill>
            <a:round/>
            <a:headEnd/>
            <a:tailEnd/>
          </a:ln>
        </p:spPr>
        <p:txBody>
          <a:bodyPr/>
          <a:lstStyle/>
          <a:p>
            <a:endParaRPr lang="en-US"/>
          </a:p>
        </p:txBody>
      </p:sp>
      <p:sp>
        <p:nvSpPr>
          <p:cNvPr id="33797" name="Line 6"/>
          <p:cNvSpPr>
            <a:spLocks noChangeShapeType="1"/>
          </p:cNvSpPr>
          <p:nvPr/>
        </p:nvSpPr>
        <p:spPr bwMode="auto">
          <a:xfrm>
            <a:off x="6116638" y="3621088"/>
            <a:ext cx="558800" cy="420687"/>
          </a:xfrm>
          <a:prstGeom prst="line">
            <a:avLst/>
          </a:prstGeom>
          <a:noFill/>
          <a:ln w="23813">
            <a:solidFill>
              <a:srgbClr val="000000"/>
            </a:solidFill>
            <a:round/>
            <a:headEnd/>
            <a:tailEnd/>
          </a:ln>
        </p:spPr>
        <p:txBody>
          <a:bodyPr/>
          <a:lstStyle/>
          <a:p>
            <a:endParaRPr lang="en-US"/>
          </a:p>
        </p:txBody>
      </p:sp>
      <p:sp>
        <p:nvSpPr>
          <p:cNvPr id="33798" name="Line 7"/>
          <p:cNvSpPr>
            <a:spLocks noChangeShapeType="1"/>
          </p:cNvSpPr>
          <p:nvPr/>
        </p:nvSpPr>
        <p:spPr bwMode="auto">
          <a:xfrm flipH="1">
            <a:off x="6686550" y="3708400"/>
            <a:ext cx="280988" cy="357188"/>
          </a:xfrm>
          <a:prstGeom prst="line">
            <a:avLst/>
          </a:prstGeom>
          <a:noFill/>
          <a:ln w="23813">
            <a:solidFill>
              <a:srgbClr val="000000"/>
            </a:solidFill>
            <a:round/>
            <a:headEnd/>
            <a:tailEnd/>
          </a:ln>
        </p:spPr>
        <p:txBody>
          <a:bodyPr/>
          <a:lstStyle/>
          <a:p>
            <a:endParaRPr lang="en-US"/>
          </a:p>
        </p:txBody>
      </p:sp>
      <p:sp>
        <p:nvSpPr>
          <p:cNvPr id="33799" name="Line 8"/>
          <p:cNvSpPr>
            <a:spLocks noChangeShapeType="1"/>
          </p:cNvSpPr>
          <p:nvPr/>
        </p:nvSpPr>
        <p:spPr bwMode="auto">
          <a:xfrm>
            <a:off x="5976938" y="3784600"/>
            <a:ext cx="582612" cy="446088"/>
          </a:xfrm>
          <a:prstGeom prst="line">
            <a:avLst/>
          </a:prstGeom>
          <a:noFill/>
          <a:ln w="23813">
            <a:solidFill>
              <a:srgbClr val="000000"/>
            </a:solidFill>
            <a:round/>
            <a:headEnd/>
            <a:tailEnd/>
          </a:ln>
        </p:spPr>
        <p:txBody>
          <a:bodyPr/>
          <a:lstStyle/>
          <a:p>
            <a:endParaRPr lang="en-US"/>
          </a:p>
        </p:txBody>
      </p:sp>
      <p:sp>
        <p:nvSpPr>
          <p:cNvPr id="33800" name="Line 9"/>
          <p:cNvSpPr>
            <a:spLocks noChangeShapeType="1"/>
          </p:cNvSpPr>
          <p:nvPr/>
        </p:nvSpPr>
        <p:spPr bwMode="auto">
          <a:xfrm flipH="1">
            <a:off x="5695950" y="3784600"/>
            <a:ext cx="280988" cy="357188"/>
          </a:xfrm>
          <a:prstGeom prst="line">
            <a:avLst/>
          </a:prstGeom>
          <a:noFill/>
          <a:ln w="23813">
            <a:solidFill>
              <a:srgbClr val="000000"/>
            </a:solidFill>
            <a:round/>
            <a:headEnd/>
            <a:tailEnd/>
          </a:ln>
        </p:spPr>
        <p:txBody>
          <a:bodyPr/>
          <a:lstStyle/>
          <a:p>
            <a:endParaRPr lang="en-US"/>
          </a:p>
        </p:txBody>
      </p:sp>
      <p:sp>
        <p:nvSpPr>
          <p:cNvPr id="33801" name="Line 10"/>
          <p:cNvSpPr>
            <a:spLocks noChangeShapeType="1"/>
          </p:cNvSpPr>
          <p:nvPr/>
        </p:nvSpPr>
        <p:spPr bwMode="auto">
          <a:xfrm>
            <a:off x="5708650" y="4141788"/>
            <a:ext cx="560388" cy="420687"/>
          </a:xfrm>
          <a:prstGeom prst="line">
            <a:avLst/>
          </a:prstGeom>
          <a:noFill/>
          <a:ln w="23813">
            <a:solidFill>
              <a:srgbClr val="000000"/>
            </a:solidFill>
            <a:round/>
            <a:headEnd/>
            <a:tailEnd/>
          </a:ln>
        </p:spPr>
        <p:txBody>
          <a:bodyPr/>
          <a:lstStyle/>
          <a:p>
            <a:endParaRPr lang="en-US"/>
          </a:p>
        </p:txBody>
      </p:sp>
      <p:sp>
        <p:nvSpPr>
          <p:cNvPr id="33802" name="Line 11"/>
          <p:cNvSpPr>
            <a:spLocks noChangeShapeType="1"/>
          </p:cNvSpPr>
          <p:nvPr/>
        </p:nvSpPr>
        <p:spPr bwMode="auto">
          <a:xfrm flipH="1">
            <a:off x="6281738" y="4230688"/>
            <a:ext cx="277812" cy="355600"/>
          </a:xfrm>
          <a:prstGeom prst="line">
            <a:avLst/>
          </a:prstGeom>
          <a:noFill/>
          <a:ln w="23813">
            <a:solidFill>
              <a:srgbClr val="000000"/>
            </a:solidFill>
            <a:round/>
            <a:headEnd/>
            <a:tailEnd/>
          </a:ln>
        </p:spPr>
        <p:txBody>
          <a:bodyPr/>
          <a:lstStyle/>
          <a:p>
            <a:endParaRPr lang="en-US"/>
          </a:p>
        </p:txBody>
      </p:sp>
      <p:sp>
        <p:nvSpPr>
          <p:cNvPr id="33803" name="Freeform 12"/>
          <p:cNvSpPr>
            <a:spLocks/>
          </p:cNvSpPr>
          <p:nvPr/>
        </p:nvSpPr>
        <p:spPr bwMode="auto">
          <a:xfrm>
            <a:off x="5937250" y="3608388"/>
            <a:ext cx="152400" cy="165100"/>
          </a:xfrm>
          <a:custGeom>
            <a:avLst/>
            <a:gdLst>
              <a:gd name="T0" fmla="*/ 2147483647 w 96"/>
              <a:gd name="T1" fmla="*/ 0 h 104"/>
              <a:gd name="T2" fmla="*/ 2147483647 w 96"/>
              <a:gd name="T3" fmla="*/ 0 h 104"/>
              <a:gd name="T4" fmla="*/ 2147483647 w 96"/>
              <a:gd name="T5" fmla="*/ 0 h 104"/>
              <a:gd name="T6" fmla="*/ 2147483647 w 96"/>
              <a:gd name="T7" fmla="*/ 2147483647 h 104"/>
              <a:gd name="T8" fmla="*/ 2147483647 w 96"/>
              <a:gd name="T9" fmla="*/ 2147483647 h 104"/>
              <a:gd name="T10" fmla="*/ 2147483647 w 96"/>
              <a:gd name="T11" fmla="*/ 2147483647 h 104"/>
              <a:gd name="T12" fmla="*/ 2147483647 w 96"/>
              <a:gd name="T13" fmla="*/ 2147483647 h 104"/>
              <a:gd name="T14" fmla="*/ 2147483647 w 96"/>
              <a:gd name="T15" fmla="*/ 2147483647 h 104"/>
              <a:gd name="T16" fmla="*/ 2147483647 w 96"/>
              <a:gd name="T17" fmla="*/ 2147483647 h 104"/>
              <a:gd name="T18" fmla="*/ 2147483647 w 96"/>
              <a:gd name="T19" fmla="*/ 2147483647 h 104"/>
              <a:gd name="T20" fmla="*/ 2147483647 w 96"/>
              <a:gd name="T21" fmla="*/ 2147483647 h 104"/>
              <a:gd name="T22" fmla="*/ 2147483647 w 96"/>
              <a:gd name="T23" fmla="*/ 2147483647 h 104"/>
              <a:gd name="T24" fmla="*/ 2147483647 w 96"/>
              <a:gd name="T25" fmla="*/ 2147483647 h 104"/>
              <a:gd name="T26" fmla="*/ 2147483647 w 96"/>
              <a:gd name="T27" fmla="*/ 2147483647 h 104"/>
              <a:gd name="T28" fmla="*/ 2147483647 w 96"/>
              <a:gd name="T29" fmla="*/ 2147483647 h 104"/>
              <a:gd name="T30" fmla="*/ 2147483647 w 96"/>
              <a:gd name="T31" fmla="*/ 2147483647 h 104"/>
              <a:gd name="T32" fmla="*/ 2147483647 w 96"/>
              <a:gd name="T33" fmla="*/ 2147483647 h 104"/>
              <a:gd name="T34" fmla="*/ 2147483647 w 96"/>
              <a:gd name="T35" fmla="*/ 2147483647 h 104"/>
              <a:gd name="T36" fmla="*/ 2147483647 w 96"/>
              <a:gd name="T37" fmla="*/ 2147483647 h 104"/>
              <a:gd name="T38" fmla="*/ 2147483647 w 96"/>
              <a:gd name="T39" fmla="*/ 2147483647 h 104"/>
              <a:gd name="T40" fmla="*/ 0 w 96"/>
              <a:gd name="T41" fmla="*/ 2147483647 h 104"/>
              <a:gd name="T42" fmla="*/ 0 w 96"/>
              <a:gd name="T43" fmla="*/ 2147483647 h 104"/>
              <a:gd name="T44" fmla="*/ 0 w 96"/>
              <a:gd name="T45" fmla="*/ 2147483647 h 104"/>
              <a:gd name="T46" fmla="*/ 0 w 96"/>
              <a:gd name="T47" fmla="*/ 2147483647 h 104"/>
              <a:gd name="T48" fmla="*/ 0 w 96"/>
              <a:gd name="T49" fmla="*/ 2147483647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04"/>
              <a:gd name="T77" fmla="*/ 96 w 96"/>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04">
                <a:moveTo>
                  <a:pt x="96" y="0"/>
                </a:moveTo>
                <a:lnTo>
                  <a:pt x="88" y="0"/>
                </a:lnTo>
                <a:lnTo>
                  <a:pt x="81" y="0"/>
                </a:lnTo>
                <a:lnTo>
                  <a:pt x="81" y="8"/>
                </a:lnTo>
                <a:lnTo>
                  <a:pt x="73" y="8"/>
                </a:lnTo>
                <a:lnTo>
                  <a:pt x="65" y="8"/>
                </a:lnTo>
                <a:lnTo>
                  <a:pt x="65" y="15"/>
                </a:lnTo>
                <a:lnTo>
                  <a:pt x="56" y="15"/>
                </a:lnTo>
                <a:lnTo>
                  <a:pt x="56" y="25"/>
                </a:lnTo>
                <a:lnTo>
                  <a:pt x="48" y="25"/>
                </a:lnTo>
                <a:lnTo>
                  <a:pt x="48" y="33"/>
                </a:lnTo>
                <a:lnTo>
                  <a:pt x="33" y="33"/>
                </a:lnTo>
                <a:lnTo>
                  <a:pt x="25" y="33"/>
                </a:lnTo>
                <a:lnTo>
                  <a:pt x="25" y="40"/>
                </a:lnTo>
                <a:lnTo>
                  <a:pt x="17" y="40"/>
                </a:lnTo>
                <a:lnTo>
                  <a:pt x="17" y="48"/>
                </a:lnTo>
                <a:lnTo>
                  <a:pt x="8" y="48"/>
                </a:lnTo>
                <a:lnTo>
                  <a:pt x="8" y="63"/>
                </a:lnTo>
                <a:lnTo>
                  <a:pt x="8" y="73"/>
                </a:lnTo>
                <a:lnTo>
                  <a:pt x="8" y="81"/>
                </a:lnTo>
                <a:lnTo>
                  <a:pt x="0" y="81"/>
                </a:lnTo>
                <a:lnTo>
                  <a:pt x="0" y="88"/>
                </a:lnTo>
                <a:lnTo>
                  <a:pt x="0" y="96"/>
                </a:lnTo>
                <a:lnTo>
                  <a:pt x="0" y="104"/>
                </a:lnTo>
                <a:lnTo>
                  <a:pt x="0" y="96"/>
                </a:lnTo>
              </a:path>
            </a:pathLst>
          </a:custGeom>
          <a:noFill/>
          <a:ln w="23813">
            <a:solidFill>
              <a:srgbClr val="000000"/>
            </a:solidFill>
            <a:round/>
            <a:headEnd/>
            <a:tailEnd/>
          </a:ln>
        </p:spPr>
        <p:txBody>
          <a:bodyPr/>
          <a:lstStyle/>
          <a:p>
            <a:pPr eaLnBrk="0" hangingPunct="0"/>
            <a:endParaRPr lang="en-US"/>
          </a:p>
        </p:txBody>
      </p:sp>
      <p:sp>
        <p:nvSpPr>
          <p:cNvPr id="33804" name="Freeform 13"/>
          <p:cNvSpPr>
            <a:spLocks/>
          </p:cNvSpPr>
          <p:nvPr/>
        </p:nvSpPr>
        <p:spPr bwMode="auto">
          <a:xfrm>
            <a:off x="5937250" y="3608388"/>
            <a:ext cx="152400" cy="165100"/>
          </a:xfrm>
          <a:custGeom>
            <a:avLst/>
            <a:gdLst>
              <a:gd name="T0" fmla="*/ 2147483647 w 96"/>
              <a:gd name="T1" fmla="*/ 0 h 104"/>
              <a:gd name="T2" fmla="*/ 2147483647 w 96"/>
              <a:gd name="T3" fmla="*/ 0 h 104"/>
              <a:gd name="T4" fmla="*/ 2147483647 w 96"/>
              <a:gd name="T5" fmla="*/ 0 h 104"/>
              <a:gd name="T6" fmla="*/ 2147483647 w 96"/>
              <a:gd name="T7" fmla="*/ 2147483647 h 104"/>
              <a:gd name="T8" fmla="*/ 2147483647 w 96"/>
              <a:gd name="T9" fmla="*/ 2147483647 h 104"/>
              <a:gd name="T10" fmla="*/ 2147483647 w 96"/>
              <a:gd name="T11" fmla="*/ 2147483647 h 104"/>
              <a:gd name="T12" fmla="*/ 2147483647 w 96"/>
              <a:gd name="T13" fmla="*/ 2147483647 h 104"/>
              <a:gd name="T14" fmla="*/ 2147483647 w 96"/>
              <a:gd name="T15" fmla="*/ 2147483647 h 104"/>
              <a:gd name="T16" fmla="*/ 2147483647 w 96"/>
              <a:gd name="T17" fmla="*/ 2147483647 h 104"/>
              <a:gd name="T18" fmla="*/ 2147483647 w 96"/>
              <a:gd name="T19" fmla="*/ 2147483647 h 104"/>
              <a:gd name="T20" fmla="*/ 2147483647 w 96"/>
              <a:gd name="T21" fmla="*/ 2147483647 h 104"/>
              <a:gd name="T22" fmla="*/ 2147483647 w 96"/>
              <a:gd name="T23" fmla="*/ 2147483647 h 104"/>
              <a:gd name="T24" fmla="*/ 2147483647 w 96"/>
              <a:gd name="T25" fmla="*/ 2147483647 h 104"/>
              <a:gd name="T26" fmla="*/ 2147483647 w 96"/>
              <a:gd name="T27" fmla="*/ 2147483647 h 104"/>
              <a:gd name="T28" fmla="*/ 2147483647 w 96"/>
              <a:gd name="T29" fmla="*/ 2147483647 h 104"/>
              <a:gd name="T30" fmla="*/ 2147483647 w 96"/>
              <a:gd name="T31" fmla="*/ 2147483647 h 104"/>
              <a:gd name="T32" fmla="*/ 2147483647 w 96"/>
              <a:gd name="T33" fmla="*/ 2147483647 h 104"/>
              <a:gd name="T34" fmla="*/ 2147483647 w 96"/>
              <a:gd name="T35" fmla="*/ 2147483647 h 104"/>
              <a:gd name="T36" fmla="*/ 2147483647 w 96"/>
              <a:gd name="T37" fmla="*/ 2147483647 h 104"/>
              <a:gd name="T38" fmla="*/ 2147483647 w 96"/>
              <a:gd name="T39" fmla="*/ 2147483647 h 104"/>
              <a:gd name="T40" fmla="*/ 0 w 96"/>
              <a:gd name="T41" fmla="*/ 2147483647 h 104"/>
              <a:gd name="T42" fmla="*/ 0 w 96"/>
              <a:gd name="T43" fmla="*/ 2147483647 h 104"/>
              <a:gd name="T44" fmla="*/ 0 w 96"/>
              <a:gd name="T45" fmla="*/ 2147483647 h 104"/>
              <a:gd name="T46" fmla="*/ 0 w 96"/>
              <a:gd name="T47" fmla="*/ 2147483647 h 104"/>
              <a:gd name="T48" fmla="*/ 0 w 96"/>
              <a:gd name="T49" fmla="*/ 2147483647 h 104"/>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6"/>
              <a:gd name="T76" fmla="*/ 0 h 104"/>
              <a:gd name="T77" fmla="*/ 96 w 96"/>
              <a:gd name="T78" fmla="*/ 104 h 104"/>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6" h="104">
                <a:moveTo>
                  <a:pt x="96" y="0"/>
                </a:moveTo>
                <a:lnTo>
                  <a:pt x="88" y="0"/>
                </a:lnTo>
                <a:lnTo>
                  <a:pt x="81" y="0"/>
                </a:lnTo>
                <a:lnTo>
                  <a:pt x="81" y="8"/>
                </a:lnTo>
                <a:lnTo>
                  <a:pt x="73" y="8"/>
                </a:lnTo>
                <a:lnTo>
                  <a:pt x="65" y="8"/>
                </a:lnTo>
                <a:lnTo>
                  <a:pt x="65" y="15"/>
                </a:lnTo>
                <a:lnTo>
                  <a:pt x="56" y="15"/>
                </a:lnTo>
                <a:lnTo>
                  <a:pt x="56" y="25"/>
                </a:lnTo>
                <a:lnTo>
                  <a:pt x="48" y="25"/>
                </a:lnTo>
                <a:lnTo>
                  <a:pt x="48" y="33"/>
                </a:lnTo>
                <a:lnTo>
                  <a:pt x="33" y="33"/>
                </a:lnTo>
                <a:lnTo>
                  <a:pt x="25" y="33"/>
                </a:lnTo>
                <a:lnTo>
                  <a:pt x="25" y="40"/>
                </a:lnTo>
                <a:lnTo>
                  <a:pt x="17" y="40"/>
                </a:lnTo>
                <a:lnTo>
                  <a:pt x="17" y="48"/>
                </a:lnTo>
                <a:lnTo>
                  <a:pt x="8" y="48"/>
                </a:lnTo>
                <a:lnTo>
                  <a:pt x="8" y="63"/>
                </a:lnTo>
                <a:lnTo>
                  <a:pt x="8" y="73"/>
                </a:lnTo>
                <a:lnTo>
                  <a:pt x="8" y="81"/>
                </a:lnTo>
                <a:lnTo>
                  <a:pt x="0" y="81"/>
                </a:lnTo>
                <a:lnTo>
                  <a:pt x="0" y="88"/>
                </a:lnTo>
                <a:lnTo>
                  <a:pt x="0" y="96"/>
                </a:lnTo>
                <a:lnTo>
                  <a:pt x="0" y="104"/>
                </a:lnTo>
                <a:lnTo>
                  <a:pt x="0" y="96"/>
                </a:lnTo>
              </a:path>
            </a:pathLst>
          </a:custGeom>
          <a:noFill/>
          <a:ln w="23813">
            <a:solidFill>
              <a:srgbClr val="000000"/>
            </a:solidFill>
            <a:round/>
            <a:headEnd/>
            <a:tailEnd/>
          </a:ln>
        </p:spPr>
        <p:txBody>
          <a:bodyPr/>
          <a:lstStyle/>
          <a:p>
            <a:pPr eaLnBrk="0" hangingPunct="0"/>
            <a:endParaRPr lang="en-US"/>
          </a:p>
        </p:txBody>
      </p:sp>
      <p:sp>
        <p:nvSpPr>
          <p:cNvPr id="33805" name="Freeform 14"/>
          <p:cNvSpPr>
            <a:spLocks/>
          </p:cNvSpPr>
          <p:nvPr/>
        </p:nvSpPr>
        <p:spPr bwMode="auto">
          <a:xfrm>
            <a:off x="5708650" y="3227388"/>
            <a:ext cx="661988" cy="381000"/>
          </a:xfrm>
          <a:custGeom>
            <a:avLst/>
            <a:gdLst>
              <a:gd name="T0" fmla="*/ 2147483647 w 417"/>
              <a:gd name="T1" fmla="*/ 2147483647 h 240"/>
              <a:gd name="T2" fmla="*/ 2147483647 w 417"/>
              <a:gd name="T3" fmla="*/ 2147483647 h 240"/>
              <a:gd name="T4" fmla="*/ 2147483647 w 417"/>
              <a:gd name="T5" fmla="*/ 2147483647 h 240"/>
              <a:gd name="T6" fmla="*/ 2147483647 w 417"/>
              <a:gd name="T7" fmla="*/ 2147483647 h 240"/>
              <a:gd name="T8" fmla="*/ 2147483647 w 417"/>
              <a:gd name="T9" fmla="*/ 2147483647 h 240"/>
              <a:gd name="T10" fmla="*/ 2147483647 w 417"/>
              <a:gd name="T11" fmla="*/ 2147483647 h 240"/>
              <a:gd name="T12" fmla="*/ 2147483647 w 417"/>
              <a:gd name="T13" fmla="*/ 2147483647 h 240"/>
              <a:gd name="T14" fmla="*/ 2147483647 w 417"/>
              <a:gd name="T15" fmla="*/ 2147483647 h 240"/>
              <a:gd name="T16" fmla="*/ 2147483647 w 417"/>
              <a:gd name="T17" fmla="*/ 2147483647 h 240"/>
              <a:gd name="T18" fmla="*/ 2147483647 w 417"/>
              <a:gd name="T19" fmla="*/ 2147483647 h 240"/>
              <a:gd name="T20" fmla="*/ 2147483647 w 417"/>
              <a:gd name="T21" fmla="*/ 0 h 240"/>
              <a:gd name="T22" fmla="*/ 2147483647 w 417"/>
              <a:gd name="T23" fmla="*/ 0 h 240"/>
              <a:gd name="T24" fmla="*/ 2147483647 w 417"/>
              <a:gd name="T25" fmla="*/ 0 h 240"/>
              <a:gd name="T26" fmla="*/ 2147483647 w 417"/>
              <a:gd name="T27" fmla="*/ 2147483647 h 240"/>
              <a:gd name="T28" fmla="*/ 2147483647 w 417"/>
              <a:gd name="T29" fmla="*/ 2147483647 h 240"/>
              <a:gd name="T30" fmla="*/ 2147483647 w 417"/>
              <a:gd name="T31" fmla="*/ 2147483647 h 240"/>
              <a:gd name="T32" fmla="*/ 2147483647 w 417"/>
              <a:gd name="T33" fmla="*/ 2147483647 h 240"/>
              <a:gd name="T34" fmla="*/ 2147483647 w 417"/>
              <a:gd name="T35" fmla="*/ 2147483647 h 240"/>
              <a:gd name="T36" fmla="*/ 2147483647 w 417"/>
              <a:gd name="T37" fmla="*/ 2147483647 h 240"/>
              <a:gd name="T38" fmla="*/ 2147483647 w 417"/>
              <a:gd name="T39" fmla="*/ 2147483647 h 240"/>
              <a:gd name="T40" fmla="*/ 2147483647 w 417"/>
              <a:gd name="T41" fmla="*/ 2147483647 h 240"/>
              <a:gd name="T42" fmla="*/ 0 w 417"/>
              <a:gd name="T43" fmla="*/ 2147483647 h 240"/>
              <a:gd name="T44" fmla="*/ 0 w 417"/>
              <a:gd name="T45" fmla="*/ 2147483647 h 240"/>
              <a:gd name="T46" fmla="*/ 0 w 417"/>
              <a:gd name="T47" fmla="*/ 2147483647 h 240"/>
              <a:gd name="T48" fmla="*/ 0 w 417"/>
              <a:gd name="T49" fmla="*/ 2147483647 h 240"/>
              <a:gd name="T50" fmla="*/ 2147483647 w 417"/>
              <a:gd name="T51" fmla="*/ 2147483647 h 240"/>
              <a:gd name="T52" fmla="*/ 2147483647 w 417"/>
              <a:gd name="T53" fmla="*/ 2147483647 h 240"/>
              <a:gd name="T54" fmla="*/ 2147483647 w 417"/>
              <a:gd name="T55" fmla="*/ 2147483647 h 240"/>
              <a:gd name="T56" fmla="*/ 2147483647 w 417"/>
              <a:gd name="T57" fmla="*/ 2147483647 h 240"/>
              <a:gd name="T58" fmla="*/ 2147483647 w 417"/>
              <a:gd name="T59" fmla="*/ 2147483647 h 240"/>
              <a:gd name="T60" fmla="*/ 2147483647 w 417"/>
              <a:gd name="T61" fmla="*/ 2147483647 h 240"/>
              <a:gd name="T62" fmla="*/ 2147483647 w 417"/>
              <a:gd name="T63" fmla="*/ 2147483647 h 240"/>
              <a:gd name="T64" fmla="*/ 2147483647 w 417"/>
              <a:gd name="T65" fmla="*/ 2147483647 h 240"/>
              <a:gd name="T66" fmla="*/ 2147483647 w 417"/>
              <a:gd name="T67" fmla="*/ 2147483647 h 240"/>
              <a:gd name="T68" fmla="*/ 2147483647 w 417"/>
              <a:gd name="T69" fmla="*/ 2147483647 h 240"/>
              <a:gd name="T70" fmla="*/ 2147483647 w 417"/>
              <a:gd name="T71" fmla="*/ 2147483647 h 240"/>
              <a:gd name="T72" fmla="*/ 2147483647 w 417"/>
              <a:gd name="T73" fmla="*/ 2147483647 h 240"/>
              <a:gd name="T74" fmla="*/ 2147483647 w 417"/>
              <a:gd name="T75" fmla="*/ 2147483647 h 240"/>
              <a:gd name="T76" fmla="*/ 2147483647 w 417"/>
              <a:gd name="T77" fmla="*/ 2147483647 h 240"/>
              <a:gd name="T78" fmla="*/ 2147483647 w 417"/>
              <a:gd name="T79" fmla="*/ 2147483647 h 240"/>
              <a:gd name="T80" fmla="*/ 2147483647 w 417"/>
              <a:gd name="T81" fmla="*/ 2147483647 h 240"/>
              <a:gd name="T82" fmla="*/ 2147483647 w 417"/>
              <a:gd name="T83" fmla="*/ 2147483647 h 240"/>
              <a:gd name="T84" fmla="*/ 2147483647 w 417"/>
              <a:gd name="T85" fmla="*/ 2147483647 h 240"/>
              <a:gd name="T86" fmla="*/ 2147483647 w 417"/>
              <a:gd name="T87" fmla="*/ 2147483647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7"/>
              <a:gd name="T133" fmla="*/ 0 h 240"/>
              <a:gd name="T134" fmla="*/ 417 w 417"/>
              <a:gd name="T135" fmla="*/ 240 h 2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7" h="240">
                <a:moveTo>
                  <a:pt x="417" y="25"/>
                </a:moveTo>
                <a:lnTo>
                  <a:pt x="409" y="25"/>
                </a:lnTo>
                <a:lnTo>
                  <a:pt x="392" y="25"/>
                </a:lnTo>
                <a:lnTo>
                  <a:pt x="369" y="25"/>
                </a:lnTo>
                <a:lnTo>
                  <a:pt x="353" y="25"/>
                </a:lnTo>
                <a:lnTo>
                  <a:pt x="336" y="15"/>
                </a:lnTo>
                <a:lnTo>
                  <a:pt x="328" y="15"/>
                </a:lnTo>
                <a:lnTo>
                  <a:pt x="321" y="15"/>
                </a:lnTo>
                <a:lnTo>
                  <a:pt x="313" y="15"/>
                </a:lnTo>
                <a:lnTo>
                  <a:pt x="305" y="15"/>
                </a:lnTo>
                <a:lnTo>
                  <a:pt x="296" y="15"/>
                </a:lnTo>
                <a:lnTo>
                  <a:pt x="288" y="15"/>
                </a:lnTo>
                <a:lnTo>
                  <a:pt x="280" y="15"/>
                </a:lnTo>
                <a:lnTo>
                  <a:pt x="265" y="15"/>
                </a:lnTo>
                <a:lnTo>
                  <a:pt x="257" y="15"/>
                </a:lnTo>
                <a:lnTo>
                  <a:pt x="240" y="8"/>
                </a:lnTo>
                <a:lnTo>
                  <a:pt x="232" y="8"/>
                </a:lnTo>
                <a:lnTo>
                  <a:pt x="217" y="8"/>
                </a:lnTo>
                <a:lnTo>
                  <a:pt x="209" y="8"/>
                </a:lnTo>
                <a:lnTo>
                  <a:pt x="192" y="8"/>
                </a:lnTo>
                <a:lnTo>
                  <a:pt x="169" y="0"/>
                </a:lnTo>
                <a:lnTo>
                  <a:pt x="161" y="0"/>
                </a:lnTo>
                <a:lnTo>
                  <a:pt x="152" y="0"/>
                </a:lnTo>
                <a:lnTo>
                  <a:pt x="136" y="0"/>
                </a:lnTo>
                <a:lnTo>
                  <a:pt x="129" y="0"/>
                </a:lnTo>
                <a:lnTo>
                  <a:pt x="121" y="0"/>
                </a:lnTo>
                <a:lnTo>
                  <a:pt x="96" y="0"/>
                </a:lnTo>
                <a:lnTo>
                  <a:pt x="81" y="8"/>
                </a:lnTo>
                <a:lnTo>
                  <a:pt x="73" y="8"/>
                </a:lnTo>
                <a:lnTo>
                  <a:pt x="65" y="8"/>
                </a:lnTo>
                <a:lnTo>
                  <a:pt x="65" y="15"/>
                </a:lnTo>
                <a:lnTo>
                  <a:pt x="56" y="15"/>
                </a:lnTo>
                <a:lnTo>
                  <a:pt x="48" y="15"/>
                </a:lnTo>
                <a:lnTo>
                  <a:pt x="48" y="25"/>
                </a:lnTo>
                <a:lnTo>
                  <a:pt x="40" y="25"/>
                </a:lnTo>
                <a:lnTo>
                  <a:pt x="33" y="25"/>
                </a:lnTo>
                <a:lnTo>
                  <a:pt x="33" y="33"/>
                </a:lnTo>
                <a:lnTo>
                  <a:pt x="25" y="33"/>
                </a:lnTo>
                <a:lnTo>
                  <a:pt x="25" y="48"/>
                </a:lnTo>
                <a:lnTo>
                  <a:pt x="25" y="56"/>
                </a:lnTo>
                <a:lnTo>
                  <a:pt x="8" y="56"/>
                </a:lnTo>
                <a:lnTo>
                  <a:pt x="8" y="63"/>
                </a:lnTo>
                <a:lnTo>
                  <a:pt x="0" y="63"/>
                </a:lnTo>
                <a:lnTo>
                  <a:pt x="0" y="73"/>
                </a:lnTo>
                <a:lnTo>
                  <a:pt x="0" y="81"/>
                </a:lnTo>
                <a:lnTo>
                  <a:pt x="0" y="88"/>
                </a:lnTo>
                <a:lnTo>
                  <a:pt x="0" y="96"/>
                </a:lnTo>
                <a:lnTo>
                  <a:pt x="0" y="104"/>
                </a:lnTo>
                <a:lnTo>
                  <a:pt x="0" y="111"/>
                </a:lnTo>
                <a:lnTo>
                  <a:pt x="0" y="129"/>
                </a:lnTo>
                <a:lnTo>
                  <a:pt x="0" y="136"/>
                </a:lnTo>
                <a:lnTo>
                  <a:pt x="8" y="136"/>
                </a:lnTo>
                <a:lnTo>
                  <a:pt x="8" y="144"/>
                </a:lnTo>
                <a:lnTo>
                  <a:pt x="25" y="144"/>
                </a:lnTo>
                <a:lnTo>
                  <a:pt x="25" y="152"/>
                </a:lnTo>
                <a:lnTo>
                  <a:pt x="33" y="152"/>
                </a:lnTo>
                <a:lnTo>
                  <a:pt x="33" y="159"/>
                </a:lnTo>
                <a:lnTo>
                  <a:pt x="40" y="159"/>
                </a:lnTo>
                <a:lnTo>
                  <a:pt x="40" y="169"/>
                </a:lnTo>
                <a:lnTo>
                  <a:pt x="48" y="169"/>
                </a:lnTo>
                <a:lnTo>
                  <a:pt x="56" y="169"/>
                </a:lnTo>
                <a:lnTo>
                  <a:pt x="56" y="177"/>
                </a:lnTo>
                <a:lnTo>
                  <a:pt x="65" y="177"/>
                </a:lnTo>
                <a:lnTo>
                  <a:pt x="73" y="177"/>
                </a:lnTo>
                <a:lnTo>
                  <a:pt x="73" y="184"/>
                </a:lnTo>
                <a:lnTo>
                  <a:pt x="81" y="184"/>
                </a:lnTo>
                <a:lnTo>
                  <a:pt x="88" y="184"/>
                </a:lnTo>
                <a:lnTo>
                  <a:pt x="88" y="192"/>
                </a:lnTo>
                <a:lnTo>
                  <a:pt x="96" y="192"/>
                </a:lnTo>
                <a:lnTo>
                  <a:pt x="121" y="192"/>
                </a:lnTo>
                <a:lnTo>
                  <a:pt x="121" y="200"/>
                </a:lnTo>
                <a:lnTo>
                  <a:pt x="129" y="200"/>
                </a:lnTo>
                <a:lnTo>
                  <a:pt x="136" y="200"/>
                </a:lnTo>
                <a:lnTo>
                  <a:pt x="144" y="200"/>
                </a:lnTo>
                <a:lnTo>
                  <a:pt x="152" y="200"/>
                </a:lnTo>
                <a:lnTo>
                  <a:pt x="161" y="200"/>
                </a:lnTo>
                <a:lnTo>
                  <a:pt x="169" y="217"/>
                </a:lnTo>
                <a:lnTo>
                  <a:pt x="192" y="217"/>
                </a:lnTo>
                <a:lnTo>
                  <a:pt x="200" y="217"/>
                </a:lnTo>
                <a:lnTo>
                  <a:pt x="209" y="217"/>
                </a:lnTo>
                <a:lnTo>
                  <a:pt x="217" y="217"/>
                </a:lnTo>
                <a:lnTo>
                  <a:pt x="225" y="217"/>
                </a:lnTo>
                <a:lnTo>
                  <a:pt x="232" y="225"/>
                </a:lnTo>
                <a:lnTo>
                  <a:pt x="240" y="225"/>
                </a:lnTo>
                <a:lnTo>
                  <a:pt x="248" y="225"/>
                </a:lnTo>
                <a:lnTo>
                  <a:pt x="257" y="225"/>
                </a:lnTo>
                <a:lnTo>
                  <a:pt x="257" y="232"/>
                </a:lnTo>
                <a:lnTo>
                  <a:pt x="280" y="240"/>
                </a:lnTo>
              </a:path>
            </a:pathLst>
          </a:custGeom>
          <a:noFill/>
          <a:ln w="23813">
            <a:solidFill>
              <a:srgbClr val="000000"/>
            </a:solidFill>
            <a:round/>
            <a:headEnd/>
            <a:tailEnd/>
          </a:ln>
        </p:spPr>
        <p:txBody>
          <a:bodyPr/>
          <a:lstStyle/>
          <a:p>
            <a:pPr eaLnBrk="0" hangingPunct="0"/>
            <a:endParaRPr lang="en-US"/>
          </a:p>
        </p:txBody>
      </p:sp>
      <p:sp>
        <p:nvSpPr>
          <p:cNvPr id="33806" name="Freeform 15"/>
          <p:cNvSpPr>
            <a:spLocks/>
          </p:cNvSpPr>
          <p:nvPr/>
        </p:nvSpPr>
        <p:spPr bwMode="auto">
          <a:xfrm>
            <a:off x="5708650" y="3227388"/>
            <a:ext cx="661988" cy="381000"/>
          </a:xfrm>
          <a:custGeom>
            <a:avLst/>
            <a:gdLst>
              <a:gd name="T0" fmla="*/ 2147483647 w 417"/>
              <a:gd name="T1" fmla="*/ 2147483647 h 240"/>
              <a:gd name="T2" fmla="*/ 2147483647 w 417"/>
              <a:gd name="T3" fmla="*/ 2147483647 h 240"/>
              <a:gd name="T4" fmla="*/ 2147483647 w 417"/>
              <a:gd name="T5" fmla="*/ 2147483647 h 240"/>
              <a:gd name="T6" fmla="*/ 2147483647 w 417"/>
              <a:gd name="T7" fmla="*/ 2147483647 h 240"/>
              <a:gd name="T8" fmla="*/ 2147483647 w 417"/>
              <a:gd name="T9" fmla="*/ 2147483647 h 240"/>
              <a:gd name="T10" fmla="*/ 2147483647 w 417"/>
              <a:gd name="T11" fmla="*/ 2147483647 h 240"/>
              <a:gd name="T12" fmla="*/ 2147483647 w 417"/>
              <a:gd name="T13" fmla="*/ 2147483647 h 240"/>
              <a:gd name="T14" fmla="*/ 2147483647 w 417"/>
              <a:gd name="T15" fmla="*/ 2147483647 h 240"/>
              <a:gd name="T16" fmla="*/ 2147483647 w 417"/>
              <a:gd name="T17" fmla="*/ 2147483647 h 240"/>
              <a:gd name="T18" fmla="*/ 2147483647 w 417"/>
              <a:gd name="T19" fmla="*/ 2147483647 h 240"/>
              <a:gd name="T20" fmla="*/ 2147483647 w 417"/>
              <a:gd name="T21" fmla="*/ 0 h 240"/>
              <a:gd name="T22" fmla="*/ 2147483647 w 417"/>
              <a:gd name="T23" fmla="*/ 0 h 240"/>
              <a:gd name="T24" fmla="*/ 2147483647 w 417"/>
              <a:gd name="T25" fmla="*/ 0 h 240"/>
              <a:gd name="T26" fmla="*/ 2147483647 w 417"/>
              <a:gd name="T27" fmla="*/ 2147483647 h 240"/>
              <a:gd name="T28" fmla="*/ 2147483647 w 417"/>
              <a:gd name="T29" fmla="*/ 2147483647 h 240"/>
              <a:gd name="T30" fmla="*/ 2147483647 w 417"/>
              <a:gd name="T31" fmla="*/ 2147483647 h 240"/>
              <a:gd name="T32" fmla="*/ 2147483647 w 417"/>
              <a:gd name="T33" fmla="*/ 2147483647 h 240"/>
              <a:gd name="T34" fmla="*/ 2147483647 w 417"/>
              <a:gd name="T35" fmla="*/ 2147483647 h 240"/>
              <a:gd name="T36" fmla="*/ 2147483647 w 417"/>
              <a:gd name="T37" fmla="*/ 2147483647 h 240"/>
              <a:gd name="T38" fmla="*/ 2147483647 w 417"/>
              <a:gd name="T39" fmla="*/ 2147483647 h 240"/>
              <a:gd name="T40" fmla="*/ 2147483647 w 417"/>
              <a:gd name="T41" fmla="*/ 2147483647 h 240"/>
              <a:gd name="T42" fmla="*/ 0 w 417"/>
              <a:gd name="T43" fmla="*/ 2147483647 h 240"/>
              <a:gd name="T44" fmla="*/ 0 w 417"/>
              <a:gd name="T45" fmla="*/ 2147483647 h 240"/>
              <a:gd name="T46" fmla="*/ 0 w 417"/>
              <a:gd name="T47" fmla="*/ 2147483647 h 240"/>
              <a:gd name="T48" fmla="*/ 0 w 417"/>
              <a:gd name="T49" fmla="*/ 2147483647 h 240"/>
              <a:gd name="T50" fmla="*/ 2147483647 w 417"/>
              <a:gd name="T51" fmla="*/ 2147483647 h 240"/>
              <a:gd name="T52" fmla="*/ 2147483647 w 417"/>
              <a:gd name="T53" fmla="*/ 2147483647 h 240"/>
              <a:gd name="T54" fmla="*/ 2147483647 w 417"/>
              <a:gd name="T55" fmla="*/ 2147483647 h 240"/>
              <a:gd name="T56" fmla="*/ 2147483647 w 417"/>
              <a:gd name="T57" fmla="*/ 2147483647 h 240"/>
              <a:gd name="T58" fmla="*/ 2147483647 w 417"/>
              <a:gd name="T59" fmla="*/ 2147483647 h 240"/>
              <a:gd name="T60" fmla="*/ 2147483647 w 417"/>
              <a:gd name="T61" fmla="*/ 2147483647 h 240"/>
              <a:gd name="T62" fmla="*/ 2147483647 w 417"/>
              <a:gd name="T63" fmla="*/ 2147483647 h 240"/>
              <a:gd name="T64" fmla="*/ 2147483647 w 417"/>
              <a:gd name="T65" fmla="*/ 2147483647 h 240"/>
              <a:gd name="T66" fmla="*/ 2147483647 w 417"/>
              <a:gd name="T67" fmla="*/ 2147483647 h 240"/>
              <a:gd name="T68" fmla="*/ 2147483647 w 417"/>
              <a:gd name="T69" fmla="*/ 2147483647 h 240"/>
              <a:gd name="T70" fmla="*/ 2147483647 w 417"/>
              <a:gd name="T71" fmla="*/ 2147483647 h 240"/>
              <a:gd name="T72" fmla="*/ 2147483647 w 417"/>
              <a:gd name="T73" fmla="*/ 2147483647 h 240"/>
              <a:gd name="T74" fmla="*/ 2147483647 w 417"/>
              <a:gd name="T75" fmla="*/ 2147483647 h 240"/>
              <a:gd name="T76" fmla="*/ 2147483647 w 417"/>
              <a:gd name="T77" fmla="*/ 2147483647 h 240"/>
              <a:gd name="T78" fmla="*/ 2147483647 w 417"/>
              <a:gd name="T79" fmla="*/ 2147483647 h 240"/>
              <a:gd name="T80" fmla="*/ 2147483647 w 417"/>
              <a:gd name="T81" fmla="*/ 2147483647 h 240"/>
              <a:gd name="T82" fmla="*/ 2147483647 w 417"/>
              <a:gd name="T83" fmla="*/ 2147483647 h 240"/>
              <a:gd name="T84" fmla="*/ 2147483647 w 417"/>
              <a:gd name="T85" fmla="*/ 2147483647 h 240"/>
              <a:gd name="T86" fmla="*/ 2147483647 w 417"/>
              <a:gd name="T87" fmla="*/ 2147483647 h 24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17"/>
              <a:gd name="T133" fmla="*/ 0 h 240"/>
              <a:gd name="T134" fmla="*/ 417 w 417"/>
              <a:gd name="T135" fmla="*/ 240 h 24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17" h="240">
                <a:moveTo>
                  <a:pt x="417" y="25"/>
                </a:moveTo>
                <a:lnTo>
                  <a:pt x="409" y="25"/>
                </a:lnTo>
                <a:lnTo>
                  <a:pt x="392" y="25"/>
                </a:lnTo>
                <a:lnTo>
                  <a:pt x="369" y="25"/>
                </a:lnTo>
                <a:lnTo>
                  <a:pt x="353" y="25"/>
                </a:lnTo>
                <a:lnTo>
                  <a:pt x="336" y="15"/>
                </a:lnTo>
                <a:lnTo>
                  <a:pt x="328" y="15"/>
                </a:lnTo>
                <a:lnTo>
                  <a:pt x="321" y="15"/>
                </a:lnTo>
                <a:lnTo>
                  <a:pt x="313" y="15"/>
                </a:lnTo>
                <a:lnTo>
                  <a:pt x="305" y="15"/>
                </a:lnTo>
                <a:lnTo>
                  <a:pt x="296" y="15"/>
                </a:lnTo>
                <a:lnTo>
                  <a:pt x="288" y="15"/>
                </a:lnTo>
                <a:lnTo>
                  <a:pt x="280" y="15"/>
                </a:lnTo>
                <a:lnTo>
                  <a:pt x="265" y="15"/>
                </a:lnTo>
                <a:lnTo>
                  <a:pt x="257" y="15"/>
                </a:lnTo>
                <a:lnTo>
                  <a:pt x="240" y="8"/>
                </a:lnTo>
                <a:lnTo>
                  <a:pt x="232" y="8"/>
                </a:lnTo>
                <a:lnTo>
                  <a:pt x="217" y="8"/>
                </a:lnTo>
                <a:lnTo>
                  <a:pt x="209" y="8"/>
                </a:lnTo>
                <a:lnTo>
                  <a:pt x="192" y="8"/>
                </a:lnTo>
                <a:lnTo>
                  <a:pt x="169" y="0"/>
                </a:lnTo>
                <a:lnTo>
                  <a:pt x="161" y="0"/>
                </a:lnTo>
                <a:lnTo>
                  <a:pt x="152" y="0"/>
                </a:lnTo>
                <a:lnTo>
                  <a:pt x="136" y="0"/>
                </a:lnTo>
                <a:lnTo>
                  <a:pt x="129" y="0"/>
                </a:lnTo>
                <a:lnTo>
                  <a:pt x="121" y="0"/>
                </a:lnTo>
                <a:lnTo>
                  <a:pt x="96" y="0"/>
                </a:lnTo>
                <a:lnTo>
                  <a:pt x="81" y="8"/>
                </a:lnTo>
                <a:lnTo>
                  <a:pt x="73" y="8"/>
                </a:lnTo>
                <a:lnTo>
                  <a:pt x="65" y="8"/>
                </a:lnTo>
                <a:lnTo>
                  <a:pt x="65" y="15"/>
                </a:lnTo>
                <a:lnTo>
                  <a:pt x="56" y="15"/>
                </a:lnTo>
                <a:lnTo>
                  <a:pt x="48" y="15"/>
                </a:lnTo>
                <a:lnTo>
                  <a:pt x="48" y="25"/>
                </a:lnTo>
                <a:lnTo>
                  <a:pt x="40" y="25"/>
                </a:lnTo>
                <a:lnTo>
                  <a:pt x="33" y="25"/>
                </a:lnTo>
                <a:lnTo>
                  <a:pt x="33" y="33"/>
                </a:lnTo>
                <a:lnTo>
                  <a:pt x="25" y="33"/>
                </a:lnTo>
                <a:lnTo>
                  <a:pt x="25" y="48"/>
                </a:lnTo>
                <a:lnTo>
                  <a:pt x="25" y="56"/>
                </a:lnTo>
                <a:lnTo>
                  <a:pt x="8" y="56"/>
                </a:lnTo>
                <a:lnTo>
                  <a:pt x="8" y="63"/>
                </a:lnTo>
                <a:lnTo>
                  <a:pt x="0" y="63"/>
                </a:lnTo>
                <a:lnTo>
                  <a:pt x="0" y="73"/>
                </a:lnTo>
                <a:lnTo>
                  <a:pt x="0" y="81"/>
                </a:lnTo>
                <a:lnTo>
                  <a:pt x="0" y="88"/>
                </a:lnTo>
                <a:lnTo>
                  <a:pt x="0" y="96"/>
                </a:lnTo>
                <a:lnTo>
                  <a:pt x="0" y="104"/>
                </a:lnTo>
                <a:lnTo>
                  <a:pt x="0" y="111"/>
                </a:lnTo>
                <a:lnTo>
                  <a:pt x="0" y="129"/>
                </a:lnTo>
                <a:lnTo>
                  <a:pt x="0" y="136"/>
                </a:lnTo>
                <a:lnTo>
                  <a:pt x="8" y="136"/>
                </a:lnTo>
                <a:lnTo>
                  <a:pt x="8" y="144"/>
                </a:lnTo>
                <a:lnTo>
                  <a:pt x="25" y="144"/>
                </a:lnTo>
                <a:lnTo>
                  <a:pt x="25" y="152"/>
                </a:lnTo>
                <a:lnTo>
                  <a:pt x="33" y="152"/>
                </a:lnTo>
                <a:lnTo>
                  <a:pt x="33" y="159"/>
                </a:lnTo>
                <a:lnTo>
                  <a:pt x="40" y="159"/>
                </a:lnTo>
                <a:lnTo>
                  <a:pt x="40" y="169"/>
                </a:lnTo>
                <a:lnTo>
                  <a:pt x="48" y="169"/>
                </a:lnTo>
                <a:lnTo>
                  <a:pt x="56" y="169"/>
                </a:lnTo>
                <a:lnTo>
                  <a:pt x="56" y="177"/>
                </a:lnTo>
                <a:lnTo>
                  <a:pt x="65" y="177"/>
                </a:lnTo>
                <a:lnTo>
                  <a:pt x="73" y="177"/>
                </a:lnTo>
                <a:lnTo>
                  <a:pt x="73" y="184"/>
                </a:lnTo>
                <a:lnTo>
                  <a:pt x="81" y="184"/>
                </a:lnTo>
                <a:lnTo>
                  <a:pt x="88" y="184"/>
                </a:lnTo>
                <a:lnTo>
                  <a:pt x="88" y="192"/>
                </a:lnTo>
                <a:lnTo>
                  <a:pt x="96" y="192"/>
                </a:lnTo>
                <a:lnTo>
                  <a:pt x="121" y="192"/>
                </a:lnTo>
                <a:lnTo>
                  <a:pt x="121" y="200"/>
                </a:lnTo>
                <a:lnTo>
                  <a:pt x="129" y="200"/>
                </a:lnTo>
                <a:lnTo>
                  <a:pt x="136" y="200"/>
                </a:lnTo>
                <a:lnTo>
                  <a:pt x="144" y="200"/>
                </a:lnTo>
                <a:lnTo>
                  <a:pt x="152" y="200"/>
                </a:lnTo>
                <a:lnTo>
                  <a:pt x="161" y="200"/>
                </a:lnTo>
                <a:lnTo>
                  <a:pt x="169" y="217"/>
                </a:lnTo>
                <a:lnTo>
                  <a:pt x="192" y="217"/>
                </a:lnTo>
                <a:lnTo>
                  <a:pt x="200" y="217"/>
                </a:lnTo>
                <a:lnTo>
                  <a:pt x="209" y="217"/>
                </a:lnTo>
                <a:lnTo>
                  <a:pt x="217" y="217"/>
                </a:lnTo>
                <a:lnTo>
                  <a:pt x="225" y="217"/>
                </a:lnTo>
                <a:lnTo>
                  <a:pt x="232" y="225"/>
                </a:lnTo>
                <a:lnTo>
                  <a:pt x="240" y="225"/>
                </a:lnTo>
                <a:lnTo>
                  <a:pt x="248" y="225"/>
                </a:lnTo>
                <a:lnTo>
                  <a:pt x="257" y="225"/>
                </a:lnTo>
                <a:lnTo>
                  <a:pt x="257" y="232"/>
                </a:lnTo>
                <a:lnTo>
                  <a:pt x="280" y="240"/>
                </a:lnTo>
              </a:path>
            </a:pathLst>
          </a:custGeom>
          <a:noFill/>
          <a:ln w="23813">
            <a:solidFill>
              <a:srgbClr val="000000"/>
            </a:solidFill>
            <a:round/>
            <a:headEnd/>
            <a:tailEnd/>
          </a:ln>
        </p:spPr>
        <p:txBody>
          <a:bodyPr/>
          <a:lstStyle/>
          <a:p>
            <a:pPr eaLnBrk="0" hangingPunct="0"/>
            <a:endParaRPr lang="en-US"/>
          </a:p>
        </p:txBody>
      </p:sp>
      <p:sp>
        <p:nvSpPr>
          <p:cNvPr id="33807" name="Freeform 16"/>
          <p:cNvSpPr>
            <a:spLocks/>
          </p:cNvSpPr>
          <p:nvPr/>
        </p:nvSpPr>
        <p:spPr bwMode="auto">
          <a:xfrm>
            <a:off x="5367338" y="3760788"/>
            <a:ext cx="596900" cy="357187"/>
          </a:xfrm>
          <a:custGeom>
            <a:avLst/>
            <a:gdLst>
              <a:gd name="T0" fmla="*/ 2147483647 w 376"/>
              <a:gd name="T1" fmla="*/ 2147483647 h 225"/>
              <a:gd name="T2" fmla="*/ 2147483647 w 376"/>
              <a:gd name="T3" fmla="*/ 2147483647 h 225"/>
              <a:gd name="T4" fmla="*/ 2147483647 w 376"/>
              <a:gd name="T5" fmla="*/ 2147483647 h 225"/>
              <a:gd name="T6" fmla="*/ 2147483647 w 376"/>
              <a:gd name="T7" fmla="*/ 2147483647 h 225"/>
              <a:gd name="T8" fmla="*/ 2147483647 w 376"/>
              <a:gd name="T9" fmla="*/ 0 h 225"/>
              <a:gd name="T10" fmla="*/ 2147483647 w 376"/>
              <a:gd name="T11" fmla="*/ 0 h 225"/>
              <a:gd name="T12" fmla="*/ 2147483647 w 376"/>
              <a:gd name="T13" fmla="*/ 0 h 225"/>
              <a:gd name="T14" fmla="*/ 2147483647 w 376"/>
              <a:gd name="T15" fmla="*/ 0 h 225"/>
              <a:gd name="T16" fmla="*/ 2147483647 w 376"/>
              <a:gd name="T17" fmla="*/ 0 h 225"/>
              <a:gd name="T18" fmla="*/ 2147483647 w 376"/>
              <a:gd name="T19" fmla="*/ 0 h 225"/>
              <a:gd name="T20" fmla="*/ 2147483647 w 376"/>
              <a:gd name="T21" fmla="*/ 0 h 225"/>
              <a:gd name="T22" fmla="*/ 2147483647 w 376"/>
              <a:gd name="T23" fmla="*/ 2147483647 h 225"/>
              <a:gd name="T24" fmla="*/ 2147483647 w 376"/>
              <a:gd name="T25" fmla="*/ 2147483647 h 225"/>
              <a:gd name="T26" fmla="*/ 2147483647 w 376"/>
              <a:gd name="T27" fmla="*/ 2147483647 h 225"/>
              <a:gd name="T28" fmla="*/ 2147483647 w 376"/>
              <a:gd name="T29" fmla="*/ 2147483647 h 225"/>
              <a:gd name="T30" fmla="*/ 2147483647 w 376"/>
              <a:gd name="T31" fmla="*/ 2147483647 h 225"/>
              <a:gd name="T32" fmla="*/ 2147483647 w 376"/>
              <a:gd name="T33" fmla="*/ 2147483647 h 225"/>
              <a:gd name="T34" fmla="*/ 2147483647 w 376"/>
              <a:gd name="T35" fmla="*/ 2147483647 h 225"/>
              <a:gd name="T36" fmla="*/ 2147483647 w 376"/>
              <a:gd name="T37" fmla="*/ 2147483647 h 225"/>
              <a:gd name="T38" fmla="*/ 2147483647 w 376"/>
              <a:gd name="T39" fmla="*/ 2147483647 h 225"/>
              <a:gd name="T40" fmla="*/ 2147483647 w 376"/>
              <a:gd name="T41" fmla="*/ 2147483647 h 225"/>
              <a:gd name="T42" fmla="*/ 2147483647 w 376"/>
              <a:gd name="T43" fmla="*/ 2147483647 h 225"/>
              <a:gd name="T44" fmla="*/ 0 w 376"/>
              <a:gd name="T45" fmla="*/ 2147483647 h 225"/>
              <a:gd name="T46" fmla="*/ 0 w 376"/>
              <a:gd name="T47" fmla="*/ 2147483647 h 225"/>
              <a:gd name="T48" fmla="*/ 0 w 376"/>
              <a:gd name="T49" fmla="*/ 2147483647 h 225"/>
              <a:gd name="T50" fmla="*/ 2147483647 w 376"/>
              <a:gd name="T51" fmla="*/ 2147483647 h 225"/>
              <a:gd name="T52" fmla="*/ 2147483647 w 376"/>
              <a:gd name="T53" fmla="*/ 2147483647 h 225"/>
              <a:gd name="T54" fmla="*/ 2147483647 w 376"/>
              <a:gd name="T55" fmla="*/ 2147483647 h 225"/>
              <a:gd name="T56" fmla="*/ 2147483647 w 376"/>
              <a:gd name="T57" fmla="*/ 2147483647 h 225"/>
              <a:gd name="T58" fmla="*/ 2147483647 w 376"/>
              <a:gd name="T59" fmla="*/ 2147483647 h 225"/>
              <a:gd name="T60" fmla="*/ 2147483647 w 376"/>
              <a:gd name="T61" fmla="*/ 2147483647 h 225"/>
              <a:gd name="T62" fmla="*/ 2147483647 w 376"/>
              <a:gd name="T63" fmla="*/ 2147483647 h 225"/>
              <a:gd name="T64" fmla="*/ 2147483647 w 376"/>
              <a:gd name="T65" fmla="*/ 2147483647 h 225"/>
              <a:gd name="T66" fmla="*/ 2147483647 w 376"/>
              <a:gd name="T67" fmla="*/ 2147483647 h 225"/>
              <a:gd name="T68" fmla="*/ 2147483647 w 376"/>
              <a:gd name="T69" fmla="*/ 2147483647 h 225"/>
              <a:gd name="T70" fmla="*/ 2147483647 w 376"/>
              <a:gd name="T71" fmla="*/ 2147483647 h 225"/>
              <a:gd name="T72" fmla="*/ 2147483647 w 376"/>
              <a:gd name="T73" fmla="*/ 2147483647 h 225"/>
              <a:gd name="T74" fmla="*/ 2147483647 w 376"/>
              <a:gd name="T75" fmla="*/ 2147483647 h 225"/>
              <a:gd name="T76" fmla="*/ 2147483647 w 376"/>
              <a:gd name="T77" fmla="*/ 2147483647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6"/>
              <a:gd name="T118" fmla="*/ 0 h 225"/>
              <a:gd name="T119" fmla="*/ 376 w 376"/>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6" h="225">
                <a:moveTo>
                  <a:pt x="376" y="25"/>
                </a:moveTo>
                <a:lnTo>
                  <a:pt x="367" y="25"/>
                </a:lnTo>
                <a:lnTo>
                  <a:pt x="359" y="15"/>
                </a:lnTo>
                <a:lnTo>
                  <a:pt x="351" y="15"/>
                </a:lnTo>
                <a:lnTo>
                  <a:pt x="344" y="15"/>
                </a:lnTo>
                <a:lnTo>
                  <a:pt x="336" y="8"/>
                </a:lnTo>
                <a:lnTo>
                  <a:pt x="328" y="8"/>
                </a:lnTo>
                <a:lnTo>
                  <a:pt x="311" y="8"/>
                </a:lnTo>
                <a:lnTo>
                  <a:pt x="303" y="0"/>
                </a:lnTo>
                <a:lnTo>
                  <a:pt x="288" y="0"/>
                </a:lnTo>
                <a:lnTo>
                  <a:pt x="280" y="0"/>
                </a:lnTo>
                <a:lnTo>
                  <a:pt x="271" y="0"/>
                </a:lnTo>
                <a:lnTo>
                  <a:pt x="263" y="0"/>
                </a:lnTo>
                <a:lnTo>
                  <a:pt x="248" y="0"/>
                </a:lnTo>
                <a:lnTo>
                  <a:pt x="223" y="0"/>
                </a:lnTo>
                <a:lnTo>
                  <a:pt x="215" y="0"/>
                </a:lnTo>
                <a:lnTo>
                  <a:pt x="200" y="0"/>
                </a:lnTo>
                <a:lnTo>
                  <a:pt x="192" y="0"/>
                </a:lnTo>
                <a:lnTo>
                  <a:pt x="184" y="0"/>
                </a:lnTo>
                <a:lnTo>
                  <a:pt x="175" y="0"/>
                </a:lnTo>
                <a:lnTo>
                  <a:pt x="159" y="0"/>
                </a:lnTo>
                <a:lnTo>
                  <a:pt x="152" y="0"/>
                </a:lnTo>
                <a:lnTo>
                  <a:pt x="136" y="0"/>
                </a:lnTo>
                <a:lnTo>
                  <a:pt x="127" y="8"/>
                </a:lnTo>
                <a:lnTo>
                  <a:pt x="119" y="8"/>
                </a:lnTo>
                <a:lnTo>
                  <a:pt x="111" y="15"/>
                </a:lnTo>
                <a:lnTo>
                  <a:pt x="104" y="15"/>
                </a:lnTo>
                <a:lnTo>
                  <a:pt x="96" y="15"/>
                </a:lnTo>
                <a:lnTo>
                  <a:pt x="88" y="25"/>
                </a:lnTo>
                <a:lnTo>
                  <a:pt x="79" y="25"/>
                </a:lnTo>
                <a:lnTo>
                  <a:pt x="71" y="33"/>
                </a:lnTo>
                <a:lnTo>
                  <a:pt x="63" y="33"/>
                </a:lnTo>
                <a:lnTo>
                  <a:pt x="48" y="33"/>
                </a:lnTo>
                <a:lnTo>
                  <a:pt x="48" y="40"/>
                </a:lnTo>
                <a:lnTo>
                  <a:pt x="40" y="40"/>
                </a:lnTo>
                <a:lnTo>
                  <a:pt x="40" y="56"/>
                </a:lnTo>
                <a:lnTo>
                  <a:pt x="31" y="56"/>
                </a:lnTo>
                <a:lnTo>
                  <a:pt x="31" y="63"/>
                </a:lnTo>
                <a:lnTo>
                  <a:pt x="23" y="63"/>
                </a:lnTo>
                <a:lnTo>
                  <a:pt x="23" y="73"/>
                </a:lnTo>
                <a:lnTo>
                  <a:pt x="15" y="73"/>
                </a:lnTo>
                <a:lnTo>
                  <a:pt x="15" y="81"/>
                </a:lnTo>
                <a:lnTo>
                  <a:pt x="8" y="88"/>
                </a:lnTo>
                <a:lnTo>
                  <a:pt x="8" y="96"/>
                </a:lnTo>
                <a:lnTo>
                  <a:pt x="0" y="104"/>
                </a:lnTo>
                <a:lnTo>
                  <a:pt x="0" y="111"/>
                </a:lnTo>
                <a:lnTo>
                  <a:pt x="0" y="121"/>
                </a:lnTo>
                <a:lnTo>
                  <a:pt x="0" y="136"/>
                </a:lnTo>
                <a:lnTo>
                  <a:pt x="0" y="144"/>
                </a:lnTo>
                <a:lnTo>
                  <a:pt x="0" y="152"/>
                </a:lnTo>
                <a:lnTo>
                  <a:pt x="0" y="161"/>
                </a:lnTo>
                <a:lnTo>
                  <a:pt x="8" y="161"/>
                </a:lnTo>
                <a:lnTo>
                  <a:pt x="8" y="169"/>
                </a:lnTo>
                <a:lnTo>
                  <a:pt x="15" y="169"/>
                </a:lnTo>
                <a:lnTo>
                  <a:pt x="15" y="177"/>
                </a:lnTo>
                <a:lnTo>
                  <a:pt x="23" y="177"/>
                </a:lnTo>
                <a:lnTo>
                  <a:pt x="31" y="177"/>
                </a:lnTo>
                <a:lnTo>
                  <a:pt x="31" y="184"/>
                </a:lnTo>
                <a:lnTo>
                  <a:pt x="40" y="192"/>
                </a:lnTo>
                <a:lnTo>
                  <a:pt x="48" y="192"/>
                </a:lnTo>
                <a:lnTo>
                  <a:pt x="63" y="200"/>
                </a:lnTo>
                <a:lnTo>
                  <a:pt x="71" y="200"/>
                </a:lnTo>
                <a:lnTo>
                  <a:pt x="79" y="200"/>
                </a:lnTo>
                <a:lnTo>
                  <a:pt x="88" y="200"/>
                </a:lnTo>
                <a:lnTo>
                  <a:pt x="88" y="209"/>
                </a:lnTo>
                <a:lnTo>
                  <a:pt x="96" y="209"/>
                </a:lnTo>
                <a:lnTo>
                  <a:pt x="104" y="209"/>
                </a:lnTo>
                <a:lnTo>
                  <a:pt x="119" y="209"/>
                </a:lnTo>
                <a:lnTo>
                  <a:pt x="127" y="209"/>
                </a:lnTo>
                <a:lnTo>
                  <a:pt x="127" y="225"/>
                </a:lnTo>
                <a:lnTo>
                  <a:pt x="136" y="225"/>
                </a:lnTo>
                <a:lnTo>
                  <a:pt x="152" y="225"/>
                </a:lnTo>
                <a:lnTo>
                  <a:pt x="159" y="225"/>
                </a:lnTo>
                <a:lnTo>
                  <a:pt x="167" y="225"/>
                </a:lnTo>
                <a:lnTo>
                  <a:pt x="175" y="225"/>
                </a:lnTo>
                <a:lnTo>
                  <a:pt x="184" y="225"/>
                </a:lnTo>
                <a:lnTo>
                  <a:pt x="192" y="225"/>
                </a:lnTo>
                <a:lnTo>
                  <a:pt x="200" y="225"/>
                </a:lnTo>
                <a:lnTo>
                  <a:pt x="207" y="225"/>
                </a:lnTo>
              </a:path>
            </a:pathLst>
          </a:custGeom>
          <a:noFill/>
          <a:ln w="23813">
            <a:solidFill>
              <a:srgbClr val="000000"/>
            </a:solidFill>
            <a:round/>
            <a:headEnd/>
            <a:tailEnd/>
          </a:ln>
        </p:spPr>
        <p:txBody>
          <a:bodyPr/>
          <a:lstStyle/>
          <a:p>
            <a:pPr eaLnBrk="0" hangingPunct="0"/>
            <a:endParaRPr lang="en-US"/>
          </a:p>
        </p:txBody>
      </p:sp>
      <p:sp>
        <p:nvSpPr>
          <p:cNvPr id="33808" name="Freeform 17"/>
          <p:cNvSpPr>
            <a:spLocks/>
          </p:cNvSpPr>
          <p:nvPr/>
        </p:nvSpPr>
        <p:spPr bwMode="auto">
          <a:xfrm>
            <a:off x="5367338" y="3760788"/>
            <a:ext cx="596900" cy="357187"/>
          </a:xfrm>
          <a:custGeom>
            <a:avLst/>
            <a:gdLst>
              <a:gd name="T0" fmla="*/ 2147483647 w 376"/>
              <a:gd name="T1" fmla="*/ 2147483647 h 225"/>
              <a:gd name="T2" fmla="*/ 2147483647 w 376"/>
              <a:gd name="T3" fmla="*/ 2147483647 h 225"/>
              <a:gd name="T4" fmla="*/ 2147483647 w 376"/>
              <a:gd name="T5" fmla="*/ 2147483647 h 225"/>
              <a:gd name="T6" fmla="*/ 2147483647 w 376"/>
              <a:gd name="T7" fmla="*/ 2147483647 h 225"/>
              <a:gd name="T8" fmla="*/ 2147483647 w 376"/>
              <a:gd name="T9" fmla="*/ 0 h 225"/>
              <a:gd name="T10" fmla="*/ 2147483647 w 376"/>
              <a:gd name="T11" fmla="*/ 0 h 225"/>
              <a:gd name="T12" fmla="*/ 2147483647 w 376"/>
              <a:gd name="T13" fmla="*/ 0 h 225"/>
              <a:gd name="T14" fmla="*/ 2147483647 w 376"/>
              <a:gd name="T15" fmla="*/ 0 h 225"/>
              <a:gd name="T16" fmla="*/ 2147483647 w 376"/>
              <a:gd name="T17" fmla="*/ 0 h 225"/>
              <a:gd name="T18" fmla="*/ 2147483647 w 376"/>
              <a:gd name="T19" fmla="*/ 0 h 225"/>
              <a:gd name="T20" fmla="*/ 2147483647 w 376"/>
              <a:gd name="T21" fmla="*/ 0 h 225"/>
              <a:gd name="T22" fmla="*/ 2147483647 w 376"/>
              <a:gd name="T23" fmla="*/ 2147483647 h 225"/>
              <a:gd name="T24" fmla="*/ 2147483647 w 376"/>
              <a:gd name="T25" fmla="*/ 2147483647 h 225"/>
              <a:gd name="T26" fmla="*/ 2147483647 w 376"/>
              <a:gd name="T27" fmla="*/ 2147483647 h 225"/>
              <a:gd name="T28" fmla="*/ 2147483647 w 376"/>
              <a:gd name="T29" fmla="*/ 2147483647 h 225"/>
              <a:gd name="T30" fmla="*/ 2147483647 w 376"/>
              <a:gd name="T31" fmla="*/ 2147483647 h 225"/>
              <a:gd name="T32" fmla="*/ 2147483647 w 376"/>
              <a:gd name="T33" fmla="*/ 2147483647 h 225"/>
              <a:gd name="T34" fmla="*/ 2147483647 w 376"/>
              <a:gd name="T35" fmla="*/ 2147483647 h 225"/>
              <a:gd name="T36" fmla="*/ 2147483647 w 376"/>
              <a:gd name="T37" fmla="*/ 2147483647 h 225"/>
              <a:gd name="T38" fmla="*/ 2147483647 w 376"/>
              <a:gd name="T39" fmla="*/ 2147483647 h 225"/>
              <a:gd name="T40" fmla="*/ 2147483647 w 376"/>
              <a:gd name="T41" fmla="*/ 2147483647 h 225"/>
              <a:gd name="T42" fmla="*/ 2147483647 w 376"/>
              <a:gd name="T43" fmla="*/ 2147483647 h 225"/>
              <a:gd name="T44" fmla="*/ 0 w 376"/>
              <a:gd name="T45" fmla="*/ 2147483647 h 225"/>
              <a:gd name="T46" fmla="*/ 0 w 376"/>
              <a:gd name="T47" fmla="*/ 2147483647 h 225"/>
              <a:gd name="T48" fmla="*/ 0 w 376"/>
              <a:gd name="T49" fmla="*/ 2147483647 h 225"/>
              <a:gd name="T50" fmla="*/ 2147483647 w 376"/>
              <a:gd name="T51" fmla="*/ 2147483647 h 225"/>
              <a:gd name="T52" fmla="*/ 2147483647 w 376"/>
              <a:gd name="T53" fmla="*/ 2147483647 h 225"/>
              <a:gd name="T54" fmla="*/ 2147483647 w 376"/>
              <a:gd name="T55" fmla="*/ 2147483647 h 225"/>
              <a:gd name="T56" fmla="*/ 2147483647 w 376"/>
              <a:gd name="T57" fmla="*/ 2147483647 h 225"/>
              <a:gd name="T58" fmla="*/ 2147483647 w 376"/>
              <a:gd name="T59" fmla="*/ 2147483647 h 225"/>
              <a:gd name="T60" fmla="*/ 2147483647 w 376"/>
              <a:gd name="T61" fmla="*/ 2147483647 h 225"/>
              <a:gd name="T62" fmla="*/ 2147483647 w 376"/>
              <a:gd name="T63" fmla="*/ 2147483647 h 225"/>
              <a:gd name="T64" fmla="*/ 2147483647 w 376"/>
              <a:gd name="T65" fmla="*/ 2147483647 h 225"/>
              <a:gd name="T66" fmla="*/ 2147483647 w 376"/>
              <a:gd name="T67" fmla="*/ 2147483647 h 225"/>
              <a:gd name="T68" fmla="*/ 2147483647 w 376"/>
              <a:gd name="T69" fmla="*/ 2147483647 h 225"/>
              <a:gd name="T70" fmla="*/ 2147483647 w 376"/>
              <a:gd name="T71" fmla="*/ 2147483647 h 225"/>
              <a:gd name="T72" fmla="*/ 2147483647 w 376"/>
              <a:gd name="T73" fmla="*/ 2147483647 h 225"/>
              <a:gd name="T74" fmla="*/ 2147483647 w 376"/>
              <a:gd name="T75" fmla="*/ 2147483647 h 225"/>
              <a:gd name="T76" fmla="*/ 2147483647 w 376"/>
              <a:gd name="T77" fmla="*/ 2147483647 h 22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76"/>
              <a:gd name="T118" fmla="*/ 0 h 225"/>
              <a:gd name="T119" fmla="*/ 376 w 376"/>
              <a:gd name="T120" fmla="*/ 225 h 225"/>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76" h="225">
                <a:moveTo>
                  <a:pt x="376" y="25"/>
                </a:moveTo>
                <a:lnTo>
                  <a:pt x="367" y="25"/>
                </a:lnTo>
                <a:lnTo>
                  <a:pt x="359" y="15"/>
                </a:lnTo>
                <a:lnTo>
                  <a:pt x="351" y="15"/>
                </a:lnTo>
                <a:lnTo>
                  <a:pt x="344" y="15"/>
                </a:lnTo>
                <a:lnTo>
                  <a:pt x="336" y="8"/>
                </a:lnTo>
                <a:lnTo>
                  <a:pt x="328" y="8"/>
                </a:lnTo>
                <a:lnTo>
                  <a:pt x="311" y="8"/>
                </a:lnTo>
                <a:lnTo>
                  <a:pt x="303" y="0"/>
                </a:lnTo>
                <a:lnTo>
                  <a:pt x="288" y="0"/>
                </a:lnTo>
                <a:lnTo>
                  <a:pt x="280" y="0"/>
                </a:lnTo>
                <a:lnTo>
                  <a:pt x="271" y="0"/>
                </a:lnTo>
                <a:lnTo>
                  <a:pt x="263" y="0"/>
                </a:lnTo>
                <a:lnTo>
                  <a:pt x="248" y="0"/>
                </a:lnTo>
                <a:lnTo>
                  <a:pt x="223" y="0"/>
                </a:lnTo>
                <a:lnTo>
                  <a:pt x="215" y="0"/>
                </a:lnTo>
                <a:lnTo>
                  <a:pt x="200" y="0"/>
                </a:lnTo>
                <a:lnTo>
                  <a:pt x="192" y="0"/>
                </a:lnTo>
                <a:lnTo>
                  <a:pt x="184" y="0"/>
                </a:lnTo>
                <a:lnTo>
                  <a:pt x="175" y="0"/>
                </a:lnTo>
                <a:lnTo>
                  <a:pt x="159" y="0"/>
                </a:lnTo>
                <a:lnTo>
                  <a:pt x="152" y="0"/>
                </a:lnTo>
                <a:lnTo>
                  <a:pt x="136" y="0"/>
                </a:lnTo>
                <a:lnTo>
                  <a:pt x="127" y="8"/>
                </a:lnTo>
                <a:lnTo>
                  <a:pt x="119" y="8"/>
                </a:lnTo>
                <a:lnTo>
                  <a:pt x="111" y="15"/>
                </a:lnTo>
                <a:lnTo>
                  <a:pt x="104" y="15"/>
                </a:lnTo>
                <a:lnTo>
                  <a:pt x="96" y="15"/>
                </a:lnTo>
                <a:lnTo>
                  <a:pt x="88" y="25"/>
                </a:lnTo>
                <a:lnTo>
                  <a:pt x="79" y="25"/>
                </a:lnTo>
                <a:lnTo>
                  <a:pt x="71" y="33"/>
                </a:lnTo>
                <a:lnTo>
                  <a:pt x="63" y="33"/>
                </a:lnTo>
                <a:lnTo>
                  <a:pt x="48" y="33"/>
                </a:lnTo>
                <a:lnTo>
                  <a:pt x="48" y="40"/>
                </a:lnTo>
                <a:lnTo>
                  <a:pt x="40" y="40"/>
                </a:lnTo>
                <a:lnTo>
                  <a:pt x="40" y="56"/>
                </a:lnTo>
                <a:lnTo>
                  <a:pt x="31" y="56"/>
                </a:lnTo>
                <a:lnTo>
                  <a:pt x="31" y="63"/>
                </a:lnTo>
                <a:lnTo>
                  <a:pt x="23" y="63"/>
                </a:lnTo>
                <a:lnTo>
                  <a:pt x="23" y="73"/>
                </a:lnTo>
                <a:lnTo>
                  <a:pt x="15" y="73"/>
                </a:lnTo>
                <a:lnTo>
                  <a:pt x="15" y="81"/>
                </a:lnTo>
                <a:lnTo>
                  <a:pt x="8" y="88"/>
                </a:lnTo>
                <a:lnTo>
                  <a:pt x="8" y="96"/>
                </a:lnTo>
                <a:lnTo>
                  <a:pt x="0" y="104"/>
                </a:lnTo>
                <a:lnTo>
                  <a:pt x="0" y="111"/>
                </a:lnTo>
                <a:lnTo>
                  <a:pt x="0" y="121"/>
                </a:lnTo>
                <a:lnTo>
                  <a:pt x="0" y="136"/>
                </a:lnTo>
                <a:lnTo>
                  <a:pt x="0" y="144"/>
                </a:lnTo>
                <a:lnTo>
                  <a:pt x="0" y="152"/>
                </a:lnTo>
                <a:lnTo>
                  <a:pt x="0" y="161"/>
                </a:lnTo>
                <a:lnTo>
                  <a:pt x="8" y="161"/>
                </a:lnTo>
                <a:lnTo>
                  <a:pt x="8" y="169"/>
                </a:lnTo>
                <a:lnTo>
                  <a:pt x="15" y="169"/>
                </a:lnTo>
                <a:lnTo>
                  <a:pt x="15" y="177"/>
                </a:lnTo>
                <a:lnTo>
                  <a:pt x="23" y="177"/>
                </a:lnTo>
                <a:lnTo>
                  <a:pt x="31" y="177"/>
                </a:lnTo>
                <a:lnTo>
                  <a:pt x="31" y="184"/>
                </a:lnTo>
                <a:lnTo>
                  <a:pt x="40" y="192"/>
                </a:lnTo>
                <a:lnTo>
                  <a:pt x="48" y="192"/>
                </a:lnTo>
                <a:lnTo>
                  <a:pt x="63" y="200"/>
                </a:lnTo>
                <a:lnTo>
                  <a:pt x="71" y="200"/>
                </a:lnTo>
                <a:lnTo>
                  <a:pt x="79" y="200"/>
                </a:lnTo>
                <a:lnTo>
                  <a:pt x="88" y="200"/>
                </a:lnTo>
                <a:lnTo>
                  <a:pt x="88" y="209"/>
                </a:lnTo>
                <a:lnTo>
                  <a:pt x="96" y="209"/>
                </a:lnTo>
                <a:lnTo>
                  <a:pt x="104" y="209"/>
                </a:lnTo>
                <a:lnTo>
                  <a:pt x="119" y="209"/>
                </a:lnTo>
                <a:lnTo>
                  <a:pt x="127" y="209"/>
                </a:lnTo>
                <a:lnTo>
                  <a:pt x="127" y="225"/>
                </a:lnTo>
                <a:lnTo>
                  <a:pt x="136" y="225"/>
                </a:lnTo>
                <a:lnTo>
                  <a:pt x="152" y="225"/>
                </a:lnTo>
                <a:lnTo>
                  <a:pt x="159" y="225"/>
                </a:lnTo>
                <a:lnTo>
                  <a:pt x="167" y="225"/>
                </a:lnTo>
                <a:lnTo>
                  <a:pt x="175" y="225"/>
                </a:lnTo>
                <a:lnTo>
                  <a:pt x="184" y="225"/>
                </a:lnTo>
                <a:lnTo>
                  <a:pt x="192" y="225"/>
                </a:lnTo>
                <a:lnTo>
                  <a:pt x="200" y="225"/>
                </a:lnTo>
                <a:lnTo>
                  <a:pt x="207" y="225"/>
                </a:lnTo>
              </a:path>
            </a:pathLst>
          </a:custGeom>
          <a:noFill/>
          <a:ln w="23813">
            <a:solidFill>
              <a:srgbClr val="000000"/>
            </a:solidFill>
            <a:round/>
            <a:headEnd/>
            <a:tailEnd/>
          </a:ln>
        </p:spPr>
        <p:txBody>
          <a:bodyPr/>
          <a:lstStyle/>
          <a:p>
            <a:pPr eaLnBrk="0" hangingPunct="0"/>
            <a:endParaRPr lang="en-US"/>
          </a:p>
        </p:txBody>
      </p:sp>
      <p:grpSp>
        <p:nvGrpSpPr>
          <p:cNvPr id="2" name="Group 18"/>
          <p:cNvGrpSpPr>
            <a:grpSpLocks/>
          </p:cNvGrpSpPr>
          <p:nvPr/>
        </p:nvGrpSpPr>
        <p:grpSpPr bwMode="auto">
          <a:xfrm>
            <a:off x="5441950" y="3859213"/>
            <a:ext cx="962025" cy="1204912"/>
            <a:chOff x="2716" y="2359"/>
            <a:chExt cx="606" cy="759"/>
          </a:xfrm>
        </p:grpSpPr>
        <p:sp>
          <p:nvSpPr>
            <p:cNvPr id="33880" name="Line 19"/>
            <p:cNvSpPr>
              <a:spLocks noChangeShapeType="1"/>
            </p:cNvSpPr>
            <p:nvPr/>
          </p:nvSpPr>
          <p:spPr bwMode="auto">
            <a:xfrm flipV="1">
              <a:off x="2716" y="2473"/>
              <a:ext cx="520" cy="645"/>
            </a:xfrm>
            <a:prstGeom prst="line">
              <a:avLst/>
            </a:prstGeom>
            <a:noFill/>
            <a:ln w="28575">
              <a:solidFill>
                <a:srgbClr val="000000"/>
              </a:solidFill>
              <a:round/>
              <a:headEnd/>
              <a:tailEnd/>
            </a:ln>
          </p:spPr>
          <p:txBody>
            <a:bodyPr/>
            <a:lstStyle/>
            <a:p>
              <a:endParaRPr lang="en-US"/>
            </a:p>
          </p:txBody>
        </p:sp>
        <p:sp>
          <p:nvSpPr>
            <p:cNvPr id="33881" name="Freeform 20"/>
            <p:cNvSpPr>
              <a:spLocks/>
            </p:cNvSpPr>
            <p:nvPr/>
          </p:nvSpPr>
          <p:spPr bwMode="auto">
            <a:xfrm flipH="1" flipV="1">
              <a:off x="3187" y="2359"/>
              <a:ext cx="135" cy="146"/>
            </a:xfrm>
            <a:custGeom>
              <a:avLst/>
              <a:gdLst>
                <a:gd name="T0" fmla="*/ 89 w 135"/>
                <a:gd name="T1" fmla="*/ 39 h 146"/>
                <a:gd name="T2" fmla="*/ 41 w 135"/>
                <a:gd name="T3" fmla="*/ 0 h 146"/>
                <a:gd name="T4" fmla="*/ 0 w 135"/>
                <a:gd name="T5" fmla="*/ 146 h 146"/>
                <a:gd name="T6" fmla="*/ 135 w 135"/>
                <a:gd name="T7" fmla="*/ 77 h 146"/>
                <a:gd name="T8" fmla="*/ 89 w 135"/>
                <a:gd name="T9" fmla="*/ 39 h 146"/>
                <a:gd name="T10" fmla="*/ 0 60000 65536"/>
                <a:gd name="T11" fmla="*/ 0 60000 65536"/>
                <a:gd name="T12" fmla="*/ 0 60000 65536"/>
                <a:gd name="T13" fmla="*/ 0 60000 65536"/>
                <a:gd name="T14" fmla="*/ 0 60000 65536"/>
                <a:gd name="T15" fmla="*/ 0 w 135"/>
                <a:gd name="T16" fmla="*/ 0 h 146"/>
                <a:gd name="T17" fmla="*/ 135 w 135"/>
                <a:gd name="T18" fmla="*/ 146 h 146"/>
              </a:gdLst>
              <a:ahLst/>
              <a:cxnLst>
                <a:cxn ang="T10">
                  <a:pos x="T0" y="T1"/>
                </a:cxn>
                <a:cxn ang="T11">
                  <a:pos x="T2" y="T3"/>
                </a:cxn>
                <a:cxn ang="T12">
                  <a:pos x="T4" y="T5"/>
                </a:cxn>
                <a:cxn ang="T13">
                  <a:pos x="T6" y="T7"/>
                </a:cxn>
                <a:cxn ang="T14">
                  <a:pos x="T8" y="T9"/>
                </a:cxn>
              </a:cxnLst>
              <a:rect l="T15" t="T16" r="T17" b="T18"/>
              <a:pathLst>
                <a:path w="135" h="146">
                  <a:moveTo>
                    <a:pt x="89" y="39"/>
                  </a:moveTo>
                  <a:lnTo>
                    <a:pt x="41" y="0"/>
                  </a:lnTo>
                  <a:lnTo>
                    <a:pt x="0" y="146"/>
                  </a:lnTo>
                  <a:lnTo>
                    <a:pt x="135" y="77"/>
                  </a:lnTo>
                  <a:lnTo>
                    <a:pt x="89" y="39"/>
                  </a:lnTo>
                  <a:close/>
                </a:path>
              </a:pathLst>
            </a:custGeom>
            <a:solidFill>
              <a:srgbClr val="000000"/>
            </a:solidFill>
            <a:ln w="28575">
              <a:solidFill>
                <a:srgbClr val="000000"/>
              </a:solidFill>
              <a:round/>
              <a:headEnd/>
              <a:tailEnd/>
            </a:ln>
          </p:spPr>
          <p:txBody>
            <a:bodyPr/>
            <a:lstStyle/>
            <a:p>
              <a:pPr eaLnBrk="0" hangingPunct="0"/>
              <a:endParaRPr lang="en-US"/>
            </a:p>
          </p:txBody>
        </p:sp>
      </p:grpSp>
      <p:sp>
        <p:nvSpPr>
          <p:cNvPr id="33810" name="Freeform 21"/>
          <p:cNvSpPr>
            <a:spLocks/>
          </p:cNvSpPr>
          <p:nvPr/>
        </p:nvSpPr>
        <p:spPr bwMode="auto">
          <a:xfrm flipH="1" flipV="1">
            <a:off x="5384800" y="3054350"/>
            <a:ext cx="234950" cy="211138"/>
          </a:xfrm>
          <a:custGeom>
            <a:avLst/>
            <a:gdLst>
              <a:gd name="T0" fmla="*/ 2147483647 w 148"/>
              <a:gd name="T1" fmla="*/ 2147483647 h 133"/>
              <a:gd name="T2" fmla="*/ 0 w 148"/>
              <a:gd name="T3" fmla="*/ 2147483647 h 133"/>
              <a:gd name="T4" fmla="*/ 2147483647 w 148"/>
              <a:gd name="T5" fmla="*/ 2147483647 h 133"/>
              <a:gd name="T6" fmla="*/ 2147483647 w 148"/>
              <a:gd name="T7" fmla="*/ 0 h 133"/>
              <a:gd name="T8" fmla="*/ 2147483647 w 148"/>
              <a:gd name="T9" fmla="*/ 2147483647 h 133"/>
              <a:gd name="T10" fmla="*/ 0 60000 65536"/>
              <a:gd name="T11" fmla="*/ 0 60000 65536"/>
              <a:gd name="T12" fmla="*/ 0 60000 65536"/>
              <a:gd name="T13" fmla="*/ 0 60000 65536"/>
              <a:gd name="T14" fmla="*/ 0 60000 65536"/>
              <a:gd name="T15" fmla="*/ 0 w 148"/>
              <a:gd name="T16" fmla="*/ 0 h 133"/>
              <a:gd name="T17" fmla="*/ 148 w 148"/>
              <a:gd name="T18" fmla="*/ 133 h 133"/>
            </a:gdLst>
            <a:ahLst/>
            <a:cxnLst>
              <a:cxn ang="T10">
                <a:pos x="T0" y="T1"/>
              </a:cxn>
              <a:cxn ang="T11">
                <a:pos x="T2" y="T3"/>
              </a:cxn>
              <a:cxn ang="T12">
                <a:pos x="T4" y="T5"/>
              </a:cxn>
              <a:cxn ang="T13">
                <a:pos x="T6" y="T7"/>
              </a:cxn>
              <a:cxn ang="T14">
                <a:pos x="T8" y="T9"/>
              </a:cxn>
            </a:cxnLst>
            <a:rect l="T15" t="T16" r="T17" b="T18"/>
            <a:pathLst>
              <a:path w="148" h="133">
                <a:moveTo>
                  <a:pt x="37" y="48"/>
                </a:moveTo>
                <a:lnTo>
                  <a:pt x="0" y="98"/>
                </a:lnTo>
                <a:lnTo>
                  <a:pt x="148" y="133"/>
                </a:lnTo>
                <a:lnTo>
                  <a:pt x="73" y="0"/>
                </a:lnTo>
                <a:lnTo>
                  <a:pt x="37" y="48"/>
                </a:lnTo>
                <a:close/>
              </a:path>
            </a:pathLst>
          </a:custGeom>
          <a:solidFill>
            <a:srgbClr val="000000"/>
          </a:solidFill>
          <a:ln w="9525">
            <a:noFill/>
            <a:round/>
            <a:headEnd/>
            <a:tailEnd/>
          </a:ln>
        </p:spPr>
        <p:txBody>
          <a:bodyPr/>
          <a:lstStyle/>
          <a:p>
            <a:pPr eaLnBrk="0" hangingPunct="0"/>
            <a:endParaRPr lang="en-US"/>
          </a:p>
        </p:txBody>
      </p:sp>
      <p:sp>
        <p:nvSpPr>
          <p:cNvPr id="33811" name="Line 22"/>
          <p:cNvSpPr>
            <a:spLocks noChangeShapeType="1"/>
          </p:cNvSpPr>
          <p:nvPr/>
        </p:nvSpPr>
        <p:spPr bwMode="auto">
          <a:xfrm>
            <a:off x="5505450" y="3151188"/>
            <a:ext cx="865188" cy="652462"/>
          </a:xfrm>
          <a:prstGeom prst="line">
            <a:avLst/>
          </a:prstGeom>
          <a:noFill/>
          <a:ln w="28575">
            <a:solidFill>
              <a:srgbClr val="000000"/>
            </a:solidFill>
            <a:round/>
            <a:headEnd/>
            <a:tailEnd/>
          </a:ln>
        </p:spPr>
        <p:txBody>
          <a:bodyPr/>
          <a:lstStyle/>
          <a:p>
            <a:endParaRPr lang="en-US"/>
          </a:p>
        </p:txBody>
      </p:sp>
      <p:grpSp>
        <p:nvGrpSpPr>
          <p:cNvPr id="3" name="Group 23"/>
          <p:cNvGrpSpPr>
            <a:grpSpLocks/>
          </p:cNvGrpSpPr>
          <p:nvPr/>
        </p:nvGrpSpPr>
        <p:grpSpPr bwMode="auto">
          <a:xfrm>
            <a:off x="4503738" y="4397375"/>
            <a:ext cx="1144587" cy="354013"/>
            <a:chOff x="4645" y="1450"/>
            <a:chExt cx="721" cy="223"/>
          </a:xfrm>
        </p:grpSpPr>
        <p:sp>
          <p:nvSpPr>
            <p:cNvPr id="33878" name="Rectangle 24"/>
            <p:cNvSpPr>
              <a:spLocks noChangeArrowheads="1"/>
            </p:cNvSpPr>
            <p:nvPr/>
          </p:nvSpPr>
          <p:spPr bwMode="auto">
            <a:xfrm>
              <a:off x="4645" y="1450"/>
              <a:ext cx="8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Helvetica"/>
                </a:rPr>
                <a:t>F</a:t>
              </a:r>
              <a:endParaRPr lang="en-US" sz="2400">
                <a:latin typeface="Times"/>
              </a:endParaRPr>
            </a:p>
          </p:txBody>
        </p:sp>
        <p:sp>
          <p:nvSpPr>
            <p:cNvPr id="33879" name="Rectangle 25"/>
            <p:cNvSpPr>
              <a:spLocks noChangeArrowheads="1"/>
            </p:cNvSpPr>
            <p:nvPr/>
          </p:nvSpPr>
          <p:spPr bwMode="auto">
            <a:xfrm>
              <a:off x="4733" y="1539"/>
              <a:ext cx="633"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Helvetica"/>
                </a:rPr>
                <a:t>compression</a:t>
              </a:r>
              <a:endParaRPr lang="en-US" sz="2400">
                <a:latin typeface="Times"/>
              </a:endParaRPr>
            </a:p>
          </p:txBody>
        </p:sp>
      </p:grpSp>
      <p:grpSp>
        <p:nvGrpSpPr>
          <p:cNvPr id="4" name="Group 26"/>
          <p:cNvGrpSpPr>
            <a:grpSpLocks/>
          </p:cNvGrpSpPr>
          <p:nvPr/>
        </p:nvGrpSpPr>
        <p:grpSpPr bwMode="auto">
          <a:xfrm>
            <a:off x="5532438" y="2786063"/>
            <a:ext cx="582612" cy="354012"/>
            <a:chOff x="3493" y="1811"/>
            <a:chExt cx="367" cy="223"/>
          </a:xfrm>
        </p:grpSpPr>
        <p:sp>
          <p:nvSpPr>
            <p:cNvPr id="33876" name="Rectangle 27"/>
            <p:cNvSpPr>
              <a:spLocks noChangeArrowheads="1"/>
            </p:cNvSpPr>
            <p:nvPr/>
          </p:nvSpPr>
          <p:spPr bwMode="auto">
            <a:xfrm>
              <a:off x="3493" y="1811"/>
              <a:ext cx="8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Helvetica"/>
                </a:rPr>
                <a:t>F</a:t>
              </a:r>
              <a:endParaRPr lang="en-US" sz="2400">
                <a:latin typeface="Times"/>
              </a:endParaRPr>
            </a:p>
          </p:txBody>
        </p:sp>
        <p:sp>
          <p:nvSpPr>
            <p:cNvPr id="33877" name="Rectangle 28"/>
            <p:cNvSpPr>
              <a:spLocks noChangeArrowheads="1"/>
            </p:cNvSpPr>
            <p:nvPr/>
          </p:nvSpPr>
          <p:spPr bwMode="auto">
            <a:xfrm>
              <a:off x="3581" y="1900"/>
              <a:ext cx="279"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Helvetica"/>
                </a:rPr>
                <a:t>shear</a:t>
              </a:r>
              <a:endParaRPr lang="en-US" sz="2400">
                <a:latin typeface="Times"/>
              </a:endParaRPr>
            </a:p>
          </p:txBody>
        </p:sp>
      </p:grpSp>
      <p:sp>
        <p:nvSpPr>
          <p:cNvPr id="33814" name="Line 29"/>
          <p:cNvSpPr>
            <a:spLocks noChangeShapeType="1"/>
          </p:cNvSpPr>
          <p:nvPr/>
        </p:nvSpPr>
        <p:spPr bwMode="auto">
          <a:xfrm flipH="1">
            <a:off x="5138738" y="2630488"/>
            <a:ext cx="2246312" cy="2833687"/>
          </a:xfrm>
          <a:prstGeom prst="line">
            <a:avLst/>
          </a:prstGeom>
          <a:noFill/>
          <a:ln w="12700">
            <a:solidFill>
              <a:srgbClr val="000000"/>
            </a:solidFill>
            <a:round/>
            <a:headEnd/>
            <a:tailEnd/>
          </a:ln>
        </p:spPr>
        <p:txBody>
          <a:bodyPr/>
          <a:lstStyle/>
          <a:p>
            <a:endParaRPr lang="en-US"/>
          </a:p>
        </p:txBody>
      </p:sp>
      <p:sp>
        <p:nvSpPr>
          <p:cNvPr id="33815" name="Line 30"/>
          <p:cNvSpPr>
            <a:spLocks noChangeShapeType="1"/>
          </p:cNvSpPr>
          <p:nvPr/>
        </p:nvSpPr>
        <p:spPr bwMode="auto">
          <a:xfrm>
            <a:off x="4618038" y="5464175"/>
            <a:ext cx="1624012" cy="1588"/>
          </a:xfrm>
          <a:prstGeom prst="line">
            <a:avLst/>
          </a:prstGeom>
          <a:noFill/>
          <a:ln w="3175">
            <a:solidFill>
              <a:srgbClr val="000000"/>
            </a:solidFill>
            <a:round/>
            <a:headEnd/>
            <a:tailEnd/>
          </a:ln>
        </p:spPr>
        <p:txBody>
          <a:bodyPr/>
          <a:lstStyle/>
          <a:p>
            <a:endParaRPr lang="en-US"/>
          </a:p>
        </p:txBody>
      </p:sp>
      <p:sp>
        <p:nvSpPr>
          <p:cNvPr id="33816" name="Arc 31"/>
          <p:cNvSpPr>
            <a:spLocks/>
          </p:cNvSpPr>
          <p:nvPr/>
        </p:nvSpPr>
        <p:spPr bwMode="auto">
          <a:xfrm>
            <a:off x="5448300" y="5108575"/>
            <a:ext cx="260350" cy="369888"/>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893" y="0"/>
                  <a:pt x="21549" y="9614"/>
                  <a:pt x="21599" y="21507"/>
                </a:cubicBezTo>
              </a:path>
              <a:path w="21599" h="21600" stroke="0" extrusionOk="0">
                <a:moveTo>
                  <a:pt x="-1" y="0"/>
                </a:moveTo>
                <a:cubicBezTo>
                  <a:pt x="11893" y="0"/>
                  <a:pt x="21549" y="9614"/>
                  <a:pt x="21599" y="21507"/>
                </a:cubicBezTo>
                <a:lnTo>
                  <a:pt x="0" y="21600"/>
                </a:lnTo>
                <a:close/>
              </a:path>
            </a:pathLst>
          </a:custGeom>
          <a:noFill/>
          <a:ln w="3175">
            <a:solidFill>
              <a:srgbClr val="000000"/>
            </a:solidFill>
            <a:round/>
            <a:headEnd/>
            <a:tailEnd/>
          </a:ln>
        </p:spPr>
        <p:txBody>
          <a:bodyPr/>
          <a:lstStyle/>
          <a:p>
            <a:pPr eaLnBrk="0" hangingPunct="0"/>
            <a:endParaRPr lang="en-US"/>
          </a:p>
        </p:txBody>
      </p:sp>
      <p:sp>
        <p:nvSpPr>
          <p:cNvPr id="33817" name="Rectangle 32"/>
          <p:cNvSpPr>
            <a:spLocks noChangeArrowheads="1"/>
          </p:cNvSpPr>
          <p:nvPr/>
        </p:nvSpPr>
        <p:spPr bwMode="auto">
          <a:xfrm>
            <a:off x="5634038" y="4983163"/>
            <a:ext cx="742950" cy="274637"/>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Symbol" pitchFamily="18" charset="2"/>
              </a:rPr>
              <a:t>q=90-a</a:t>
            </a:r>
            <a:endParaRPr lang="en-US" sz="2400">
              <a:latin typeface="Times"/>
            </a:endParaRPr>
          </a:p>
        </p:txBody>
      </p:sp>
      <p:grpSp>
        <p:nvGrpSpPr>
          <p:cNvPr id="5" name="Group 33"/>
          <p:cNvGrpSpPr>
            <a:grpSpLocks/>
          </p:cNvGrpSpPr>
          <p:nvPr/>
        </p:nvGrpSpPr>
        <p:grpSpPr bwMode="auto">
          <a:xfrm>
            <a:off x="4921250" y="1828800"/>
            <a:ext cx="1206500" cy="1563688"/>
            <a:chOff x="3164" y="1192"/>
            <a:chExt cx="760" cy="985"/>
          </a:xfrm>
        </p:grpSpPr>
        <p:sp>
          <p:nvSpPr>
            <p:cNvPr id="33874" name="Line 34"/>
            <p:cNvSpPr>
              <a:spLocks noChangeShapeType="1"/>
            </p:cNvSpPr>
            <p:nvPr/>
          </p:nvSpPr>
          <p:spPr bwMode="auto">
            <a:xfrm flipH="1">
              <a:off x="3272" y="1192"/>
              <a:ext cx="652" cy="816"/>
            </a:xfrm>
            <a:prstGeom prst="line">
              <a:avLst/>
            </a:prstGeom>
            <a:noFill/>
            <a:ln w="52388">
              <a:solidFill>
                <a:srgbClr val="000000"/>
              </a:solidFill>
              <a:round/>
              <a:headEnd/>
              <a:tailEnd/>
            </a:ln>
          </p:spPr>
          <p:txBody>
            <a:bodyPr/>
            <a:lstStyle/>
            <a:p>
              <a:endParaRPr lang="en-US"/>
            </a:p>
          </p:txBody>
        </p:sp>
        <p:sp>
          <p:nvSpPr>
            <p:cNvPr id="33875" name="Freeform 35"/>
            <p:cNvSpPr>
              <a:spLocks/>
            </p:cNvSpPr>
            <p:nvPr/>
          </p:nvSpPr>
          <p:spPr bwMode="auto">
            <a:xfrm>
              <a:off x="3164" y="1970"/>
              <a:ext cx="190" cy="207"/>
            </a:xfrm>
            <a:custGeom>
              <a:avLst/>
              <a:gdLst>
                <a:gd name="T0" fmla="*/ 123 w 190"/>
                <a:gd name="T1" fmla="*/ 53 h 207"/>
                <a:gd name="T2" fmla="*/ 56 w 190"/>
                <a:gd name="T3" fmla="*/ 0 h 207"/>
                <a:gd name="T4" fmla="*/ 0 w 190"/>
                <a:gd name="T5" fmla="*/ 207 h 207"/>
                <a:gd name="T6" fmla="*/ 190 w 190"/>
                <a:gd name="T7" fmla="*/ 107 h 207"/>
                <a:gd name="T8" fmla="*/ 123 w 190"/>
                <a:gd name="T9" fmla="*/ 53 h 207"/>
                <a:gd name="T10" fmla="*/ 0 60000 65536"/>
                <a:gd name="T11" fmla="*/ 0 60000 65536"/>
                <a:gd name="T12" fmla="*/ 0 60000 65536"/>
                <a:gd name="T13" fmla="*/ 0 60000 65536"/>
                <a:gd name="T14" fmla="*/ 0 60000 65536"/>
                <a:gd name="T15" fmla="*/ 0 w 190"/>
                <a:gd name="T16" fmla="*/ 0 h 207"/>
                <a:gd name="T17" fmla="*/ 190 w 190"/>
                <a:gd name="T18" fmla="*/ 207 h 207"/>
              </a:gdLst>
              <a:ahLst/>
              <a:cxnLst>
                <a:cxn ang="T10">
                  <a:pos x="T0" y="T1"/>
                </a:cxn>
                <a:cxn ang="T11">
                  <a:pos x="T2" y="T3"/>
                </a:cxn>
                <a:cxn ang="T12">
                  <a:pos x="T4" y="T5"/>
                </a:cxn>
                <a:cxn ang="T13">
                  <a:pos x="T6" y="T7"/>
                </a:cxn>
                <a:cxn ang="T14">
                  <a:pos x="T8" y="T9"/>
                </a:cxn>
              </a:cxnLst>
              <a:rect l="T15" t="T16" r="T17" b="T18"/>
              <a:pathLst>
                <a:path w="190" h="207">
                  <a:moveTo>
                    <a:pt x="123" y="53"/>
                  </a:moveTo>
                  <a:lnTo>
                    <a:pt x="56" y="0"/>
                  </a:lnTo>
                  <a:lnTo>
                    <a:pt x="0" y="207"/>
                  </a:lnTo>
                  <a:lnTo>
                    <a:pt x="190" y="107"/>
                  </a:lnTo>
                  <a:lnTo>
                    <a:pt x="123" y="53"/>
                  </a:lnTo>
                  <a:close/>
                </a:path>
              </a:pathLst>
            </a:custGeom>
            <a:solidFill>
              <a:srgbClr val="000000"/>
            </a:solidFill>
            <a:ln w="9525">
              <a:noFill/>
              <a:round/>
              <a:headEnd/>
              <a:tailEnd/>
            </a:ln>
          </p:spPr>
          <p:txBody>
            <a:bodyPr/>
            <a:lstStyle/>
            <a:p>
              <a:pPr eaLnBrk="0" hangingPunct="0"/>
              <a:endParaRPr lang="en-US"/>
            </a:p>
          </p:txBody>
        </p:sp>
      </p:grpSp>
      <p:grpSp>
        <p:nvGrpSpPr>
          <p:cNvPr id="6" name="Group 36"/>
          <p:cNvGrpSpPr>
            <a:grpSpLocks/>
          </p:cNvGrpSpPr>
          <p:nvPr/>
        </p:nvGrpSpPr>
        <p:grpSpPr bwMode="auto">
          <a:xfrm>
            <a:off x="4795838" y="2201863"/>
            <a:ext cx="701675" cy="352425"/>
            <a:chOff x="3109" y="1475"/>
            <a:chExt cx="442" cy="222"/>
          </a:xfrm>
        </p:grpSpPr>
        <p:sp>
          <p:nvSpPr>
            <p:cNvPr id="33872" name="Rectangle 37"/>
            <p:cNvSpPr>
              <a:spLocks noChangeArrowheads="1"/>
            </p:cNvSpPr>
            <p:nvPr/>
          </p:nvSpPr>
          <p:spPr bwMode="auto">
            <a:xfrm>
              <a:off x="3109" y="1475"/>
              <a:ext cx="88" cy="173"/>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Helvetica"/>
                </a:rPr>
                <a:t>F</a:t>
              </a:r>
              <a:endParaRPr lang="en-US" sz="2400">
                <a:latin typeface="Times"/>
              </a:endParaRPr>
            </a:p>
          </p:txBody>
        </p:sp>
        <p:sp>
          <p:nvSpPr>
            <p:cNvPr id="33873" name="Rectangle 38"/>
            <p:cNvSpPr>
              <a:spLocks noChangeArrowheads="1"/>
            </p:cNvSpPr>
            <p:nvPr/>
          </p:nvSpPr>
          <p:spPr bwMode="auto">
            <a:xfrm>
              <a:off x="3197" y="1563"/>
              <a:ext cx="354" cy="134"/>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Helvetica"/>
                </a:rPr>
                <a:t>muscle</a:t>
              </a:r>
              <a:endParaRPr lang="en-US" sz="2400">
                <a:latin typeface="Times"/>
              </a:endParaRPr>
            </a:p>
          </p:txBody>
        </p:sp>
      </p:grpSp>
      <p:sp>
        <p:nvSpPr>
          <p:cNvPr id="33820" name="Line 39"/>
          <p:cNvSpPr>
            <a:spLocks noChangeShapeType="1"/>
          </p:cNvSpPr>
          <p:nvPr/>
        </p:nvSpPr>
        <p:spPr bwMode="auto">
          <a:xfrm>
            <a:off x="5986463" y="2038350"/>
            <a:ext cx="1020762" cy="790575"/>
          </a:xfrm>
          <a:prstGeom prst="line">
            <a:avLst/>
          </a:prstGeom>
          <a:noFill/>
          <a:ln w="12700">
            <a:solidFill>
              <a:srgbClr val="000000"/>
            </a:solidFill>
            <a:round/>
            <a:headEnd/>
            <a:tailEnd/>
          </a:ln>
        </p:spPr>
        <p:txBody>
          <a:bodyPr/>
          <a:lstStyle/>
          <a:p>
            <a:endParaRPr lang="en-US"/>
          </a:p>
        </p:txBody>
      </p:sp>
      <p:sp>
        <p:nvSpPr>
          <p:cNvPr id="33821" name="Freeform 40"/>
          <p:cNvSpPr>
            <a:spLocks/>
          </p:cNvSpPr>
          <p:nvPr/>
        </p:nvSpPr>
        <p:spPr bwMode="auto">
          <a:xfrm>
            <a:off x="5969000" y="2038350"/>
            <a:ext cx="165100" cy="149225"/>
          </a:xfrm>
          <a:custGeom>
            <a:avLst/>
            <a:gdLst>
              <a:gd name="T0" fmla="*/ 2147483647 w 104"/>
              <a:gd name="T1" fmla="*/ 2147483647 h 94"/>
              <a:gd name="T2" fmla="*/ 2147483647 w 104"/>
              <a:gd name="T3" fmla="*/ 2147483647 h 94"/>
              <a:gd name="T4" fmla="*/ 0 w 104"/>
              <a:gd name="T5" fmla="*/ 0 h 94"/>
              <a:gd name="T6" fmla="*/ 2147483647 w 104"/>
              <a:gd name="T7" fmla="*/ 2147483647 h 94"/>
              <a:gd name="T8" fmla="*/ 2147483647 w 104"/>
              <a:gd name="T9" fmla="*/ 2147483647 h 94"/>
              <a:gd name="T10" fmla="*/ 0 60000 65536"/>
              <a:gd name="T11" fmla="*/ 0 60000 65536"/>
              <a:gd name="T12" fmla="*/ 0 60000 65536"/>
              <a:gd name="T13" fmla="*/ 0 60000 65536"/>
              <a:gd name="T14" fmla="*/ 0 60000 65536"/>
              <a:gd name="T15" fmla="*/ 0 w 104"/>
              <a:gd name="T16" fmla="*/ 0 h 94"/>
              <a:gd name="T17" fmla="*/ 104 w 104"/>
              <a:gd name="T18" fmla="*/ 94 h 94"/>
            </a:gdLst>
            <a:ahLst/>
            <a:cxnLst>
              <a:cxn ang="T10">
                <a:pos x="T0" y="T1"/>
              </a:cxn>
              <a:cxn ang="T11">
                <a:pos x="T2" y="T3"/>
              </a:cxn>
              <a:cxn ang="T12">
                <a:pos x="T4" y="T5"/>
              </a:cxn>
              <a:cxn ang="T13">
                <a:pos x="T6" y="T7"/>
              </a:cxn>
              <a:cxn ang="T14">
                <a:pos x="T8" y="T9"/>
              </a:cxn>
            </a:cxnLst>
            <a:rect l="T15" t="T16" r="T17" b="T18"/>
            <a:pathLst>
              <a:path w="104" h="94">
                <a:moveTo>
                  <a:pt x="79" y="59"/>
                </a:moveTo>
                <a:lnTo>
                  <a:pt x="104" y="25"/>
                </a:lnTo>
                <a:lnTo>
                  <a:pt x="0" y="0"/>
                </a:lnTo>
                <a:lnTo>
                  <a:pt x="52" y="94"/>
                </a:lnTo>
                <a:lnTo>
                  <a:pt x="79" y="59"/>
                </a:lnTo>
                <a:close/>
              </a:path>
            </a:pathLst>
          </a:custGeom>
          <a:solidFill>
            <a:srgbClr val="000000"/>
          </a:solidFill>
          <a:ln w="9525">
            <a:noFill/>
            <a:round/>
            <a:headEnd/>
            <a:tailEnd/>
          </a:ln>
        </p:spPr>
        <p:txBody>
          <a:bodyPr/>
          <a:lstStyle/>
          <a:p>
            <a:pPr eaLnBrk="0" hangingPunct="0"/>
            <a:endParaRPr lang="en-US"/>
          </a:p>
        </p:txBody>
      </p:sp>
      <p:sp>
        <p:nvSpPr>
          <p:cNvPr id="33822" name="Freeform 41"/>
          <p:cNvSpPr>
            <a:spLocks/>
          </p:cNvSpPr>
          <p:nvPr/>
        </p:nvSpPr>
        <p:spPr bwMode="auto">
          <a:xfrm>
            <a:off x="6973888" y="2779713"/>
            <a:ext cx="165100" cy="149225"/>
          </a:xfrm>
          <a:custGeom>
            <a:avLst/>
            <a:gdLst>
              <a:gd name="T0" fmla="*/ 2147483647 w 104"/>
              <a:gd name="T1" fmla="*/ 2147483647 h 94"/>
              <a:gd name="T2" fmla="*/ 0 w 104"/>
              <a:gd name="T3" fmla="*/ 2147483647 h 94"/>
              <a:gd name="T4" fmla="*/ 2147483647 w 104"/>
              <a:gd name="T5" fmla="*/ 2147483647 h 94"/>
              <a:gd name="T6" fmla="*/ 2147483647 w 104"/>
              <a:gd name="T7" fmla="*/ 0 h 94"/>
              <a:gd name="T8" fmla="*/ 2147483647 w 104"/>
              <a:gd name="T9" fmla="*/ 2147483647 h 94"/>
              <a:gd name="T10" fmla="*/ 0 60000 65536"/>
              <a:gd name="T11" fmla="*/ 0 60000 65536"/>
              <a:gd name="T12" fmla="*/ 0 60000 65536"/>
              <a:gd name="T13" fmla="*/ 0 60000 65536"/>
              <a:gd name="T14" fmla="*/ 0 60000 65536"/>
              <a:gd name="T15" fmla="*/ 0 w 104"/>
              <a:gd name="T16" fmla="*/ 0 h 94"/>
              <a:gd name="T17" fmla="*/ 104 w 104"/>
              <a:gd name="T18" fmla="*/ 94 h 94"/>
            </a:gdLst>
            <a:ahLst/>
            <a:cxnLst>
              <a:cxn ang="T10">
                <a:pos x="T0" y="T1"/>
              </a:cxn>
              <a:cxn ang="T11">
                <a:pos x="T2" y="T3"/>
              </a:cxn>
              <a:cxn ang="T12">
                <a:pos x="T4" y="T5"/>
              </a:cxn>
              <a:cxn ang="T13">
                <a:pos x="T6" y="T7"/>
              </a:cxn>
              <a:cxn ang="T14">
                <a:pos x="T8" y="T9"/>
              </a:cxn>
            </a:cxnLst>
            <a:rect l="T15" t="T16" r="T17" b="T18"/>
            <a:pathLst>
              <a:path w="104" h="94">
                <a:moveTo>
                  <a:pt x="25" y="34"/>
                </a:moveTo>
                <a:lnTo>
                  <a:pt x="0" y="69"/>
                </a:lnTo>
                <a:lnTo>
                  <a:pt x="104" y="94"/>
                </a:lnTo>
                <a:lnTo>
                  <a:pt x="52" y="0"/>
                </a:lnTo>
                <a:lnTo>
                  <a:pt x="25" y="34"/>
                </a:lnTo>
                <a:close/>
              </a:path>
            </a:pathLst>
          </a:custGeom>
          <a:solidFill>
            <a:srgbClr val="000000"/>
          </a:solidFill>
          <a:ln w="9525">
            <a:noFill/>
            <a:round/>
            <a:headEnd/>
            <a:tailEnd/>
          </a:ln>
        </p:spPr>
        <p:txBody>
          <a:bodyPr/>
          <a:lstStyle/>
          <a:p>
            <a:pPr eaLnBrk="0" hangingPunct="0"/>
            <a:endParaRPr lang="en-US"/>
          </a:p>
        </p:txBody>
      </p:sp>
      <p:sp>
        <p:nvSpPr>
          <p:cNvPr id="33823" name="Rectangle 42"/>
          <p:cNvSpPr>
            <a:spLocks noChangeArrowheads="1"/>
          </p:cNvSpPr>
          <p:nvPr/>
        </p:nvSpPr>
        <p:spPr bwMode="auto">
          <a:xfrm>
            <a:off x="6588125" y="2252663"/>
            <a:ext cx="384175"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Helvetica"/>
              </a:rPr>
              <a:t>6 cm</a:t>
            </a:r>
            <a:endParaRPr lang="en-US" sz="2400">
              <a:latin typeface="Times"/>
            </a:endParaRPr>
          </a:p>
        </p:txBody>
      </p:sp>
      <p:sp>
        <p:nvSpPr>
          <p:cNvPr id="33824" name="Arc 43"/>
          <p:cNvSpPr>
            <a:spLocks/>
          </p:cNvSpPr>
          <p:nvPr/>
        </p:nvSpPr>
        <p:spPr bwMode="auto">
          <a:xfrm>
            <a:off x="6286500" y="3074988"/>
            <a:ext cx="946150" cy="706437"/>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910" y="0"/>
                  <a:pt x="21573" y="9641"/>
                  <a:pt x="21599" y="21551"/>
                </a:cubicBezTo>
              </a:path>
              <a:path w="21599" h="21600" stroke="0" extrusionOk="0">
                <a:moveTo>
                  <a:pt x="-1" y="0"/>
                </a:moveTo>
                <a:cubicBezTo>
                  <a:pt x="11910" y="0"/>
                  <a:pt x="21573" y="9641"/>
                  <a:pt x="21599" y="21551"/>
                </a:cubicBezTo>
                <a:lnTo>
                  <a:pt x="0" y="21600"/>
                </a:lnTo>
                <a:close/>
              </a:path>
            </a:pathLst>
          </a:custGeom>
          <a:noFill/>
          <a:ln w="12700">
            <a:solidFill>
              <a:srgbClr val="000000"/>
            </a:solidFill>
            <a:round/>
            <a:headEnd/>
            <a:tailEnd/>
          </a:ln>
        </p:spPr>
        <p:txBody>
          <a:bodyPr/>
          <a:lstStyle/>
          <a:p>
            <a:pPr eaLnBrk="0" hangingPunct="0"/>
            <a:endParaRPr lang="en-US"/>
          </a:p>
        </p:txBody>
      </p:sp>
      <p:sp>
        <p:nvSpPr>
          <p:cNvPr id="33825" name="Line 44"/>
          <p:cNvSpPr>
            <a:spLocks noChangeShapeType="1"/>
          </p:cNvSpPr>
          <p:nvPr/>
        </p:nvSpPr>
        <p:spPr bwMode="auto">
          <a:xfrm flipV="1">
            <a:off x="7208838" y="3757613"/>
            <a:ext cx="1587" cy="92075"/>
          </a:xfrm>
          <a:prstGeom prst="line">
            <a:avLst/>
          </a:prstGeom>
          <a:noFill/>
          <a:ln w="23813">
            <a:solidFill>
              <a:srgbClr val="000000"/>
            </a:solidFill>
            <a:round/>
            <a:headEnd/>
            <a:tailEnd/>
          </a:ln>
        </p:spPr>
        <p:txBody>
          <a:bodyPr/>
          <a:lstStyle/>
          <a:p>
            <a:endParaRPr lang="en-US"/>
          </a:p>
        </p:txBody>
      </p:sp>
      <p:sp>
        <p:nvSpPr>
          <p:cNvPr id="33826" name="Freeform 45"/>
          <p:cNvSpPr>
            <a:spLocks/>
          </p:cNvSpPr>
          <p:nvPr/>
        </p:nvSpPr>
        <p:spPr bwMode="auto">
          <a:xfrm>
            <a:off x="7123113" y="3770313"/>
            <a:ext cx="195262" cy="219075"/>
          </a:xfrm>
          <a:custGeom>
            <a:avLst/>
            <a:gdLst>
              <a:gd name="T0" fmla="*/ 2147483647 w 123"/>
              <a:gd name="T1" fmla="*/ 0 h 138"/>
              <a:gd name="T2" fmla="*/ 0 w 123"/>
              <a:gd name="T3" fmla="*/ 0 h 138"/>
              <a:gd name="T4" fmla="*/ 2147483647 w 123"/>
              <a:gd name="T5" fmla="*/ 2147483647 h 138"/>
              <a:gd name="T6" fmla="*/ 2147483647 w 123"/>
              <a:gd name="T7" fmla="*/ 0 h 138"/>
              <a:gd name="T8" fmla="*/ 2147483647 w 123"/>
              <a:gd name="T9" fmla="*/ 0 h 138"/>
              <a:gd name="T10" fmla="*/ 0 60000 65536"/>
              <a:gd name="T11" fmla="*/ 0 60000 65536"/>
              <a:gd name="T12" fmla="*/ 0 60000 65536"/>
              <a:gd name="T13" fmla="*/ 0 60000 65536"/>
              <a:gd name="T14" fmla="*/ 0 60000 65536"/>
              <a:gd name="T15" fmla="*/ 0 w 123"/>
              <a:gd name="T16" fmla="*/ 0 h 138"/>
              <a:gd name="T17" fmla="*/ 123 w 123"/>
              <a:gd name="T18" fmla="*/ 138 h 138"/>
            </a:gdLst>
            <a:ahLst/>
            <a:cxnLst>
              <a:cxn ang="T10">
                <a:pos x="T0" y="T1"/>
              </a:cxn>
              <a:cxn ang="T11">
                <a:pos x="T2" y="T3"/>
              </a:cxn>
              <a:cxn ang="T12">
                <a:pos x="T4" y="T5"/>
              </a:cxn>
              <a:cxn ang="T13">
                <a:pos x="T6" y="T7"/>
              </a:cxn>
              <a:cxn ang="T14">
                <a:pos x="T8" y="T9"/>
              </a:cxn>
            </a:cxnLst>
            <a:rect l="T15" t="T16" r="T17" b="T18"/>
            <a:pathLst>
              <a:path w="123" h="138">
                <a:moveTo>
                  <a:pt x="61" y="0"/>
                </a:moveTo>
                <a:lnTo>
                  <a:pt x="0" y="0"/>
                </a:lnTo>
                <a:lnTo>
                  <a:pt x="61" y="138"/>
                </a:lnTo>
                <a:lnTo>
                  <a:pt x="123" y="0"/>
                </a:lnTo>
                <a:lnTo>
                  <a:pt x="61" y="0"/>
                </a:lnTo>
                <a:close/>
              </a:path>
            </a:pathLst>
          </a:custGeom>
          <a:solidFill>
            <a:srgbClr val="000000"/>
          </a:solidFill>
          <a:ln w="9525">
            <a:noFill/>
            <a:round/>
            <a:headEnd/>
            <a:tailEnd/>
          </a:ln>
        </p:spPr>
        <p:txBody>
          <a:bodyPr/>
          <a:lstStyle/>
          <a:p>
            <a:pPr eaLnBrk="0" hangingPunct="0"/>
            <a:endParaRPr lang="en-US"/>
          </a:p>
        </p:txBody>
      </p:sp>
      <p:sp>
        <p:nvSpPr>
          <p:cNvPr id="33827" name="Freeform 46"/>
          <p:cNvSpPr>
            <a:spLocks/>
          </p:cNvSpPr>
          <p:nvPr/>
        </p:nvSpPr>
        <p:spPr bwMode="auto">
          <a:xfrm>
            <a:off x="6321425" y="5599113"/>
            <a:ext cx="195263" cy="219075"/>
          </a:xfrm>
          <a:custGeom>
            <a:avLst/>
            <a:gdLst>
              <a:gd name="T0" fmla="*/ 2147483647 w 123"/>
              <a:gd name="T1" fmla="*/ 0 h 138"/>
              <a:gd name="T2" fmla="*/ 0 w 123"/>
              <a:gd name="T3" fmla="*/ 0 h 138"/>
              <a:gd name="T4" fmla="*/ 2147483647 w 123"/>
              <a:gd name="T5" fmla="*/ 2147483647 h 138"/>
              <a:gd name="T6" fmla="*/ 2147483647 w 123"/>
              <a:gd name="T7" fmla="*/ 0 h 138"/>
              <a:gd name="T8" fmla="*/ 2147483647 w 123"/>
              <a:gd name="T9" fmla="*/ 0 h 138"/>
              <a:gd name="T10" fmla="*/ 0 60000 65536"/>
              <a:gd name="T11" fmla="*/ 0 60000 65536"/>
              <a:gd name="T12" fmla="*/ 0 60000 65536"/>
              <a:gd name="T13" fmla="*/ 0 60000 65536"/>
              <a:gd name="T14" fmla="*/ 0 60000 65536"/>
              <a:gd name="T15" fmla="*/ 0 w 123"/>
              <a:gd name="T16" fmla="*/ 0 h 138"/>
              <a:gd name="T17" fmla="*/ 123 w 123"/>
              <a:gd name="T18" fmla="*/ 138 h 138"/>
            </a:gdLst>
            <a:ahLst/>
            <a:cxnLst>
              <a:cxn ang="T10">
                <a:pos x="T0" y="T1"/>
              </a:cxn>
              <a:cxn ang="T11">
                <a:pos x="T2" y="T3"/>
              </a:cxn>
              <a:cxn ang="T12">
                <a:pos x="T4" y="T5"/>
              </a:cxn>
              <a:cxn ang="T13">
                <a:pos x="T6" y="T7"/>
              </a:cxn>
              <a:cxn ang="T14">
                <a:pos x="T8" y="T9"/>
              </a:cxn>
            </a:cxnLst>
            <a:rect l="T15" t="T16" r="T17" b="T18"/>
            <a:pathLst>
              <a:path w="123" h="138">
                <a:moveTo>
                  <a:pt x="61" y="0"/>
                </a:moveTo>
                <a:lnTo>
                  <a:pt x="0" y="0"/>
                </a:lnTo>
                <a:lnTo>
                  <a:pt x="61" y="138"/>
                </a:lnTo>
                <a:lnTo>
                  <a:pt x="123" y="0"/>
                </a:lnTo>
                <a:lnTo>
                  <a:pt x="61" y="0"/>
                </a:lnTo>
                <a:close/>
              </a:path>
            </a:pathLst>
          </a:custGeom>
          <a:solidFill>
            <a:srgbClr val="000000"/>
          </a:solidFill>
          <a:ln w="9525">
            <a:noFill/>
            <a:round/>
            <a:headEnd/>
            <a:tailEnd/>
          </a:ln>
        </p:spPr>
        <p:txBody>
          <a:bodyPr/>
          <a:lstStyle/>
          <a:p>
            <a:pPr eaLnBrk="0" hangingPunct="0"/>
            <a:endParaRPr lang="en-US"/>
          </a:p>
        </p:txBody>
      </p:sp>
      <p:sp>
        <p:nvSpPr>
          <p:cNvPr id="33828" name="Line 47"/>
          <p:cNvSpPr>
            <a:spLocks noChangeShapeType="1"/>
          </p:cNvSpPr>
          <p:nvPr/>
        </p:nvSpPr>
        <p:spPr bwMode="auto">
          <a:xfrm>
            <a:off x="6407150" y="3860800"/>
            <a:ext cx="1588" cy="1725613"/>
          </a:xfrm>
          <a:prstGeom prst="line">
            <a:avLst/>
          </a:prstGeom>
          <a:noFill/>
          <a:ln w="23813">
            <a:solidFill>
              <a:srgbClr val="000000"/>
            </a:solidFill>
            <a:round/>
            <a:headEnd/>
            <a:tailEnd/>
          </a:ln>
        </p:spPr>
        <p:txBody>
          <a:bodyPr/>
          <a:lstStyle/>
          <a:p>
            <a:endParaRPr lang="en-US"/>
          </a:p>
        </p:txBody>
      </p:sp>
      <p:sp>
        <p:nvSpPr>
          <p:cNvPr id="33829" name="Rectangle 48"/>
          <p:cNvSpPr>
            <a:spLocks noChangeArrowheads="1"/>
          </p:cNvSpPr>
          <p:nvPr/>
        </p:nvSpPr>
        <p:spPr bwMode="auto">
          <a:xfrm>
            <a:off x="7386638" y="3930650"/>
            <a:ext cx="190500" cy="274638"/>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Helvetica"/>
              </a:rPr>
              <a:t>M</a:t>
            </a:r>
            <a:endParaRPr lang="en-US" sz="2400">
              <a:latin typeface="Times"/>
            </a:endParaRPr>
          </a:p>
        </p:txBody>
      </p:sp>
      <p:sp>
        <p:nvSpPr>
          <p:cNvPr id="33830" name="Rectangle 49"/>
          <p:cNvSpPr>
            <a:spLocks noChangeArrowheads="1"/>
          </p:cNvSpPr>
          <p:nvPr/>
        </p:nvSpPr>
        <p:spPr bwMode="auto">
          <a:xfrm>
            <a:off x="7575550" y="4070350"/>
            <a:ext cx="630238"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Helvetica"/>
              </a:rPr>
              <a:t>external</a:t>
            </a:r>
            <a:endParaRPr lang="en-US" sz="2400">
              <a:latin typeface="Times"/>
            </a:endParaRPr>
          </a:p>
        </p:txBody>
      </p:sp>
      <p:sp>
        <p:nvSpPr>
          <p:cNvPr id="33831" name="Rectangle 50"/>
          <p:cNvSpPr>
            <a:spLocks noChangeArrowheads="1"/>
          </p:cNvSpPr>
          <p:nvPr/>
        </p:nvSpPr>
        <p:spPr bwMode="auto">
          <a:xfrm>
            <a:off x="7500938" y="3305175"/>
            <a:ext cx="190500" cy="274638"/>
          </a:xfrm>
          <a:prstGeom prst="rect">
            <a:avLst/>
          </a:prstGeom>
          <a:noFill/>
          <a:ln w="9525">
            <a:noFill/>
            <a:miter lim="800000"/>
            <a:headEnd/>
            <a:tailEnd/>
          </a:ln>
        </p:spPr>
        <p:txBody>
          <a:bodyPr wrap="none" lIns="0" tIns="0" rIns="0" bIns="0">
            <a:spAutoFit/>
          </a:bodyPr>
          <a:lstStyle/>
          <a:p>
            <a:pPr eaLnBrk="0" hangingPunct="0"/>
            <a:r>
              <a:rPr lang="en-US">
                <a:solidFill>
                  <a:srgbClr val="000000"/>
                </a:solidFill>
                <a:latin typeface="Helvetica"/>
              </a:rPr>
              <a:t>M</a:t>
            </a:r>
            <a:endParaRPr lang="en-US" sz="2400">
              <a:latin typeface="Times"/>
            </a:endParaRPr>
          </a:p>
        </p:txBody>
      </p:sp>
      <p:sp>
        <p:nvSpPr>
          <p:cNvPr id="33832" name="Rectangle 51"/>
          <p:cNvSpPr>
            <a:spLocks noChangeArrowheads="1"/>
          </p:cNvSpPr>
          <p:nvPr/>
        </p:nvSpPr>
        <p:spPr bwMode="auto">
          <a:xfrm>
            <a:off x="7691438" y="3444875"/>
            <a:ext cx="581025" cy="212725"/>
          </a:xfrm>
          <a:prstGeom prst="rect">
            <a:avLst/>
          </a:prstGeom>
          <a:noFill/>
          <a:ln w="9525">
            <a:noFill/>
            <a:miter lim="800000"/>
            <a:headEnd/>
            <a:tailEnd/>
          </a:ln>
        </p:spPr>
        <p:txBody>
          <a:bodyPr wrap="none" lIns="0" tIns="0" rIns="0" bIns="0">
            <a:spAutoFit/>
          </a:bodyPr>
          <a:lstStyle/>
          <a:p>
            <a:pPr eaLnBrk="0" hangingPunct="0"/>
            <a:r>
              <a:rPr lang="en-US" sz="1400">
                <a:solidFill>
                  <a:srgbClr val="000000"/>
                </a:solidFill>
                <a:latin typeface="Helvetica"/>
              </a:rPr>
              <a:t>internal</a:t>
            </a:r>
            <a:endParaRPr lang="en-US" sz="2400">
              <a:latin typeface="Times"/>
            </a:endParaRPr>
          </a:p>
        </p:txBody>
      </p:sp>
      <p:sp>
        <p:nvSpPr>
          <p:cNvPr id="33833" name="Arc 52"/>
          <p:cNvSpPr>
            <a:spLocks/>
          </p:cNvSpPr>
          <p:nvPr/>
        </p:nvSpPr>
        <p:spPr bwMode="auto">
          <a:xfrm>
            <a:off x="6465888" y="2922588"/>
            <a:ext cx="946150" cy="706437"/>
          </a:xfrm>
          <a:custGeom>
            <a:avLst/>
            <a:gdLst>
              <a:gd name="T0" fmla="*/ 0 w 21599"/>
              <a:gd name="T1" fmla="*/ 0 h 21600"/>
              <a:gd name="T2" fmla="*/ 2147483647 w 21599"/>
              <a:gd name="T3" fmla="*/ 2147483647 h 21600"/>
              <a:gd name="T4" fmla="*/ 0 w 21599"/>
              <a:gd name="T5" fmla="*/ 2147483647 h 21600"/>
              <a:gd name="T6" fmla="*/ 0 60000 65536"/>
              <a:gd name="T7" fmla="*/ 0 60000 65536"/>
              <a:gd name="T8" fmla="*/ 0 60000 65536"/>
              <a:gd name="T9" fmla="*/ 0 w 21599"/>
              <a:gd name="T10" fmla="*/ 0 h 21600"/>
              <a:gd name="T11" fmla="*/ 21599 w 21599"/>
              <a:gd name="T12" fmla="*/ 21600 h 21600"/>
            </a:gdLst>
            <a:ahLst/>
            <a:cxnLst>
              <a:cxn ang="T6">
                <a:pos x="T0" y="T1"/>
              </a:cxn>
              <a:cxn ang="T7">
                <a:pos x="T2" y="T3"/>
              </a:cxn>
              <a:cxn ang="T8">
                <a:pos x="T4" y="T5"/>
              </a:cxn>
            </a:cxnLst>
            <a:rect l="T9" t="T10" r="T11" b="T12"/>
            <a:pathLst>
              <a:path w="21599" h="21600" fill="none" extrusionOk="0">
                <a:moveTo>
                  <a:pt x="-1" y="0"/>
                </a:moveTo>
                <a:cubicBezTo>
                  <a:pt x="11910" y="0"/>
                  <a:pt x="21573" y="9641"/>
                  <a:pt x="21599" y="21551"/>
                </a:cubicBezTo>
              </a:path>
              <a:path w="21599" h="21600" stroke="0" extrusionOk="0">
                <a:moveTo>
                  <a:pt x="-1" y="0"/>
                </a:moveTo>
                <a:cubicBezTo>
                  <a:pt x="11910" y="0"/>
                  <a:pt x="21573" y="9641"/>
                  <a:pt x="21599" y="21551"/>
                </a:cubicBezTo>
                <a:lnTo>
                  <a:pt x="0" y="21600"/>
                </a:lnTo>
                <a:close/>
              </a:path>
            </a:pathLst>
          </a:custGeom>
          <a:noFill/>
          <a:ln w="12700">
            <a:solidFill>
              <a:srgbClr val="000000"/>
            </a:solidFill>
            <a:round/>
            <a:headEnd/>
            <a:tailEnd/>
          </a:ln>
        </p:spPr>
        <p:txBody>
          <a:bodyPr/>
          <a:lstStyle/>
          <a:p>
            <a:pPr eaLnBrk="0" hangingPunct="0"/>
            <a:endParaRPr lang="en-US"/>
          </a:p>
        </p:txBody>
      </p:sp>
      <p:sp>
        <p:nvSpPr>
          <p:cNvPr id="33834" name="Line 53"/>
          <p:cNvSpPr>
            <a:spLocks noChangeShapeType="1"/>
          </p:cNvSpPr>
          <p:nvPr/>
        </p:nvSpPr>
        <p:spPr bwMode="auto">
          <a:xfrm>
            <a:off x="6470650" y="2909888"/>
            <a:ext cx="42863" cy="1587"/>
          </a:xfrm>
          <a:prstGeom prst="line">
            <a:avLst/>
          </a:prstGeom>
          <a:noFill/>
          <a:ln w="23813">
            <a:solidFill>
              <a:srgbClr val="000000"/>
            </a:solidFill>
            <a:round/>
            <a:headEnd/>
            <a:tailEnd/>
          </a:ln>
        </p:spPr>
        <p:txBody>
          <a:bodyPr/>
          <a:lstStyle/>
          <a:p>
            <a:endParaRPr lang="en-US"/>
          </a:p>
        </p:txBody>
      </p:sp>
      <p:sp>
        <p:nvSpPr>
          <p:cNvPr id="33835" name="Freeform 54"/>
          <p:cNvSpPr>
            <a:spLocks/>
          </p:cNvSpPr>
          <p:nvPr/>
        </p:nvSpPr>
        <p:spPr bwMode="auto">
          <a:xfrm>
            <a:off x="6305550" y="2825750"/>
            <a:ext cx="220663" cy="193675"/>
          </a:xfrm>
          <a:custGeom>
            <a:avLst/>
            <a:gdLst>
              <a:gd name="T0" fmla="*/ 2147483647 w 139"/>
              <a:gd name="T1" fmla="*/ 2147483647 h 122"/>
              <a:gd name="T2" fmla="*/ 2147483647 w 139"/>
              <a:gd name="T3" fmla="*/ 0 h 122"/>
              <a:gd name="T4" fmla="*/ 0 w 139"/>
              <a:gd name="T5" fmla="*/ 2147483647 h 122"/>
              <a:gd name="T6" fmla="*/ 2147483647 w 139"/>
              <a:gd name="T7" fmla="*/ 2147483647 h 122"/>
              <a:gd name="T8" fmla="*/ 2147483647 w 139"/>
              <a:gd name="T9" fmla="*/ 2147483647 h 122"/>
              <a:gd name="T10" fmla="*/ 0 60000 65536"/>
              <a:gd name="T11" fmla="*/ 0 60000 65536"/>
              <a:gd name="T12" fmla="*/ 0 60000 65536"/>
              <a:gd name="T13" fmla="*/ 0 60000 65536"/>
              <a:gd name="T14" fmla="*/ 0 60000 65536"/>
              <a:gd name="T15" fmla="*/ 0 w 139"/>
              <a:gd name="T16" fmla="*/ 0 h 122"/>
              <a:gd name="T17" fmla="*/ 139 w 139"/>
              <a:gd name="T18" fmla="*/ 122 h 122"/>
            </a:gdLst>
            <a:ahLst/>
            <a:cxnLst>
              <a:cxn ang="T10">
                <a:pos x="T0" y="T1"/>
              </a:cxn>
              <a:cxn ang="T11">
                <a:pos x="T2" y="T3"/>
              </a:cxn>
              <a:cxn ang="T12">
                <a:pos x="T4" y="T5"/>
              </a:cxn>
              <a:cxn ang="T13">
                <a:pos x="T6" y="T7"/>
              </a:cxn>
              <a:cxn ang="T14">
                <a:pos x="T8" y="T9"/>
              </a:cxn>
            </a:cxnLst>
            <a:rect l="T15" t="T16" r="T17" b="T18"/>
            <a:pathLst>
              <a:path w="139" h="122">
                <a:moveTo>
                  <a:pt x="139" y="61"/>
                </a:moveTo>
                <a:lnTo>
                  <a:pt x="139" y="0"/>
                </a:lnTo>
                <a:lnTo>
                  <a:pt x="0" y="61"/>
                </a:lnTo>
                <a:lnTo>
                  <a:pt x="139" y="122"/>
                </a:lnTo>
                <a:lnTo>
                  <a:pt x="139" y="61"/>
                </a:lnTo>
                <a:close/>
              </a:path>
            </a:pathLst>
          </a:custGeom>
          <a:solidFill>
            <a:srgbClr val="000000"/>
          </a:solidFill>
          <a:ln w="9525">
            <a:noFill/>
            <a:round/>
            <a:headEnd/>
            <a:tailEnd/>
          </a:ln>
        </p:spPr>
        <p:txBody>
          <a:bodyPr/>
          <a:lstStyle/>
          <a:p>
            <a:pPr eaLnBrk="0" hangingPunct="0"/>
            <a:endParaRPr lang="en-US"/>
          </a:p>
        </p:txBody>
      </p:sp>
      <p:sp>
        <p:nvSpPr>
          <p:cNvPr id="33836" name="Freeform 55"/>
          <p:cNvSpPr>
            <a:spLocks/>
          </p:cNvSpPr>
          <p:nvPr/>
        </p:nvSpPr>
        <p:spPr bwMode="auto">
          <a:xfrm>
            <a:off x="6523038" y="4052888"/>
            <a:ext cx="188912" cy="204787"/>
          </a:xfrm>
          <a:custGeom>
            <a:avLst/>
            <a:gdLst>
              <a:gd name="T0" fmla="*/ 2147483647 w 119"/>
              <a:gd name="T1" fmla="*/ 0 h 129"/>
              <a:gd name="T2" fmla="*/ 2147483647 w 119"/>
              <a:gd name="T3" fmla="*/ 2147483647 h 129"/>
              <a:gd name="T4" fmla="*/ 2147483647 w 119"/>
              <a:gd name="T5" fmla="*/ 2147483647 h 129"/>
              <a:gd name="T6" fmla="*/ 2147483647 w 119"/>
              <a:gd name="T7" fmla="*/ 2147483647 h 129"/>
              <a:gd name="T8" fmla="*/ 2147483647 w 119"/>
              <a:gd name="T9" fmla="*/ 2147483647 h 129"/>
              <a:gd name="T10" fmla="*/ 2147483647 w 119"/>
              <a:gd name="T11" fmla="*/ 2147483647 h 129"/>
              <a:gd name="T12" fmla="*/ 2147483647 w 119"/>
              <a:gd name="T13" fmla="*/ 2147483647 h 129"/>
              <a:gd name="T14" fmla="*/ 2147483647 w 119"/>
              <a:gd name="T15" fmla="*/ 2147483647 h 129"/>
              <a:gd name="T16" fmla="*/ 2147483647 w 119"/>
              <a:gd name="T17" fmla="*/ 2147483647 h 129"/>
              <a:gd name="T18" fmla="*/ 2147483647 w 119"/>
              <a:gd name="T19" fmla="*/ 2147483647 h 129"/>
              <a:gd name="T20" fmla="*/ 2147483647 w 119"/>
              <a:gd name="T21" fmla="*/ 2147483647 h 129"/>
              <a:gd name="T22" fmla="*/ 2147483647 w 119"/>
              <a:gd name="T23" fmla="*/ 2147483647 h 129"/>
              <a:gd name="T24" fmla="*/ 2147483647 w 119"/>
              <a:gd name="T25" fmla="*/ 2147483647 h 129"/>
              <a:gd name="T26" fmla="*/ 2147483647 w 119"/>
              <a:gd name="T27" fmla="*/ 2147483647 h 129"/>
              <a:gd name="T28" fmla="*/ 2147483647 w 119"/>
              <a:gd name="T29" fmla="*/ 2147483647 h 129"/>
              <a:gd name="T30" fmla="*/ 2147483647 w 119"/>
              <a:gd name="T31" fmla="*/ 2147483647 h 129"/>
              <a:gd name="T32" fmla="*/ 2147483647 w 119"/>
              <a:gd name="T33" fmla="*/ 2147483647 h 129"/>
              <a:gd name="T34" fmla="*/ 2147483647 w 119"/>
              <a:gd name="T35" fmla="*/ 2147483647 h 129"/>
              <a:gd name="T36" fmla="*/ 2147483647 w 119"/>
              <a:gd name="T37" fmla="*/ 2147483647 h 129"/>
              <a:gd name="T38" fmla="*/ 2147483647 w 119"/>
              <a:gd name="T39" fmla="*/ 2147483647 h 129"/>
              <a:gd name="T40" fmla="*/ 2147483647 w 119"/>
              <a:gd name="T41" fmla="*/ 2147483647 h 129"/>
              <a:gd name="T42" fmla="*/ 2147483647 w 119"/>
              <a:gd name="T43" fmla="*/ 2147483647 h 129"/>
              <a:gd name="T44" fmla="*/ 2147483647 w 119"/>
              <a:gd name="T45" fmla="*/ 2147483647 h 129"/>
              <a:gd name="T46" fmla="*/ 2147483647 w 119"/>
              <a:gd name="T47" fmla="*/ 2147483647 h 129"/>
              <a:gd name="T48" fmla="*/ 2147483647 w 119"/>
              <a:gd name="T49" fmla="*/ 2147483647 h 129"/>
              <a:gd name="T50" fmla="*/ 2147483647 w 119"/>
              <a:gd name="T51" fmla="*/ 2147483647 h 129"/>
              <a:gd name="T52" fmla="*/ 0 w 119"/>
              <a:gd name="T53" fmla="*/ 2147483647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
              <a:gd name="T82" fmla="*/ 0 h 129"/>
              <a:gd name="T83" fmla="*/ 119 w 119"/>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 h="129">
                <a:moveTo>
                  <a:pt x="119" y="0"/>
                </a:moveTo>
                <a:lnTo>
                  <a:pt x="119" y="8"/>
                </a:lnTo>
                <a:lnTo>
                  <a:pt x="119" y="16"/>
                </a:lnTo>
                <a:lnTo>
                  <a:pt x="119" y="25"/>
                </a:lnTo>
                <a:lnTo>
                  <a:pt x="119" y="33"/>
                </a:lnTo>
                <a:lnTo>
                  <a:pt x="111" y="33"/>
                </a:lnTo>
                <a:lnTo>
                  <a:pt x="111" y="41"/>
                </a:lnTo>
                <a:lnTo>
                  <a:pt x="111" y="48"/>
                </a:lnTo>
                <a:lnTo>
                  <a:pt x="111" y="56"/>
                </a:lnTo>
                <a:lnTo>
                  <a:pt x="111" y="64"/>
                </a:lnTo>
                <a:lnTo>
                  <a:pt x="111" y="81"/>
                </a:lnTo>
                <a:lnTo>
                  <a:pt x="111" y="89"/>
                </a:lnTo>
                <a:lnTo>
                  <a:pt x="96" y="89"/>
                </a:lnTo>
                <a:lnTo>
                  <a:pt x="96" y="96"/>
                </a:lnTo>
                <a:lnTo>
                  <a:pt x="88" y="104"/>
                </a:lnTo>
                <a:lnTo>
                  <a:pt x="80" y="104"/>
                </a:lnTo>
                <a:lnTo>
                  <a:pt x="80" y="112"/>
                </a:lnTo>
                <a:lnTo>
                  <a:pt x="71" y="112"/>
                </a:lnTo>
                <a:lnTo>
                  <a:pt x="63" y="121"/>
                </a:lnTo>
                <a:lnTo>
                  <a:pt x="55" y="121"/>
                </a:lnTo>
                <a:lnTo>
                  <a:pt x="48" y="129"/>
                </a:lnTo>
                <a:lnTo>
                  <a:pt x="40" y="129"/>
                </a:lnTo>
                <a:lnTo>
                  <a:pt x="32" y="129"/>
                </a:lnTo>
                <a:lnTo>
                  <a:pt x="23" y="129"/>
                </a:lnTo>
                <a:lnTo>
                  <a:pt x="7" y="129"/>
                </a:lnTo>
                <a:lnTo>
                  <a:pt x="7" y="121"/>
                </a:lnTo>
                <a:lnTo>
                  <a:pt x="0" y="121"/>
                </a:lnTo>
              </a:path>
            </a:pathLst>
          </a:custGeom>
          <a:noFill/>
          <a:ln w="23813">
            <a:solidFill>
              <a:srgbClr val="000000"/>
            </a:solidFill>
            <a:round/>
            <a:headEnd/>
            <a:tailEnd/>
          </a:ln>
        </p:spPr>
        <p:txBody>
          <a:bodyPr/>
          <a:lstStyle/>
          <a:p>
            <a:pPr eaLnBrk="0" hangingPunct="0"/>
            <a:endParaRPr lang="en-US"/>
          </a:p>
        </p:txBody>
      </p:sp>
      <p:sp>
        <p:nvSpPr>
          <p:cNvPr id="33837" name="Freeform 56"/>
          <p:cNvSpPr>
            <a:spLocks/>
          </p:cNvSpPr>
          <p:nvPr/>
        </p:nvSpPr>
        <p:spPr bwMode="auto">
          <a:xfrm>
            <a:off x="6523038" y="4052888"/>
            <a:ext cx="188912" cy="204787"/>
          </a:xfrm>
          <a:custGeom>
            <a:avLst/>
            <a:gdLst>
              <a:gd name="T0" fmla="*/ 2147483647 w 119"/>
              <a:gd name="T1" fmla="*/ 0 h 129"/>
              <a:gd name="T2" fmla="*/ 2147483647 w 119"/>
              <a:gd name="T3" fmla="*/ 2147483647 h 129"/>
              <a:gd name="T4" fmla="*/ 2147483647 w 119"/>
              <a:gd name="T5" fmla="*/ 2147483647 h 129"/>
              <a:gd name="T6" fmla="*/ 2147483647 w 119"/>
              <a:gd name="T7" fmla="*/ 2147483647 h 129"/>
              <a:gd name="T8" fmla="*/ 2147483647 w 119"/>
              <a:gd name="T9" fmla="*/ 2147483647 h 129"/>
              <a:gd name="T10" fmla="*/ 2147483647 w 119"/>
              <a:gd name="T11" fmla="*/ 2147483647 h 129"/>
              <a:gd name="T12" fmla="*/ 2147483647 w 119"/>
              <a:gd name="T13" fmla="*/ 2147483647 h 129"/>
              <a:gd name="T14" fmla="*/ 2147483647 w 119"/>
              <a:gd name="T15" fmla="*/ 2147483647 h 129"/>
              <a:gd name="T16" fmla="*/ 2147483647 w 119"/>
              <a:gd name="T17" fmla="*/ 2147483647 h 129"/>
              <a:gd name="T18" fmla="*/ 2147483647 w 119"/>
              <a:gd name="T19" fmla="*/ 2147483647 h 129"/>
              <a:gd name="T20" fmla="*/ 2147483647 w 119"/>
              <a:gd name="T21" fmla="*/ 2147483647 h 129"/>
              <a:gd name="T22" fmla="*/ 2147483647 w 119"/>
              <a:gd name="T23" fmla="*/ 2147483647 h 129"/>
              <a:gd name="T24" fmla="*/ 2147483647 w 119"/>
              <a:gd name="T25" fmla="*/ 2147483647 h 129"/>
              <a:gd name="T26" fmla="*/ 2147483647 w 119"/>
              <a:gd name="T27" fmla="*/ 2147483647 h 129"/>
              <a:gd name="T28" fmla="*/ 2147483647 w 119"/>
              <a:gd name="T29" fmla="*/ 2147483647 h 129"/>
              <a:gd name="T30" fmla="*/ 2147483647 w 119"/>
              <a:gd name="T31" fmla="*/ 2147483647 h 129"/>
              <a:gd name="T32" fmla="*/ 2147483647 w 119"/>
              <a:gd name="T33" fmla="*/ 2147483647 h 129"/>
              <a:gd name="T34" fmla="*/ 2147483647 w 119"/>
              <a:gd name="T35" fmla="*/ 2147483647 h 129"/>
              <a:gd name="T36" fmla="*/ 2147483647 w 119"/>
              <a:gd name="T37" fmla="*/ 2147483647 h 129"/>
              <a:gd name="T38" fmla="*/ 2147483647 w 119"/>
              <a:gd name="T39" fmla="*/ 2147483647 h 129"/>
              <a:gd name="T40" fmla="*/ 2147483647 w 119"/>
              <a:gd name="T41" fmla="*/ 2147483647 h 129"/>
              <a:gd name="T42" fmla="*/ 2147483647 w 119"/>
              <a:gd name="T43" fmla="*/ 2147483647 h 129"/>
              <a:gd name="T44" fmla="*/ 2147483647 w 119"/>
              <a:gd name="T45" fmla="*/ 2147483647 h 129"/>
              <a:gd name="T46" fmla="*/ 2147483647 w 119"/>
              <a:gd name="T47" fmla="*/ 2147483647 h 129"/>
              <a:gd name="T48" fmla="*/ 2147483647 w 119"/>
              <a:gd name="T49" fmla="*/ 2147483647 h 129"/>
              <a:gd name="T50" fmla="*/ 2147483647 w 119"/>
              <a:gd name="T51" fmla="*/ 2147483647 h 129"/>
              <a:gd name="T52" fmla="*/ 0 w 119"/>
              <a:gd name="T53" fmla="*/ 2147483647 h 129"/>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9"/>
              <a:gd name="T82" fmla="*/ 0 h 129"/>
              <a:gd name="T83" fmla="*/ 119 w 119"/>
              <a:gd name="T84" fmla="*/ 129 h 129"/>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9" h="129">
                <a:moveTo>
                  <a:pt x="119" y="0"/>
                </a:moveTo>
                <a:lnTo>
                  <a:pt x="119" y="8"/>
                </a:lnTo>
                <a:lnTo>
                  <a:pt x="119" y="16"/>
                </a:lnTo>
                <a:lnTo>
                  <a:pt x="119" y="25"/>
                </a:lnTo>
                <a:lnTo>
                  <a:pt x="119" y="33"/>
                </a:lnTo>
                <a:lnTo>
                  <a:pt x="111" y="33"/>
                </a:lnTo>
                <a:lnTo>
                  <a:pt x="111" y="41"/>
                </a:lnTo>
                <a:lnTo>
                  <a:pt x="111" y="48"/>
                </a:lnTo>
                <a:lnTo>
                  <a:pt x="111" y="56"/>
                </a:lnTo>
                <a:lnTo>
                  <a:pt x="111" y="64"/>
                </a:lnTo>
                <a:lnTo>
                  <a:pt x="111" y="81"/>
                </a:lnTo>
                <a:lnTo>
                  <a:pt x="111" y="89"/>
                </a:lnTo>
                <a:lnTo>
                  <a:pt x="96" y="89"/>
                </a:lnTo>
                <a:lnTo>
                  <a:pt x="96" y="96"/>
                </a:lnTo>
                <a:lnTo>
                  <a:pt x="88" y="104"/>
                </a:lnTo>
                <a:lnTo>
                  <a:pt x="80" y="104"/>
                </a:lnTo>
                <a:lnTo>
                  <a:pt x="80" y="112"/>
                </a:lnTo>
                <a:lnTo>
                  <a:pt x="71" y="112"/>
                </a:lnTo>
                <a:lnTo>
                  <a:pt x="63" y="121"/>
                </a:lnTo>
                <a:lnTo>
                  <a:pt x="55" y="121"/>
                </a:lnTo>
                <a:lnTo>
                  <a:pt x="48" y="129"/>
                </a:lnTo>
                <a:lnTo>
                  <a:pt x="40" y="129"/>
                </a:lnTo>
                <a:lnTo>
                  <a:pt x="32" y="129"/>
                </a:lnTo>
                <a:lnTo>
                  <a:pt x="23" y="129"/>
                </a:lnTo>
                <a:lnTo>
                  <a:pt x="7" y="129"/>
                </a:lnTo>
                <a:lnTo>
                  <a:pt x="7" y="121"/>
                </a:lnTo>
                <a:lnTo>
                  <a:pt x="0" y="121"/>
                </a:lnTo>
              </a:path>
            </a:pathLst>
          </a:custGeom>
          <a:noFill/>
          <a:ln w="23813">
            <a:solidFill>
              <a:srgbClr val="000000"/>
            </a:solidFill>
            <a:round/>
            <a:headEnd/>
            <a:tailEnd/>
          </a:ln>
        </p:spPr>
        <p:txBody>
          <a:bodyPr/>
          <a:lstStyle/>
          <a:p>
            <a:pPr eaLnBrk="0" hangingPunct="0"/>
            <a:endParaRPr lang="en-US"/>
          </a:p>
        </p:txBody>
      </p:sp>
      <p:grpSp>
        <p:nvGrpSpPr>
          <p:cNvPr id="7" name="Group 59"/>
          <p:cNvGrpSpPr>
            <a:grpSpLocks/>
          </p:cNvGrpSpPr>
          <p:nvPr/>
        </p:nvGrpSpPr>
        <p:grpSpPr bwMode="auto">
          <a:xfrm>
            <a:off x="234950" y="1816100"/>
            <a:ext cx="3762375" cy="3087688"/>
            <a:chOff x="148" y="1144"/>
            <a:chExt cx="2370" cy="1945"/>
          </a:xfrm>
          <a:solidFill>
            <a:schemeClr val="bg1"/>
          </a:solidFill>
        </p:grpSpPr>
        <p:sp>
          <p:nvSpPr>
            <p:cNvPr id="33841" name="Line 60"/>
            <p:cNvSpPr>
              <a:spLocks noChangeShapeType="1"/>
            </p:cNvSpPr>
            <p:nvPr/>
          </p:nvSpPr>
          <p:spPr bwMode="auto">
            <a:xfrm>
              <a:off x="964" y="2010"/>
              <a:ext cx="1" cy="215"/>
            </a:xfrm>
            <a:prstGeom prst="line">
              <a:avLst/>
            </a:prstGeom>
            <a:grpFill/>
            <a:ln w="39688">
              <a:solidFill>
                <a:srgbClr val="000000"/>
              </a:solidFill>
              <a:round/>
              <a:headEnd/>
              <a:tailEnd/>
            </a:ln>
          </p:spPr>
          <p:txBody>
            <a:bodyPr/>
            <a:lstStyle/>
            <a:p>
              <a:endParaRPr lang="en-US"/>
            </a:p>
          </p:txBody>
        </p:sp>
        <p:sp>
          <p:nvSpPr>
            <p:cNvPr id="33842" name="Freeform 61"/>
            <p:cNvSpPr>
              <a:spLocks/>
            </p:cNvSpPr>
            <p:nvPr/>
          </p:nvSpPr>
          <p:spPr bwMode="auto">
            <a:xfrm>
              <a:off x="964" y="1505"/>
              <a:ext cx="720" cy="576"/>
            </a:xfrm>
            <a:custGeom>
              <a:avLst/>
              <a:gdLst>
                <a:gd name="T0" fmla="*/ 0 w 720"/>
                <a:gd name="T1" fmla="*/ 505 h 576"/>
                <a:gd name="T2" fmla="*/ 649 w 720"/>
                <a:gd name="T3" fmla="*/ 0 h 576"/>
                <a:gd name="T4" fmla="*/ 720 w 720"/>
                <a:gd name="T5" fmla="*/ 576 h 576"/>
                <a:gd name="T6" fmla="*/ 0 60000 65536"/>
                <a:gd name="T7" fmla="*/ 0 60000 65536"/>
                <a:gd name="T8" fmla="*/ 0 60000 65536"/>
                <a:gd name="T9" fmla="*/ 0 w 720"/>
                <a:gd name="T10" fmla="*/ 0 h 576"/>
                <a:gd name="T11" fmla="*/ 720 w 720"/>
                <a:gd name="T12" fmla="*/ 576 h 576"/>
              </a:gdLst>
              <a:ahLst/>
              <a:cxnLst>
                <a:cxn ang="T6">
                  <a:pos x="T0" y="T1"/>
                </a:cxn>
                <a:cxn ang="T7">
                  <a:pos x="T2" y="T3"/>
                </a:cxn>
                <a:cxn ang="T8">
                  <a:pos x="T4" y="T5"/>
                </a:cxn>
              </a:cxnLst>
              <a:rect l="T9" t="T10" r="T11" b="T12"/>
              <a:pathLst>
                <a:path w="720" h="576">
                  <a:moveTo>
                    <a:pt x="0" y="505"/>
                  </a:moveTo>
                  <a:lnTo>
                    <a:pt x="649" y="0"/>
                  </a:lnTo>
                  <a:lnTo>
                    <a:pt x="720" y="576"/>
                  </a:lnTo>
                </a:path>
              </a:pathLst>
            </a:custGeom>
            <a:grpFill/>
            <a:ln w="39688">
              <a:solidFill>
                <a:srgbClr val="000000"/>
              </a:solidFill>
              <a:round/>
              <a:headEnd/>
              <a:tailEnd/>
            </a:ln>
          </p:spPr>
          <p:txBody>
            <a:bodyPr/>
            <a:lstStyle/>
            <a:p>
              <a:pPr eaLnBrk="0" hangingPunct="0"/>
              <a:endParaRPr lang="en-US"/>
            </a:p>
          </p:txBody>
        </p:sp>
        <p:sp>
          <p:nvSpPr>
            <p:cNvPr id="33843" name="Rectangle 62"/>
            <p:cNvSpPr>
              <a:spLocks noChangeArrowheads="1"/>
            </p:cNvSpPr>
            <p:nvPr/>
          </p:nvSpPr>
          <p:spPr bwMode="auto">
            <a:xfrm>
              <a:off x="2116" y="1793"/>
              <a:ext cx="376" cy="376"/>
            </a:xfrm>
            <a:prstGeom prst="rect">
              <a:avLst/>
            </a:prstGeom>
            <a:grpFill/>
            <a:ln w="23813">
              <a:solidFill>
                <a:srgbClr val="000000"/>
              </a:solidFill>
              <a:miter lim="800000"/>
              <a:headEnd/>
              <a:tailEnd/>
            </a:ln>
          </p:spPr>
          <p:txBody>
            <a:bodyPr/>
            <a:lstStyle/>
            <a:p>
              <a:pPr eaLnBrk="0" hangingPunct="0"/>
              <a:endParaRPr lang="en-US"/>
            </a:p>
          </p:txBody>
        </p:sp>
        <p:sp>
          <p:nvSpPr>
            <p:cNvPr id="33844" name="Line 63"/>
            <p:cNvSpPr>
              <a:spLocks noChangeShapeType="1"/>
            </p:cNvSpPr>
            <p:nvPr/>
          </p:nvSpPr>
          <p:spPr bwMode="auto">
            <a:xfrm flipV="1">
              <a:off x="1684" y="1962"/>
              <a:ext cx="616" cy="119"/>
            </a:xfrm>
            <a:prstGeom prst="line">
              <a:avLst/>
            </a:prstGeom>
            <a:grpFill/>
            <a:ln w="39688">
              <a:solidFill>
                <a:srgbClr val="000000"/>
              </a:solidFill>
              <a:round/>
              <a:headEnd/>
              <a:tailEnd/>
            </a:ln>
          </p:spPr>
          <p:txBody>
            <a:bodyPr/>
            <a:lstStyle/>
            <a:p>
              <a:endParaRPr lang="en-US"/>
            </a:p>
          </p:txBody>
        </p:sp>
        <p:sp>
          <p:nvSpPr>
            <p:cNvPr id="33845" name="Freeform 64"/>
            <p:cNvSpPr>
              <a:spLocks/>
            </p:cNvSpPr>
            <p:nvPr/>
          </p:nvSpPr>
          <p:spPr bwMode="auto">
            <a:xfrm>
              <a:off x="964" y="2225"/>
              <a:ext cx="576" cy="864"/>
            </a:xfrm>
            <a:custGeom>
              <a:avLst/>
              <a:gdLst>
                <a:gd name="T0" fmla="*/ 0 w 576"/>
                <a:gd name="T1" fmla="*/ 0 h 864"/>
                <a:gd name="T2" fmla="*/ 576 w 576"/>
                <a:gd name="T3" fmla="*/ 361 h 864"/>
                <a:gd name="T4" fmla="*/ 73 w 576"/>
                <a:gd name="T5" fmla="*/ 864 h 864"/>
                <a:gd name="T6" fmla="*/ 361 w 576"/>
                <a:gd name="T7" fmla="*/ 864 h 864"/>
                <a:gd name="T8" fmla="*/ 0 60000 65536"/>
                <a:gd name="T9" fmla="*/ 0 60000 65536"/>
                <a:gd name="T10" fmla="*/ 0 60000 65536"/>
                <a:gd name="T11" fmla="*/ 0 60000 65536"/>
                <a:gd name="T12" fmla="*/ 0 w 576"/>
                <a:gd name="T13" fmla="*/ 0 h 864"/>
                <a:gd name="T14" fmla="*/ 576 w 576"/>
                <a:gd name="T15" fmla="*/ 864 h 864"/>
              </a:gdLst>
              <a:ahLst/>
              <a:cxnLst>
                <a:cxn ang="T8">
                  <a:pos x="T0" y="T1"/>
                </a:cxn>
                <a:cxn ang="T9">
                  <a:pos x="T2" y="T3"/>
                </a:cxn>
                <a:cxn ang="T10">
                  <a:pos x="T4" y="T5"/>
                </a:cxn>
                <a:cxn ang="T11">
                  <a:pos x="T6" y="T7"/>
                </a:cxn>
              </a:cxnLst>
              <a:rect l="T12" t="T13" r="T14" b="T15"/>
              <a:pathLst>
                <a:path w="576" h="864">
                  <a:moveTo>
                    <a:pt x="0" y="0"/>
                  </a:moveTo>
                  <a:lnTo>
                    <a:pt x="576" y="361"/>
                  </a:lnTo>
                  <a:lnTo>
                    <a:pt x="73" y="864"/>
                  </a:lnTo>
                  <a:lnTo>
                    <a:pt x="361" y="864"/>
                  </a:lnTo>
                </a:path>
              </a:pathLst>
            </a:custGeom>
            <a:grpFill/>
            <a:ln w="39688">
              <a:solidFill>
                <a:srgbClr val="000000"/>
              </a:solidFill>
              <a:round/>
              <a:headEnd/>
              <a:tailEnd/>
            </a:ln>
          </p:spPr>
          <p:txBody>
            <a:bodyPr/>
            <a:lstStyle/>
            <a:p>
              <a:pPr eaLnBrk="0" hangingPunct="0"/>
              <a:endParaRPr lang="en-US"/>
            </a:p>
          </p:txBody>
        </p:sp>
        <p:sp>
          <p:nvSpPr>
            <p:cNvPr id="33846" name="Oval 65"/>
            <p:cNvSpPr>
              <a:spLocks noChangeArrowheads="1"/>
            </p:cNvSpPr>
            <p:nvPr/>
          </p:nvSpPr>
          <p:spPr bwMode="auto">
            <a:xfrm>
              <a:off x="1684" y="1144"/>
              <a:ext cx="303" cy="376"/>
            </a:xfrm>
            <a:prstGeom prst="ellipse">
              <a:avLst/>
            </a:prstGeom>
            <a:grpFill/>
            <a:ln w="23813">
              <a:solidFill>
                <a:srgbClr val="000000"/>
              </a:solidFill>
              <a:round/>
              <a:headEnd/>
              <a:tailEnd/>
            </a:ln>
          </p:spPr>
          <p:txBody>
            <a:bodyPr/>
            <a:lstStyle/>
            <a:p>
              <a:pPr eaLnBrk="0" hangingPunct="0"/>
              <a:endParaRPr lang="en-US"/>
            </a:p>
          </p:txBody>
        </p:sp>
        <p:sp>
          <p:nvSpPr>
            <p:cNvPr id="33847" name="Line 66"/>
            <p:cNvSpPr>
              <a:spLocks noChangeShapeType="1"/>
            </p:cNvSpPr>
            <p:nvPr/>
          </p:nvSpPr>
          <p:spPr bwMode="auto">
            <a:xfrm flipV="1">
              <a:off x="1613" y="1432"/>
              <a:ext cx="71" cy="73"/>
            </a:xfrm>
            <a:prstGeom prst="line">
              <a:avLst/>
            </a:prstGeom>
            <a:grpFill/>
            <a:ln w="39688">
              <a:solidFill>
                <a:srgbClr val="000000"/>
              </a:solidFill>
              <a:round/>
              <a:headEnd/>
              <a:tailEnd/>
            </a:ln>
          </p:spPr>
          <p:txBody>
            <a:bodyPr/>
            <a:lstStyle/>
            <a:p>
              <a:endParaRPr lang="en-US"/>
            </a:p>
          </p:txBody>
        </p:sp>
        <p:sp>
          <p:nvSpPr>
            <p:cNvPr id="33848" name="Arc 67"/>
            <p:cNvSpPr>
              <a:spLocks/>
            </p:cNvSpPr>
            <p:nvPr/>
          </p:nvSpPr>
          <p:spPr bwMode="auto">
            <a:xfrm>
              <a:off x="1836" y="1361"/>
              <a:ext cx="125" cy="96"/>
            </a:xfrm>
            <a:custGeom>
              <a:avLst/>
              <a:gdLst>
                <a:gd name="T0" fmla="*/ 0 w 21600"/>
                <a:gd name="T1" fmla="*/ 0 h 21599"/>
                <a:gd name="T2" fmla="*/ 0 w 21600"/>
                <a:gd name="T3" fmla="*/ 0 h 21599"/>
                <a:gd name="T4" fmla="*/ 0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426" y="21599"/>
                  </a:moveTo>
                  <a:cubicBezTo>
                    <a:pt x="9565" y="21504"/>
                    <a:pt x="0" y="11861"/>
                    <a:pt x="0" y="0"/>
                  </a:cubicBezTo>
                </a:path>
                <a:path w="21600" h="21599" stroke="0" extrusionOk="0">
                  <a:moveTo>
                    <a:pt x="21426" y="21599"/>
                  </a:moveTo>
                  <a:cubicBezTo>
                    <a:pt x="9565" y="21504"/>
                    <a:pt x="0" y="11861"/>
                    <a:pt x="0" y="0"/>
                  </a:cubicBezTo>
                  <a:lnTo>
                    <a:pt x="21600" y="0"/>
                  </a:lnTo>
                  <a:close/>
                </a:path>
              </a:pathLst>
            </a:custGeom>
            <a:grpFill/>
            <a:ln w="23813">
              <a:solidFill>
                <a:srgbClr val="000000"/>
              </a:solidFill>
              <a:round/>
              <a:headEnd/>
              <a:tailEnd/>
            </a:ln>
          </p:spPr>
          <p:txBody>
            <a:bodyPr/>
            <a:lstStyle/>
            <a:p>
              <a:pPr eaLnBrk="0" hangingPunct="0"/>
              <a:endParaRPr lang="en-US"/>
            </a:p>
          </p:txBody>
        </p:sp>
        <p:sp>
          <p:nvSpPr>
            <p:cNvPr id="33849" name="Oval 68"/>
            <p:cNvSpPr>
              <a:spLocks noChangeArrowheads="1"/>
            </p:cNvSpPr>
            <p:nvPr/>
          </p:nvSpPr>
          <p:spPr bwMode="auto">
            <a:xfrm>
              <a:off x="1893" y="1225"/>
              <a:ext cx="71" cy="63"/>
            </a:xfrm>
            <a:prstGeom prst="ellipse">
              <a:avLst/>
            </a:prstGeom>
            <a:grpFill/>
            <a:ln w="23813">
              <a:solidFill>
                <a:srgbClr val="000000"/>
              </a:solidFill>
              <a:round/>
              <a:headEnd/>
              <a:tailEnd/>
            </a:ln>
          </p:spPr>
          <p:txBody>
            <a:bodyPr/>
            <a:lstStyle/>
            <a:p>
              <a:pPr eaLnBrk="0" hangingPunct="0"/>
              <a:endParaRPr lang="en-US"/>
            </a:p>
          </p:txBody>
        </p:sp>
        <p:sp>
          <p:nvSpPr>
            <p:cNvPr id="33850" name="Arc 69"/>
            <p:cNvSpPr>
              <a:spLocks/>
            </p:cNvSpPr>
            <p:nvPr/>
          </p:nvSpPr>
          <p:spPr bwMode="auto">
            <a:xfrm>
              <a:off x="764" y="1904"/>
              <a:ext cx="352" cy="273"/>
            </a:xfrm>
            <a:custGeom>
              <a:avLst/>
              <a:gdLst>
                <a:gd name="T0" fmla="*/ 0 w 21661"/>
                <a:gd name="T1" fmla="*/ 0 h 21600"/>
                <a:gd name="T2" fmla="*/ 0 w 21661"/>
                <a:gd name="T3" fmla="*/ 0 h 21600"/>
                <a:gd name="T4" fmla="*/ 0 w 21661"/>
                <a:gd name="T5" fmla="*/ 0 h 21600"/>
                <a:gd name="T6" fmla="*/ 0 60000 65536"/>
                <a:gd name="T7" fmla="*/ 0 60000 65536"/>
                <a:gd name="T8" fmla="*/ 0 60000 65536"/>
                <a:gd name="T9" fmla="*/ 0 w 21661"/>
                <a:gd name="T10" fmla="*/ 0 h 21600"/>
                <a:gd name="T11" fmla="*/ 21661 w 21661"/>
                <a:gd name="T12" fmla="*/ 21600 h 21600"/>
              </a:gdLst>
              <a:ahLst/>
              <a:cxnLst>
                <a:cxn ang="T6">
                  <a:pos x="T0" y="T1"/>
                </a:cxn>
                <a:cxn ang="T7">
                  <a:pos x="T2" y="T3"/>
                </a:cxn>
                <a:cxn ang="T8">
                  <a:pos x="T4" y="T5"/>
                </a:cxn>
              </a:cxnLst>
              <a:rect l="T9" t="T10" r="T11" b="T12"/>
              <a:pathLst>
                <a:path w="21661" h="21600" fill="none" extrusionOk="0">
                  <a:moveTo>
                    <a:pt x="-1" y="0"/>
                  </a:moveTo>
                  <a:cubicBezTo>
                    <a:pt x="20" y="0"/>
                    <a:pt x="40" y="-1"/>
                    <a:pt x="61" y="0"/>
                  </a:cubicBezTo>
                  <a:cubicBezTo>
                    <a:pt x="11990" y="0"/>
                    <a:pt x="21661" y="9670"/>
                    <a:pt x="21661" y="21600"/>
                  </a:cubicBezTo>
                </a:path>
                <a:path w="21661" h="21600" stroke="0" extrusionOk="0">
                  <a:moveTo>
                    <a:pt x="-1" y="0"/>
                  </a:moveTo>
                  <a:cubicBezTo>
                    <a:pt x="20" y="0"/>
                    <a:pt x="40" y="-1"/>
                    <a:pt x="61" y="0"/>
                  </a:cubicBezTo>
                  <a:cubicBezTo>
                    <a:pt x="11990" y="0"/>
                    <a:pt x="21661" y="9670"/>
                    <a:pt x="21661" y="21600"/>
                  </a:cubicBezTo>
                  <a:lnTo>
                    <a:pt x="61" y="21600"/>
                  </a:lnTo>
                  <a:close/>
                </a:path>
              </a:pathLst>
            </a:custGeom>
            <a:grpFill/>
            <a:ln w="23813">
              <a:solidFill>
                <a:srgbClr val="000000"/>
              </a:solidFill>
              <a:round/>
              <a:headEnd/>
              <a:tailEnd/>
            </a:ln>
          </p:spPr>
          <p:txBody>
            <a:bodyPr/>
            <a:lstStyle/>
            <a:p>
              <a:pPr eaLnBrk="0" hangingPunct="0"/>
              <a:endParaRPr lang="en-US"/>
            </a:p>
          </p:txBody>
        </p:sp>
        <p:sp>
          <p:nvSpPr>
            <p:cNvPr id="33851" name="Line 70"/>
            <p:cNvSpPr>
              <a:spLocks noChangeShapeType="1"/>
            </p:cNvSpPr>
            <p:nvPr/>
          </p:nvSpPr>
          <p:spPr bwMode="auto">
            <a:xfrm flipV="1">
              <a:off x="1100" y="2112"/>
              <a:ext cx="1" cy="57"/>
            </a:xfrm>
            <a:prstGeom prst="line">
              <a:avLst/>
            </a:prstGeom>
            <a:grpFill/>
            <a:ln w="23813">
              <a:solidFill>
                <a:srgbClr val="000000"/>
              </a:solidFill>
              <a:round/>
              <a:headEnd/>
              <a:tailEnd/>
            </a:ln>
          </p:spPr>
          <p:txBody>
            <a:bodyPr/>
            <a:lstStyle/>
            <a:p>
              <a:endParaRPr lang="en-US"/>
            </a:p>
          </p:txBody>
        </p:sp>
        <p:sp>
          <p:nvSpPr>
            <p:cNvPr id="33852" name="Freeform 71"/>
            <p:cNvSpPr>
              <a:spLocks/>
            </p:cNvSpPr>
            <p:nvPr/>
          </p:nvSpPr>
          <p:spPr bwMode="auto">
            <a:xfrm>
              <a:off x="1046" y="2119"/>
              <a:ext cx="123" cy="139"/>
            </a:xfrm>
            <a:custGeom>
              <a:avLst/>
              <a:gdLst>
                <a:gd name="T0" fmla="*/ 62 w 123"/>
                <a:gd name="T1" fmla="*/ 0 h 139"/>
                <a:gd name="T2" fmla="*/ 0 w 123"/>
                <a:gd name="T3" fmla="*/ 0 h 139"/>
                <a:gd name="T4" fmla="*/ 62 w 123"/>
                <a:gd name="T5" fmla="*/ 139 h 139"/>
                <a:gd name="T6" fmla="*/ 123 w 123"/>
                <a:gd name="T7" fmla="*/ 0 h 139"/>
                <a:gd name="T8" fmla="*/ 62 w 123"/>
                <a:gd name="T9" fmla="*/ 0 h 139"/>
                <a:gd name="T10" fmla="*/ 0 60000 65536"/>
                <a:gd name="T11" fmla="*/ 0 60000 65536"/>
                <a:gd name="T12" fmla="*/ 0 60000 65536"/>
                <a:gd name="T13" fmla="*/ 0 60000 65536"/>
                <a:gd name="T14" fmla="*/ 0 60000 65536"/>
                <a:gd name="T15" fmla="*/ 0 w 123"/>
                <a:gd name="T16" fmla="*/ 0 h 139"/>
                <a:gd name="T17" fmla="*/ 123 w 123"/>
                <a:gd name="T18" fmla="*/ 139 h 139"/>
              </a:gdLst>
              <a:ahLst/>
              <a:cxnLst>
                <a:cxn ang="T10">
                  <a:pos x="T0" y="T1"/>
                </a:cxn>
                <a:cxn ang="T11">
                  <a:pos x="T2" y="T3"/>
                </a:cxn>
                <a:cxn ang="T12">
                  <a:pos x="T4" y="T5"/>
                </a:cxn>
                <a:cxn ang="T13">
                  <a:pos x="T6" y="T7"/>
                </a:cxn>
                <a:cxn ang="T14">
                  <a:pos x="T8" y="T9"/>
                </a:cxn>
              </a:cxnLst>
              <a:rect l="T15" t="T16" r="T17" b="T18"/>
              <a:pathLst>
                <a:path w="123" h="139">
                  <a:moveTo>
                    <a:pt x="62" y="0"/>
                  </a:moveTo>
                  <a:lnTo>
                    <a:pt x="0" y="0"/>
                  </a:lnTo>
                  <a:lnTo>
                    <a:pt x="62" y="139"/>
                  </a:lnTo>
                  <a:lnTo>
                    <a:pt x="123" y="0"/>
                  </a:lnTo>
                  <a:lnTo>
                    <a:pt x="62" y="0"/>
                  </a:lnTo>
                  <a:close/>
                </a:path>
              </a:pathLst>
            </a:custGeom>
            <a:grpFill/>
            <a:ln w="9525">
              <a:noFill/>
              <a:round/>
              <a:headEnd/>
              <a:tailEnd/>
            </a:ln>
          </p:spPr>
          <p:txBody>
            <a:bodyPr/>
            <a:lstStyle/>
            <a:p>
              <a:pPr eaLnBrk="0" hangingPunct="0"/>
              <a:endParaRPr lang="en-US"/>
            </a:p>
          </p:txBody>
        </p:sp>
        <p:sp>
          <p:nvSpPr>
            <p:cNvPr id="33853" name="Rectangle 72"/>
            <p:cNvSpPr>
              <a:spLocks noChangeArrowheads="1"/>
            </p:cNvSpPr>
            <p:nvPr/>
          </p:nvSpPr>
          <p:spPr bwMode="auto">
            <a:xfrm>
              <a:off x="461" y="1548"/>
              <a:ext cx="617" cy="134"/>
            </a:xfrm>
            <a:prstGeom prst="rect">
              <a:avLst/>
            </a:prstGeom>
            <a:grpFill/>
            <a:ln w="9525">
              <a:noFill/>
              <a:miter lim="800000"/>
              <a:headEnd/>
              <a:tailEnd/>
            </a:ln>
          </p:spPr>
          <p:txBody>
            <a:bodyPr wrap="none" lIns="0" tIns="0" rIns="0" bIns="0">
              <a:spAutoFit/>
            </a:bodyPr>
            <a:lstStyle/>
            <a:p>
              <a:pPr eaLnBrk="0" hangingPunct="0"/>
              <a:r>
                <a:rPr lang="en-US" sz="1400">
                  <a:solidFill>
                    <a:srgbClr val="000000"/>
                  </a:solidFill>
                  <a:latin typeface="Helvetica"/>
                </a:rPr>
                <a:t>M = external</a:t>
              </a:r>
              <a:endParaRPr lang="en-US" sz="2400">
                <a:latin typeface="Times"/>
              </a:endParaRPr>
            </a:p>
          </p:txBody>
        </p:sp>
        <p:sp>
          <p:nvSpPr>
            <p:cNvPr id="33854" name="Rectangle 73"/>
            <p:cNvSpPr>
              <a:spLocks noChangeArrowheads="1"/>
            </p:cNvSpPr>
            <p:nvPr/>
          </p:nvSpPr>
          <p:spPr bwMode="auto">
            <a:xfrm>
              <a:off x="1078" y="1548"/>
              <a:ext cx="31" cy="134"/>
            </a:xfrm>
            <a:prstGeom prst="rect">
              <a:avLst/>
            </a:prstGeom>
            <a:grpFill/>
            <a:ln w="9525">
              <a:noFill/>
              <a:miter lim="800000"/>
              <a:headEnd/>
              <a:tailEnd/>
            </a:ln>
          </p:spPr>
          <p:txBody>
            <a:bodyPr wrap="none" lIns="0" tIns="0" rIns="0" bIns="0">
              <a:spAutoFit/>
            </a:bodyPr>
            <a:lstStyle/>
            <a:p>
              <a:pPr eaLnBrk="0" hangingPunct="0"/>
              <a:r>
                <a:rPr lang="en-US" sz="1400">
                  <a:solidFill>
                    <a:srgbClr val="000000"/>
                  </a:solidFill>
                  <a:latin typeface="Helvetica"/>
                </a:rPr>
                <a:t> </a:t>
              </a:r>
              <a:endParaRPr lang="en-US" sz="2400">
                <a:latin typeface="Times"/>
              </a:endParaRPr>
            </a:p>
          </p:txBody>
        </p:sp>
        <p:sp>
          <p:nvSpPr>
            <p:cNvPr id="33855" name="Rectangle 74"/>
            <p:cNvSpPr>
              <a:spLocks noChangeArrowheads="1"/>
            </p:cNvSpPr>
            <p:nvPr/>
          </p:nvSpPr>
          <p:spPr bwMode="auto">
            <a:xfrm>
              <a:off x="461" y="1675"/>
              <a:ext cx="403" cy="134"/>
            </a:xfrm>
            <a:prstGeom prst="rect">
              <a:avLst/>
            </a:prstGeom>
            <a:grpFill/>
            <a:ln w="9525">
              <a:noFill/>
              <a:miter lim="800000"/>
              <a:headEnd/>
              <a:tailEnd/>
            </a:ln>
          </p:spPr>
          <p:txBody>
            <a:bodyPr wrap="none" lIns="0" tIns="0" rIns="0" bIns="0">
              <a:spAutoFit/>
            </a:bodyPr>
            <a:lstStyle/>
            <a:p>
              <a:pPr eaLnBrk="0" hangingPunct="0"/>
              <a:r>
                <a:rPr lang="en-US" sz="1400">
                  <a:solidFill>
                    <a:srgbClr val="000000"/>
                  </a:solidFill>
                  <a:latin typeface="Helvetica"/>
                </a:rPr>
                <a:t>moment</a:t>
              </a:r>
              <a:endParaRPr lang="en-US" sz="2400">
                <a:latin typeface="Times"/>
              </a:endParaRPr>
            </a:p>
          </p:txBody>
        </p:sp>
        <p:sp>
          <p:nvSpPr>
            <p:cNvPr id="33856" name="Line 75"/>
            <p:cNvSpPr>
              <a:spLocks noChangeShapeType="1"/>
            </p:cNvSpPr>
            <p:nvPr/>
          </p:nvSpPr>
          <p:spPr bwMode="auto">
            <a:xfrm>
              <a:off x="1396" y="1682"/>
              <a:ext cx="1" cy="357"/>
            </a:xfrm>
            <a:prstGeom prst="line">
              <a:avLst/>
            </a:prstGeom>
            <a:grpFill/>
            <a:ln w="23813">
              <a:solidFill>
                <a:srgbClr val="000000"/>
              </a:solidFill>
              <a:round/>
              <a:headEnd/>
              <a:tailEnd/>
            </a:ln>
          </p:spPr>
          <p:txBody>
            <a:bodyPr/>
            <a:lstStyle/>
            <a:p>
              <a:endParaRPr lang="en-US"/>
            </a:p>
          </p:txBody>
        </p:sp>
        <p:sp>
          <p:nvSpPr>
            <p:cNvPr id="33857" name="Freeform 76"/>
            <p:cNvSpPr>
              <a:spLocks/>
            </p:cNvSpPr>
            <p:nvPr/>
          </p:nvSpPr>
          <p:spPr bwMode="auto">
            <a:xfrm>
              <a:off x="1342" y="2046"/>
              <a:ext cx="123" cy="139"/>
            </a:xfrm>
            <a:custGeom>
              <a:avLst/>
              <a:gdLst>
                <a:gd name="T0" fmla="*/ 62 w 123"/>
                <a:gd name="T1" fmla="*/ 0 h 139"/>
                <a:gd name="T2" fmla="*/ 0 w 123"/>
                <a:gd name="T3" fmla="*/ 0 h 139"/>
                <a:gd name="T4" fmla="*/ 62 w 123"/>
                <a:gd name="T5" fmla="*/ 139 h 139"/>
                <a:gd name="T6" fmla="*/ 123 w 123"/>
                <a:gd name="T7" fmla="*/ 0 h 139"/>
                <a:gd name="T8" fmla="*/ 62 w 123"/>
                <a:gd name="T9" fmla="*/ 0 h 139"/>
                <a:gd name="T10" fmla="*/ 0 60000 65536"/>
                <a:gd name="T11" fmla="*/ 0 60000 65536"/>
                <a:gd name="T12" fmla="*/ 0 60000 65536"/>
                <a:gd name="T13" fmla="*/ 0 60000 65536"/>
                <a:gd name="T14" fmla="*/ 0 60000 65536"/>
                <a:gd name="T15" fmla="*/ 0 w 123"/>
                <a:gd name="T16" fmla="*/ 0 h 139"/>
                <a:gd name="T17" fmla="*/ 123 w 123"/>
                <a:gd name="T18" fmla="*/ 139 h 139"/>
              </a:gdLst>
              <a:ahLst/>
              <a:cxnLst>
                <a:cxn ang="T10">
                  <a:pos x="T0" y="T1"/>
                </a:cxn>
                <a:cxn ang="T11">
                  <a:pos x="T2" y="T3"/>
                </a:cxn>
                <a:cxn ang="T12">
                  <a:pos x="T4" y="T5"/>
                </a:cxn>
                <a:cxn ang="T13">
                  <a:pos x="T6" y="T7"/>
                </a:cxn>
                <a:cxn ang="T14">
                  <a:pos x="T8" y="T9"/>
                </a:cxn>
              </a:cxnLst>
              <a:rect l="T15" t="T16" r="T17" b="T18"/>
              <a:pathLst>
                <a:path w="123" h="139">
                  <a:moveTo>
                    <a:pt x="62" y="0"/>
                  </a:moveTo>
                  <a:lnTo>
                    <a:pt x="0" y="0"/>
                  </a:lnTo>
                  <a:lnTo>
                    <a:pt x="62" y="139"/>
                  </a:lnTo>
                  <a:lnTo>
                    <a:pt x="123" y="0"/>
                  </a:lnTo>
                  <a:lnTo>
                    <a:pt x="62" y="0"/>
                  </a:lnTo>
                  <a:close/>
                </a:path>
              </a:pathLst>
            </a:custGeom>
            <a:grpFill/>
            <a:ln w="9525">
              <a:noFill/>
              <a:round/>
              <a:headEnd/>
              <a:tailEnd/>
            </a:ln>
          </p:spPr>
          <p:txBody>
            <a:bodyPr/>
            <a:lstStyle/>
            <a:p>
              <a:pPr eaLnBrk="0" hangingPunct="0"/>
              <a:endParaRPr lang="en-US"/>
            </a:p>
          </p:txBody>
        </p:sp>
        <p:sp>
          <p:nvSpPr>
            <p:cNvPr id="33858" name="Freeform 77"/>
            <p:cNvSpPr>
              <a:spLocks/>
            </p:cNvSpPr>
            <p:nvPr/>
          </p:nvSpPr>
          <p:spPr bwMode="auto">
            <a:xfrm>
              <a:off x="2246" y="2359"/>
              <a:ext cx="123" cy="139"/>
            </a:xfrm>
            <a:custGeom>
              <a:avLst/>
              <a:gdLst>
                <a:gd name="T0" fmla="*/ 62 w 123"/>
                <a:gd name="T1" fmla="*/ 0 h 139"/>
                <a:gd name="T2" fmla="*/ 0 w 123"/>
                <a:gd name="T3" fmla="*/ 0 h 139"/>
                <a:gd name="T4" fmla="*/ 62 w 123"/>
                <a:gd name="T5" fmla="*/ 139 h 139"/>
                <a:gd name="T6" fmla="*/ 123 w 123"/>
                <a:gd name="T7" fmla="*/ 0 h 139"/>
                <a:gd name="T8" fmla="*/ 62 w 123"/>
                <a:gd name="T9" fmla="*/ 0 h 139"/>
                <a:gd name="T10" fmla="*/ 0 60000 65536"/>
                <a:gd name="T11" fmla="*/ 0 60000 65536"/>
                <a:gd name="T12" fmla="*/ 0 60000 65536"/>
                <a:gd name="T13" fmla="*/ 0 60000 65536"/>
                <a:gd name="T14" fmla="*/ 0 60000 65536"/>
                <a:gd name="T15" fmla="*/ 0 w 123"/>
                <a:gd name="T16" fmla="*/ 0 h 139"/>
                <a:gd name="T17" fmla="*/ 123 w 123"/>
                <a:gd name="T18" fmla="*/ 139 h 139"/>
              </a:gdLst>
              <a:ahLst/>
              <a:cxnLst>
                <a:cxn ang="T10">
                  <a:pos x="T0" y="T1"/>
                </a:cxn>
                <a:cxn ang="T11">
                  <a:pos x="T2" y="T3"/>
                </a:cxn>
                <a:cxn ang="T12">
                  <a:pos x="T4" y="T5"/>
                </a:cxn>
                <a:cxn ang="T13">
                  <a:pos x="T6" y="T7"/>
                </a:cxn>
                <a:cxn ang="T14">
                  <a:pos x="T8" y="T9"/>
                </a:cxn>
              </a:cxnLst>
              <a:rect l="T15" t="T16" r="T17" b="T18"/>
              <a:pathLst>
                <a:path w="123" h="139">
                  <a:moveTo>
                    <a:pt x="62" y="0"/>
                  </a:moveTo>
                  <a:lnTo>
                    <a:pt x="0" y="0"/>
                  </a:lnTo>
                  <a:lnTo>
                    <a:pt x="62" y="139"/>
                  </a:lnTo>
                  <a:lnTo>
                    <a:pt x="123" y="0"/>
                  </a:lnTo>
                  <a:lnTo>
                    <a:pt x="62" y="0"/>
                  </a:lnTo>
                  <a:close/>
                </a:path>
              </a:pathLst>
            </a:custGeom>
            <a:grpFill/>
            <a:ln w="9525">
              <a:noFill/>
              <a:round/>
              <a:headEnd/>
              <a:tailEnd/>
            </a:ln>
          </p:spPr>
          <p:txBody>
            <a:bodyPr/>
            <a:lstStyle/>
            <a:p>
              <a:pPr eaLnBrk="0" hangingPunct="0"/>
              <a:endParaRPr lang="en-US"/>
            </a:p>
          </p:txBody>
        </p:sp>
        <p:sp>
          <p:nvSpPr>
            <p:cNvPr id="33859" name="Line 78"/>
            <p:cNvSpPr>
              <a:spLocks noChangeShapeType="1"/>
            </p:cNvSpPr>
            <p:nvPr/>
          </p:nvSpPr>
          <p:spPr bwMode="auto">
            <a:xfrm>
              <a:off x="2300" y="1970"/>
              <a:ext cx="1" cy="382"/>
            </a:xfrm>
            <a:prstGeom prst="line">
              <a:avLst/>
            </a:prstGeom>
            <a:grpFill/>
            <a:ln w="23813">
              <a:solidFill>
                <a:srgbClr val="000000"/>
              </a:solidFill>
              <a:round/>
              <a:headEnd/>
              <a:tailEnd/>
            </a:ln>
          </p:spPr>
          <p:txBody>
            <a:bodyPr/>
            <a:lstStyle/>
            <a:p>
              <a:endParaRPr lang="en-US"/>
            </a:p>
          </p:txBody>
        </p:sp>
        <p:sp>
          <p:nvSpPr>
            <p:cNvPr id="33860" name="Oval 79"/>
            <p:cNvSpPr>
              <a:spLocks noChangeArrowheads="1"/>
            </p:cNvSpPr>
            <p:nvPr/>
          </p:nvSpPr>
          <p:spPr bwMode="auto">
            <a:xfrm>
              <a:off x="1317" y="1601"/>
              <a:ext cx="183" cy="184"/>
            </a:xfrm>
            <a:prstGeom prst="ellipse">
              <a:avLst/>
            </a:prstGeom>
            <a:grpFill/>
            <a:ln w="23813">
              <a:solidFill>
                <a:srgbClr val="000000"/>
              </a:solidFill>
              <a:round/>
              <a:headEnd/>
              <a:tailEnd/>
            </a:ln>
          </p:spPr>
          <p:txBody>
            <a:bodyPr/>
            <a:lstStyle/>
            <a:p>
              <a:pPr eaLnBrk="0" hangingPunct="0"/>
              <a:endParaRPr lang="en-US"/>
            </a:p>
          </p:txBody>
        </p:sp>
        <p:sp>
          <p:nvSpPr>
            <p:cNvPr id="33861" name="Rectangle 80"/>
            <p:cNvSpPr>
              <a:spLocks noChangeArrowheads="1"/>
            </p:cNvSpPr>
            <p:nvPr/>
          </p:nvSpPr>
          <p:spPr bwMode="auto">
            <a:xfrm>
              <a:off x="1285" y="1452"/>
              <a:ext cx="273" cy="134"/>
            </a:xfrm>
            <a:prstGeom prst="rect">
              <a:avLst/>
            </a:prstGeom>
            <a:grpFill/>
            <a:ln w="9525">
              <a:noFill/>
              <a:miter lim="800000"/>
              <a:headEnd/>
              <a:tailEnd/>
            </a:ln>
          </p:spPr>
          <p:txBody>
            <a:bodyPr wrap="none" lIns="0" tIns="0" rIns="0" bIns="0">
              <a:spAutoFit/>
            </a:bodyPr>
            <a:lstStyle/>
            <a:p>
              <a:pPr eaLnBrk="0" hangingPunct="0"/>
              <a:r>
                <a:rPr lang="en-US" sz="1400">
                  <a:solidFill>
                    <a:srgbClr val="000000"/>
                  </a:solidFill>
                  <a:latin typeface="Helvetica"/>
                </a:rPr>
                <a:t>c.o.m</a:t>
              </a:r>
              <a:endParaRPr lang="en-US" sz="2400">
                <a:latin typeface="Times"/>
              </a:endParaRPr>
            </a:p>
          </p:txBody>
        </p:sp>
        <p:sp>
          <p:nvSpPr>
            <p:cNvPr id="33862" name="Rectangle 81"/>
            <p:cNvSpPr>
              <a:spLocks noChangeArrowheads="1"/>
            </p:cNvSpPr>
            <p:nvPr/>
          </p:nvSpPr>
          <p:spPr bwMode="auto">
            <a:xfrm>
              <a:off x="2182" y="2635"/>
              <a:ext cx="88" cy="173"/>
            </a:xfrm>
            <a:prstGeom prst="rect">
              <a:avLst/>
            </a:prstGeom>
            <a:grpFill/>
            <a:ln w="9525">
              <a:noFill/>
              <a:miter lim="800000"/>
              <a:headEnd/>
              <a:tailEnd/>
            </a:ln>
          </p:spPr>
          <p:txBody>
            <a:bodyPr wrap="none" lIns="0" tIns="0" rIns="0" bIns="0">
              <a:spAutoFit/>
            </a:bodyPr>
            <a:lstStyle/>
            <a:p>
              <a:pPr eaLnBrk="0" hangingPunct="0"/>
              <a:r>
                <a:rPr lang="en-US">
                  <a:solidFill>
                    <a:srgbClr val="000000"/>
                  </a:solidFill>
                  <a:latin typeface="Helvetica"/>
                </a:rPr>
                <a:t>F</a:t>
              </a:r>
              <a:endParaRPr lang="en-US" sz="2400">
                <a:latin typeface="Times"/>
              </a:endParaRPr>
            </a:p>
          </p:txBody>
        </p:sp>
        <p:sp>
          <p:nvSpPr>
            <p:cNvPr id="33863" name="Rectangle 82"/>
            <p:cNvSpPr>
              <a:spLocks noChangeArrowheads="1"/>
            </p:cNvSpPr>
            <p:nvPr/>
          </p:nvSpPr>
          <p:spPr bwMode="auto">
            <a:xfrm>
              <a:off x="2270" y="2723"/>
              <a:ext cx="248" cy="134"/>
            </a:xfrm>
            <a:prstGeom prst="rect">
              <a:avLst/>
            </a:prstGeom>
            <a:grpFill/>
            <a:ln w="9525">
              <a:noFill/>
              <a:miter lim="800000"/>
              <a:headEnd/>
              <a:tailEnd/>
            </a:ln>
          </p:spPr>
          <p:txBody>
            <a:bodyPr wrap="none" lIns="0" tIns="0" rIns="0" bIns="0">
              <a:spAutoFit/>
            </a:bodyPr>
            <a:lstStyle/>
            <a:p>
              <a:pPr eaLnBrk="0" hangingPunct="0"/>
              <a:r>
                <a:rPr lang="en-US" sz="1400" dirty="0">
                  <a:solidFill>
                    <a:srgbClr val="000000"/>
                  </a:solidFill>
                  <a:latin typeface="Helvetica"/>
                </a:rPr>
                <a:t>Load</a:t>
              </a:r>
              <a:endParaRPr lang="en-US" sz="2400" dirty="0">
                <a:latin typeface="Times"/>
              </a:endParaRPr>
            </a:p>
          </p:txBody>
        </p:sp>
        <p:sp>
          <p:nvSpPr>
            <p:cNvPr id="33864" name="Rectangle 83"/>
            <p:cNvSpPr>
              <a:spLocks noChangeArrowheads="1"/>
            </p:cNvSpPr>
            <p:nvPr/>
          </p:nvSpPr>
          <p:spPr bwMode="auto">
            <a:xfrm>
              <a:off x="1341" y="2259"/>
              <a:ext cx="88" cy="173"/>
            </a:xfrm>
            <a:prstGeom prst="rect">
              <a:avLst/>
            </a:prstGeom>
            <a:grpFill/>
            <a:ln w="9525">
              <a:noFill/>
              <a:miter lim="800000"/>
              <a:headEnd/>
              <a:tailEnd/>
            </a:ln>
          </p:spPr>
          <p:txBody>
            <a:bodyPr wrap="none" lIns="0" tIns="0" rIns="0" bIns="0">
              <a:spAutoFit/>
            </a:bodyPr>
            <a:lstStyle/>
            <a:p>
              <a:pPr eaLnBrk="0" hangingPunct="0"/>
              <a:r>
                <a:rPr lang="en-US">
                  <a:solidFill>
                    <a:srgbClr val="000000"/>
                  </a:solidFill>
                  <a:latin typeface="Helvetica"/>
                </a:rPr>
                <a:t>F</a:t>
              </a:r>
              <a:endParaRPr lang="en-US" sz="2400">
                <a:latin typeface="Times"/>
              </a:endParaRPr>
            </a:p>
          </p:txBody>
        </p:sp>
        <p:sp>
          <p:nvSpPr>
            <p:cNvPr id="33865" name="Rectangle 84"/>
            <p:cNvSpPr>
              <a:spLocks noChangeArrowheads="1"/>
            </p:cNvSpPr>
            <p:nvPr/>
          </p:nvSpPr>
          <p:spPr bwMode="auto">
            <a:xfrm>
              <a:off x="1429" y="2347"/>
              <a:ext cx="181" cy="134"/>
            </a:xfrm>
            <a:prstGeom prst="rect">
              <a:avLst/>
            </a:prstGeom>
            <a:grpFill/>
            <a:ln w="9525">
              <a:noFill/>
              <a:miter lim="800000"/>
              <a:headEnd/>
              <a:tailEnd/>
            </a:ln>
          </p:spPr>
          <p:txBody>
            <a:bodyPr wrap="none" lIns="0" tIns="0" rIns="0" bIns="0">
              <a:spAutoFit/>
            </a:bodyPr>
            <a:lstStyle/>
            <a:p>
              <a:pPr eaLnBrk="0" hangingPunct="0"/>
              <a:r>
                <a:rPr lang="en-US" sz="1400" dirty="0">
                  <a:solidFill>
                    <a:srgbClr val="000000"/>
                  </a:solidFill>
                  <a:latin typeface="Helvetica"/>
                </a:rPr>
                <a:t>BW</a:t>
              </a:r>
              <a:endParaRPr lang="en-US" sz="2400" dirty="0">
                <a:latin typeface="Times"/>
              </a:endParaRPr>
            </a:p>
          </p:txBody>
        </p:sp>
        <p:sp>
          <p:nvSpPr>
            <p:cNvPr id="33866" name="Line 85"/>
            <p:cNvSpPr>
              <a:spLocks noChangeShapeType="1"/>
            </p:cNvSpPr>
            <p:nvPr/>
          </p:nvSpPr>
          <p:spPr bwMode="auto">
            <a:xfrm flipH="1">
              <a:off x="252" y="1528"/>
              <a:ext cx="1361" cy="1050"/>
            </a:xfrm>
            <a:prstGeom prst="line">
              <a:avLst/>
            </a:prstGeom>
            <a:grpFill/>
            <a:ln w="12700">
              <a:solidFill>
                <a:srgbClr val="000000"/>
              </a:solidFill>
              <a:round/>
              <a:headEnd/>
              <a:tailEnd/>
            </a:ln>
          </p:spPr>
          <p:txBody>
            <a:bodyPr/>
            <a:lstStyle/>
            <a:p>
              <a:endParaRPr lang="en-US"/>
            </a:p>
          </p:txBody>
        </p:sp>
        <p:sp>
          <p:nvSpPr>
            <p:cNvPr id="33867" name="Line 86"/>
            <p:cNvSpPr>
              <a:spLocks noChangeShapeType="1"/>
            </p:cNvSpPr>
            <p:nvPr/>
          </p:nvSpPr>
          <p:spPr bwMode="auto">
            <a:xfrm>
              <a:off x="148" y="2578"/>
              <a:ext cx="609" cy="1"/>
            </a:xfrm>
            <a:prstGeom prst="line">
              <a:avLst/>
            </a:prstGeom>
            <a:grpFill/>
            <a:ln w="12700">
              <a:solidFill>
                <a:srgbClr val="000000"/>
              </a:solidFill>
              <a:round/>
              <a:headEnd/>
              <a:tailEnd/>
            </a:ln>
          </p:spPr>
          <p:txBody>
            <a:bodyPr/>
            <a:lstStyle/>
            <a:p>
              <a:endParaRPr lang="en-US"/>
            </a:p>
          </p:txBody>
        </p:sp>
        <p:sp>
          <p:nvSpPr>
            <p:cNvPr id="33868" name="Arc 87"/>
            <p:cNvSpPr>
              <a:spLocks/>
            </p:cNvSpPr>
            <p:nvPr/>
          </p:nvSpPr>
          <p:spPr bwMode="auto">
            <a:xfrm>
              <a:off x="464" y="2432"/>
              <a:ext cx="86" cy="153"/>
            </a:xfrm>
            <a:custGeom>
              <a:avLst/>
              <a:gdLst>
                <a:gd name="T0" fmla="*/ 0 w 21857"/>
                <a:gd name="T1" fmla="*/ 0 h 21600"/>
                <a:gd name="T2" fmla="*/ 0 w 21857"/>
                <a:gd name="T3" fmla="*/ 0 h 21600"/>
                <a:gd name="T4" fmla="*/ 0 w 21857"/>
                <a:gd name="T5" fmla="*/ 0 h 21600"/>
                <a:gd name="T6" fmla="*/ 0 60000 65536"/>
                <a:gd name="T7" fmla="*/ 0 60000 65536"/>
                <a:gd name="T8" fmla="*/ 0 60000 65536"/>
                <a:gd name="T9" fmla="*/ 0 w 21857"/>
                <a:gd name="T10" fmla="*/ 0 h 21600"/>
                <a:gd name="T11" fmla="*/ 21857 w 21857"/>
                <a:gd name="T12" fmla="*/ 21600 h 21600"/>
              </a:gdLst>
              <a:ahLst/>
              <a:cxnLst>
                <a:cxn ang="T6">
                  <a:pos x="T0" y="T1"/>
                </a:cxn>
                <a:cxn ang="T7">
                  <a:pos x="T2" y="T3"/>
                </a:cxn>
                <a:cxn ang="T8">
                  <a:pos x="T4" y="T5"/>
                </a:cxn>
              </a:cxnLst>
              <a:rect l="T9" t="T10" r="T11" b="T12"/>
              <a:pathLst>
                <a:path w="21857" h="21600" fill="none" extrusionOk="0">
                  <a:moveTo>
                    <a:pt x="-1" y="1"/>
                  </a:moveTo>
                  <a:cubicBezTo>
                    <a:pt x="85" y="0"/>
                    <a:pt x="171" y="-1"/>
                    <a:pt x="257" y="0"/>
                  </a:cubicBezTo>
                  <a:cubicBezTo>
                    <a:pt x="12186" y="0"/>
                    <a:pt x="21857" y="9670"/>
                    <a:pt x="21857" y="21600"/>
                  </a:cubicBezTo>
                </a:path>
                <a:path w="21857" h="21600" stroke="0" extrusionOk="0">
                  <a:moveTo>
                    <a:pt x="-1" y="1"/>
                  </a:moveTo>
                  <a:cubicBezTo>
                    <a:pt x="85" y="0"/>
                    <a:pt x="171" y="-1"/>
                    <a:pt x="257" y="0"/>
                  </a:cubicBezTo>
                  <a:cubicBezTo>
                    <a:pt x="12186" y="0"/>
                    <a:pt x="21857" y="9670"/>
                    <a:pt x="21857" y="21600"/>
                  </a:cubicBezTo>
                  <a:lnTo>
                    <a:pt x="257" y="21600"/>
                  </a:lnTo>
                  <a:close/>
                </a:path>
              </a:pathLst>
            </a:custGeom>
            <a:grpFill/>
            <a:ln w="12700">
              <a:solidFill>
                <a:srgbClr val="000000"/>
              </a:solidFill>
              <a:round/>
              <a:headEnd/>
              <a:tailEnd/>
            </a:ln>
          </p:spPr>
          <p:txBody>
            <a:bodyPr/>
            <a:lstStyle/>
            <a:p>
              <a:pPr eaLnBrk="0" hangingPunct="0"/>
              <a:endParaRPr lang="en-US"/>
            </a:p>
          </p:txBody>
        </p:sp>
        <p:sp>
          <p:nvSpPr>
            <p:cNvPr id="33869" name="Rectangle 88"/>
            <p:cNvSpPr>
              <a:spLocks noChangeArrowheads="1"/>
            </p:cNvSpPr>
            <p:nvPr/>
          </p:nvSpPr>
          <p:spPr bwMode="auto">
            <a:xfrm>
              <a:off x="653" y="2412"/>
              <a:ext cx="468" cy="173"/>
            </a:xfrm>
            <a:prstGeom prst="rect">
              <a:avLst/>
            </a:prstGeom>
            <a:grpFill/>
            <a:ln w="9525">
              <a:noFill/>
              <a:miter lim="800000"/>
              <a:headEnd/>
              <a:tailEnd/>
            </a:ln>
          </p:spPr>
          <p:txBody>
            <a:bodyPr wrap="none" lIns="0" tIns="0" rIns="0" bIns="0">
              <a:spAutoFit/>
            </a:bodyPr>
            <a:lstStyle/>
            <a:p>
              <a:pPr eaLnBrk="0" hangingPunct="0"/>
              <a:r>
                <a:rPr lang="en-US" dirty="0">
                  <a:solidFill>
                    <a:srgbClr val="000000"/>
                  </a:solidFill>
                  <a:latin typeface="Symbol" pitchFamily="18" charset="2"/>
                </a:rPr>
                <a:t>q=90-a</a:t>
              </a:r>
              <a:endParaRPr lang="en-US" sz="2400" dirty="0">
                <a:latin typeface="Times"/>
              </a:endParaRPr>
            </a:p>
          </p:txBody>
        </p:sp>
        <p:sp>
          <p:nvSpPr>
            <p:cNvPr id="33870" name="Line 89"/>
            <p:cNvSpPr>
              <a:spLocks noChangeShapeType="1"/>
            </p:cNvSpPr>
            <p:nvPr/>
          </p:nvSpPr>
          <p:spPr bwMode="auto">
            <a:xfrm flipV="1">
              <a:off x="277" y="2035"/>
              <a:ext cx="0" cy="543"/>
            </a:xfrm>
            <a:prstGeom prst="line">
              <a:avLst/>
            </a:prstGeom>
            <a:grpFill/>
            <a:ln w="9525">
              <a:solidFill>
                <a:schemeClr val="tx1"/>
              </a:solidFill>
              <a:round/>
              <a:headEnd/>
              <a:tailEnd/>
            </a:ln>
          </p:spPr>
          <p:txBody>
            <a:bodyPr wrap="none" anchor="ctr"/>
            <a:lstStyle/>
            <a:p>
              <a:endParaRPr lang="en-US"/>
            </a:p>
          </p:txBody>
        </p:sp>
        <p:sp>
          <p:nvSpPr>
            <p:cNvPr id="33871" name="Text Box 90"/>
            <p:cNvSpPr txBox="1">
              <a:spLocks noChangeArrowheads="1"/>
            </p:cNvSpPr>
            <p:nvPr/>
          </p:nvSpPr>
          <p:spPr bwMode="auto">
            <a:xfrm>
              <a:off x="278" y="2240"/>
              <a:ext cx="207" cy="231"/>
            </a:xfrm>
            <a:prstGeom prst="rect">
              <a:avLst/>
            </a:prstGeom>
            <a:grpFill/>
            <a:ln w="9525">
              <a:noFill/>
              <a:miter lim="800000"/>
              <a:headEnd/>
              <a:tailEnd/>
            </a:ln>
          </p:spPr>
          <p:txBody>
            <a:bodyPr wrap="none">
              <a:spAutoFit/>
            </a:bodyPr>
            <a:lstStyle/>
            <a:p>
              <a:pPr eaLnBrk="0" hangingPunct="0"/>
              <a:r>
                <a:rPr lang="en-US">
                  <a:latin typeface="Symbol" pitchFamily="18" charset="2"/>
                </a:rPr>
                <a:t>a</a:t>
              </a:r>
            </a:p>
          </p:txBody>
        </p:sp>
      </p:grpSp>
      <p:sp>
        <p:nvSpPr>
          <p:cNvPr id="33839" name="Text Box 91"/>
          <p:cNvSpPr txBox="1">
            <a:spLocks noChangeArrowheads="1"/>
          </p:cNvSpPr>
          <p:nvPr/>
        </p:nvSpPr>
        <p:spPr bwMode="auto">
          <a:xfrm>
            <a:off x="6583363" y="5486400"/>
            <a:ext cx="2332037" cy="396875"/>
          </a:xfrm>
          <a:prstGeom prst="rect">
            <a:avLst/>
          </a:prstGeom>
          <a:noFill/>
          <a:ln w="9525">
            <a:noFill/>
            <a:miter lim="800000"/>
            <a:headEnd/>
            <a:tailEnd/>
          </a:ln>
        </p:spPr>
        <p:txBody>
          <a:bodyPr wrap="none">
            <a:spAutoFit/>
          </a:bodyPr>
          <a:lstStyle/>
          <a:p>
            <a:pPr eaLnBrk="0" hangingPunct="0"/>
            <a:r>
              <a:rPr lang="en-US" sz="2000">
                <a:solidFill>
                  <a:schemeClr val="bg2"/>
                </a:solidFill>
                <a:latin typeface="Helvetica"/>
              </a:rPr>
              <a:t>F</a:t>
            </a:r>
            <a:r>
              <a:rPr lang="en-US" sz="2000" baseline="-25000">
                <a:solidFill>
                  <a:schemeClr val="bg2"/>
                </a:solidFill>
                <a:latin typeface="Helvetica"/>
              </a:rPr>
              <a:t>L5/S1</a:t>
            </a:r>
            <a:r>
              <a:rPr lang="en-US" sz="2000">
                <a:solidFill>
                  <a:schemeClr val="bg2"/>
                </a:solidFill>
                <a:latin typeface="Helvetica"/>
              </a:rPr>
              <a:t> = F</a:t>
            </a:r>
            <a:r>
              <a:rPr lang="en-US" sz="2000" baseline="-25000">
                <a:solidFill>
                  <a:schemeClr val="bg2"/>
                </a:solidFill>
                <a:latin typeface="Helvetica"/>
              </a:rPr>
              <a:t>BW</a:t>
            </a:r>
            <a:r>
              <a:rPr lang="en-US" sz="2000">
                <a:solidFill>
                  <a:schemeClr val="bg2"/>
                </a:solidFill>
                <a:latin typeface="Helvetica"/>
              </a:rPr>
              <a:t> + Load</a:t>
            </a:r>
          </a:p>
        </p:txBody>
      </p:sp>
      <p:sp>
        <p:nvSpPr>
          <p:cNvPr id="92" name="Rectangle 91"/>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4149340989"/>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5"/>
          <p:cNvSpPr>
            <a:spLocks noGrp="1" noChangeArrowheads="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fld id="{C9834CE3-9A6E-4E61-985A-A7BB862BF0F8}" type="slidenum">
              <a:rPr lang="en-US" smtClean="0"/>
              <a:pPr>
                <a:defRPr/>
              </a:pPr>
              <a:t>66</a:t>
            </a:fld>
            <a:endParaRPr lang="en-US" smtClean="0"/>
          </a:p>
        </p:txBody>
      </p:sp>
      <p:sp>
        <p:nvSpPr>
          <p:cNvPr id="495618" name="Rectangle 2"/>
          <p:cNvSpPr>
            <a:spLocks noGrp="1" noChangeArrowheads="1"/>
          </p:cNvSpPr>
          <p:nvPr>
            <p:ph type="title"/>
          </p:nvPr>
        </p:nvSpPr>
        <p:spPr/>
        <p:txBody>
          <a:bodyPr>
            <a:normAutofit/>
          </a:bodyPr>
          <a:lstStyle/>
          <a:p>
            <a:pPr eaLnBrk="1" fontAlgn="auto" hangingPunct="1">
              <a:spcAft>
                <a:spcPts val="0"/>
              </a:spcAft>
              <a:defRPr/>
            </a:pPr>
            <a:r>
              <a:rPr lang="en-US" sz="4400" i="1" dirty="0" smtClean="0">
                <a:solidFill>
                  <a:schemeClr val="tx1">
                    <a:lumMod val="65000"/>
                    <a:lumOff val="35000"/>
                  </a:schemeClr>
                </a:solidFill>
              </a:rPr>
              <a:t>Manual </a:t>
            </a:r>
            <a:r>
              <a:rPr lang="en-US" sz="4400" i="1" dirty="0">
                <a:solidFill>
                  <a:schemeClr val="tx1">
                    <a:lumMod val="65000"/>
                    <a:lumOff val="35000"/>
                  </a:schemeClr>
                </a:solidFill>
              </a:rPr>
              <a:t>Material </a:t>
            </a:r>
            <a:r>
              <a:rPr lang="en-US" sz="4400" i="1" dirty="0" smtClean="0">
                <a:solidFill>
                  <a:schemeClr val="tx1">
                    <a:lumMod val="65000"/>
                    <a:lumOff val="35000"/>
                  </a:schemeClr>
                </a:solidFill>
              </a:rPr>
              <a:t>Handling</a:t>
            </a:r>
            <a:endParaRPr lang="en-US" sz="4400" dirty="0">
              <a:solidFill>
                <a:schemeClr val="tx1">
                  <a:lumMod val="65000"/>
                  <a:lumOff val="35000"/>
                </a:schemeClr>
              </a:solidFill>
            </a:endParaRPr>
          </a:p>
        </p:txBody>
      </p:sp>
      <p:pic>
        <p:nvPicPr>
          <p:cNvPr id="34820" name="Picture 6"/>
          <p:cNvPicPr>
            <a:picLocks noChangeAspect="1" noChangeArrowheads="1"/>
          </p:cNvPicPr>
          <p:nvPr/>
        </p:nvPicPr>
        <p:blipFill>
          <a:blip r:embed="rId3" cstate="print"/>
          <a:srcRect/>
          <a:stretch>
            <a:fillRect/>
          </a:stretch>
        </p:blipFill>
        <p:spPr bwMode="auto">
          <a:xfrm>
            <a:off x="1828800" y="1604962"/>
            <a:ext cx="5703888" cy="4643438"/>
          </a:xfrm>
          <a:prstGeom prst="rect">
            <a:avLst/>
          </a:prstGeom>
          <a:noFill/>
          <a:ln w="9525">
            <a:noFill/>
            <a:miter lim="800000"/>
            <a:headEnd/>
            <a:tailEnd/>
          </a:ln>
        </p:spPr>
      </p:pic>
      <p:sp>
        <p:nvSpPr>
          <p:cNvPr id="11" name="Rectangle 10"/>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1941752552"/>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3"/>
          <p:cNvSpPr>
            <a:spLocks noGrp="1" noChangeArrowheads="1"/>
          </p:cNvSpPr>
          <p:nvPr>
            <p:ph idx="1"/>
          </p:nvPr>
        </p:nvSpPr>
        <p:spPr>
          <a:xfrm>
            <a:off x="1259632" y="1789113"/>
            <a:ext cx="7638306" cy="3854450"/>
          </a:xfrm>
        </p:spPr>
        <p:txBody>
          <a:bodyPr>
            <a:normAutofit/>
          </a:bodyPr>
          <a:lstStyle/>
          <a:p>
            <a:pPr marL="457200" indent="-457200" eaLnBrk="1" hangingPunct="1">
              <a:spcBef>
                <a:spcPct val="40000"/>
              </a:spcBef>
              <a:buFont typeface="Wingdings" pitchFamily="2" charset="2"/>
              <a:buChar char="§"/>
            </a:pPr>
            <a:r>
              <a:rPr lang="en-US" sz="2400" i="1" dirty="0" smtClean="0"/>
              <a:t>Overexertion </a:t>
            </a:r>
            <a:r>
              <a:rPr lang="en-US" sz="2400" dirty="0" err="1" smtClean="0"/>
              <a:t>sebagai</a:t>
            </a:r>
            <a:r>
              <a:rPr lang="en-US" sz="2400" dirty="0" smtClean="0"/>
              <a:t> </a:t>
            </a:r>
            <a:r>
              <a:rPr lang="en-US" sz="2400" dirty="0" err="1" smtClean="0"/>
              <a:t>sumber</a:t>
            </a:r>
            <a:r>
              <a:rPr lang="en-US" sz="2400" dirty="0" smtClean="0"/>
              <a:t> </a:t>
            </a:r>
            <a:r>
              <a:rPr lang="en-US" sz="2400" dirty="0" err="1" smtClean="0"/>
              <a:t>biaya</a:t>
            </a:r>
            <a:r>
              <a:rPr lang="en-US" sz="2400" dirty="0" smtClean="0"/>
              <a:t> MSDs </a:t>
            </a:r>
            <a:r>
              <a:rPr lang="en-US" sz="2400" dirty="0" err="1" smtClean="0"/>
              <a:t>terbesar</a:t>
            </a:r>
            <a:endParaRPr lang="en-US" sz="2400" dirty="0" smtClean="0"/>
          </a:p>
          <a:p>
            <a:pPr marL="719138" lvl="1" indent="-261938" eaLnBrk="1" hangingPunct="1">
              <a:spcBef>
                <a:spcPct val="40000"/>
              </a:spcBef>
              <a:buFont typeface="Wingdings" pitchFamily="2" charset="2"/>
              <a:buChar char="§"/>
            </a:pPr>
            <a:r>
              <a:rPr lang="en-US" sz="2000" dirty="0" err="1" smtClean="0"/>
              <a:t>Penyebab</a:t>
            </a:r>
            <a:r>
              <a:rPr lang="en-US" sz="2000" dirty="0" smtClean="0"/>
              <a:t> </a:t>
            </a:r>
            <a:r>
              <a:rPr lang="en-US" sz="2000" dirty="0" err="1" smtClean="0"/>
              <a:t>utama</a:t>
            </a:r>
            <a:r>
              <a:rPr lang="en-US" sz="2000" dirty="0" smtClean="0"/>
              <a:t>: </a:t>
            </a:r>
            <a:r>
              <a:rPr lang="en-US" sz="2000" i="1" dirty="0" smtClean="0"/>
              <a:t>lifting</a:t>
            </a:r>
          </a:p>
          <a:p>
            <a:pPr marL="457200" indent="-457200" eaLnBrk="1" hangingPunct="1">
              <a:spcBef>
                <a:spcPct val="40000"/>
              </a:spcBef>
              <a:buFont typeface="Wingdings" pitchFamily="2" charset="2"/>
              <a:buChar char="§"/>
            </a:pPr>
            <a:r>
              <a:rPr lang="en-US" sz="2400" dirty="0" smtClean="0"/>
              <a:t>Back injury</a:t>
            </a:r>
          </a:p>
          <a:p>
            <a:pPr marL="719138" lvl="1" indent="-261938" eaLnBrk="1" hangingPunct="1">
              <a:spcBef>
                <a:spcPct val="40000"/>
              </a:spcBef>
              <a:buFont typeface="Wingdings" pitchFamily="2" charset="2"/>
              <a:buChar char="§"/>
            </a:pPr>
            <a:r>
              <a:rPr lang="en-US" sz="2000" dirty="0" smtClean="0"/>
              <a:t>20% </a:t>
            </a:r>
            <a:r>
              <a:rPr lang="en-US" sz="2000" dirty="0" err="1" smtClean="0"/>
              <a:t>dari</a:t>
            </a:r>
            <a:r>
              <a:rPr lang="en-US" sz="2000" dirty="0" smtClean="0"/>
              <a:t> total </a:t>
            </a:r>
            <a:r>
              <a:rPr lang="en-US" sz="2000" dirty="0" err="1" smtClean="0"/>
              <a:t>kelainan</a:t>
            </a:r>
            <a:r>
              <a:rPr lang="en-US" sz="2000" dirty="0" smtClean="0"/>
              <a:t> MSDs</a:t>
            </a:r>
          </a:p>
          <a:p>
            <a:pPr marL="719138" lvl="1" indent="-261938" eaLnBrk="1" hangingPunct="1">
              <a:spcBef>
                <a:spcPct val="40000"/>
              </a:spcBef>
              <a:buFont typeface="Wingdings" pitchFamily="2" charset="2"/>
              <a:buChar char="§"/>
            </a:pPr>
            <a:r>
              <a:rPr lang="en-US" sz="2000" dirty="0" smtClean="0"/>
              <a:t>30% </a:t>
            </a:r>
            <a:r>
              <a:rPr lang="en-US" sz="2000" dirty="0" err="1" smtClean="0"/>
              <a:t>dari</a:t>
            </a:r>
            <a:r>
              <a:rPr lang="en-US" sz="2000" dirty="0" smtClean="0"/>
              <a:t> total </a:t>
            </a:r>
            <a:r>
              <a:rPr lang="en-US" sz="2000" dirty="0" err="1" smtClean="0"/>
              <a:t>biaya</a:t>
            </a:r>
            <a:r>
              <a:rPr lang="en-US" sz="2000" dirty="0" smtClean="0"/>
              <a:t> </a:t>
            </a:r>
            <a:r>
              <a:rPr lang="en-US" sz="2000" dirty="0" err="1" smtClean="0"/>
              <a:t>kompensasi</a:t>
            </a:r>
            <a:endParaRPr lang="en-US" sz="2000" dirty="0" smtClean="0"/>
          </a:p>
          <a:p>
            <a:pPr marL="719138" lvl="1" indent="-261938" eaLnBrk="1" hangingPunct="1">
              <a:spcBef>
                <a:spcPct val="40000"/>
              </a:spcBef>
              <a:buFont typeface="Wingdings" pitchFamily="2" charset="2"/>
              <a:buChar char="§"/>
            </a:pPr>
            <a:r>
              <a:rPr lang="en-US" sz="2000" dirty="0" smtClean="0"/>
              <a:t>Total </a:t>
            </a:r>
            <a:r>
              <a:rPr lang="en-US" sz="2000" dirty="0" err="1" smtClean="0"/>
              <a:t>biaya</a:t>
            </a:r>
            <a:r>
              <a:rPr lang="en-US" sz="2000" dirty="0" smtClean="0"/>
              <a:t> $ ~30 billion per </a:t>
            </a:r>
            <a:r>
              <a:rPr lang="en-US" sz="2000" dirty="0" err="1" smtClean="0"/>
              <a:t>tahun</a:t>
            </a:r>
            <a:r>
              <a:rPr lang="en-US" sz="2000" dirty="0" smtClean="0"/>
              <a:t> </a:t>
            </a:r>
          </a:p>
          <a:p>
            <a:pPr marL="457200" indent="-457200" eaLnBrk="1" hangingPunct="1">
              <a:spcBef>
                <a:spcPct val="40000"/>
              </a:spcBef>
              <a:buFont typeface="Wingdings" pitchFamily="2" charset="2"/>
              <a:buChar char="§"/>
            </a:pPr>
            <a:endParaRPr lang="en-US" sz="2400" i="1" dirty="0" smtClean="0"/>
          </a:p>
        </p:txBody>
      </p:sp>
      <p:sp>
        <p:nvSpPr>
          <p:cNvPr id="33795" name="Slide Number Placeholder 4"/>
          <p:cNvSpPr>
            <a:spLocks noGrp="1"/>
          </p:cNvSpPr>
          <p:nvPr>
            <p:ph type="sldNum" sz="quarter" idx="11"/>
          </p:nvPr>
        </p:nvSpPr>
        <p:spPr bwMode="auto">
          <a:ln>
            <a:miter lim="800000"/>
            <a:headEnd/>
            <a:tailEnd/>
          </a:ln>
        </p:spPr>
        <p:txBody>
          <a:bodyPr wrap="square" lIns="91440" tIns="45720" rIns="91440" bIns="45720" numCol="1" anchorCtr="0" compatLnSpc="1">
            <a:prstTxWarp prst="textNoShape">
              <a:avLst/>
            </a:prstTxWarp>
          </a:bodyPr>
          <a:lstStyle/>
          <a:p>
            <a:pPr>
              <a:defRPr/>
            </a:pPr>
            <a:fld id="{E83F15E7-097C-4EA3-820C-583ACA68A27D}" type="slidenum">
              <a:rPr lang="en-US" smtClean="0"/>
              <a:pPr>
                <a:defRPr/>
              </a:pPr>
              <a:t>67</a:t>
            </a:fld>
            <a:endParaRPr lang="en-US" smtClean="0"/>
          </a:p>
        </p:txBody>
      </p:sp>
      <p:sp>
        <p:nvSpPr>
          <p:cNvPr id="497666" name="Rectangle 2"/>
          <p:cNvSpPr>
            <a:spLocks noGrp="1" noRot="1" noChangeArrowheads="1"/>
          </p:cNvSpPr>
          <p:nvPr>
            <p:ph type="title"/>
          </p:nvPr>
        </p:nvSpPr>
        <p:spPr>
          <a:xfrm>
            <a:off x="457200" y="323850"/>
            <a:ext cx="8229600" cy="946150"/>
          </a:xfrm>
        </p:spPr>
        <p:txBody>
          <a:bodyPr/>
          <a:lstStyle/>
          <a:p>
            <a:pPr eaLnBrk="1" fontAlgn="auto" hangingPunct="1">
              <a:spcAft>
                <a:spcPts val="0"/>
              </a:spcAft>
              <a:defRPr/>
            </a:pPr>
            <a:r>
              <a:rPr lang="en-US" i="1"/>
              <a:t>Masalah</a:t>
            </a:r>
          </a:p>
        </p:txBody>
      </p:sp>
      <p:sp>
        <p:nvSpPr>
          <p:cNvPr id="7" name="Rectangle 6"/>
          <p:cNvSpPr/>
          <p:nvPr/>
        </p:nvSpPr>
        <p:spPr>
          <a:xfrm>
            <a:off x="5257800" y="6400800"/>
            <a:ext cx="2438400" cy="381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a:p>
        </p:txBody>
      </p:sp>
    </p:spTree>
    <p:extLst>
      <p:ext uri="{BB962C8B-B14F-4D97-AF65-F5344CB8AC3E}">
        <p14:creationId xmlns:p14="http://schemas.microsoft.com/office/powerpoint/2010/main" val="2895281696"/>
      </p:ext>
    </p:extLst>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4"/>
          <p:cNvSpPr>
            <a:spLocks noGrp="1"/>
          </p:cNvSpPr>
          <p:nvPr>
            <p:ph type="ftr" sz="quarter" idx="11"/>
          </p:nvPr>
        </p:nvSpPr>
        <p:spPr/>
        <p:txBody>
          <a:bodyPr/>
          <a:lstStyle/>
          <a:p>
            <a:r>
              <a:rPr lang="en-US"/>
              <a:t>Biomekanika/ikun/2003</a:t>
            </a:r>
          </a:p>
        </p:txBody>
      </p:sp>
      <p:sp>
        <p:nvSpPr>
          <p:cNvPr id="5" name="Slide Number Placeholder 5"/>
          <p:cNvSpPr>
            <a:spLocks noGrp="1"/>
          </p:cNvSpPr>
          <p:nvPr>
            <p:ph type="sldNum" sz="quarter" idx="12"/>
          </p:nvPr>
        </p:nvSpPr>
        <p:spPr/>
        <p:txBody>
          <a:bodyPr/>
          <a:lstStyle/>
          <a:p>
            <a:fld id="{8903D8C7-1550-4CE9-8727-FC128DD591D7}" type="slidenum">
              <a:rPr lang="en-US"/>
              <a:pPr/>
              <a:t>68</a:t>
            </a:fld>
            <a:endParaRPr lang="en-US"/>
          </a:p>
        </p:txBody>
      </p:sp>
      <p:sp>
        <p:nvSpPr>
          <p:cNvPr id="53250" name="Rectangle 2"/>
          <p:cNvSpPr>
            <a:spLocks noGrp="1" noChangeArrowheads="1"/>
          </p:cNvSpPr>
          <p:nvPr>
            <p:ph type="title"/>
          </p:nvPr>
        </p:nvSpPr>
        <p:spPr>
          <a:xfrm>
            <a:off x="1600200" y="1447800"/>
            <a:ext cx="6096000" cy="609600"/>
          </a:xfrm>
        </p:spPr>
        <p:txBody>
          <a:bodyPr/>
          <a:lstStyle/>
          <a:p>
            <a:r>
              <a:rPr lang="en-US" dirty="0" err="1"/>
              <a:t>Tugas</a:t>
            </a:r>
            <a:r>
              <a:rPr lang="en-US" dirty="0"/>
              <a:t> </a:t>
            </a:r>
            <a:r>
              <a:rPr lang="en-US" dirty="0" err="1"/>
              <a:t>Kelompok</a:t>
            </a:r>
            <a:endParaRPr lang="en-US" dirty="0"/>
          </a:p>
        </p:txBody>
      </p:sp>
      <p:sp>
        <p:nvSpPr>
          <p:cNvPr id="53251" name="Rectangle 3"/>
          <p:cNvSpPr>
            <a:spLocks noGrp="1" noChangeArrowheads="1"/>
          </p:cNvSpPr>
          <p:nvPr>
            <p:ph type="body" idx="1"/>
          </p:nvPr>
        </p:nvSpPr>
        <p:spPr>
          <a:xfrm>
            <a:off x="1143000" y="2362200"/>
            <a:ext cx="7620000" cy="2209800"/>
          </a:xfrm>
        </p:spPr>
        <p:txBody>
          <a:bodyPr/>
          <a:lstStyle/>
          <a:p>
            <a:pPr indent="-1588">
              <a:buFont typeface="Wingdings" pitchFamily="2" charset="2"/>
              <a:buNone/>
            </a:pPr>
            <a:r>
              <a:rPr lang="en-US" sz="3600" dirty="0" err="1"/>
              <a:t>Setelah</a:t>
            </a:r>
            <a:r>
              <a:rPr lang="en-US" sz="3600" dirty="0"/>
              <a:t> </a:t>
            </a:r>
            <a:r>
              <a:rPr lang="en-US" sz="3600" dirty="0" err="1"/>
              <a:t>Anda</a:t>
            </a:r>
            <a:r>
              <a:rPr lang="en-US" sz="3600" dirty="0"/>
              <a:t> </a:t>
            </a:r>
            <a:r>
              <a:rPr lang="en-US" sz="3600" dirty="0" err="1"/>
              <a:t>mengikuti</a:t>
            </a:r>
            <a:r>
              <a:rPr lang="en-US" sz="3600" dirty="0"/>
              <a:t> </a:t>
            </a:r>
            <a:r>
              <a:rPr lang="en-US" sz="3600" dirty="0" err="1"/>
              <a:t>kuliah</a:t>
            </a:r>
            <a:r>
              <a:rPr lang="en-US" sz="3600" dirty="0"/>
              <a:t> </a:t>
            </a:r>
            <a:r>
              <a:rPr lang="en-US" sz="3600" dirty="0" err="1"/>
              <a:t>Biomekanika</a:t>
            </a:r>
            <a:r>
              <a:rPr lang="en-US" sz="3600" dirty="0"/>
              <a:t>, </a:t>
            </a:r>
            <a:r>
              <a:rPr lang="en-US" sz="3600" dirty="0" err="1"/>
              <a:t>diskusikan</a:t>
            </a:r>
            <a:r>
              <a:rPr lang="en-US" sz="3600" dirty="0"/>
              <a:t> </a:t>
            </a:r>
            <a:r>
              <a:rPr lang="en-US" sz="3600" dirty="0" err="1"/>
              <a:t>dan</a:t>
            </a:r>
            <a:r>
              <a:rPr lang="en-US" sz="3600" dirty="0"/>
              <a:t> </a:t>
            </a:r>
            <a:r>
              <a:rPr lang="en-US" sz="3600" dirty="0" err="1"/>
              <a:t>analisa</a:t>
            </a:r>
            <a:r>
              <a:rPr lang="en-US" sz="3600" dirty="0"/>
              <a:t> </a:t>
            </a:r>
            <a:r>
              <a:rPr lang="en-US" sz="3600" dirty="0" err="1"/>
              <a:t>aplikasi</a:t>
            </a:r>
            <a:r>
              <a:rPr lang="en-US" sz="3600" dirty="0"/>
              <a:t> </a:t>
            </a:r>
            <a:r>
              <a:rPr lang="en-US" sz="3600" dirty="0" err="1"/>
              <a:t>biomekanika</a:t>
            </a:r>
            <a:r>
              <a:rPr lang="en-US" sz="3600" dirty="0"/>
              <a:t> </a:t>
            </a:r>
            <a:r>
              <a:rPr lang="en-US" sz="3600" dirty="0" err="1"/>
              <a:t>dalam</a:t>
            </a:r>
            <a:r>
              <a:rPr lang="en-US" sz="3600" dirty="0"/>
              <a:t> </a:t>
            </a:r>
            <a:r>
              <a:rPr lang="en-US" sz="3600" dirty="0" err="1"/>
              <a:t>praktek</a:t>
            </a:r>
            <a:r>
              <a:rPr lang="en-US" sz="3600" dirty="0"/>
              <a:t> </a:t>
            </a:r>
            <a:r>
              <a:rPr lang="en-US" sz="3600" dirty="0" smtClean="0"/>
              <a:t>k3! </a:t>
            </a:r>
            <a:endParaRPr lang="en-US" sz="3600" dirty="0"/>
          </a:p>
          <a:p>
            <a:pPr>
              <a:buFont typeface="Wingdings" pitchFamily="2" charset="2"/>
              <a:buNone/>
            </a:pPr>
            <a:endParaRPr lang="en-US" dirty="0"/>
          </a:p>
        </p:txBody>
      </p:sp>
    </p:spTree>
    <p:extLst>
      <p:ext uri="{BB962C8B-B14F-4D97-AF65-F5344CB8AC3E}">
        <p14:creationId xmlns:p14="http://schemas.microsoft.com/office/powerpoint/2010/main" val="2152404928"/>
      </p:ext>
    </p:extLst>
  </p:cSld>
  <p:clrMapOvr>
    <a:masterClrMapping/>
  </p:clrMapOvr>
  <p:transition>
    <p:plu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64209" y="548680"/>
            <a:ext cx="7272808" cy="5139869"/>
          </a:xfrm>
          <a:prstGeom prst="rect">
            <a:avLst/>
          </a:prstGeom>
        </p:spPr>
        <p:txBody>
          <a:bodyPr wrap="square">
            <a:spAutoFit/>
          </a:bodyPr>
          <a:lstStyle/>
          <a:p>
            <a:pPr fontAlgn="auto">
              <a:spcBef>
                <a:spcPts val="0"/>
              </a:spcBef>
              <a:spcAft>
                <a:spcPts val="0"/>
              </a:spcAft>
            </a:pPr>
            <a:r>
              <a:rPr lang="en-US" sz="3200" dirty="0" smtClean="0">
                <a:solidFill>
                  <a:prstClr val="black"/>
                </a:solidFill>
                <a:latin typeface="Rockwell Condensed" pitchFamily="18" charset="0"/>
              </a:rPr>
              <a:t>1.3.  PENGATAR BIOMEKANIKA</a:t>
            </a:r>
          </a:p>
          <a:p>
            <a:pPr fontAlgn="auto">
              <a:spcBef>
                <a:spcPts val="0"/>
              </a:spcBef>
              <a:spcAft>
                <a:spcPts val="0"/>
              </a:spcAft>
            </a:pPr>
            <a:endParaRPr lang="en-US" sz="1800" dirty="0" smtClean="0">
              <a:solidFill>
                <a:prstClr val="black"/>
              </a:solidFill>
              <a:latin typeface="Calibri"/>
            </a:endParaRPr>
          </a:p>
          <a:p>
            <a:pPr fontAlgn="auto">
              <a:spcBef>
                <a:spcPts val="0"/>
              </a:spcBef>
              <a:spcAft>
                <a:spcPts val="0"/>
              </a:spcAft>
            </a:pPr>
            <a:r>
              <a:rPr lang="en-US" dirty="0" err="1" smtClean="0">
                <a:solidFill>
                  <a:prstClr val="black"/>
                </a:solidFill>
                <a:latin typeface="Rockwell" pitchFamily="18" charset="0"/>
              </a:rPr>
              <a:t>Penggunaan</a:t>
            </a:r>
            <a:r>
              <a:rPr lang="en-US" dirty="0" smtClean="0">
                <a:solidFill>
                  <a:prstClr val="black"/>
                </a:solidFill>
                <a:latin typeface="Rockwell" pitchFamily="18" charset="0"/>
              </a:rPr>
              <a:t> </a:t>
            </a:r>
            <a:r>
              <a:rPr lang="en-US" dirty="0" err="1" smtClean="0">
                <a:solidFill>
                  <a:prstClr val="black"/>
                </a:solidFill>
                <a:latin typeface="Rockwell" pitchFamily="18" charset="0"/>
              </a:rPr>
              <a:t>Fisika</a:t>
            </a:r>
            <a:r>
              <a:rPr lang="en-US" dirty="0" smtClean="0">
                <a:solidFill>
                  <a:prstClr val="black"/>
                </a:solidFill>
                <a:latin typeface="Rockwell" pitchFamily="18" charset="0"/>
              </a:rPr>
              <a:t> di </a:t>
            </a:r>
            <a:r>
              <a:rPr lang="en-US" dirty="0" err="1" smtClean="0">
                <a:solidFill>
                  <a:prstClr val="black"/>
                </a:solidFill>
                <a:latin typeface="Rockwell" pitchFamily="18" charset="0"/>
              </a:rPr>
              <a:t>Kesehatan</a:t>
            </a:r>
            <a:r>
              <a:rPr lang="en-US" dirty="0" smtClean="0">
                <a:solidFill>
                  <a:prstClr val="black"/>
                </a:solidFill>
                <a:latin typeface="Rockwell" pitchFamily="18" charset="0"/>
              </a:rPr>
              <a:t> :</a:t>
            </a:r>
          </a:p>
          <a:p>
            <a:pPr marL="342900" indent="-342900" fontAlgn="auto">
              <a:spcBef>
                <a:spcPts val="0"/>
              </a:spcBef>
              <a:spcAft>
                <a:spcPts val="0"/>
              </a:spcAft>
              <a:buFont typeface="+mj-lt"/>
              <a:buAutoNum type="arabicPeriod"/>
            </a:pPr>
            <a:r>
              <a:rPr lang="en-US" sz="2000" dirty="0" err="1" smtClean="0">
                <a:solidFill>
                  <a:prstClr val="black"/>
                </a:solidFill>
                <a:latin typeface="Rockwell" pitchFamily="18" charset="0"/>
              </a:rPr>
              <a:t>Faal</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Fisika</a:t>
            </a:r>
            <a:r>
              <a:rPr lang="en-US" sz="2000" dirty="0" smtClean="0">
                <a:solidFill>
                  <a:prstClr val="black"/>
                </a:solidFill>
                <a:latin typeface="Rockwell" pitchFamily="18" charset="0"/>
              </a:rPr>
              <a:t> : </a:t>
            </a:r>
            <a:r>
              <a:rPr lang="en-US" sz="2000" dirty="0" err="1" smtClean="0">
                <a:solidFill>
                  <a:prstClr val="black"/>
                </a:solidFill>
                <a:latin typeface="Rockwell" pitchFamily="18" charset="0"/>
              </a:rPr>
              <a:t>untuk</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menentukan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fungsi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tubuh</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meliputi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kesehatan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dan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penyakit</a:t>
            </a:r>
            <a:r>
              <a:rPr lang="en-US" sz="2000" dirty="0" smtClean="0">
                <a:solidFill>
                  <a:prstClr val="black"/>
                </a:solidFill>
                <a:latin typeface="Rockwell" pitchFamily="18" charset="0"/>
              </a:rPr>
              <a:t>.</a:t>
            </a:r>
          </a:p>
          <a:p>
            <a:pPr marL="342900" indent="-342900" fontAlgn="auto">
              <a:spcBef>
                <a:spcPts val="0"/>
              </a:spcBef>
              <a:spcAft>
                <a:spcPts val="0"/>
              </a:spcAft>
              <a:buFont typeface="+mj-lt"/>
              <a:buAutoNum type="arabicPeriod"/>
            </a:pPr>
            <a:r>
              <a:rPr lang="en-US" sz="2000" dirty="0" err="1" smtClean="0">
                <a:solidFill>
                  <a:prstClr val="black"/>
                </a:solidFill>
                <a:latin typeface="Rockwell" pitchFamily="18" charset="0"/>
              </a:rPr>
              <a:t>Pengetahuan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tentang</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benda</a:t>
            </a:r>
            <a:r>
              <a:rPr lang="en-US" sz="2000" dirty="0" smtClean="0">
                <a:solidFill>
                  <a:prstClr val="black"/>
                </a:solidFill>
                <a:latin typeface="Rockwell" pitchFamily="18" charset="0"/>
              </a:rPr>
              <a:t> yang </a:t>
            </a:r>
            <a:r>
              <a:rPr lang="en-US" sz="2000" dirty="0" err="1" smtClean="0">
                <a:solidFill>
                  <a:prstClr val="black"/>
                </a:solidFill>
                <a:latin typeface="Rockwell" pitchFamily="18" charset="0"/>
              </a:rPr>
              <a:t>digunakan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dlm</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kesehatan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seperti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ultrasonik</a:t>
            </a:r>
            <a:r>
              <a:rPr lang="en-US" sz="2000" dirty="0" smtClean="0">
                <a:solidFill>
                  <a:prstClr val="black"/>
                </a:solidFill>
                <a:latin typeface="Rockwell" pitchFamily="18" charset="0"/>
              </a:rPr>
              <a:t>, laser, </a:t>
            </a:r>
            <a:r>
              <a:rPr lang="en-US" sz="2000" dirty="0" err="1" smtClean="0">
                <a:solidFill>
                  <a:prstClr val="black"/>
                </a:solidFill>
                <a:latin typeface="Rockwell" pitchFamily="18" charset="0"/>
              </a:rPr>
              <a:t>radiasi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dll</a:t>
            </a:r>
            <a:r>
              <a:rPr lang="en-US" sz="2000" dirty="0" smtClean="0">
                <a:solidFill>
                  <a:prstClr val="black"/>
                </a:solidFill>
                <a:latin typeface="Rockwell" pitchFamily="18" charset="0"/>
              </a:rPr>
              <a:t>.</a:t>
            </a:r>
          </a:p>
          <a:p>
            <a:pPr fontAlgn="auto">
              <a:spcBef>
                <a:spcPts val="0"/>
              </a:spcBef>
              <a:spcAft>
                <a:spcPts val="0"/>
              </a:spcAft>
            </a:pPr>
            <a:endParaRPr lang="en-US" sz="1800" dirty="0" smtClean="0">
              <a:solidFill>
                <a:prstClr val="black"/>
              </a:solidFill>
              <a:latin typeface="Calibri"/>
            </a:endParaRPr>
          </a:p>
          <a:p>
            <a:pPr fontAlgn="auto">
              <a:spcBef>
                <a:spcPts val="0"/>
              </a:spcBef>
              <a:spcAft>
                <a:spcPts val="0"/>
              </a:spcAft>
            </a:pPr>
            <a:r>
              <a:rPr lang="en-US" sz="2800" dirty="0" smtClean="0">
                <a:solidFill>
                  <a:prstClr val="black"/>
                </a:solidFill>
                <a:latin typeface="Rockwell" pitchFamily="18" charset="0"/>
              </a:rPr>
              <a:t>PENGUKURAN.</a:t>
            </a:r>
          </a:p>
          <a:p>
            <a:pPr fontAlgn="auto">
              <a:spcBef>
                <a:spcPts val="0"/>
              </a:spcBef>
              <a:spcAft>
                <a:spcPts val="0"/>
              </a:spcAft>
            </a:pPr>
            <a:r>
              <a:rPr lang="en-US" sz="2000" dirty="0" err="1" smtClean="0">
                <a:solidFill>
                  <a:prstClr val="black"/>
                </a:solidFill>
                <a:latin typeface="Rockwell" pitchFamily="18" charset="0"/>
              </a:rPr>
              <a:t>Membandingkan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kuantitas</a:t>
            </a:r>
            <a:r>
              <a:rPr lang="en-US" sz="2000" dirty="0" smtClean="0">
                <a:solidFill>
                  <a:prstClr val="black"/>
                </a:solidFill>
                <a:latin typeface="Rockwell" pitchFamily="18" charset="0"/>
              </a:rPr>
              <a:t>.</a:t>
            </a:r>
          </a:p>
          <a:p>
            <a:pPr fontAlgn="auto">
              <a:spcBef>
                <a:spcPts val="0"/>
              </a:spcBef>
              <a:spcAft>
                <a:spcPts val="0"/>
              </a:spcAft>
            </a:pPr>
            <a:r>
              <a:rPr lang="en-US" sz="2000" dirty="0" err="1" smtClean="0">
                <a:solidFill>
                  <a:prstClr val="black"/>
                </a:solidFill>
                <a:latin typeface="Rockwell" pitchFamily="18" charset="0"/>
              </a:rPr>
              <a:t>Besaran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pokok</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dan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turunan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dan</a:t>
            </a:r>
            <a:r>
              <a:rPr lang="en-US" sz="2000" dirty="0" smtClean="0">
                <a:solidFill>
                  <a:prstClr val="black"/>
                </a:solidFill>
                <a:latin typeface="Rockwell" pitchFamily="18" charset="0"/>
              </a:rPr>
              <a:t> SATUAN</a:t>
            </a:r>
          </a:p>
          <a:p>
            <a:pPr fontAlgn="auto">
              <a:spcBef>
                <a:spcPts val="0"/>
              </a:spcBef>
              <a:spcAft>
                <a:spcPts val="0"/>
              </a:spcAft>
            </a:pPr>
            <a:r>
              <a:rPr lang="en-US" sz="2000" dirty="0" smtClean="0">
                <a:solidFill>
                  <a:prstClr val="black"/>
                </a:solidFill>
                <a:latin typeface="Rockwell" pitchFamily="18" charset="0"/>
              </a:rPr>
              <a:t>Proses </a:t>
            </a:r>
            <a:r>
              <a:rPr lang="en-US" sz="2000" dirty="0" err="1" smtClean="0">
                <a:solidFill>
                  <a:prstClr val="black"/>
                </a:solidFill>
                <a:latin typeface="Rockwell" pitchFamily="18" charset="0"/>
              </a:rPr>
              <a:t>pengukuran</a:t>
            </a:r>
            <a:r>
              <a:rPr lang="en-US" sz="2000" dirty="0" smtClean="0">
                <a:solidFill>
                  <a:prstClr val="black"/>
                </a:solidFill>
                <a:latin typeface="Rockwell" pitchFamily="18" charset="0"/>
              </a:rPr>
              <a:t>.</a:t>
            </a:r>
          </a:p>
          <a:p>
            <a:pPr marL="800100" lvl="1" indent="-342900" fontAlgn="auto">
              <a:spcBef>
                <a:spcPts val="0"/>
              </a:spcBef>
              <a:spcAft>
                <a:spcPts val="0"/>
              </a:spcAft>
              <a:buFont typeface="+mj-lt"/>
              <a:buAutoNum type="arabicPeriod"/>
            </a:pPr>
            <a:r>
              <a:rPr lang="en-US" sz="2000" dirty="0" err="1" smtClean="0">
                <a:solidFill>
                  <a:prstClr val="black"/>
                </a:solidFill>
                <a:latin typeface="Rockwell" pitchFamily="18" charset="0"/>
              </a:rPr>
              <a:t>Pengukuran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berulang</a:t>
            </a:r>
            <a:r>
              <a:rPr lang="en-US" sz="2000" dirty="0" smtClean="0">
                <a:solidFill>
                  <a:prstClr val="black"/>
                </a:solidFill>
                <a:latin typeface="Rockwell" pitchFamily="18" charset="0"/>
              </a:rPr>
              <a:t> : </a:t>
            </a:r>
            <a:r>
              <a:rPr lang="en-US" sz="2000" dirty="0" err="1" smtClean="0">
                <a:solidFill>
                  <a:prstClr val="black"/>
                </a:solidFill>
                <a:latin typeface="Rockwell" pitchFamily="18" charset="0"/>
              </a:rPr>
              <a:t>nilai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pernafasan</a:t>
            </a:r>
            <a:r>
              <a:rPr lang="en-US" sz="2000" dirty="0" smtClean="0">
                <a:solidFill>
                  <a:prstClr val="black"/>
                </a:solidFill>
                <a:latin typeface="Rockwell" pitchFamily="18" charset="0"/>
              </a:rPr>
              <a:t> rata-rata</a:t>
            </a:r>
          </a:p>
          <a:p>
            <a:pPr marL="800100" lvl="1" indent="-342900" fontAlgn="auto">
              <a:spcBef>
                <a:spcPts val="0"/>
              </a:spcBef>
              <a:spcAft>
                <a:spcPts val="0"/>
              </a:spcAft>
              <a:buFont typeface="+mj-lt"/>
              <a:buAutoNum type="arabicPeriod"/>
            </a:pPr>
            <a:r>
              <a:rPr lang="en-US" sz="2000" dirty="0" err="1" smtClean="0">
                <a:solidFill>
                  <a:prstClr val="black"/>
                </a:solidFill>
                <a:latin typeface="Rockwell" pitchFamily="18" charset="0"/>
              </a:rPr>
              <a:t>Pengukuran</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sekali</a:t>
            </a:r>
            <a:r>
              <a:rPr lang="en-US" sz="2000" dirty="0" smtClean="0">
                <a:solidFill>
                  <a:prstClr val="black"/>
                </a:solidFill>
                <a:latin typeface="Rockwell" pitchFamily="18" charset="0"/>
              </a:rPr>
              <a:t> </a:t>
            </a:r>
            <a:r>
              <a:rPr lang="en-US" sz="2000" dirty="0" smtClean="0">
                <a:solidFill>
                  <a:prstClr val="black"/>
                </a:solidFill>
                <a:latin typeface="Rockwell" pitchFamily="18" charset="0"/>
              </a:rPr>
              <a:t>:</a:t>
            </a:r>
            <a:r>
              <a:rPr lang="en-US" sz="2000" dirty="0">
                <a:latin typeface="Arial Rounded MT Bold" panose="020F0704030504030204" pitchFamily="34" charset="0"/>
              </a:rPr>
              <a:t> </a:t>
            </a:r>
            <a:r>
              <a:rPr lang="en-US" sz="2000" dirty="0" err="1" smtClean="0">
                <a:latin typeface="Arial Rounded MT Bold" panose="020F0704030504030204" pitchFamily="34" charset="0"/>
              </a:rPr>
              <a:t>Substansi</a:t>
            </a:r>
            <a:r>
              <a:rPr lang="en-US" sz="2000" dirty="0" smtClean="0">
                <a:latin typeface="Arial Rounded MT Bold" panose="020F0704030504030204" pitchFamily="34" charset="0"/>
              </a:rPr>
              <a:t> </a:t>
            </a:r>
            <a:r>
              <a:rPr lang="en-US" sz="2000" dirty="0" err="1">
                <a:latin typeface="Arial Rounded MT Bold" panose="020F0704030504030204" pitchFamily="34" charset="0"/>
              </a:rPr>
              <a:t>asing</a:t>
            </a:r>
            <a:r>
              <a:rPr lang="en-US" sz="2000" dirty="0">
                <a:latin typeface="Arial Rounded MT Bold" panose="020F0704030504030204" pitchFamily="34" charset="0"/>
              </a:rPr>
              <a:t> yang </a:t>
            </a:r>
            <a:r>
              <a:rPr lang="en-US" sz="2000" dirty="0" err="1">
                <a:latin typeface="Arial Rounded MT Bold" panose="020F0704030504030204" pitchFamily="34" charset="0"/>
              </a:rPr>
              <a:t>dikeluarkan</a:t>
            </a:r>
            <a:r>
              <a:rPr lang="en-US" sz="2000" dirty="0">
                <a:latin typeface="Arial Rounded MT Bold" panose="020F0704030504030204" pitchFamily="34" charset="0"/>
              </a:rPr>
              <a:t> </a:t>
            </a:r>
            <a:r>
              <a:rPr lang="en-US" sz="2000" dirty="0" err="1" smtClean="0">
                <a:latin typeface="Arial Rounded MT Bold" panose="020F0704030504030204" pitchFamily="34" charset="0"/>
              </a:rPr>
              <a:t>ginjal</a:t>
            </a:r>
            <a:r>
              <a:rPr lang="en-US" sz="2000" dirty="0" smtClean="0">
                <a:latin typeface="Arial Rounded MT Bold" panose="020F0704030504030204" pitchFamily="34" charset="0"/>
              </a:rPr>
              <a:t>,</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Potensial</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aksi</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pd</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sel</a:t>
            </a:r>
            <a:r>
              <a:rPr lang="en-US" sz="2000" dirty="0" smtClean="0">
                <a:solidFill>
                  <a:prstClr val="black"/>
                </a:solidFill>
                <a:latin typeface="Rockwell" pitchFamily="18" charset="0"/>
              </a:rPr>
              <a:t> </a:t>
            </a:r>
            <a:r>
              <a:rPr lang="en-US" sz="2000" dirty="0" err="1" smtClean="0">
                <a:solidFill>
                  <a:prstClr val="black"/>
                </a:solidFill>
                <a:latin typeface="Rockwell" pitchFamily="18" charset="0"/>
              </a:rPr>
              <a:t>saraf</a:t>
            </a:r>
            <a:endParaRPr lang="en-US" sz="2000" dirty="0">
              <a:solidFill>
                <a:prstClr val="black"/>
              </a:solidFill>
              <a:latin typeface="Rockwell" pitchFamily="18" charset="0"/>
            </a:endParaRPr>
          </a:p>
        </p:txBody>
      </p:sp>
      <p:sp>
        <p:nvSpPr>
          <p:cNvPr id="3" name="Footer Placeholder 2"/>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7</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1187240498"/>
      </p:ext>
    </p:extLst>
  </p:cSld>
  <p:clrMapOvr>
    <a:masterClrMapping/>
  </p:clrMapOvr>
  <p:transition>
    <p:plus/>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0044" y="548680"/>
            <a:ext cx="7128792" cy="5570756"/>
          </a:xfrm>
          <a:prstGeom prst="rect">
            <a:avLst/>
          </a:prstGeom>
        </p:spPr>
        <p:txBody>
          <a:bodyPr wrap="square">
            <a:spAutoFit/>
          </a:bodyPr>
          <a:lstStyle/>
          <a:p>
            <a:pPr fontAlgn="auto">
              <a:spcBef>
                <a:spcPts val="0"/>
              </a:spcBef>
              <a:spcAft>
                <a:spcPts val="0"/>
              </a:spcAft>
            </a:pPr>
            <a:r>
              <a:rPr lang="en-US" sz="2800" dirty="0" err="1" smtClean="0">
                <a:solidFill>
                  <a:prstClr val="black"/>
                </a:solidFill>
                <a:latin typeface="Rockwell Condensed" pitchFamily="18" charset="0"/>
              </a:rPr>
              <a:t>Falsa</a:t>
            </a:r>
            <a:r>
              <a:rPr lang="en-US" sz="2800" dirty="0" smtClean="0">
                <a:solidFill>
                  <a:prstClr val="black"/>
                </a:solidFill>
                <a:latin typeface="Rockwell Condensed" pitchFamily="18" charset="0"/>
              </a:rPr>
              <a:t> </a:t>
            </a:r>
            <a:r>
              <a:rPr lang="en-US" sz="2800" dirty="0" err="1" smtClean="0">
                <a:solidFill>
                  <a:prstClr val="black"/>
                </a:solidFill>
                <a:latin typeface="Rockwell Condensed" pitchFamily="18" charset="0"/>
              </a:rPr>
              <a:t>positif</a:t>
            </a:r>
            <a:r>
              <a:rPr lang="en-US" sz="2800" dirty="0" smtClean="0">
                <a:solidFill>
                  <a:prstClr val="black"/>
                </a:solidFill>
                <a:latin typeface="Rockwell Condensed" pitchFamily="18" charset="0"/>
              </a:rPr>
              <a:t> </a:t>
            </a:r>
            <a:r>
              <a:rPr lang="en-US" sz="2800" dirty="0" err="1" smtClean="0">
                <a:solidFill>
                  <a:prstClr val="black"/>
                </a:solidFill>
                <a:latin typeface="Rockwell Condensed" pitchFamily="18" charset="0"/>
              </a:rPr>
              <a:t>dan</a:t>
            </a:r>
            <a:r>
              <a:rPr lang="en-US" sz="2800" dirty="0" smtClean="0">
                <a:solidFill>
                  <a:prstClr val="black"/>
                </a:solidFill>
                <a:latin typeface="Rockwell Condensed" pitchFamily="18" charset="0"/>
              </a:rPr>
              <a:t> </a:t>
            </a:r>
            <a:r>
              <a:rPr lang="en-US" sz="2800" dirty="0" err="1" smtClean="0">
                <a:solidFill>
                  <a:prstClr val="black"/>
                </a:solidFill>
                <a:latin typeface="Rockwell Condensed" pitchFamily="18" charset="0"/>
              </a:rPr>
              <a:t>negatif</a:t>
            </a:r>
            <a:endParaRPr lang="en-US" sz="2800" dirty="0" smtClean="0">
              <a:solidFill>
                <a:prstClr val="black"/>
              </a:solidFill>
              <a:latin typeface="Rockwell Condensed" pitchFamily="18" charset="0"/>
            </a:endParaRPr>
          </a:p>
          <a:p>
            <a:pPr fontAlgn="auto">
              <a:spcBef>
                <a:spcPts val="0"/>
              </a:spcBef>
              <a:spcAft>
                <a:spcPts val="0"/>
              </a:spcAft>
            </a:pPr>
            <a:endParaRPr lang="en-US" sz="2800" dirty="0" smtClean="0">
              <a:solidFill>
                <a:prstClr val="black"/>
              </a:solidFill>
              <a:latin typeface="Rockwell Condensed" pitchFamily="18" charset="0"/>
            </a:endParaRPr>
          </a:p>
          <a:p>
            <a:pPr marL="285750" indent="-285750" fontAlgn="auto">
              <a:spcBef>
                <a:spcPts val="0"/>
              </a:spcBef>
              <a:spcAft>
                <a:spcPts val="0"/>
              </a:spcAft>
              <a:buFont typeface="Wingdings" pitchFamily="2" charset="2"/>
              <a:buChar char="q"/>
            </a:pPr>
            <a:r>
              <a:rPr lang="en-US" dirty="0" smtClean="0">
                <a:solidFill>
                  <a:prstClr val="black"/>
                </a:solidFill>
                <a:latin typeface="Rockwell Condensed" pitchFamily="18" charset="0"/>
              </a:rPr>
              <a:t>  </a:t>
            </a:r>
            <a:r>
              <a:rPr lang="en-US" dirty="0" err="1" smtClean="0">
                <a:solidFill>
                  <a:prstClr val="black"/>
                </a:solidFill>
                <a:latin typeface="Rockwell Condensed" pitchFamily="18" charset="0"/>
              </a:rPr>
              <a:t>Falsa</a:t>
            </a:r>
            <a:r>
              <a:rPr lang="en-US" dirty="0" smtClean="0">
                <a:solidFill>
                  <a:prstClr val="black"/>
                </a:solidFill>
                <a:latin typeface="Rockwell Condensed" pitchFamily="18" charset="0"/>
              </a:rPr>
              <a:t> </a:t>
            </a:r>
            <a:r>
              <a:rPr lang="en-US" dirty="0" err="1" smtClean="0">
                <a:solidFill>
                  <a:prstClr val="black"/>
                </a:solidFill>
                <a:latin typeface="Rockwell Condensed" pitchFamily="18" charset="0"/>
              </a:rPr>
              <a:t>Positif</a:t>
            </a:r>
            <a:endParaRPr lang="en-US" dirty="0" smtClean="0">
              <a:solidFill>
                <a:prstClr val="black"/>
              </a:solidFill>
              <a:latin typeface="Rockwell Condensed" pitchFamily="18" charset="0"/>
            </a:endParaRPr>
          </a:p>
          <a:p>
            <a:pPr lvl="1" fontAlgn="auto">
              <a:spcBef>
                <a:spcPts val="0"/>
              </a:spcBef>
              <a:spcAft>
                <a:spcPts val="0"/>
              </a:spcAft>
            </a:pPr>
            <a:endParaRPr lang="en-US" sz="1800" dirty="0" smtClean="0">
              <a:solidFill>
                <a:prstClr val="black"/>
              </a:solidFill>
              <a:latin typeface="Rockwell Condensed" pitchFamily="18" charset="0"/>
            </a:endParaRPr>
          </a:p>
          <a:p>
            <a:pPr lvl="1" fontAlgn="auto">
              <a:spcBef>
                <a:spcPts val="0"/>
              </a:spcBef>
              <a:spcAft>
                <a:spcPts val="0"/>
              </a:spcAft>
            </a:pPr>
            <a:r>
              <a:rPr lang="en-US" sz="1800" dirty="0" smtClean="0">
                <a:solidFill>
                  <a:prstClr val="black"/>
                </a:solidFill>
                <a:latin typeface="Rockwell Condensed" pitchFamily="18" charset="0"/>
              </a:rPr>
              <a:t>Error yang </a:t>
            </a:r>
            <a:r>
              <a:rPr lang="en-US" sz="1800" dirty="0" err="1" smtClean="0">
                <a:solidFill>
                  <a:prstClr val="black"/>
                </a:solidFill>
                <a:latin typeface="Rockwell Condensed" pitchFamily="18" charset="0"/>
              </a:rPr>
              <a:t>terjadi</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dimana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penderita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dinyatakan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menderita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suatu</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penyakit</a:t>
            </a:r>
            <a:r>
              <a:rPr lang="en-US" sz="1800" dirty="0">
                <a:solidFill>
                  <a:prstClr val="black"/>
                </a:solidFill>
                <a:latin typeface="Rockwell Condensed" pitchFamily="18" charset="0"/>
              </a:rPr>
              <a:t> </a:t>
            </a:r>
            <a:r>
              <a:rPr lang="en-US" sz="1800" dirty="0" err="1" smtClean="0">
                <a:solidFill>
                  <a:prstClr val="black"/>
                </a:solidFill>
                <a:latin typeface="Rockwell Condensed" pitchFamily="18" charset="0"/>
              </a:rPr>
              <a:t>padahal</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tidak</a:t>
            </a:r>
            <a:endParaRPr lang="en-US" sz="1800" dirty="0" smtClean="0">
              <a:solidFill>
                <a:prstClr val="black"/>
              </a:solidFill>
              <a:latin typeface="Rockwell Condensed" pitchFamily="18" charset="0"/>
            </a:endParaRPr>
          </a:p>
          <a:p>
            <a:pPr lvl="1" fontAlgn="auto">
              <a:spcBef>
                <a:spcPts val="0"/>
              </a:spcBef>
              <a:spcAft>
                <a:spcPts val="0"/>
              </a:spcAft>
            </a:pPr>
            <a:endParaRPr lang="en-US" sz="1800" dirty="0" smtClean="0">
              <a:solidFill>
                <a:prstClr val="black"/>
              </a:solidFill>
              <a:latin typeface="Rockwell Condensed" pitchFamily="18" charset="0"/>
            </a:endParaRPr>
          </a:p>
          <a:p>
            <a:pPr marL="285750" indent="-285750" fontAlgn="auto">
              <a:spcBef>
                <a:spcPts val="0"/>
              </a:spcBef>
              <a:spcAft>
                <a:spcPts val="0"/>
              </a:spcAft>
              <a:buFont typeface="Wingdings" pitchFamily="2" charset="2"/>
              <a:buChar char="q"/>
            </a:pPr>
            <a:r>
              <a:rPr lang="en-US" dirty="0" smtClean="0">
                <a:solidFill>
                  <a:prstClr val="black"/>
                </a:solidFill>
                <a:latin typeface="Rockwell Condensed" pitchFamily="18" charset="0"/>
              </a:rPr>
              <a:t>  </a:t>
            </a:r>
            <a:r>
              <a:rPr lang="en-US" dirty="0" err="1" smtClean="0">
                <a:solidFill>
                  <a:prstClr val="black"/>
                </a:solidFill>
                <a:latin typeface="Rockwell Condensed" pitchFamily="18" charset="0"/>
              </a:rPr>
              <a:t>Falsa</a:t>
            </a:r>
            <a:r>
              <a:rPr lang="en-US" dirty="0" smtClean="0">
                <a:solidFill>
                  <a:prstClr val="black"/>
                </a:solidFill>
                <a:latin typeface="Rockwell Condensed" pitchFamily="18" charset="0"/>
              </a:rPr>
              <a:t> </a:t>
            </a:r>
            <a:r>
              <a:rPr lang="en-US" dirty="0" err="1" smtClean="0">
                <a:solidFill>
                  <a:prstClr val="black"/>
                </a:solidFill>
                <a:latin typeface="Rockwell Condensed" pitchFamily="18" charset="0"/>
              </a:rPr>
              <a:t>negatif</a:t>
            </a:r>
            <a:endParaRPr lang="en-US" dirty="0" smtClean="0">
              <a:solidFill>
                <a:prstClr val="black"/>
              </a:solidFill>
              <a:latin typeface="Rockwell Condensed" pitchFamily="18" charset="0"/>
            </a:endParaRPr>
          </a:p>
          <a:p>
            <a:pPr lvl="1" fontAlgn="auto">
              <a:spcBef>
                <a:spcPts val="0"/>
              </a:spcBef>
              <a:spcAft>
                <a:spcPts val="0"/>
              </a:spcAft>
            </a:pPr>
            <a:endParaRPr lang="en-US" sz="1800" dirty="0" smtClean="0">
              <a:solidFill>
                <a:prstClr val="black"/>
              </a:solidFill>
              <a:latin typeface="Rockwell Condensed" pitchFamily="18" charset="0"/>
            </a:endParaRPr>
          </a:p>
          <a:p>
            <a:pPr lvl="1" fontAlgn="auto">
              <a:spcBef>
                <a:spcPts val="0"/>
              </a:spcBef>
              <a:spcAft>
                <a:spcPts val="0"/>
              </a:spcAft>
            </a:pPr>
            <a:r>
              <a:rPr lang="en-US" sz="1800" dirty="0" smtClean="0">
                <a:solidFill>
                  <a:prstClr val="black"/>
                </a:solidFill>
                <a:latin typeface="Rockwell Condensed" pitchFamily="18" charset="0"/>
              </a:rPr>
              <a:t>Error yang </a:t>
            </a:r>
            <a:r>
              <a:rPr lang="en-US" sz="1800" dirty="0" err="1" smtClean="0">
                <a:solidFill>
                  <a:prstClr val="black"/>
                </a:solidFill>
                <a:latin typeface="Rockwell Condensed" pitchFamily="18" charset="0"/>
              </a:rPr>
              <a:t>terjadi</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dimana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penderita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dinyatakan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tidak</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sakit</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padahal</a:t>
            </a:r>
            <a:r>
              <a:rPr lang="en-US" sz="1800" dirty="0">
                <a:solidFill>
                  <a:prstClr val="black"/>
                </a:solidFill>
                <a:latin typeface="Rockwell Condensed" pitchFamily="18" charset="0"/>
              </a:rPr>
              <a:t> </a:t>
            </a:r>
            <a:r>
              <a:rPr lang="en-US" sz="1800" dirty="0" err="1" smtClean="0">
                <a:solidFill>
                  <a:prstClr val="black"/>
                </a:solidFill>
                <a:latin typeface="Rockwell Condensed" pitchFamily="18" charset="0"/>
              </a:rPr>
              <a:t>menderita</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suatu</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penyakit</a:t>
            </a:r>
            <a:endParaRPr lang="en-US" sz="1800" dirty="0" smtClean="0">
              <a:solidFill>
                <a:prstClr val="black"/>
              </a:solidFill>
              <a:latin typeface="Rockwell Condensed" pitchFamily="18" charset="0"/>
            </a:endParaRPr>
          </a:p>
          <a:p>
            <a:pPr lvl="1" fontAlgn="auto">
              <a:spcBef>
                <a:spcPts val="0"/>
              </a:spcBef>
              <a:spcAft>
                <a:spcPts val="0"/>
              </a:spcAft>
            </a:pPr>
            <a:endParaRPr lang="en-US" sz="1800" dirty="0">
              <a:solidFill>
                <a:prstClr val="black"/>
              </a:solidFill>
              <a:latin typeface="Rockwell Condensed" pitchFamily="18" charset="0"/>
            </a:endParaRPr>
          </a:p>
          <a:p>
            <a:pPr fontAlgn="auto">
              <a:spcBef>
                <a:spcPts val="0"/>
              </a:spcBef>
              <a:spcAft>
                <a:spcPts val="0"/>
              </a:spcAft>
            </a:pPr>
            <a:r>
              <a:rPr lang="en-US" sz="1800" dirty="0" err="1" smtClean="0">
                <a:solidFill>
                  <a:prstClr val="black"/>
                </a:solidFill>
                <a:latin typeface="Rockwell Condensed" pitchFamily="18" charset="0"/>
              </a:rPr>
              <a:t>Untuk</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menghindari</a:t>
            </a:r>
            <a:r>
              <a:rPr lang="en-US" sz="1800" dirty="0" smtClean="0">
                <a:solidFill>
                  <a:prstClr val="black"/>
                </a:solidFill>
                <a:latin typeface="Rockwell Condensed" pitchFamily="18" charset="0"/>
              </a:rPr>
              <a:t> :</a:t>
            </a:r>
          </a:p>
          <a:p>
            <a:pPr lvl="2" fontAlgn="auto">
              <a:spcBef>
                <a:spcPts val="0"/>
              </a:spcBef>
              <a:spcAft>
                <a:spcPts val="0"/>
              </a:spcAft>
            </a:pPr>
            <a:r>
              <a:rPr lang="en-US" sz="1800" dirty="0" smtClean="0">
                <a:solidFill>
                  <a:prstClr val="black"/>
                </a:solidFill>
                <a:latin typeface="Rockwell Condensed" pitchFamily="18" charset="0"/>
              </a:rPr>
              <a:t>1. </a:t>
            </a:r>
            <a:r>
              <a:rPr lang="en-US" sz="1800" dirty="0" err="1" smtClean="0">
                <a:solidFill>
                  <a:prstClr val="black"/>
                </a:solidFill>
                <a:latin typeface="Rockwell Condensed" pitchFamily="18" charset="0"/>
              </a:rPr>
              <a:t>Dalam</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pengambilan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pengukuran</a:t>
            </a:r>
            <a:endParaRPr lang="en-US" sz="1800" dirty="0" smtClean="0">
              <a:solidFill>
                <a:prstClr val="black"/>
              </a:solidFill>
              <a:latin typeface="Rockwell Condensed" pitchFamily="18" charset="0"/>
            </a:endParaRPr>
          </a:p>
          <a:p>
            <a:pPr lvl="2" fontAlgn="auto">
              <a:spcBef>
                <a:spcPts val="0"/>
              </a:spcBef>
              <a:spcAft>
                <a:spcPts val="0"/>
              </a:spcAft>
            </a:pPr>
            <a:r>
              <a:rPr lang="en-US" sz="1800" dirty="0" smtClean="0">
                <a:solidFill>
                  <a:prstClr val="black"/>
                </a:solidFill>
                <a:latin typeface="Rockwell Condensed" pitchFamily="18" charset="0"/>
              </a:rPr>
              <a:t>2. </a:t>
            </a:r>
            <a:r>
              <a:rPr lang="en-US" sz="1800" dirty="0" err="1" smtClean="0">
                <a:solidFill>
                  <a:prstClr val="black"/>
                </a:solidFill>
                <a:latin typeface="Rockwell Condensed" pitchFamily="18" charset="0"/>
              </a:rPr>
              <a:t>Pengulangan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pengukuran</a:t>
            </a:r>
            <a:endParaRPr lang="en-US" sz="1800" dirty="0" smtClean="0">
              <a:solidFill>
                <a:prstClr val="black"/>
              </a:solidFill>
              <a:latin typeface="Rockwell Condensed" pitchFamily="18" charset="0"/>
            </a:endParaRPr>
          </a:p>
          <a:p>
            <a:pPr lvl="2" fontAlgn="auto">
              <a:spcBef>
                <a:spcPts val="0"/>
              </a:spcBef>
              <a:spcAft>
                <a:spcPts val="0"/>
              </a:spcAft>
            </a:pPr>
            <a:r>
              <a:rPr lang="en-US" sz="1800" dirty="0" smtClean="0">
                <a:solidFill>
                  <a:prstClr val="black"/>
                </a:solidFill>
                <a:latin typeface="Rockwell Condensed" pitchFamily="18" charset="0"/>
              </a:rPr>
              <a:t>3. </a:t>
            </a:r>
            <a:r>
              <a:rPr lang="en-US" sz="1800" dirty="0" err="1" smtClean="0">
                <a:solidFill>
                  <a:prstClr val="black"/>
                </a:solidFill>
                <a:latin typeface="Rockwell Condensed" pitchFamily="18" charset="0"/>
              </a:rPr>
              <a:t>Penggunaan</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alat</a:t>
            </a:r>
            <a:r>
              <a:rPr lang="en-US" sz="1800" dirty="0" smtClean="0">
                <a:solidFill>
                  <a:prstClr val="black"/>
                </a:solidFill>
                <a:latin typeface="Rockwell Condensed" pitchFamily="18" charset="0"/>
              </a:rPr>
              <a:t> yang </a:t>
            </a:r>
            <a:r>
              <a:rPr lang="en-US" sz="1800" dirty="0" err="1" smtClean="0">
                <a:solidFill>
                  <a:prstClr val="black"/>
                </a:solidFill>
                <a:latin typeface="Rockwell Condensed" pitchFamily="18" charset="0"/>
              </a:rPr>
              <a:t>dapat</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dipercaya</a:t>
            </a:r>
            <a:endParaRPr lang="en-US" sz="1800" dirty="0" smtClean="0">
              <a:solidFill>
                <a:prstClr val="black"/>
              </a:solidFill>
              <a:latin typeface="Rockwell Condensed" pitchFamily="18" charset="0"/>
            </a:endParaRPr>
          </a:p>
          <a:p>
            <a:pPr lvl="2" fontAlgn="auto">
              <a:spcBef>
                <a:spcPts val="0"/>
              </a:spcBef>
              <a:spcAft>
                <a:spcPts val="0"/>
              </a:spcAft>
            </a:pPr>
            <a:r>
              <a:rPr lang="en-US" sz="1800" dirty="0" smtClean="0">
                <a:solidFill>
                  <a:prstClr val="black"/>
                </a:solidFill>
                <a:latin typeface="Rockwell Condensed" pitchFamily="18" charset="0"/>
              </a:rPr>
              <a:t>4. </a:t>
            </a:r>
            <a:r>
              <a:rPr lang="en-US" sz="1800" dirty="0" err="1" smtClean="0">
                <a:solidFill>
                  <a:prstClr val="black"/>
                </a:solidFill>
                <a:latin typeface="Rockwell Condensed" pitchFamily="18" charset="0"/>
              </a:rPr>
              <a:t>Kalibrasi</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terhadap</a:t>
            </a:r>
            <a:r>
              <a:rPr lang="en-US" sz="1800" dirty="0" smtClean="0">
                <a:solidFill>
                  <a:prstClr val="black"/>
                </a:solidFill>
                <a:latin typeface="Rockwell Condensed" pitchFamily="18" charset="0"/>
              </a:rPr>
              <a:t> </a:t>
            </a:r>
            <a:r>
              <a:rPr lang="en-US" sz="1800" dirty="0" err="1" smtClean="0">
                <a:solidFill>
                  <a:prstClr val="black"/>
                </a:solidFill>
                <a:latin typeface="Rockwell Condensed" pitchFamily="18" charset="0"/>
              </a:rPr>
              <a:t>alat</a:t>
            </a:r>
            <a:r>
              <a:rPr lang="en-US" sz="1800" dirty="0" smtClean="0">
                <a:solidFill>
                  <a:prstClr val="black"/>
                </a:solidFill>
                <a:latin typeface="Rockwell Condensed" pitchFamily="18" charset="0"/>
              </a:rPr>
              <a:t>.</a:t>
            </a:r>
          </a:p>
          <a:p>
            <a:pPr fontAlgn="auto">
              <a:spcBef>
                <a:spcPts val="0"/>
              </a:spcBef>
              <a:spcAft>
                <a:spcPts val="0"/>
              </a:spcAft>
            </a:pPr>
            <a:endParaRPr lang="en-US" sz="1800" dirty="0">
              <a:solidFill>
                <a:prstClr val="black"/>
              </a:solidFill>
              <a:latin typeface="Rockwell Condensed" pitchFamily="18" charset="0"/>
            </a:endParaRPr>
          </a:p>
        </p:txBody>
      </p: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4" name="Slide Number Placeholder 3"/>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8</a:t>
            </a:fld>
            <a:endParaRPr lang="en-US">
              <a:solidFill>
                <a:prstClr val="black"/>
              </a:solidFill>
            </a:endParaRP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2966676139"/>
      </p:ext>
    </p:extLst>
  </p:cSld>
  <p:clrMapOvr>
    <a:masterClrMapping/>
  </p:clrMapOvr>
  <p:transition>
    <p:plus/>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3648" y="2006322"/>
            <a:ext cx="2520280" cy="400110"/>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fontAlgn="auto">
              <a:spcBef>
                <a:spcPts val="0"/>
              </a:spcBef>
              <a:spcAft>
                <a:spcPts val="0"/>
              </a:spcAft>
            </a:pPr>
            <a:r>
              <a:rPr lang="en-US" sz="2000" b="1" dirty="0" smtClean="0">
                <a:solidFill>
                  <a:prstClr val="white"/>
                </a:solidFill>
              </a:rPr>
              <a:t>Proses </a:t>
            </a:r>
            <a:r>
              <a:rPr lang="en-US" sz="2000" b="1" dirty="0" err="1" smtClean="0">
                <a:solidFill>
                  <a:prstClr val="white"/>
                </a:solidFill>
              </a:rPr>
              <a:t>Pengukuran</a:t>
            </a:r>
            <a:endParaRPr lang="en-US" sz="2000" b="1" dirty="0">
              <a:solidFill>
                <a:prstClr val="white"/>
              </a:solidFill>
            </a:endParaRPr>
          </a:p>
        </p:txBody>
      </p:sp>
      <p:sp>
        <p:nvSpPr>
          <p:cNvPr id="6" name="Rectangle 5"/>
          <p:cNvSpPr/>
          <p:nvPr/>
        </p:nvSpPr>
        <p:spPr>
          <a:xfrm>
            <a:off x="5220072" y="1975545"/>
            <a:ext cx="3210875" cy="461665"/>
          </a:xfrm>
          <a:prstGeom prst="rect">
            <a:avLst/>
          </a:prstGeom>
          <a:ln/>
        </p:spPr>
        <p:style>
          <a:lnRef idx="1">
            <a:schemeClr val="accent3"/>
          </a:lnRef>
          <a:fillRef idx="3">
            <a:schemeClr val="accent3"/>
          </a:fillRef>
          <a:effectRef idx="2">
            <a:schemeClr val="accent3"/>
          </a:effectRef>
          <a:fontRef idx="minor">
            <a:schemeClr val="lt1"/>
          </a:fontRef>
        </p:style>
        <p:txBody>
          <a:bodyPr wrap="square">
            <a:spAutoFit/>
          </a:bodyPr>
          <a:lstStyle/>
          <a:p>
            <a:pPr fontAlgn="auto">
              <a:spcBef>
                <a:spcPts val="0"/>
              </a:spcBef>
              <a:spcAft>
                <a:spcPts val="0"/>
              </a:spcAft>
            </a:pPr>
            <a:r>
              <a:rPr lang="en-US" sz="2000" b="1" dirty="0" err="1" smtClean="0">
                <a:solidFill>
                  <a:prstClr val="white"/>
                </a:solidFill>
              </a:rPr>
              <a:t>Ketelitian</a:t>
            </a:r>
            <a:r>
              <a:rPr lang="en-US" sz="2000" b="1" dirty="0" smtClean="0">
                <a:solidFill>
                  <a:prstClr val="white"/>
                </a:solidFill>
              </a:rPr>
              <a:t> </a:t>
            </a:r>
            <a:r>
              <a:rPr lang="en-US" sz="2000" b="1" dirty="0" err="1" smtClean="0">
                <a:solidFill>
                  <a:prstClr val="white"/>
                </a:solidFill>
              </a:rPr>
              <a:t>dan</a:t>
            </a:r>
            <a:r>
              <a:rPr lang="en-US" sz="2000" b="1" dirty="0" smtClean="0">
                <a:solidFill>
                  <a:prstClr val="white"/>
                </a:solidFill>
              </a:rPr>
              <a:t> </a:t>
            </a:r>
            <a:r>
              <a:rPr lang="en-US" b="1" dirty="0" err="1" smtClean="0">
                <a:solidFill>
                  <a:prstClr val="white"/>
                </a:solidFill>
              </a:rPr>
              <a:t>kebenaran</a:t>
            </a:r>
            <a:endParaRPr lang="en-US" sz="2000" b="1" dirty="0" smtClean="0">
              <a:solidFill>
                <a:prstClr val="white"/>
              </a:solidFill>
            </a:endParaRPr>
          </a:p>
        </p:txBody>
      </p:sp>
      <p:sp>
        <p:nvSpPr>
          <p:cNvPr id="7" name="Rectangle 6"/>
          <p:cNvSpPr/>
          <p:nvPr/>
        </p:nvSpPr>
        <p:spPr>
          <a:xfrm>
            <a:off x="6761143" y="2884874"/>
            <a:ext cx="1627369" cy="400110"/>
          </a:xfrm>
          <a:prstGeom prst="rect">
            <a:avLst/>
          </a:prstGeom>
        </p:spPr>
        <p:style>
          <a:lnRef idx="1">
            <a:schemeClr val="accent3"/>
          </a:lnRef>
          <a:fillRef idx="3">
            <a:schemeClr val="accent3"/>
          </a:fillRef>
          <a:effectRef idx="2">
            <a:schemeClr val="accent3"/>
          </a:effectRef>
          <a:fontRef idx="minor">
            <a:schemeClr val="lt1"/>
          </a:fontRef>
        </p:style>
        <p:txBody>
          <a:bodyPr wrap="none">
            <a:spAutoFit/>
          </a:bodyPr>
          <a:lstStyle/>
          <a:p>
            <a:pPr fontAlgn="auto">
              <a:spcBef>
                <a:spcPts val="0"/>
              </a:spcBef>
              <a:spcAft>
                <a:spcPts val="0"/>
              </a:spcAft>
            </a:pPr>
            <a:r>
              <a:rPr lang="en-US" sz="2000" dirty="0" smtClean="0">
                <a:solidFill>
                  <a:prstClr val="white"/>
                </a:solidFill>
              </a:rPr>
              <a:t>Data-data lain</a:t>
            </a:r>
            <a:endParaRPr lang="en-US" sz="2000" dirty="0">
              <a:solidFill>
                <a:prstClr val="white"/>
              </a:solidFill>
            </a:endParaRPr>
          </a:p>
        </p:txBody>
      </p:sp>
      <p:sp>
        <p:nvSpPr>
          <p:cNvPr id="8" name="Rectangle 7"/>
          <p:cNvSpPr/>
          <p:nvPr/>
        </p:nvSpPr>
        <p:spPr>
          <a:xfrm>
            <a:off x="4406172" y="3709144"/>
            <a:ext cx="2779928" cy="400110"/>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fontAlgn="auto">
              <a:spcBef>
                <a:spcPts val="0"/>
              </a:spcBef>
              <a:spcAft>
                <a:spcPts val="0"/>
              </a:spcAft>
            </a:pPr>
            <a:r>
              <a:rPr lang="en-US" sz="2000" b="1" dirty="0" err="1" smtClean="0">
                <a:solidFill>
                  <a:prstClr val="white"/>
                </a:solidFill>
                <a:effectLst>
                  <a:outerShdw blurRad="38100" dist="38100" dir="2700000" algn="tl">
                    <a:srgbClr val="000000">
                      <a:alpha val="43137"/>
                    </a:srgbClr>
                  </a:outerShdw>
                </a:effectLst>
              </a:rPr>
              <a:t>Faal</a:t>
            </a:r>
            <a:r>
              <a:rPr lang="en-US" sz="2000" b="1" dirty="0" smtClean="0">
                <a:solidFill>
                  <a:prstClr val="white"/>
                </a:solidFill>
                <a:effectLst>
                  <a:outerShdw blurRad="38100" dist="38100" dir="2700000" algn="tl">
                    <a:srgbClr val="000000">
                      <a:alpha val="43137"/>
                    </a:srgbClr>
                  </a:outerShdw>
                </a:effectLst>
              </a:rPr>
              <a:t> </a:t>
            </a:r>
            <a:r>
              <a:rPr lang="en-US" sz="2000" b="1" dirty="0" err="1" smtClean="0">
                <a:solidFill>
                  <a:prstClr val="white"/>
                </a:solidFill>
                <a:effectLst>
                  <a:outerShdw blurRad="38100" dist="38100" dir="2700000" algn="tl">
                    <a:srgbClr val="000000">
                      <a:alpha val="43137"/>
                    </a:srgbClr>
                  </a:outerShdw>
                </a:effectLst>
              </a:rPr>
              <a:t>positif</a:t>
            </a:r>
            <a:r>
              <a:rPr lang="en-US" sz="2000" b="1" dirty="0" smtClean="0">
                <a:solidFill>
                  <a:prstClr val="white"/>
                </a:solidFill>
                <a:effectLst>
                  <a:outerShdw blurRad="38100" dist="38100" dir="2700000" algn="tl">
                    <a:srgbClr val="000000">
                      <a:alpha val="43137"/>
                    </a:srgbClr>
                  </a:outerShdw>
                </a:effectLst>
              </a:rPr>
              <a:t> </a:t>
            </a:r>
            <a:r>
              <a:rPr lang="en-US" sz="2000" b="1" dirty="0" err="1" smtClean="0">
                <a:solidFill>
                  <a:prstClr val="white"/>
                </a:solidFill>
                <a:effectLst>
                  <a:outerShdw blurRad="38100" dist="38100" dir="2700000" algn="tl">
                    <a:srgbClr val="000000">
                      <a:alpha val="43137"/>
                    </a:srgbClr>
                  </a:outerShdw>
                </a:effectLst>
              </a:rPr>
              <a:t>atau</a:t>
            </a:r>
            <a:r>
              <a:rPr lang="en-US" sz="2000" b="1" dirty="0" smtClean="0">
                <a:solidFill>
                  <a:prstClr val="white"/>
                </a:solidFill>
                <a:effectLst>
                  <a:outerShdw blurRad="38100" dist="38100" dir="2700000" algn="tl">
                    <a:srgbClr val="000000">
                      <a:alpha val="43137"/>
                    </a:srgbClr>
                  </a:outerShdw>
                </a:effectLst>
              </a:rPr>
              <a:t> </a:t>
            </a:r>
            <a:r>
              <a:rPr lang="en-US" sz="2000" b="1" dirty="0" err="1" smtClean="0">
                <a:solidFill>
                  <a:prstClr val="white"/>
                </a:solidFill>
                <a:effectLst>
                  <a:outerShdw blurRad="38100" dist="38100" dir="2700000" algn="tl">
                    <a:srgbClr val="000000">
                      <a:alpha val="43137"/>
                    </a:srgbClr>
                  </a:outerShdw>
                </a:effectLst>
              </a:rPr>
              <a:t>negatif</a:t>
            </a:r>
            <a:endParaRPr lang="en-US" sz="2000" b="1" dirty="0" smtClean="0">
              <a:solidFill>
                <a:prstClr val="white"/>
              </a:solidFill>
              <a:effectLst>
                <a:outerShdw blurRad="38100" dist="38100" dir="2700000" algn="tl">
                  <a:srgbClr val="000000">
                    <a:alpha val="43137"/>
                  </a:srgbClr>
                </a:outerShdw>
              </a:effectLst>
            </a:endParaRPr>
          </a:p>
        </p:txBody>
      </p:sp>
      <p:sp>
        <p:nvSpPr>
          <p:cNvPr id="9" name="Rectangle 8"/>
          <p:cNvSpPr/>
          <p:nvPr/>
        </p:nvSpPr>
        <p:spPr>
          <a:xfrm>
            <a:off x="2913587" y="1164814"/>
            <a:ext cx="3746538" cy="461665"/>
          </a:xfrm>
          <a:prstGeom prst="rect">
            <a:avLst/>
          </a:prstGeom>
        </p:spPr>
        <p:txBody>
          <a:bodyPr wrap="none">
            <a:spAutoFit/>
          </a:bodyPr>
          <a:lstStyle/>
          <a:p>
            <a:pPr fontAlgn="auto">
              <a:spcBef>
                <a:spcPts val="0"/>
              </a:spcBef>
              <a:spcAft>
                <a:spcPts val="0"/>
              </a:spcAft>
            </a:pPr>
            <a:r>
              <a:rPr lang="en-US" dirty="0" err="1" smtClean="0">
                <a:solidFill>
                  <a:prstClr val="black"/>
                </a:solidFill>
                <a:latin typeface="Berlin Sans FB Demi" pitchFamily="34" charset="0"/>
              </a:rPr>
              <a:t>Skema</a:t>
            </a:r>
            <a:r>
              <a:rPr lang="en-US" dirty="0" smtClean="0">
                <a:solidFill>
                  <a:prstClr val="black"/>
                </a:solidFill>
                <a:latin typeface="Berlin Sans FB Demi" pitchFamily="34" charset="0"/>
              </a:rPr>
              <a:t> </a:t>
            </a:r>
            <a:r>
              <a:rPr lang="en-US" dirty="0" err="1" smtClean="0">
                <a:solidFill>
                  <a:prstClr val="black"/>
                </a:solidFill>
                <a:latin typeface="Berlin Sans FB Demi" pitchFamily="34" charset="0"/>
              </a:rPr>
              <a:t>dasar</a:t>
            </a:r>
            <a:r>
              <a:rPr lang="en-US" dirty="0" smtClean="0">
                <a:solidFill>
                  <a:prstClr val="black"/>
                </a:solidFill>
                <a:latin typeface="Berlin Sans FB Demi" pitchFamily="34" charset="0"/>
              </a:rPr>
              <a:t> </a:t>
            </a:r>
            <a:r>
              <a:rPr lang="en-US" dirty="0" err="1" smtClean="0">
                <a:solidFill>
                  <a:prstClr val="black"/>
                </a:solidFill>
                <a:latin typeface="Berlin Sans FB Demi" pitchFamily="34" charset="0"/>
              </a:rPr>
              <a:t>Pengukuran</a:t>
            </a:r>
            <a:endParaRPr lang="en-US" dirty="0" smtClean="0">
              <a:solidFill>
                <a:prstClr val="black"/>
              </a:solidFill>
              <a:latin typeface="Berlin Sans FB Demi" pitchFamily="34" charset="0"/>
            </a:endParaRPr>
          </a:p>
        </p:txBody>
      </p:sp>
      <p:cxnSp>
        <p:nvCxnSpPr>
          <p:cNvPr id="11" name="Straight Arrow Connector 10"/>
          <p:cNvCxnSpPr/>
          <p:nvPr/>
        </p:nvCxnSpPr>
        <p:spPr>
          <a:xfrm>
            <a:off x="4077072" y="2206377"/>
            <a:ext cx="1143000"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5911110" y="3084929"/>
            <a:ext cx="91439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5796136" y="2589508"/>
            <a:ext cx="0" cy="99084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1"/>
          </p:nvPr>
        </p:nvSpPr>
        <p:spPr/>
        <p:txBody>
          <a:bodyPr/>
          <a:lstStyle/>
          <a:p>
            <a:pPr>
              <a:defRPr/>
            </a:pPr>
            <a:r>
              <a:rPr lang="nn-NO" smtClean="0">
                <a:solidFill>
                  <a:prstClr val="black"/>
                </a:solidFill>
              </a:rPr>
              <a:t>Biomekanik- Fisika Dasar, data Latar Muh Arief</a:t>
            </a:r>
            <a:endParaRPr lang="en-US">
              <a:solidFill>
                <a:prstClr val="black"/>
              </a:solidFill>
            </a:endParaRPr>
          </a:p>
        </p:txBody>
      </p:sp>
      <p:sp>
        <p:nvSpPr>
          <p:cNvPr id="3" name="Slide Number Placeholder 2"/>
          <p:cNvSpPr>
            <a:spLocks noGrp="1"/>
          </p:cNvSpPr>
          <p:nvPr>
            <p:ph type="sldNum" sz="quarter" idx="12"/>
          </p:nvPr>
        </p:nvSpPr>
        <p:spPr/>
        <p:txBody>
          <a:bodyPr/>
          <a:lstStyle/>
          <a:p>
            <a:pPr>
              <a:defRPr/>
            </a:pPr>
            <a:fld id="{B785B422-3391-4F9A-8810-6C1892232E29}" type="slidenum">
              <a:rPr lang="en-US" smtClean="0">
                <a:solidFill>
                  <a:prstClr val="black"/>
                </a:solidFill>
              </a:rPr>
              <a:pPr>
                <a:defRPr/>
              </a:pPr>
              <a:t>9</a:t>
            </a:fld>
            <a:endParaRPr lang="en-US">
              <a:solidFill>
                <a:prstClr val="black"/>
              </a:solidFill>
            </a:endParaRP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Tree>
    <p:extLst>
      <p:ext uri="{BB962C8B-B14F-4D97-AF65-F5344CB8AC3E}">
        <p14:creationId xmlns:p14="http://schemas.microsoft.com/office/powerpoint/2010/main" val="351958893"/>
      </p:ext>
    </p:extLst>
  </p:cSld>
  <p:clrMapOvr>
    <a:masterClrMapping/>
  </p:clrMapOvr>
  <p:transition>
    <p:plus/>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oteboo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otebook">
      <a:majorFont>
        <a:latin typeface="Times New Roman"/>
        <a:ea typeface=""/>
        <a:cs typeface=""/>
      </a:majorFont>
      <a:minorFont>
        <a:latin typeface="Times New Roman"/>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Estrutura padrão">
  <a:themeElements>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strutura padrão">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trutura padrã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strutura padrã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strutura padrã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strutura padrã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strutura padrã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strutura padrã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strutura padrã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Noteboo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Notebook">
      <a:majorFont>
        <a:latin typeface="Times New Roman"/>
        <a:ea typeface=""/>
        <a:cs typeface=""/>
      </a:majorFont>
      <a:minorFont>
        <a:latin typeface="Times New Roman"/>
        <a:ea typeface=""/>
        <a:cs typeface=""/>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miter lim="800000"/>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Notebook 1">
        <a:dk1>
          <a:srgbClr val="000000"/>
        </a:dk1>
        <a:lt1>
          <a:srgbClr val="FEFDE3"/>
        </a:lt1>
        <a:dk2>
          <a:srgbClr val="221304"/>
        </a:dk2>
        <a:lt2>
          <a:srgbClr val="CBBD83"/>
        </a:lt2>
        <a:accent1>
          <a:srgbClr val="A1BD69"/>
        </a:accent1>
        <a:accent2>
          <a:srgbClr val="3694B6"/>
        </a:accent2>
        <a:accent3>
          <a:srgbClr val="FEFEE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2">
        <a:dk1>
          <a:srgbClr val="000000"/>
        </a:dk1>
        <a:lt1>
          <a:srgbClr val="FFFFFF"/>
        </a:lt1>
        <a:dk2>
          <a:srgbClr val="221304"/>
        </a:dk2>
        <a:lt2>
          <a:srgbClr val="CBBD83"/>
        </a:lt2>
        <a:accent1>
          <a:srgbClr val="A1BD69"/>
        </a:accent1>
        <a:accent2>
          <a:srgbClr val="3694B6"/>
        </a:accent2>
        <a:accent3>
          <a:srgbClr val="FFFFFF"/>
        </a:accent3>
        <a:accent4>
          <a:srgbClr val="000000"/>
        </a:accent4>
        <a:accent5>
          <a:srgbClr val="CDDBB9"/>
        </a:accent5>
        <a:accent6>
          <a:srgbClr val="3086A5"/>
        </a:accent6>
        <a:hlink>
          <a:srgbClr val="660066"/>
        </a:hlink>
        <a:folHlink>
          <a:srgbClr val="666699"/>
        </a:folHlink>
      </a:clrScheme>
      <a:clrMap bg1="lt1" tx1="dk1" bg2="lt2" tx2="dk2" accent1="accent1" accent2="accent2" accent3="accent3" accent4="accent4" accent5="accent5" accent6="accent6" hlink="hlink" folHlink="folHlink"/>
    </a:extraClrScheme>
    <a:extraClrScheme>
      <a:clrScheme name="Notebook 3">
        <a:dk1>
          <a:srgbClr val="000000"/>
        </a:dk1>
        <a:lt1>
          <a:srgbClr val="FFFFFF"/>
        </a:lt1>
        <a:dk2>
          <a:srgbClr val="000000"/>
        </a:dk2>
        <a:lt2>
          <a:srgbClr val="DDDDDD"/>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777777"/>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4711</TotalTime>
  <Words>2728</Words>
  <Application>Microsoft Office PowerPoint</Application>
  <PresentationFormat>On-screen Show (4:3)</PresentationFormat>
  <Paragraphs>523</Paragraphs>
  <Slides>68</Slides>
  <Notes>22</Notes>
  <HiddenSlides>0</HiddenSlides>
  <MMClips>0</MMClips>
  <ScaleCrop>false</ScaleCrop>
  <HeadingPairs>
    <vt:vector size="8" baseType="variant">
      <vt:variant>
        <vt:lpstr>Fonts Used</vt:lpstr>
      </vt:variant>
      <vt:variant>
        <vt:i4>22</vt:i4>
      </vt:variant>
      <vt:variant>
        <vt:lpstr>Theme</vt:lpstr>
      </vt:variant>
      <vt:variant>
        <vt:i4>4</vt:i4>
      </vt:variant>
      <vt:variant>
        <vt:lpstr>Embedded OLE Servers</vt:lpstr>
      </vt:variant>
      <vt:variant>
        <vt:i4>1</vt:i4>
      </vt:variant>
      <vt:variant>
        <vt:lpstr>Slide Titles</vt:lpstr>
      </vt:variant>
      <vt:variant>
        <vt:i4>68</vt:i4>
      </vt:variant>
    </vt:vector>
  </HeadingPairs>
  <TitlesOfParts>
    <vt:vector size="95" baseType="lpstr">
      <vt:lpstr>Arial</vt:lpstr>
      <vt:lpstr>Arial Black</vt:lpstr>
      <vt:lpstr>Arial Narrow</vt:lpstr>
      <vt:lpstr>Arial Rounded MT Bold</vt:lpstr>
      <vt:lpstr>Berlin Sans FB Demi</vt:lpstr>
      <vt:lpstr>Calibri</vt:lpstr>
      <vt:lpstr>Courier New</vt:lpstr>
      <vt:lpstr>Garamond</vt:lpstr>
      <vt:lpstr>Georgia</vt:lpstr>
      <vt:lpstr>Helvetica</vt:lpstr>
      <vt:lpstr>Lucida Calligraphy</vt:lpstr>
      <vt:lpstr>Perpetua Titling MT</vt:lpstr>
      <vt:lpstr>Pristina</vt:lpstr>
      <vt:lpstr>Rockwell</vt:lpstr>
      <vt:lpstr>Rockwell Condensed</vt:lpstr>
      <vt:lpstr>Stencil</vt:lpstr>
      <vt:lpstr>Symbol</vt:lpstr>
      <vt:lpstr>Tahoma</vt:lpstr>
      <vt:lpstr>Times</vt:lpstr>
      <vt:lpstr>Times New Roman</vt:lpstr>
      <vt:lpstr>Wingdings</vt:lpstr>
      <vt:lpstr>Wingdings 2</vt:lpstr>
      <vt:lpstr>Notebook</vt:lpstr>
      <vt:lpstr>Estrutura padrão</vt:lpstr>
      <vt:lpstr>Edge</vt:lpstr>
      <vt:lpstr>1_Notebook</vt:lpstr>
      <vt:lpstr>Equation</vt:lpstr>
      <vt:lpstr>BIOMEKANIKA</vt:lpstr>
      <vt:lpstr>I. PENDAHULUAN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Kekuatan Otot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Biomekanika pada manusia</vt:lpstr>
      <vt:lpstr>PowerPoint Presentation</vt:lpstr>
      <vt:lpstr>PowerPoint Presentation</vt:lpstr>
      <vt:lpstr>PowerPoint Presentation</vt:lpstr>
      <vt:lpstr>PowerPoint Presentation</vt:lpstr>
      <vt:lpstr>b.  Klas kedua</vt:lpstr>
      <vt:lpstr>PowerPoint Presentation</vt:lpstr>
      <vt:lpstr>Keuntungan mekanik</vt:lpstr>
      <vt:lpstr>Biomekanika:  Daya Tahan Terhadap Beban Mekanik (1)</vt:lpstr>
      <vt:lpstr>Biomekanika:  Daya Tahan Terhadap Beban Mekanik (2)</vt:lpstr>
      <vt:lpstr>PowerPoint Presentation</vt:lpstr>
      <vt:lpstr>PowerPoint Presentation</vt:lpstr>
      <vt:lpstr>PowerPoint Presentation</vt:lpstr>
      <vt:lpstr>Horizontal Multiplier (FM)</vt:lpstr>
      <vt:lpstr>Vertical Multiplier/VM</vt:lpstr>
      <vt:lpstr>Distance Multiplier (DM)</vt:lpstr>
      <vt:lpstr>PowerPoint Presentation</vt:lpstr>
      <vt:lpstr>PowerPoint Presentation</vt:lpstr>
      <vt:lpstr>Biomekanika:  Daya Tahan Terhadap Beban Mekanik (3)</vt:lpstr>
      <vt:lpstr>Usaha dan Energi Potensial</vt:lpstr>
      <vt:lpstr>PowerPoint Presentation</vt:lpstr>
      <vt:lpstr>Hukum Kekekalan Energi</vt:lpstr>
      <vt:lpstr>Keseimbangan</vt:lpstr>
      <vt:lpstr>PowerPoint Presentation</vt:lpstr>
      <vt:lpstr>Problems (example)</vt:lpstr>
      <vt:lpstr>Biomechanics. Levers.</vt:lpstr>
      <vt:lpstr>LIFTING A LEVER</vt:lpstr>
      <vt:lpstr>Free-Body Diagrams</vt:lpstr>
      <vt:lpstr>Biomechanical Model - Simple</vt:lpstr>
      <vt:lpstr>MECHANICS OF LEVER</vt:lpstr>
      <vt:lpstr>MECHANICAL ANALYSIS</vt:lpstr>
      <vt:lpstr>NEWTON’S THIRD LAW</vt:lpstr>
      <vt:lpstr>MECHANICS OF SPINE</vt:lpstr>
      <vt:lpstr>2-D Model of the Elbow</vt:lpstr>
      <vt:lpstr>Example</vt:lpstr>
      <vt:lpstr>Steps required</vt:lpstr>
      <vt:lpstr>Example - solution</vt:lpstr>
      <vt:lpstr>Solution (lanjutan)</vt:lpstr>
      <vt:lpstr>Evaluasi Populasi</vt:lpstr>
      <vt:lpstr>Ergonomic Controls</vt:lpstr>
      <vt:lpstr>Model 2: Low-Back</vt:lpstr>
      <vt:lpstr>Analisis Biomekanika</vt:lpstr>
      <vt:lpstr>Manual Material Handling</vt:lpstr>
      <vt:lpstr>Masalah</vt:lpstr>
      <vt:lpstr>Tugas Kelompok</vt:lpstr>
    </vt:vector>
  </TitlesOfParts>
  <Company>DISNAKER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INDOOR AIR QUALITY</dc:title>
  <dc:creator>BLK</dc:creator>
  <cp:lastModifiedBy>arif</cp:lastModifiedBy>
  <cp:revision>227</cp:revision>
  <cp:lastPrinted>1601-01-01T00:00:00Z</cp:lastPrinted>
  <dcterms:created xsi:type="dcterms:W3CDTF">2004-06-23T03:15:46Z</dcterms:created>
  <dcterms:modified xsi:type="dcterms:W3CDTF">2016-03-06T11:58:19Z</dcterms:modified>
</cp:coreProperties>
</file>