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4050" r:id="rId2"/>
    <p:sldMasterId id="2147484062" r:id="rId3"/>
    <p:sldMasterId id="2147484074" r:id="rId4"/>
  </p:sldMasterIdLst>
  <p:sldIdLst>
    <p:sldId id="256" r:id="rId5"/>
    <p:sldId id="266" r:id="rId6"/>
    <p:sldId id="267" r:id="rId7"/>
    <p:sldId id="268" r:id="rId8"/>
    <p:sldId id="263" r:id="rId9"/>
    <p:sldId id="264" r:id="rId10"/>
    <p:sldId id="269" r:id="rId11"/>
    <p:sldId id="271" r:id="rId12"/>
    <p:sldId id="276" r:id="rId13"/>
    <p:sldId id="290" r:id="rId14"/>
    <p:sldId id="280" r:id="rId15"/>
    <p:sldId id="282" r:id="rId16"/>
    <p:sldId id="283" r:id="rId17"/>
    <p:sldId id="285" r:id="rId18"/>
    <p:sldId id="27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5" d="100"/>
          <a:sy n="55" d="100"/>
        </p:scale>
        <p:origin x="9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E35A25-73FF-4EBE-A18C-4CE05ABD9A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4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D54D-CDC8-460F-A1C7-123823A4FA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0989-A729-4E7B-B334-0C604B39B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5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24B2A-2F1C-4ED7-8B45-C931CBDB88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1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3980C-4815-4DCB-AA44-4D65C29F16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4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0918-7709-445C-90D4-C480EC17F6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8B0F8-434E-4414-A817-93D72FF17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4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7201-9D78-4877-9E10-8512211DA9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9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0FBB6-4962-4DEB-BBB8-93AE528CE0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9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0684-0CC0-43D9-B793-3946288B2D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C3C0-2105-4E41-B416-8A686E79BD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E35A25-73FF-4EBE-A18C-4CE05ABD9A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D54D-CDC8-460F-A1C7-123823A4FA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0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0989-A729-4E7B-B334-0C604B39B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5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24B2A-2F1C-4ED7-8B45-C931CBDB88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5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3980C-4815-4DCB-AA44-4D65C29F16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65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0918-7709-445C-90D4-C480EC17F6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8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8B0F8-434E-4414-A817-93D72FF17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6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7201-9D78-4877-9E10-8512211DA9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0FBB6-4962-4DEB-BBB8-93AE528CE0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28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0684-0CC0-43D9-B793-3946288B2D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05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C3C0-2105-4E41-B416-8A686E79BD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9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063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9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44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4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6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52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8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0860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153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9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4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67FC2-5BA9-4096-B4C5-D758FC9C8B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49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67FC2-5BA9-4096-B4C5-D758FC9C8B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14369F9-C370-48F4-9341-AD55C19B262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0FAAC1B-094C-4190-AC63-86D2732909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88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025" y="413465"/>
            <a:ext cx="9612971" cy="2852737"/>
          </a:xfrm>
        </p:spPr>
        <p:txBody>
          <a:bodyPr/>
          <a:lstStyle/>
          <a:p>
            <a:r>
              <a:rPr lang="en-US" dirty="0" smtClean="0"/>
              <a:t>FISIKA DASAR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Ir. LATAR  MUHAMMAD  ARIEF,  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0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635294" y="171232"/>
            <a:ext cx="1478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Fisika</a:t>
            </a:r>
            <a:endParaRPr lang="en-US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823024" y="1160463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tx2"/>
                </a:solidFill>
              </a:rPr>
              <a:t>Klasik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319964" y="1268413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chemeClr val="tx2"/>
                </a:solidFill>
              </a:rPr>
              <a:t>Kuantum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064708" y="1568841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sebelum</a:t>
            </a:r>
            <a:r>
              <a:rPr lang="en-US" sz="2400" i="1" dirty="0">
                <a:solidFill>
                  <a:schemeClr val="tx2"/>
                </a:solidFill>
              </a:rPr>
              <a:t> 1920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175500" y="1557338"/>
            <a:ext cx="213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(</a:t>
            </a:r>
            <a:r>
              <a:rPr lang="en-US" sz="2400" i="1">
                <a:solidFill>
                  <a:schemeClr val="tx2"/>
                </a:solidFill>
              </a:rPr>
              <a:t>setelah 1920</a:t>
            </a:r>
            <a:r>
              <a:rPr lang="en-US" sz="240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3429001" y="474663"/>
            <a:ext cx="1764160" cy="685800"/>
            <a:chOff x="1488" y="576"/>
            <a:chExt cx="864" cy="432"/>
          </a:xfrm>
        </p:grpSpPr>
        <p:sp>
          <p:nvSpPr>
            <p:cNvPr id="6164" name="Line 10"/>
            <p:cNvSpPr>
              <a:spLocks noChangeShapeType="1"/>
            </p:cNvSpPr>
            <p:nvPr/>
          </p:nvSpPr>
          <p:spPr bwMode="auto">
            <a:xfrm flipH="1">
              <a:off x="1488" y="576"/>
              <a:ext cx="86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11"/>
            <p:cNvSpPr>
              <a:spLocks noChangeShapeType="1"/>
            </p:cNvSpPr>
            <p:nvPr/>
          </p:nvSpPr>
          <p:spPr bwMode="auto">
            <a:xfrm>
              <a:off x="1488" y="576"/>
              <a:ext cx="0" cy="4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12"/>
          <p:cNvGrpSpPr>
            <a:grpSpLocks/>
          </p:cNvGrpSpPr>
          <p:nvPr/>
        </p:nvGrpSpPr>
        <p:grpSpPr bwMode="auto">
          <a:xfrm>
            <a:off x="7319964" y="582613"/>
            <a:ext cx="1371600" cy="685800"/>
            <a:chOff x="2448" y="816"/>
            <a:chExt cx="864" cy="432"/>
          </a:xfrm>
        </p:grpSpPr>
        <p:sp>
          <p:nvSpPr>
            <p:cNvPr id="6162" name="Line 13"/>
            <p:cNvSpPr>
              <a:spLocks noChangeShapeType="1"/>
            </p:cNvSpPr>
            <p:nvPr/>
          </p:nvSpPr>
          <p:spPr bwMode="auto">
            <a:xfrm flipH="1">
              <a:off x="2448" y="816"/>
              <a:ext cx="86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4"/>
            <p:cNvSpPr>
              <a:spLocks noChangeShapeType="1"/>
            </p:cNvSpPr>
            <p:nvPr/>
          </p:nvSpPr>
          <p:spPr bwMode="auto">
            <a:xfrm>
              <a:off x="3312" y="816"/>
              <a:ext cx="0" cy="4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800894" y="2159001"/>
            <a:ext cx="4252912" cy="2339975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Posisi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Momentum</a:t>
            </a:r>
            <a:b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partikel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ditetapkan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tepat</a:t>
            </a:r>
            <a:endParaRPr 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</a:rPr>
              <a:t>ruang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waktu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     </a:t>
            </a:r>
            <a:r>
              <a:rPr lang="en-US" sz="2400" dirty="0" err="1">
                <a:solidFill>
                  <a:schemeClr val="tx2"/>
                </a:solidFill>
              </a:rPr>
              <a:t>merupakan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dua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hal</a:t>
            </a:r>
            <a:r>
              <a:rPr lang="en-US" sz="2400" dirty="0">
                <a:solidFill>
                  <a:schemeClr val="tx2"/>
                </a:solidFill>
              </a:rPr>
              <a:t> yang </a:t>
            </a:r>
            <a:r>
              <a:rPr lang="en-US" dirty="0"/>
              <a:t>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   </a:t>
            </a:r>
            <a:r>
              <a:rPr lang="en-US" sz="2400" dirty="0" err="1">
                <a:solidFill>
                  <a:schemeClr val="tx2"/>
                </a:solidFill>
              </a:rPr>
              <a:t>terpisah</a:t>
            </a:r>
            <a:endParaRPr 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896101" y="2045031"/>
            <a:ext cx="3657600" cy="2339975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Ketidak pastian Posisi   </a:t>
            </a:r>
            <a:b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   dan Momentum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chemeClr val="tx2"/>
                </a:solidFill>
              </a:rPr>
              <a:t>      </a:t>
            </a:r>
            <a:r>
              <a:rPr lang="en-US" sz="2400">
                <a:solidFill>
                  <a:schemeClr val="tx2"/>
                </a:solidFill>
              </a:rPr>
              <a:t>partikel</a:t>
            </a: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	 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ruang dan waktu    </a:t>
            </a:r>
            <a:b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   merupakan satu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   </a:t>
            </a:r>
            <a:r>
              <a:rPr lang="en-US" sz="2400">
                <a:solidFill>
                  <a:schemeClr val="tx2"/>
                </a:solidFill>
              </a:rPr>
              <a:t>kesatuan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1594808" y="5240428"/>
            <a:ext cx="277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/>
              <a:t>Hukum</a:t>
            </a:r>
            <a:r>
              <a:rPr lang="en-US" sz="2800" b="1" dirty="0"/>
              <a:t> Newton</a:t>
            </a: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 flipV="1">
            <a:off x="2823024" y="4618832"/>
            <a:ext cx="0" cy="501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994587" y="5277751"/>
            <a:ext cx="3722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/>
              <a:t>Dualisme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 err="1"/>
              <a:t>Gelombang-Partikel</a:t>
            </a:r>
            <a:endParaRPr lang="en-US" sz="2400" b="1" dirty="0"/>
          </a:p>
          <a:p>
            <a:pPr algn="ctr"/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Relativitas</a:t>
            </a:r>
            <a:r>
              <a:rPr lang="en-US" sz="2400" b="1" dirty="0"/>
              <a:t> </a:t>
            </a:r>
            <a:r>
              <a:rPr lang="en-US" sz="2400" b="1" dirty="0" err="1"/>
              <a:t>Einsten</a:t>
            </a:r>
            <a:endParaRPr lang="en-US" sz="2400" b="1" dirty="0"/>
          </a:p>
        </p:txBody>
      </p:sp>
      <p:sp>
        <p:nvSpPr>
          <p:cNvPr id="6159" name="Line 22"/>
          <p:cNvSpPr>
            <a:spLocks noChangeShapeType="1"/>
          </p:cNvSpPr>
          <p:nvPr/>
        </p:nvSpPr>
        <p:spPr bwMode="auto">
          <a:xfrm flipV="1">
            <a:off x="8724901" y="458152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05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14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5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92151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id-ID" sz="3200" dirty="0"/>
              <a:t>PENGUKURAN, BESARAN DAN SATUAN</a:t>
            </a:r>
            <a:endParaRPr lang="en-GB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2420938"/>
            <a:ext cx="7920038" cy="3217862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id-ID" sz="1800" dirty="0"/>
              <a:t>FISIKA MERUPAKAN ILMU PENGETAHUAN ALAM YANG  MEMPELAJARI SIFAT-SIFAT DAN FENOMENA-FENOMENA ALAM, YANG PERLU MELAKUKAN PENGAMATAN DAN PERCOBAAN-PERCOBAAN . UNTUK MEMPEROLEH INFORMASI HASIL PENGAMATAN  DIPERLUKAN PENGUKURAN-PENGUKURAN. FISIKA BERARTI SUATU ILMU PENEGETAHUAN TENTANG PENGUKURAN.</a:t>
            </a:r>
          </a:p>
          <a:p>
            <a:pPr algn="just">
              <a:buClr>
                <a:schemeClr val="tx1">
                  <a:shade val="95000"/>
                </a:schemeClr>
              </a:buClr>
              <a:defRPr/>
            </a:pPr>
            <a:endParaRPr lang="id-ID" sz="1800" dirty="0"/>
          </a:p>
          <a:p>
            <a:pPr marL="285750" indent="-285750" algn="just"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id-ID" sz="1800" dirty="0"/>
              <a:t>PEMBENTUK UTAMA FISIKA ADALAH BESARAN-BESARAN FISIS YANG DIPAKAI UNTUK MENYATAKAN HUKUM-HUKUM FISIKA. MISALNYA PANJANG, MASSA, WAKTU, GAYA DLL.</a:t>
            </a:r>
          </a:p>
          <a:p>
            <a:pPr marL="285750" indent="-285750" algn="just"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id-ID" sz="1800" dirty="0"/>
          </a:p>
          <a:p>
            <a:pPr marL="285750" indent="-285750" algn="just"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63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69" y="2256725"/>
            <a:ext cx="3855720" cy="1229264"/>
          </a:xfrm>
        </p:spPr>
        <p:txBody>
          <a:bodyPr/>
          <a:lstStyle/>
          <a:p>
            <a:r>
              <a:rPr lang="en-US" dirty="0" err="1" smtClean="0"/>
              <a:t>Sabung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52558" y="2671302"/>
            <a:ext cx="5348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PENGUKURAN, BESARAN DAN SATUAN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21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KONTRAK PERKULIAHAN</a:t>
            </a:r>
          </a:p>
        </p:txBody>
      </p:sp>
    </p:spTree>
    <p:extLst>
      <p:ext uri="{BB962C8B-B14F-4D97-AF65-F5344CB8AC3E}">
        <p14:creationId xmlns:p14="http://schemas.microsoft.com/office/powerpoint/2010/main" val="235346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798443"/>
          </a:xfrm>
        </p:spPr>
        <p:txBody>
          <a:bodyPr/>
          <a:lstStyle/>
          <a:p>
            <a:r>
              <a:rPr lang="en-US" dirty="0"/>
              <a:t>MANFAAT MATA KULIAH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119808" y="2035868"/>
            <a:ext cx="10681127" cy="826602"/>
          </a:xfrm>
        </p:spPr>
        <p:txBody>
          <a:bodyPr>
            <a:noAutofit/>
          </a:bodyPr>
          <a:lstStyle/>
          <a:p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yang </a:t>
            </a:r>
            <a:r>
              <a:rPr lang="en-US" sz="3200" dirty="0" err="1"/>
              <a:t>memadai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fenomena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kehidupan</a:t>
            </a:r>
            <a:r>
              <a:rPr lang="en-US" sz="3200" dirty="0"/>
              <a:t> </a:t>
            </a:r>
            <a:r>
              <a:rPr lang="en-US" sz="3200" dirty="0" err="1"/>
              <a:t>sehari-hari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9809" y="3511000"/>
            <a:ext cx="8229600" cy="737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TUJUAN INSTRUKSIONAL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4688928"/>
            <a:ext cx="10429335" cy="124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memakai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formulasi</a:t>
            </a:r>
            <a:r>
              <a:rPr lang="en-US" sz="2800" dirty="0" smtClean="0"/>
              <a:t> </a:t>
            </a:r>
            <a:r>
              <a:rPr lang="en-US" sz="2800" dirty="0" err="1" smtClean="0"/>
              <a:t>fisika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memecahkan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fisika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menerapkannya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lain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6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PEMBERIAN TUGAS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23391"/>
            <a:ext cx="10462591" cy="3581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MATERI TUGAS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Soal-soal</a:t>
            </a:r>
            <a:r>
              <a:rPr lang="en-US" sz="1800" dirty="0"/>
              <a:t> </a:t>
            </a:r>
            <a:r>
              <a:rPr lang="en-US" sz="1800" dirty="0" err="1"/>
              <a:t>pendahuluan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topik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mempersiapkan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menghadapi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Soal-soal</a:t>
            </a:r>
            <a:r>
              <a:rPr lang="en-US" sz="1800" dirty="0"/>
              <a:t> </a:t>
            </a:r>
            <a:r>
              <a:rPr lang="en-US" sz="1800" dirty="0" err="1"/>
              <a:t>latihan</a:t>
            </a:r>
            <a:r>
              <a:rPr lang="en-US" sz="1800" dirty="0"/>
              <a:t> </a:t>
            </a:r>
            <a:r>
              <a:rPr lang="en-US" sz="1800" dirty="0" err="1"/>
              <a:t>lanjutan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topik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mengokohkan</a:t>
            </a:r>
            <a:r>
              <a:rPr lang="en-US" sz="1800" dirty="0"/>
              <a:t> </a:t>
            </a:r>
            <a:r>
              <a:rPr lang="en-US" sz="1800" dirty="0" err="1"/>
              <a:t>penguasaan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diajarkan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dirty="0"/>
              <a:t>PENTINGNYA PEMBERIAN TUGAS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Mengefektifkan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SKS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 smtClean="0"/>
              <a:t>terstruktur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menguasai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diajarkan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mempersiapkan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menghadapi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yang </a:t>
            </a:r>
            <a:r>
              <a:rPr lang="en-US" sz="1800" dirty="0" err="1"/>
              <a:t>berikutnya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umpan</a:t>
            </a:r>
            <a:r>
              <a:rPr lang="en-US" sz="1800" dirty="0"/>
              <a:t> </a:t>
            </a:r>
            <a:r>
              <a:rPr lang="en-US" sz="1800" dirty="0" err="1"/>
              <a:t>balik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staf</a:t>
            </a:r>
            <a:r>
              <a:rPr lang="en-US" sz="1800" dirty="0"/>
              <a:t> </a:t>
            </a:r>
            <a:r>
              <a:rPr lang="en-US" sz="1800" dirty="0" err="1"/>
              <a:t>pengajar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diajarkan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diajarkan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37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SILABUS M.K. </a:t>
            </a:r>
            <a:r>
              <a:rPr lang="en-GB" dirty="0" smtClean="0"/>
              <a:t>FISIKA DASAR</a:t>
            </a:r>
            <a:endParaRPr lang="id-ID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90600" y="1826644"/>
            <a:ext cx="5181600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PENDAHULUAN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1.</a:t>
            </a:r>
            <a:r>
              <a:rPr lang="id-ID" dirty="0" smtClean="0"/>
              <a:t>PENGUKURAN, </a:t>
            </a:r>
            <a:r>
              <a:rPr lang="en-GB" dirty="0" smtClean="0"/>
              <a:t>BESARAN DAN SATUAN</a:t>
            </a:r>
            <a:endParaRPr lang="id-ID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2.GERAK, GAYA, USAHA DAN DAYA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3.</a:t>
            </a:r>
            <a:r>
              <a:rPr lang="en-GB" dirty="0" smtClean="0"/>
              <a:t>HUKUM NEWTON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4.VEKTOR 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5.SUHU DAN PEMUAIAN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6.FLUIDA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7.</a:t>
            </a:r>
            <a:r>
              <a:rPr lang="en-GB" dirty="0" smtClean="0"/>
              <a:t>GETARAN, GELOMBANG DAN BUNYI</a:t>
            </a:r>
          </a:p>
          <a:p>
            <a:pPr eaLnBrk="1" hangingPunct="1"/>
            <a:endParaRPr lang="id-ID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75800" y="1807235"/>
            <a:ext cx="5092148" cy="42291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d-ID" dirty="0"/>
              <a:t>8.CAHAYA DAN ALAT-ALAT </a:t>
            </a:r>
            <a:r>
              <a:rPr lang="en-GB" dirty="0"/>
              <a:t>OPTIK</a:t>
            </a:r>
          </a:p>
          <a:p>
            <a:pPr>
              <a:lnSpc>
                <a:spcPct val="90000"/>
              </a:lnSpc>
            </a:pPr>
            <a:r>
              <a:rPr lang="id-ID" dirty="0"/>
              <a:t>9.</a:t>
            </a:r>
            <a:r>
              <a:rPr lang="en-GB" dirty="0"/>
              <a:t>LISTRIK</a:t>
            </a:r>
            <a:r>
              <a:rPr lang="id-ID" dirty="0"/>
              <a:t> DAN </a:t>
            </a:r>
            <a:r>
              <a:rPr lang="id-ID" dirty="0" smtClean="0"/>
              <a:t>MAGNIT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Kalor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Hukum-hukum</a:t>
            </a:r>
            <a:r>
              <a:rPr lang="en-US" dirty="0" smtClean="0"/>
              <a:t> </a:t>
            </a:r>
            <a:r>
              <a:rPr lang="en-US" dirty="0" err="1" smtClean="0"/>
              <a:t>Termodinamika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Muatan</a:t>
            </a:r>
            <a:r>
              <a:rPr lang="en-US" dirty="0" smtClean="0"/>
              <a:t>, Medan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Lingkar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Medan Magnet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Fisika</a:t>
            </a:r>
            <a:r>
              <a:rPr lang="en-US" dirty="0" smtClean="0"/>
              <a:t> Modern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Review </a:t>
            </a:r>
            <a:r>
              <a:rPr lang="en-US" dirty="0" err="1" smtClean="0"/>
              <a:t>Bahan</a:t>
            </a:r>
            <a:r>
              <a:rPr lang="en-US" dirty="0" smtClean="0"/>
              <a:t> UAS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Materi</a:t>
            </a:r>
            <a:r>
              <a:rPr lang="en-US" dirty="0" smtClean="0"/>
              <a:t> 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47" y="1600200"/>
            <a:ext cx="3855720" cy="21578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4000" dirty="0" smtClean="0"/>
              <a:t>DAFTAR BAHAN BACAAN</a:t>
            </a:r>
            <a:endParaRPr lang="id-ID" sz="4000" dirty="0"/>
          </a:p>
        </p:txBody>
      </p:sp>
      <p:sp>
        <p:nvSpPr>
          <p:cNvPr id="8195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72997" y="685800"/>
            <a:ext cx="5883214" cy="5715000"/>
          </a:xfrm>
        </p:spPr>
        <p:txBody>
          <a:bodyPr>
            <a:noAutofit/>
          </a:bodyPr>
          <a:lstStyle/>
          <a:p>
            <a:pPr eaLnBrk="1" hangingPunct="1"/>
            <a:endParaRPr lang="id-ID" sz="2000" dirty="0"/>
          </a:p>
          <a:p>
            <a:pPr eaLnBrk="1" hangingPunct="1"/>
            <a:r>
              <a:rPr lang="id-ID" sz="2000" dirty="0"/>
              <a:t>1. FISIKA UNTUK UNIVERSITAS</a:t>
            </a:r>
          </a:p>
          <a:p>
            <a:pPr eaLnBrk="1" hangingPunct="1"/>
            <a:r>
              <a:rPr lang="id-ID" sz="2000" dirty="0"/>
              <a:t>    OLEH : Sears dan Zemansky    .  Jilid I ,II dan III</a:t>
            </a:r>
          </a:p>
          <a:p>
            <a:pPr eaLnBrk="1" hangingPunct="1"/>
            <a:r>
              <a:rPr lang="id-ID" sz="2000" dirty="0"/>
              <a:t>2. FISIKA OLEH : HALLIDAY &amp; RESNICK . Jilid I dan II.</a:t>
            </a:r>
          </a:p>
          <a:p>
            <a:pPr eaLnBrk="1" hangingPunct="1"/>
            <a:r>
              <a:rPr lang="id-ID" sz="2000" dirty="0"/>
              <a:t>3. APPLIED PHYSICS   OLEH : ARTHUR BEISER</a:t>
            </a:r>
          </a:p>
          <a:p>
            <a:pPr eaLnBrk="1" hangingPunct="1"/>
            <a:r>
              <a:rPr lang="id-ID" sz="2000" dirty="0"/>
              <a:t>4. MENGERTI FISIKA OLEH : LEA PRASETIO</a:t>
            </a:r>
          </a:p>
          <a:p>
            <a:pPr eaLnBrk="1" hangingPunct="1"/>
            <a:r>
              <a:rPr lang="id-ID" sz="2000" dirty="0"/>
              <a:t>5. BEGINNING PHYSICS I OLEH : ALVIN HALPERN</a:t>
            </a:r>
          </a:p>
          <a:p>
            <a:pPr eaLnBrk="1" hangingPunct="1"/>
            <a:r>
              <a:rPr lang="id-ID" sz="2000" dirty="0"/>
              <a:t>6. </a:t>
            </a:r>
            <a:r>
              <a:rPr lang="id-ID" sz="2000" dirty="0" smtClean="0"/>
              <a:t> </a:t>
            </a:r>
            <a:r>
              <a:rPr lang="id-ID" sz="2000" dirty="0"/>
              <a:t>SEMUA BUKU-BUKU FISIKA SMA/SMK BISA DIPAKAI.</a:t>
            </a:r>
          </a:p>
          <a:p>
            <a:pPr eaLnBrk="1" hangingPunct="1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3750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104" y="490331"/>
            <a:ext cx="8575700" cy="1192695"/>
          </a:xfrm>
        </p:spPr>
        <p:txBody>
          <a:bodyPr/>
          <a:lstStyle/>
          <a:p>
            <a:r>
              <a:rPr lang="en-US" dirty="0" smtClean="0"/>
              <a:t>MENGENAL  </a:t>
            </a:r>
            <a:r>
              <a:rPr lang="en-US" dirty="0"/>
              <a:t>FISIKA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6591" y="2321268"/>
            <a:ext cx="10270434" cy="31121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Mempelajari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alam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semesta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Alam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semesta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diciptakan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karateristik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Derajat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Keteraturan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Tinggi</a:t>
            </a:r>
            <a:endParaRPr lang="en-US" sz="2400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Derajat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Kesimetrian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Tinggi</a:t>
            </a:r>
            <a:endParaRPr lang="en-US" sz="2400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Aturannya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tetap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(</a:t>
            </a:r>
            <a:r>
              <a:rPr lang="en-US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konsisten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karakteristik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inilah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dimudahkan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bagi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manusia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mempelajari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fisika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42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4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647" y="1755475"/>
            <a:ext cx="4210409" cy="2157884"/>
          </a:xfrm>
        </p:spPr>
        <p:txBody>
          <a:bodyPr>
            <a:no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SEJARAH PERKEMBANGAN ILMU FISIKA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93434" y="345057"/>
            <a:ext cx="6297283" cy="64340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Periode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Pertama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prasejarah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– 1550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</a:rPr>
              <a:t>Pengumpulan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fakta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fisis</a:t>
            </a:r>
            <a:r>
              <a:rPr lang="en-US" sz="2400" dirty="0">
                <a:latin typeface="+mj-lt"/>
              </a:rPr>
              <a:t> → </a:t>
            </a:r>
            <a:r>
              <a:rPr lang="en-US" sz="2400" dirty="0" err="1">
                <a:latin typeface="+mj-lt"/>
              </a:rPr>
              <a:t>perumusan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empirik</a:t>
            </a:r>
            <a:endParaRPr lang="en-US" sz="2400" dirty="0"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</a:rPr>
              <a:t>Belum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eksperimen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sistematis</a:t>
            </a:r>
            <a:endParaRPr lang="en-US" sz="24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Periode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Kedua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1550 – 1800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</a:rPr>
              <a:t>Penembangan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metoda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eksperimental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sistematis</a:t>
            </a:r>
            <a:endParaRPr lang="en-US" sz="24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Periode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Ketiga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1800 – 1890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</a:rPr>
              <a:t>Pengembangan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Fisika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Klasik</a:t>
            </a:r>
            <a:endParaRPr lang="en-US" sz="24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Periode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Keempat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1890 –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sekarang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</a:rPr>
              <a:t>Pengembangan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Fisika</a:t>
            </a:r>
            <a:r>
              <a:rPr lang="en-US" sz="2400" dirty="0">
                <a:latin typeface="+mj-lt"/>
              </a:rPr>
              <a:t> Modern</a:t>
            </a:r>
          </a:p>
        </p:txBody>
      </p:sp>
    </p:spTree>
    <p:extLst>
      <p:ext uri="{BB962C8B-B14F-4D97-AF65-F5344CB8AC3E}">
        <p14:creationId xmlns:p14="http://schemas.microsoft.com/office/powerpoint/2010/main" val="15237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441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Franklin Gothic Book</vt:lpstr>
      <vt:lpstr>Tahoma</vt:lpstr>
      <vt:lpstr>Times New Roman</vt:lpstr>
      <vt:lpstr>Wingdings</vt:lpstr>
      <vt:lpstr>Wingdings 2</vt:lpstr>
      <vt:lpstr>HDOfficeLightV0</vt:lpstr>
      <vt:lpstr>Balance</vt:lpstr>
      <vt:lpstr>1_Balance</vt:lpstr>
      <vt:lpstr>Crop</vt:lpstr>
      <vt:lpstr>FISIKA DASAR</vt:lpstr>
      <vt:lpstr>KONTRAK PERKULIAHAN</vt:lpstr>
      <vt:lpstr>MANFAAT MATA KULIAH</vt:lpstr>
      <vt:lpstr>PEMBERIAN TUGAS</vt:lpstr>
      <vt:lpstr>SILABUS M.K. FISIKA DASAR</vt:lpstr>
      <vt:lpstr>DAFTAR BAHAN BACAAN</vt:lpstr>
      <vt:lpstr>MENGENAL  FISIKA</vt:lpstr>
      <vt:lpstr>PowerPoint Presentation</vt:lpstr>
      <vt:lpstr>SEJARAH PERKEMBANGAN ILMU FISIKA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PENGUKURAN, BESARAN DAN SATUAN</vt:lpstr>
      <vt:lpstr>Sabung ke-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17</cp:revision>
  <dcterms:created xsi:type="dcterms:W3CDTF">2016-02-24T14:27:22Z</dcterms:created>
  <dcterms:modified xsi:type="dcterms:W3CDTF">2016-02-26T14:19:40Z</dcterms:modified>
</cp:coreProperties>
</file>