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4" r:id="rId26"/>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45D9E72-E018-4FDF-B37A-615CC9799F48}" type="datetimeFigureOut">
              <a:rPr lang="id-ID" smtClean="0"/>
              <a:pPr/>
              <a:t>22/12/2014</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4F1DAD0-2884-48FC-B5F8-0ACCE4146A05}" type="slidenum">
              <a:rPr lang="id-ID" smtClean="0"/>
              <a:pPr/>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a:noFill/>
        </p:spPr>
        <p:txBody>
          <a:bodyPr/>
          <a:lstStyle/>
          <a:p>
            <a:fld id="{3244BE16-2747-4B4F-AC7F-D4BFBEB3B6DC}" type="slidenum">
              <a:rPr lang="en-US" smtClean="0"/>
              <a:pPr/>
              <a:t>2</a:t>
            </a:fld>
            <a:endParaRPr lang="en-US" smtClean="0"/>
          </a:p>
        </p:txBody>
      </p:sp>
      <p:sp>
        <p:nvSpPr>
          <p:cNvPr id="124931" name="Rectangle 2"/>
          <p:cNvSpPr>
            <a:spLocks noGrp="1" noRot="1" noChangeAspect="1" noChangeArrowheads="1" noTextEdit="1"/>
          </p:cNvSpPr>
          <p:nvPr>
            <p:ph type="sldImg"/>
          </p:nvPr>
        </p:nvSpPr>
        <p:spPr>
          <a:ln/>
        </p:spPr>
      </p:sp>
      <p:sp>
        <p:nvSpPr>
          <p:cNvPr id="124932" name="Rectangle 3"/>
          <p:cNvSpPr>
            <a:spLocks noGrp="1" noChangeArrowheads="1"/>
          </p:cNvSpPr>
          <p:nvPr>
            <p:ph type="body" idx="1"/>
          </p:nvPr>
        </p:nvSpPr>
        <p:spPr>
          <a:noFill/>
          <a:ln/>
        </p:spPr>
        <p:txBody>
          <a:bodyPr/>
          <a:lstStyle/>
          <a:p>
            <a:pPr eaLnBrk="1" hangingPunct="1"/>
            <a:endParaRPr lang="id-ID"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p:cNvSpPr>
            <a:spLocks noGrp="1" noChangeArrowheads="1"/>
          </p:cNvSpPr>
          <p:nvPr>
            <p:ph type="sldNum" sz="quarter" idx="5"/>
          </p:nvPr>
        </p:nvSpPr>
        <p:spPr>
          <a:noFill/>
        </p:spPr>
        <p:txBody>
          <a:bodyPr/>
          <a:lstStyle/>
          <a:p>
            <a:fld id="{A399C621-FEED-4A7B-9561-5EF32628C380}" type="slidenum">
              <a:rPr lang="en-US" smtClean="0"/>
              <a:pPr/>
              <a:t>11</a:t>
            </a:fld>
            <a:endParaRPr lang="en-US" smtClean="0"/>
          </a:p>
        </p:txBody>
      </p:sp>
      <p:sp>
        <p:nvSpPr>
          <p:cNvPr id="134147" name="Rectangle 2"/>
          <p:cNvSpPr>
            <a:spLocks noGrp="1" noRot="1" noChangeAspect="1" noChangeArrowheads="1" noTextEdit="1"/>
          </p:cNvSpPr>
          <p:nvPr>
            <p:ph type="sldImg"/>
          </p:nvPr>
        </p:nvSpPr>
        <p:spPr>
          <a:ln/>
        </p:spPr>
      </p:sp>
      <p:sp>
        <p:nvSpPr>
          <p:cNvPr id="134148" name="Rectangle 3"/>
          <p:cNvSpPr>
            <a:spLocks noGrp="1" noChangeArrowheads="1"/>
          </p:cNvSpPr>
          <p:nvPr>
            <p:ph type="body" idx="1"/>
          </p:nvPr>
        </p:nvSpPr>
        <p:spPr>
          <a:noFill/>
          <a:ln/>
        </p:spPr>
        <p:txBody>
          <a:bodyPr/>
          <a:lstStyle/>
          <a:p>
            <a:pPr eaLnBrk="1" hangingPunct="1"/>
            <a:endParaRPr lang="id-ID"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7"/>
          <p:cNvSpPr>
            <a:spLocks noGrp="1" noChangeArrowheads="1"/>
          </p:cNvSpPr>
          <p:nvPr>
            <p:ph type="sldNum" sz="quarter" idx="5"/>
          </p:nvPr>
        </p:nvSpPr>
        <p:spPr>
          <a:noFill/>
        </p:spPr>
        <p:txBody>
          <a:bodyPr/>
          <a:lstStyle/>
          <a:p>
            <a:fld id="{A03730A3-1213-47F0-A0B9-3871E175E3CB}" type="slidenum">
              <a:rPr lang="en-US" smtClean="0"/>
              <a:pPr/>
              <a:t>12</a:t>
            </a:fld>
            <a:endParaRPr lang="en-US" smtClean="0"/>
          </a:p>
        </p:txBody>
      </p:sp>
      <p:sp>
        <p:nvSpPr>
          <p:cNvPr id="135171" name="Rectangle 2"/>
          <p:cNvSpPr>
            <a:spLocks noGrp="1" noRot="1" noChangeAspect="1" noChangeArrowheads="1" noTextEdit="1"/>
          </p:cNvSpPr>
          <p:nvPr>
            <p:ph type="sldImg"/>
          </p:nvPr>
        </p:nvSpPr>
        <p:spPr>
          <a:ln/>
        </p:spPr>
      </p:sp>
      <p:sp>
        <p:nvSpPr>
          <p:cNvPr id="135172" name="Rectangle 3"/>
          <p:cNvSpPr>
            <a:spLocks noGrp="1" noChangeArrowheads="1"/>
          </p:cNvSpPr>
          <p:nvPr>
            <p:ph type="body" idx="1"/>
          </p:nvPr>
        </p:nvSpPr>
        <p:spPr>
          <a:noFill/>
          <a:ln/>
        </p:spPr>
        <p:txBody>
          <a:bodyPr/>
          <a:lstStyle/>
          <a:p>
            <a:pPr eaLnBrk="1" hangingPunct="1"/>
            <a:endParaRPr lang="id-ID"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7"/>
          <p:cNvSpPr>
            <a:spLocks noGrp="1" noChangeArrowheads="1"/>
          </p:cNvSpPr>
          <p:nvPr>
            <p:ph type="sldNum" sz="quarter" idx="5"/>
          </p:nvPr>
        </p:nvSpPr>
        <p:spPr>
          <a:noFill/>
        </p:spPr>
        <p:txBody>
          <a:bodyPr/>
          <a:lstStyle/>
          <a:p>
            <a:fld id="{B7912F04-BF1E-43F4-B8AF-E563BE0B6FED}" type="slidenum">
              <a:rPr lang="en-US" smtClean="0"/>
              <a:pPr/>
              <a:t>13</a:t>
            </a:fld>
            <a:endParaRPr lang="en-US" smtClean="0"/>
          </a:p>
        </p:txBody>
      </p:sp>
      <p:sp>
        <p:nvSpPr>
          <p:cNvPr id="136195" name="Rectangle 2"/>
          <p:cNvSpPr>
            <a:spLocks noGrp="1" noRot="1" noChangeAspect="1" noChangeArrowheads="1" noTextEdit="1"/>
          </p:cNvSpPr>
          <p:nvPr>
            <p:ph type="sldImg"/>
          </p:nvPr>
        </p:nvSpPr>
        <p:spPr>
          <a:ln/>
        </p:spPr>
      </p:sp>
      <p:sp>
        <p:nvSpPr>
          <p:cNvPr id="136196" name="Rectangle 3"/>
          <p:cNvSpPr>
            <a:spLocks noGrp="1" noChangeArrowheads="1"/>
          </p:cNvSpPr>
          <p:nvPr>
            <p:ph type="body" idx="1"/>
          </p:nvPr>
        </p:nvSpPr>
        <p:spPr>
          <a:noFill/>
          <a:ln/>
        </p:spPr>
        <p:txBody>
          <a:bodyPr/>
          <a:lstStyle/>
          <a:p>
            <a:pPr eaLnBrk="1" hangingPunct="1"/>
            <a:endParaRPr lang="id-ID"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7"/>
          <p:cNvSpPr>
            <a:spLocks noGrp="1" noChangeArrowheads="1"/>
          </p:cNvSpPr>
          <p:nvPr>
            <p:ph type="sldNum" sz="quarter" idx="5"/>
          </p:nvPr>
        </p:nvSpPr>
        <p:spPr>
          <a:noFill/>
        </p:spPr>
        <p:txBody>
          <a:bodyPr/>
          <a:lstStyle/>
          <a:p>
            <a:fld id="{266A9C83-523D-4DE7-BA19-EBFAC4A8E113}" type="slidenum">
              <a:rPr lang="en-US" smtClean="0"/>
              <a:pPr/>
              <a:t>14</a:t>
            </a:fld>
            <a:endParaRPr lang="en-US" smtClean="0"/>
          </a:p>
        </p:txBody>
      </p:sp>
      <p:sp>
        <p:nvSpPr>
          <p:cNvPr id="137219" name="Rectangle 2"/>
          <p:cNvSpPr>
            <a:spLocks noGrp="1" noRot="1" noChangeAspect="1" noChangeArrowheads="1" noTextEdit="1"/>
          </p:cNvSpPr>
          <p:nvPr>
            <p:ph type="sldImg"/>
          </p:nvPr>
        </p:nvSpPr>
        <p:spPr>
          <a:ln/>
        </p:spPr>
      </p:sp>
      <p:sp>
        <p:nvSpPr>
          <p:cNvPr id="137220" name="Rectangle 3"/>
          <p:cNvSpPr>
            <a:spLocks noGrp="1" noChangeArrowheads="1"/>
          </p:cNvSpPr>
          <p:nvPr>
            <p:ph type="body" idx="1"/>
          </p:nvPr>
        </p:nvSpPr>
        <p:spPr>
          <a:noFill/>
          <a:ln/>
        </p:spPr>
        <p:txBody>
          <a:bodyPr/>
          <a:lstStyle/>
          <a:p>
            <a:pPr eaLnBrk="1" hangingPunct="1"/>
            <a:endParaRPr lang="id-ID"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7"/>
          <p:cNvSpPr>
            <a:spLocks noGrp="1" noChangeArrowheads="1"/>
          </p:cNvSpPr>
          <p:nvPr>
            <p:ph type="sldNum" sz="quarter" idx="5"/>
          </p:nvPr>
        </p:nvSpPr>
        <p:spPr>
          <a:noFill/>
        </p:spPr>
        <p:txBody>
          <a:bodyPr/>
          <a:lstStyle/>
          <a:p>
            <a:fld id="{C0A6D4E9-1F2B-47E8-B946-44C23197C95E}" type="slidenum">
              <a:rPr lang="en-US" smtClean="0"/>
              <a:pPr/>
              <a:t>15</a:t>
            </a:fld>
            <a:endParaRPr lang="en-US" smtClean="0"/>
          </a:p>
        </p:txBody>
      </p:sp>
      <p:sp>
        <p:nvSpPr>
          <p:cNvPr id="138243" name="Rectangle 2"/>
          <p:cNvSpPr>
            <a:spLocks noGrp="1" noRot="1" noChangeAspect="1" noChangeArrowheads="1" noTextEdit="1"/>
          </p:cNvSpPr>
          <p:nvPr>
            <p:ph type="sldImg"/>
          </p:nvPr>
        </p:nvSpPr>
        <p:spPr>
          <a:ln/>
        </p:spPr>
      </p:sp>
      <p:sp>
        <p:nvSpPr>
          <p:cNvPr id="138244" name="Rectangle 3"/>
          <p:cNvSpPr>
            <a:spLocks noGrp="1" noChangeArrowheads="1"/>
          </p:cNvSpPr>
          <p:nvPr>
            <p:ph type="body" idx="1"/>
          </p:nvPr>
        </p:nvSpPr>
        <p:spPr>
          <a:noFill/>
          <a:ln/>
        </p:spPr>
        <p:txBody>
          <a:bodyPr/>
          <a:lstStyle/>
          <a:p>
            <a:pPr eaLnBrk="1" hangingPunct="1"/>
            <a:endParaRPr lang="id-ID"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7"/>
          <p:cNvSpPr>
            <a:spLocks noGrp="1" noChangeArrowheads="1"/>
          </p:cNvSpPr>
          <p:nvPr>
            <p:ph type="sldNum" sz="quarter" idx="5"/>
          </p:nvPr>
        </p:nvSpPr>
        <p:spPr>
          <a:noFill/>
        </p:spPr>
        <p:txBody>
          <a:bodyPr/>
          <a:lstStyle/>
          <a:p>
            <a:fld id="{5A19258C-9BB2-4C1A-AE98-3D104FFC7693}" type="slidenum">
              <a:rPr lang="en-US" smtClean="0"/>
              <a:pPr/>
              <a:t>16</a:t>
            </a:fld>
            <a:endParaRPr lang="en-US" smtClean="0"/>
          </a:p>
        </p:txBody>
      </p:sp>
      <p:sp>
        <p:nvSpPr>
          <p:cNvPr id="139267" name="Rectangle 2"/>
          <p:cNvSpPr>
            <a:spLocks noGrp="1" noRot="1" noChangeAspect="1" noChangeArrowheads="1" noTextEdit="1"/>
          </p:cNvSpPr>
          <p:nvPr>
            <p:ph type="sldImg"/>
          </p:nvPr>
        </p:nvSpPr>
        <p:spPr>
          <a:ln/>
        </p:spPr>
      </p:sp>
      <p:sp>
        <p:nvSpPr>
          <p:cNvPr id="139268" name="Rectangle 3"/>
          <p:cNvSpPr>
            <a:spLocks noGrp="1" noChangeArrowheads="1"/>
          </p:cNvSpPr>
          <p:nvPr>
            <p:ph type="body" idx="1"/>
          </p:nvPr>
        </p:nvSpPr>
        <p:spPr>
          <a:noFill/>
          <a:ln/>
        </p:spPr>
        <p:txBody>
          <a:bodyPr/>
          <a:lstStyle/>
          <a:p>
            <a:pPr eaLnBrk="1" hangingPunct="1"/>
            <a:endParaRPr lang="id-ID"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7"/>
          <p:cNvSpPr>
            <a:spLocks noGrp="1" noChangeArrowheads="1"/>
          </p:cNvSpPr>
          <p:nvPr>
            <p:ph type="sldNum" sz="quarter" idx="5"/>
          </p:nvPr>
        </p:nvSpPr>
        <p:spPr>
          <a:noFill/>
        </p:spPr>
        <p:txBody>
          <a:bodyPr/>
          <a:lstStyle/>
          <a:p>
            <a:fld id="{66370FD3-5073-4EA2-9CB2-EE4C1D9D14E9}" type="slidenum">
              <a:rPr lang="en-US" smtClean="0"/>
              <a:pPr/>
              <a:t>17</a:t>
            </a:fld>
            <a:endParaRPr lang="en-US" smtClean="0"/>
          </a:p>
        </p:txBody>
      </p:sp>
      <p:sp>
        <p:nvSpPr>
          <p:cNvPr id="140291" name="Rectangle 2"/>
          <p:cNvSpPr>
            <a:spLocks noGrp="1" noRot="1" noChangeAspect="1" noChangeArrowheads="1" noTextEdit="1"/>
          </p:cNvSpPr>
          <p:nvPr>
            <p:ph type="sldImg"/>
          </p:nvPr>
        </p:nvSpPr>
        <p:spPr>
          <a:ln/>
        </p:spPr>
      </p:sp>
      <p:sp>
        <p:nvSpPr>
          <p:cNvPr id="140292" name="Rectangle 3"/>
          <p:cNvSpPr>
            <a:spLocks noGrp="1" noChangeArrowheads="1"/>
          </p:cNvSpPr>
          <p:nvPr>
            <p:ph type="body" idx="1"/>
          </p:nvPr>
        </p:nvSpPr>
        <p:spPr>
          <a:noFill/>
          <a:ln/>
        </p:spPr>
        <p:txBody>
          <a:bodyPr/>
          <a:lstStyle/>
          <a:p>
            <a:pPr eaLnBrk="1" hangingPunct="1"/>
            <a:endParaRPr lang="id-ID"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7"/>
          <p:cNvSpPr>
            <a:spLocks noGrp="1" noChangeArrowheads="1"/>
          </p:cNvSpPr>
          <p:nvPr>
            <p:ph type="sldNum" sz="quarter" idx="5"/>
          </p:nvPr>
        </p:nvSpPr>
        <p:spPr>
          <a:noFill/>
        </p:spPr>
        <p:txBody>
          <a:bodyPr/>
          <a:lstStyle/>
          <a:p>
            <a:fld id="{9BED3F01-9A1A-469E-BA7C-604A9CFC538D}" type="slidenum">
              <a:rPr lang="en-US" smtClean="0"/>
              <a:pPr/>
              <a:t>18</a:t>
            </a:fld>
            <a:endParaRPr lang="en-US" smtClean="0"/>
          </a:p>
        </p:txBody>
      </p:sp>
      <p:sp>
        <p:nvSpPr>
          <p:cNvPr id="141315" name="Rectangle 2"/>
          <p:cNvSpPr>
            <a:spLocks noGrp="1" noRot="1" noChangeAspect="1" noChangeArrowheads="1" noTextEdit="1"/>
          </p:cNvSpPr>
          <p:nvPr>
            <p:ph type="sldImg"/>
          </p:nvPr>
        </p:nvSpPr>
        <p:spPr>
          <a:ln/>
        </p:spPr>
      </p:sp>
      <p:sp>
        <p:nvSpPr>
          <p:cNvPr id="141316" name="Rectangle 3"/>
          <p:cNvSpPr>
            <a:spLocks noGrp="1" noChangeArrowheads="1"/>
          </p:cNvSpPr>
          <p:nvPr>
            <p:ph type="body" idx="1"/>
          </p:nvPr>
        </p:nvSpPr>
        <p:spPr>
          <a:noFill/>
          <a:ln/>
        </p:spPr>
        <p:txBody>
          <a:bodyPr/>
          <a:lstStyle/>
          <a:p>
            <a:pPr eaLnBrk="1" hangingPunct="1"/>
            <a:endParaRPr lang="id-ID"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p:cNvSpPr>
            <a:spLocks noGrp="1" noChangeArrowheads="1"/>
          </p:cNvSpPr>
          <p:nvPr>
            <p:ph type="sldNum" sz="quarter" idx="5"/>
          </p:nvPr>
        </p:nvSpPr>
        <p:spPr>
          <a:noFill/>
        </p:spPr>
        <p:txBody>
          <a:bodyPr/>
          <a:lstStyle/>
          <a:p>
            <a:fld id="{2B195196-DC4E-43A9-A212-596DC337773A}" type="slidenum">
              <a:rPr lang="en-US" smtClean="0"/>
              <a:pPr/>
              <a:t>19</a:t>
            </a:fld>
            <a:endParaRPr lang="en-US" smtClean="0"/>
          </a:p>
        </p:txBody>
      </p:sp>
      <p:sp>
        <p:nvSpPr>
          <p:cNvPr id="142339" name="Rectangle 2"/>
          <p:cNvSpPr>
            <a:spLocks noGrp="1" noRot="1" noChangeAspect="1" noChangeArrowheads="1" noTextEdit="1"/>
          </p:cNvSpPr>
          <p:nvPr>
            <p:ph type="sldImg"/>
          </p:nvPr>
        </p:nvSpPr>
        <p:spPr>
          <a:ln/>
        </p:spPr>
      </p:sp>
      <p:sp>
        <p:nvSpPr>
          <p:cNvPr id="142340" name="Rectangle 3"/>
          <p:cNvSpPr>
            <a:spLocks noGrp="1" noChangeArrowheads="1"/>
          </p:cNvSpPr>
          <p:nvPr>
            <p:ph type="body" idx="1"/>
          </p:nvPr>
        </p:nvSpPr>
        <p:spPr>
          <a:noFill/>
          <a:ln/>
        </p:spPr>
        <p:txBody>
          <a:bodyPr/>
          <a:lstStyle/>
          <a:p>
            <a:pPr eaLnBrk="1" hangingPunct="1"/>
            <a:endParaRPr lang="id-ID"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7"/>
          <p:cNvSpPr>
            <a:spLocks noGrp="1" noChangeArrowheads="1"/>
          </p:cNvSpPr>
          <p:nvPr>
            <p:ph type="sldNum" sz="quarter" idx="5"/>
          </p:nvPr>
        </p:nvSpPr>
        <p:spPr>
          <a:noFill/>
        </p:spPr>
        <p:txBody>
          <a:bodyPr/>
          <a:lstStyle/>
          <a:p>
            <a:fld id="{17E11665-455E-4A4A-852D-DC612C68465E}" type="slidenum">
              <a:rPr lang="en-US" smtClean="0"/>
              <a:pPr/>
              <a:t>20</a:t>
            </a:fld>
            <a:endParaRPr lang="en-US" smtClean="0"/>
          </a:p>
        </p:txBody>
      </p:sp>
      <p:sp>
        <p:nvSpPr>
          <p:cNvPr id="143363" name="Rectangle 2"/>
          <p:cNvSpPr>
            <a:spLocks noGrp="1" noRot="1" noChangeAspect="1" noChangeArrowheads="1" noTextEdit="1"/>
          </p:cNvSpPr>
          <p:nvPr>
            <p:ph type="sldImg"/>
          </p:nvPr>
        </p:nvSpPr>
        <p:spPr>
          <a:ln/>
        </p:spPr>
      </p:sp>
      <p:sp>
        <p:nvSpPr>
          <p:cNvPr id="143364" name="Rectangle 3"/>
          <p:cNvSpPr>
            <a:spLocks noGrp="1" noChangeArrowheads="1"/>
          </p:cNvSpPr>
          <p:nvPr>
            <p:ph type="body" idx="1"/>
          </p:nvPr>
        </p:nvSpPr>
        <p:spPr>
          <a:noFill/>
          <a:ln/>
        </p:spPr>
        <p:txBody>
          <a:bodyPr/>
          <a:lstStyle/>
          <a:p>
            <a:pPr eaLnBrk="1" hangingPunct="1"/>
            <a:endParaRPr lang="id-ID"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noFill/>
        </p:spPr>
        <p:txBody>
          <a:bodyPr/>
          <a:lstStyle/>
          <a:p>
            <a:fld id="{D44FDAB1-4FCB-49A5-A850-6A66DF48F173}" type="slidenum">
              <a:rPr lang="en-US" smtClean="0"/>
              <a:pPr/>
              <a:t>3</a:t>
            </a:fld>
            <a:endParaRPr lang="en-US" smtClean="0"/>
          </a:p>
        </p:txBody>
      </p:sp>
      <p:sp>
        <p:nvSpPr>
          <p:cNvPr id="125955" name="Rectangle 2"/>
          <p:cNvSpPr>
            <a:spLocks noGrp="1" noRot="1" noChangeAspect="1" noChangeArrowheads="1" noTextEdit="1"/>
          </p:cNvSpPr>
          <p:nvPr>
            <p:ph type="sldImg"/>
          </p:nvPr>
        </p:nvSpPr>
        <p:spPr>
          <a:ln/>
        </p:spPr>
      </p:sp>
      <p:sp>
        <p:nvSpPr>
          <p:cNvPr id="125956" name="Rectangle 3"/>
          <p:cNvSpPr>
            <a:spLocks noGrp="1" noChangeArrowheads="1"/>
          </p:cNvSpPr>
          <p:nvPr>
            <p:ph type="body" idx="1"/>
          </p:nvPr>
        </p:nvSpPr>
        <p:spPr>
          <a:noFill/>
          <a:ln/>
        </p:spPr>
        <p:txBody>
          <a:bodyPr/>
          <a:lstStyle/>
          <a:p>
            <a:pPr eaLnBrk="1" hangingPunct="1"/>
            <a:endParaRPr lang="id-ID"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7"/>
          <p:cNvSpPr>
            <a:spLocks noGrp="1" noChangeArrowheads="1"/>
          </p:cNvSpPr>
          <p:nvPr>
            <p:ph type="sldNum" sz="quarter" idx="5"/>
          </p:nvPr>
        </p:nvSpPr>
        <p:spPr>
          <a:noFill/>
        </p:spPr>
        <p:txBody>
          <a:bodyPr/>
          <a:lstStyle/>
          <a:p>
            <a:fld id="{9A3A85A1-3013-46F7-9A1E-E300CEDCB741}" type="slidenum">
              <a:rPr lang="en-US" smtClean="0"/>
              <a:pPr/>
              <a:t>21</a:t>
            </a:fld>
            <a:endParaRPr lang="en-US" smtClean="0"/>
          </a:p>
        </p:txBody>
      </p:sp>
      <p:sp>
        <p:nvSpPr>
          <p:cNvPr id="144387" name="Rectangle 2"/>
          <p:cNvSpPr>
            <a:spLocks noGrp="1" noRot="1" noChangeAspect="1" noChangeArrowheads="1" noTextEdit="1"/>
          </p:cNvSpPr>
          <p:nvPr>
            <p:ph type="sldImg"/>
          </p:nvPr>
        </p:nvSpPr>
        <p:spPr>
          <a:ln/>
        </p:spPr>
      </p:sp>
      <p:sp>
        <p:nvSpPr>
          <p:cNvPr id="144388" name="Rectangle 3"/>
          <p:cNvSpPr>
            <a:spLocks noGrp="1" noChangeArrowheads="1"/>
          </p:cNvSpPr>
          <p:nvPr>
            <p:ph type="body" idx="1"/>
          </p:nvPr>
        </p:nvSpPr>
        <p:spPr>
          <a:noFill/>
          <a:ln/>
        </p:spPr>
        <p:txBody>
          <a:bodyPr/>
          <a:lstStyle/>
          <a:p>
            <a:pPr eaLnBrk="1" hangingPunct="1"/>
            <a:endParaRPr lang="id-ID"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Slide Image Placeholder 1"/>
          <p:cNvSpPr>
            <a:spLocks noGrp="1" noRot="1" noChangeAspect="1" noTextEdit="1"/>
          </p:cNvSpPr>
          <p:nvPr>
            <p:ph type="sldImg"/>
          </p:nvPr>
        </p:nvSpPr>
        <p:spPr>
          <a:ln/>
        </p:spPr>
      </p:sp>
      <p:sp>
        <p:nvSpPr>
          <p:cNvPr id="145411" name="Notes Placeholder 2"/>
          <p:cNvSpPr>
            <a:spLocks noGrp="1"/>
          </p:cNvSpPr>
          <p:nvPr>
            <p:ph type="body" idx="1"/>
          </p:nvPr>
        </p:nvSpPr>
        <p:spPr>
          <a:noFill/>
          <a:ln/>
        </p:spPr>
        <p:txBody>
          <a:bodyPr/>
          <a:lstStyle/>
          <a:p>
            <a:endParaRPr lang="id-ID" smtClean="0"/>
          </a:p>
        </p:txBody>
      </p:sp>
      <p:sp>
        <p:nvSpPr>
          <p:cNvPr id="145412" name="Slide Number Placeholder 3"/>
          <p:cNvSpPr>
            <a:spLocks noGrp="1"/>
          </p:cNvSpPr>
          <p:nvPr>
            <p:ph type="sldNum" sz="quarter" idx="5"/>
          </p:nvPr>
        </p:nvSpPr>
        <p:spPr>
          <a:noFill/>
        </p:spPr>
        <p:txBody>
          <a:bodyPr/>
          <a:lstStyle/>
          <a:p>
            <a:fld id="{343230FD-15BA-47DF-8E02-A54105EFCBCA}" type="slidenum">
              <a:rPr lang="en-US" smtClean="0"/>
              <a:pPr/>
              <a:t>22</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7"/>
          <p:cNvSpPr>
            <a:spLocks noGrp="1" noChangeArrowheads="1"/>
          </p:cNvSpPr>
          <p:nvPr>
            <p:ph type="sldNum" sz="quarter" idx="5"/>
          </p:nvPr>
        </p:nvSpPr>
        <p:spPr>
          <a:noFill/>
        </p:spPr>
        <p:txBody>
          <a:bodyPr/>
          <a:lstStyle/>
          <a:p>
            <a:fld id="{FFA26B82-4814-4BEB-B51D-DD207D2E5650}" type="slidenum">
              <a:rPr lang="en-US" smtClean="0"/>
              <a:pPr/>
              <a:t>23</a:t>
            </a:fld>
            <a:endParaRPr lang="en-US" smtClean="0"/>
          </a:p>
        </p:txBody>
      </p:sp>
      <p:sp>
        <p:nvSpPr>
          <p:cNvPr id="146435" name="Rectangle 2"/>
          <p:cNvSpPr>
            <a:spLocks noGrp="1" noRot="1" noChangeAspect="1" noChangeArrowheads="1" noTextEdit="1"/>
          </p:cNvSpPr>
          <p:nvPr>
            <p:ph type="sldImg"/>
          </p:nvPr>
        </p:nvSpPr>
        <p:spPr>
          <a:ln/>
        </p:spPr>
      </p:sp>
      <p:sp>
        <p:nvSpPr>
          <p:cNvPr id="146436" name="Rectangle 3"/>
          <p:cNvSpPr>
            <a:spLocks noGrp="1" noChangeArrowheads="1"/>
          </p:cNvSpPr>
          <p:nvPr>
            <p:ph type="body" idx="1"/>
          </p:nvPr>
        </p:nvSpPr>
        <p:spPr>
          <a:noFill/>
          <a:ln/>
        </p:spPr>
        <p:txBody>
          <a:bodyPr/>
          <a:lstStyle/>
          <a:p>
            <a:pPr eaLnBrk="1" hangingPunct="1"/>
            <a:endParaRPr lang="id-ID"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Slide Image Placeholder 1"/>
          <p:cNvSpPr>
            <a:spLocks noGrp="1" noRot="1" noChangeAspect="1" noTextEdit="1"/>
          </p:cNvSpPr>
          <p:nvPr>
            <p:ph type="sldImg"/>
          </p:nvPr>
        </p:nvSpPr>
        <p:spPr>
          <a:ln/>
        </p:spPr>
      </p:sp>
      <p:sp>
        <p:nvSpPr>
          <p:cNvPr id="147459" name="Notes Placeholder 2"/>
          <p:cNvSpPr>
            <a:spLocks noGrp="1"/>
          </p:cNvSpPr>
          <p:nvPr>
            <p:ph type="body" idx="1"/>
          </p:nvPr>
        </p:nvSpPr>
        <p:spPr>
          <a:noFill/>
          <a:ln/>
        </p:spPr>
        <p:txBody>
          <a:bodyPr/>
          <a:lstStyle/>
          <a:p>
            <a:endParaRPr lang="id-ID" smtClean="0"/>
          </a:p>
        </p:txBody>
      </p:sp>
      <p:sp>
        <p:nvSpPr>
          <p:cNvPr id="147460" name="Slide Number Placeholder 3"/>
          <p:cNvSpPr>
            <a:spLocks noGrp="1"/>
          </p:cNvSpPr>
          <p:nvPr>
            <p:ph type="sldNum" sz="quarter" idx="5"/>
          </p:nvPr>
        </p:nvSpPr>
        <p:spPr>
          <a:noFill/>
        </p:spPr>
        <p:txBody>
          <a:bodyPr/>
          <a:lstStyle/>
          <a:p>
            <a:fld id="{642C770D-D5FF-4A27-8FD6-204C84044BEE}" type="slidenum">
              <a:rPr lang="en-US" smtClean="0"/>
              <a:pPr/>
              <a:t>24</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7"/>
          <p:cNvSpPr>
            <a:spLocks noGrp="1" noChangeArrowheads="1"/>
          </p:cNvSpPr>
          <p:nvPr>
            <p:ph type="sldNum" sz="quarter" idx="5"/>
          </p:nvPr>
        </p:nvSpPr>
        <p:spPr>
          <a:noFill/>
        </p:spPr>
        <p:txBody>
          <a:bodyPr/>
          <a:lstStyle/>
          <a:p>
            <a:fld id="{230B5719-1B89-409A-A70F-1E4608DA48CC}" type="slidenum">
              <a:rPr lang="en-US" smtClean="0"/>
              <a:pPr/>
              <a:t>25</a:t>
            </a:fld>
            <a:endParaRPr lang="en-US" smtClean="0"/>
          </a:p>
        </p:txBody>
      </p:sp>
      <p:sp>
        <p:nvSpPr>
          <p:cNvPr id="152579" name="Rectangle 2"/>
          <p:cNvSpPr>
            <a:spLocks noGrp="1" noRot="1" noChangeAspect="1" noChangeArrowheads="1" noTextEdit="1"/>
          </p:cNvSpPr>
          <p:nvPr>
            <p:ph type="sldImg"/>
          </p:nvPr>
        </p:nvSpPr>
        <p:spPr>
          <a:ln/>
        </p:spPr>
      </p:sp>
      <p:sp>
        <p:nvSpPr>
          <p:cNvPr id="152580" name="Rectangle 3"/>
          <p:cNvSpPr>
            <a:spLocks noGrp="1" noChangeArrowheads="1"/>
          </p:cNvSpPr>
          <p:nvPr>
            <p:ph type="body" idx="1"/>
          </p:nvPr>
        </p:nvSpPr>
        <p:spPr>
          <a:noFill/>
          <a:ln/>
        </p:spPr>
        <p:txBody>
          <a:bodyPr/>
          <a:lstStyle/>
          <a:p>
            <a:pPr eaLnBrk="1" hangingPunct="1"/>
            <a:endParaRPr lang="id-ID"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a:noFill/>
        </p:spPr>
        <p:txBody>
          <a:bodyPr/>
          <a:lstStyle/>
          <a:p>
            <a:fld id="{089EEB79-CED2-46A5-B071-698F3946E7E5}" type="slidenum">
              <a:rPr lang="en-US" smtClean="0"/>
              <a:pPr/>
              <a:t>4</a:t>
            </a:fld>
            <a:endParaRPr lang="en-US" smtClean="0"/>
          </a:p>
        </p:txBody>
      </p:sp>
      <p:sp>
        <p:nvSpPr>
          <p:cNvPr id="126979" name="Rectangle 2"/>
          <p:cNvSpPr>
            <a:spLocks noGrp="1" noRot="1" noChangeAspect="1" noChangeArrowheads="1" noTextEdit="1"/>
          </p:cNvSpPr>
          <p:nvPr>
            <p:ph type="sldImg"/>
          </p:nvPr>
        </p:nvSpPr>
        <p:spPr>
          <a:ln/>
        </p:spPr>
      </p:sp>
      <p:sp>
        <p:nvSpPr>
          <p:cNvPr id="126980" name="Rectangle 3"/>
          <p:cNvSpPr>
            <a:spLocks noGrp="1" noChangeArrowheads="1"/>
          </p:cNvSpPr>
          <p:nvPr>
            <p:ph type="body" idx="1"/>
          </p:nvPr>
        </p:nvSpPr>
        <p:spPr>
          <a:noFill/>
          <a:ln/>
        </p:spPr>
        <p:txBody>
          <a:bodyPr/>
          <a:lstStyle/>
          <a:p>
            <a:pPr eaLnBrk="1" hangingPunct="1"/>
            <a:endParaRPr lang="id-ID"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a:noFill/>
        </p:spPr>
        <p:txBody>
          <a:bodyPr/>
          <a:lstStyle/>
          <a:p>
            <a:fld id="{624F37A8-C64F-4DA0-A670-310973224206}" type="slidenum">
              <a:rPr lang="en-US" smtClean="0"/>
              <a:pPr/>
              <a:t>5</a:t>
            </a:fld>
            <a:endParaRPr lang="en-US" smtClean="0"/>
          </a:p>
        </p:txBody>
      </p:sp>
      <p:sp>
        <p:nvSpPr>
          <p:cNvPr id="128003" name="Rectangle 2"/>
          <p:cNvSpPr>
            <a:spLocks noGrp="1" noRot="1" noChangeAspect="1" noChangeArrowheads="1" noTextEdit="1"/>
          </p:cNvSpPr>
          <p:nvPr>
            <p:ph type="sldImg"/>
          </p:nvPr>
        </p:nvSpPr>
        <p:spPr>
          <a:ln/>
        </p:spPr>
      </p:sp>
      <p:sp>
        <p:nvSpPr>
          <p:cNvPr id="128004" name="Rectangle 3"/>
          <p:cNvSpPr>
            <a:spLocks noGrp="1" noChangeArrowheads="1"/>
          </p:cNvSpPr>
          <p:nvPr>
            <p:ph type="body" idx="1"/>
          </p:nvPr>
        </p:nvSpPr>
        <p:spPr>
          <a:noFill/>
          <a:ln/>
        </p:spPr>
        <p:txBody>
          <a:bodyPr/>
          <a:lstStyle/>
          <a:p>
            <a:pPr eaLnBrk="1" hangingPunct="1"/>
            <a:endParaRPr lang="id-ID"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7"/>
          <p:cNvSpPr>
            <a:spLocks noGrp="1" noChangeArrowheads="1"/>
          </p:cNvSpPr>
          <p:nvPr>
            <p:ph type="sldNum" sz="quarter" idx="5"/>
          </p:nvPr>
        </p:nvSpPr>
        <p:spPr>
          <a:noFill/>
        </p:spPr>
        <p:txBody>
          <a:bodyPr/>
          <a:lstStyle/>
          <a:p>
            <a:fld id="{0F1F8296-7D6A-46A7-8348-AF8508BA286B}" type="slidenum">
              <a:rPr lang="en-US" smtClean="0"/>
              <a:pPr/>
              <a:t>6</a:t>
            </a:fld>
            <a:endParaRPr lang="en-US" smtClean="0"/>
          </a:p>
        </p:txBody>
      </p:sp>
      <p:sp>
        <p:nvSpPr>
          <p:cNvPr id="129027" name="Rectangle 2"/>
          <p:cNvSpPr>
            <a:spLocks noGrp="1" noRot="1" noChangeAspect="1" noChangeArrowheads="1" noTextEdit="1"/>
          </p:cNvSpPr>
          <p:nvPr>
            <p:ph type="sldImg"/>
          </p:nvPr>
        </p:nvSpPr>
        <p:spPr>
          <a:ln/>
        </p:spPr>
      </p:sp>
      <p:sp>
        <p:nvSpPr>
          <p:cNvPr id="129028" name="Rectangle 3"/>
          <p:cNvSpPr>
            <a:spLocks noGrp="1" noChangeArrowheads="1"/>
          </p:cNvSpPr>
          <p:nvPr>
            <p:ph type="body" idx="1"/>
          </p:nvPr>
        </p:nvSpPr>
        <p:spPr>
          <a:noFill/>
          <a:ln/>
        </p:spPr>
        <p:txBody>
          <a:bodyPr/>
          <a:lstStyle/>
          <a:p>
            <a:pPr eaLnBrk="1" hangingPunct="1"/>
            <a:endParaRPr lang="id-ID"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7"/>
          <p:cNvSpPr>
            <a:spLocks noGrp="1" noChangeArrowheads="1"/>
          </p:cNvSpPr>
          <p:nvPr>
            <p:ph type="sldNum" sz="quarter" idx="5"/>
          </p:nvPr>
        </p:nvSpPr>
        <p:spPr>
          <a:noFill/>
        </p:spPr>
        <p:txBody>
          <a:bodyPr/>
          <a:lstStyle/>
          <a:p>
            <a:fld id="{6BFCABD2-F3EC-4A73-AD12-F916827565AD}" type="slidenum">
              <a:rPr lang="en-US" smtClean="0"/>
              <a:pPr/>
              <a:t>7</a:t>
            </a:fld>
            <a:endParaRPr lang="en-US" smtClean="0"/>
          </a:p>
        </p:txBody>
      </p:sp>
      <p:sp>
        <p:nvSpPr>
          <p:cNvPr id="130051" name="Rectangle 2"/>
          <p:cNvSpPr>
            <a:spLocks noGrp="1" noRot="1" noChangeAspect="1" noChangeArrowheads="1" noTextEdit="1"/>
          </p:cNvSpPr>
          <p:nvPr>
            <p:ph type="sldImg"/>
          </p:nvPr>
        </p:nvSpPr>
        <p:spPr>
          <a:ln/>
        </p:spPr>
      </p:sp>
      <p:sp>
        <p:nvSpPr>
          <p:cNvPr id="130052" name="Rectangle 3"/>
          <p:cNvSpPr>
            <a:spLocks noGrp="1" noChangeArrowheads="1"/>
          </p:cNvSpPr>
          <p:nvPr>
            <p:ph type="body" idx="1"/>
          </p:nvPr>
        </p:nvSpPr>
        <p:spPr>
          <a:noFill/>
          <a:ln/>
        </p:spPr>
        <p:txBody>
          <a:bodyPr/>
          <a:lstStyle/>
          <a:p>
            <a:pPr eaLnBrk="1" hangingPunct="1"/>
            <a:endParaRPr lang="id-ID"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7"/>
          <p:cNvSpPr>
            <a:spLocks noGrp="1" noChangeArrowheads="1"/>
          </p:cNvSpPr>
          <p:nvPr>
            <p:ph type="sldNum" sz="quarter" idx="5"/>
          </p:nvPr>
        </p:nvSpPr>
        <p:spPr>
          <a:noFill/>
        </p:spPr>
        <p:txBody>
          <a:bodyPr/>
          <a:lstStyle/>
          <a:p>
            <a:fld id="{ABBB66B7-3085-4E54-A420-10B637FBD76F}" type="slidenum">
              <a:rPr lang="en-US" smtClean="0"/>
              <a:pPr/>
              <a:t>8</a:t>
            </a:fld>
            <a:endParaRPr lang="en-US" smtClean="0"/>
          </a:p>
        </p:txBody>
      </p:sp>
      <p:sp>
        <p:nvSpPr>
          <p:cNvPr id="131075" name="Rectangle 2"/>
          <p:cNvSpPr>
            <a:spLocks noGrp="1" noRot="1" noChangeAspect="1" noChangeArrowheads="1" noTextEdit="1"/>
          </p:cNvSpPr>
          <p:nvPr>
            <p:ph type="sldImg"/>
          </p:nvPr>
        </p:nvSpPr>
        <p:spPr>
          <a:ln/>
        </p:spPr>
      </p:sp>
      <p:sp>
        <p:nvSpPr>
          <p:cNvPr id="131076" name="Rectangle 3"/>
          <p:cNvSpPr>
            <a:spLocks noGrp="1" noChangeArrowheads="1"/>
          </p:cNvSpPr>
          <p:nvPr>
            <p:ph type="body" idx="1"/>
          </p:nvPr>
        </p:nvSpPr>
        <p:spPr>
          <a:noFill/>
          <a:ln/>
        </p:spPr>
        <p:txBody>
          <a:bodyPr/>
          <a:lstStyle/>
          <a:p>
            <a:pPr eaLnBrk="1" hangingPunct="1"/>
            <a:endParaRPr lang="id-ID"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a:spLocks noGrp="1" noChangeArrowheads="1"/>
          </p:cNvSpPr>
          <p:nvPr>
            <p:ph type="sldNum" sz="quarter" idx="5"/>
          </p:nvPr>
        </p:nvSpPr>
        <p:spPr>
          <a:noFill/>
        </p:spPr>
        <p:txBody>
          <a:bodyPr/>
          <a:lstStyle/>
          <a:p>
            <a:fld id="{26F4525F-37DE-4AF0-9208-74CC4381A384}" type="slidenum">
              <a:rPr lang="en-US" smtClean="0"/>
              <a:pPr/>
              <a:t>9</a:t>
            </a:fld>
            <a:endParaRPr lang="en-US" smtClean="0"/>
          </a:p>
        </p:txBody>
      </p:sp>
      <p:sp>
        <p:nvSpPr>
          <p:cNvPr id="132099" name="Rectangle 2"/>
          <p:cNvSpPr>
            <a:spLocks noGrp="1" noRot="1" noChangeAspect="1" noChangeArrowheads="1" noTextEdit="1"/>
          </p:cNvSpPr>
          <p:nvPr>
            <p:ph type="sldImg"/>
          </p:nvPr>
        </p:nvSpPr>
        <p:spPr>
          <a:ln/>
        </p:spPr>
      </p:sp>
      <p:sp>
        <p:nvSpPr>
          <p:cNvPr id="132100" name="Rectangle 3"/>
          <p:cNvSpPr>
            <a:spLocks noGrp="1" noChangeArrowheads="1"/>
          </p:cNvSpPr>
          <p:nvPr>
            <p:ph type="body" idx="1"/>
          </p:nvPr>
        </p:nvSpPr>
        <p:spPr>
          <a:noFill/>
          <a:ln/>
        </p:spPr>
        <p:txBody>
          <a:bodyPr/>
          <a:lstStyle/>
          <a:p>
            <a:pPr eaLnBrk="1" hangingPunct="1"/>
            <a:endParaRPr lang="id-ID"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7"/>
          <p:cNvSpPr>
            <a:spLocks noGrp="1" noChangeArrowheads="1"/>
          </p:cNvSpPr>
          <p:nvPr>
            <p:ph type="sldNum" sz="quarter" idx="5"/>
          </p:nvPr>
        </p:nvSpPr>
        <p:spPr>
          <a:noFill/>
        </p:spPr>
        <p:txBody>
          <a:bodyPr/>
          <a:lstStyle/>
          <a:p>
            <a:fld id="{661EB7D8-56EC-4C16-B991-73F9AAB73564}" type="slidenum">
              <a:rPr lang="en-US" smtClean="0"/>
              <a:pPr/>
              <a:t>10</a:t>
            </a:fld>
            <a:endParaRPr lang="en-US" smtClean="0"/>
          </a:p>
        </p:txBody>
      </p:sp>
      <p:sp>
        <p:nvSpPr>
          <p:cNvPr id="133123" name="Rectangle 2"/>
          <p:cNvSpPr>
            <a:spLocks noGrp="1" noRot="1" noChangeAspect="1" noChangeArrowheads="1" noTextEdit="1"/>
          </p:cNvSpPr>
          <p:nvPr>
            <p:ph type="sldImg"/>
          </p:nvPr>
        </p:nvSpPr>
        <p:spPr>
          <a:ln/>
        </p:spPr>
      </p:sp>
      <p:sp>
        <p:nvSpPr>
          <p:cNvPr id="133124" name="Rectangle 3"/>
          <p:cNvSpPr>
            <a:spLocks noGrp="1" noChangeArrowheads="1"/>
          </p:cNvSpPr>
          <p:nvPr>
            <p:ph type="body" idx="1"/>
          </p:nvPr>
        </p:nvSpPr>
        <p:spPr>
          <a:noFill/>
          <a:ln/>
        </p:spPr>
        <p:txBody>
          <a:bodyPr/>
          <a:lstStyle/>
          <a:p>
            <a:pPr eaLnBrk="1" hangingPunct="1"/>
            <a:endParaRPr lang="id-ID"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79A8EB96-9067-4AF8-A93F-1DA498F81E80}" type="datetimeFigureOut">
              <a:rPr lang="id-ID" smtClean="0"/>
              <a:pPr/>
              <a:t>22/12/2014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1737D22-82A5-4FB8-B62D-1ADC01263C6F}"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79A8EB96-9067-4AF8-A93F-1DA498F81E80}" type="datetimeFigureOut">
              <a:rPr lang="id-ID" smtClean="0"/>
              <a:pPr/>
              <a:t>22/12/2014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1737D22-82A5-4FB8-B62D-1ADC01263C6F}"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79A8EB96-9067-4AF8-A93F-1DA498F81E80}" type="datetimeFigureOut">
              <a:rPr lang="id-ID" smtClean="0"/>
              <a:pPr/>
              <a:t>22/12/2014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1737D22-82A5-4FB8-B62D-1ADC01263C6F}"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79A8EB96-9067-4AF8-A93F-1DA498F81E80}" type="datetimeFigureOut">
              <a:rPr lang="id-ID" smtClean="0"/>
              <a:pPr/>
              <a:t>22/12/2014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1737D22-82A5-4FB8-B62D-1ADC01263C6F}"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A8EB96-9067-4AF8-A93F-1DA498F81E80}" type="datetimeFigureOut">
              <a:rPr lang="id-ID" smtClean="0"/>
              <a:pPr/>
              <a:t>22/12/2014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1737D22-82A5-4FB8-B62D-1ADC01263C6F}"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79A8EB96-9067-4AF8-A93F-1DA498F81E80}" type="datetimeFigureOut">
              <a:rPr lang="id-ID" smtClean="0"/>
              <a:pPr/>
              <a:t>22/12/2014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1737D22-82A5-4FB8-B62D-1ADC01263C6F}"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79A8EB96-9067-4AF8-A93F-1DA498F81E80}" type="datetimeFigureOut">
              <a:rPr lang="id-ID" smtClean="0"/>
              <a:pPr/>
              <a:t>22/12/2014</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C1737D22-82A5-4FB8-B62D-1ADC01263C6F}"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79A8EB96-9067-4AF8-A93F-1DA498F81E80}" type="datetimeFigureOut">
              <a:rPr lang="id-ID" smtClean="0"/>
              <a:pPr/>
              <a:t>22/12/2014</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C1737D22-82A5-4FB8-B62D-1ADC01263C6F}"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A8EB96-9067-4AF8-A93F-1DA498F81E80}" type="datetimeFigureOut">
              <a:rPr lang="id-ID" smtClean="0"/>
              <a:pPr/>
              <a:t>22/12/2014</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C1737D22-82A5-4FB8-B62D-1ADC01263C6F}"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A8EB96-9067-4AF8-A93F-1DA498F81E80}" type="datetimeFigureOut">
              <a:rPr lang="id-ID" smtClean="0"/>
              <a:pPr/>
              <a:t>22/12/2014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1737D22-82A5-4FB8-B62D-1ADC01263C6F}"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A8EB96-9067-4AF8-A93F-1DA498F81E80}" type="datetimeFigureOut">
              <a:rPr lang="id-ID" smtClean="0"/>
              <a:pPr/>
              <a:t>22/12/2014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1737D22-82A5-4FB8-B62D-1ADC01263C6F}"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A8EB96-9067-4AF8-A93F-1DA498F81E80}" type="datetimeFigureOut">
              <a:rPr lang="id-ID" smtClean="0"/>
              <a:pPr/>
              <a:t>22/12/2014</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737D22-82A5-4FB8-B62D-1ADC01263C6F}"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accent6">
              <a:lumMod val="60000"/>
              <a:lumOff val="40000"/>
            </a:schemeClr>
          </a:solidFill>
          <a:ln>
            <a:solidFill>
              <a:schemeClr val="bg2">
                <a:lumMod val="90000"/>
              </a:schemeClr>
            </a:solidFill>
          </a:ln>
        </p:spPr>
        <p:txBody>
          <a:bodyPr/>
          <a:lstStyle/>
          <a:p>
            <a:r>
              <a:rPr lang="id-ID" dirty="0" smtClean="0"/>
              <a:t>Tablet</a:t>
            </a:r>
            <a:endParaRPr lang="id-ID" dirty="0"/>
          </a:p>
        </p:txBody>
      </p:sp>
      <p:sp>
        <p:nvSpPr>
          <p:cNvPr id="3" name="Subtitle 2"/>
          <p:cNvSpPr>
            <a:spLocks noGrp="1"/>
          </p:cNvSpPr>
          <p:nvPr>
            <p:ph type="subTitle" idx="1"/>
          </p:nvPr>
        </p:nvSpPr>
        <p:spPr>
          <a:solidFill>
            <a:schemeClr val="accent6">
              <a:lumMod val="40000"/>
              <a:lumOff val="60000"/>
            </a:schemeClr>
          </a:solidFill>
        </p:spPr>
        <p:txBody>
          <a:bodyPr/>
          <a:lstStyle/>
          <a:p>
            <a:r>
              <a:rPr lang="id-ID" dirty="0" smtClean="0"/>
              <a:t>Dra Ratih Dyah Pertiwi, Apt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b="1" u="sng" smtClean="0"/>
              <a:t>DISINTEGRAN</a:t>
            </a:r>
          </a:p>
        </p:txBody>
      </p:sp>
      <p:sp>
        <p:nvSpPr>
          <p:cNvPr id="53251" name="Rectangle 3"/>
          <p:cNvSpPr>
            <a:spLocks noGrp="1" noChangeArrowheads="1"/>
          </p:cNvSpPr>
          <p:nvPr>
            <p:ph sz="quarter" idx="1"/>
          </p:nvPr>
        </p:nvSpPr>
        <p:spPr>
          <a:xfrm>
            <a:off x="457200" y="2133600"/>
            <a:ext cx="8229600" cy="3997325"/>
          </a:xfrm>
        </p:spPr>
        <p:txBody>
          <a:bodyPr/>
          <a:lstStyle/>
          <a:p>
            <a:pPr>
              <a:lnSpc>
                <a:spcPct val="90000"/>
              </a:lnSpc>
              <a:buFont typeface="Wingdings" pitchFamily="2" charset="2"/>
              <a:buNone/>
            </a:pPr>
            <a:r>
              <a:rPr lang="en-US" sz="2400" smtClean="0"/>
              <a:t>Peran desintegran</a:t>
            </a:r>
          </a:p>
          <a:p>
            <a:pPr>
              <a:lnSpc>
                <a:spcPct val="90000"/>
              </a:lnSpc>
              <a:buFont typeface="Wingdings" pitchFamily="2" charset="2"/>
              <a:buNone/>
            </a:pPr>
            <a:r>
              <a:rPr lang="en-US" sz="2400" smtClean="0"/>
              <a:t>	“Membantu Hancurnya Tablet Setelah Ditelan”</a:t>
            </a:r>
          </a:p>
          <a:p>
            <a:pPr>
              <a:lnSpc>
                <a:spcPct val="90000"/>
              </a:lnSpc>
            </a:pPr>
            <a:r>
              <a:rPr lang="en-US" sz="2400" smtClean="0"/>
              <a:t>Contoh disintegran</a:t>
            </a:r>
          </a:p>
          <a:p>
            <a:pPr lvl="1">
              <a:lnSpc>
                <a:spcPct val="90000"/>
              </a:lnSpc>
            </a:pPr>
            <a:r>
              <a:rPr lang="en-US" sz="2000" smtClean="0"/>
              <a:t>Amilum (Pati) : paling banyak digunakan. Selain pati :</a:t>
            </a:r>
          </a:p>
          <a:p>
            <a:pPr lvl="1">
              <a:lnSpc>
                <a:spcPct val="90000"/>
              </a:lnSpc>
            </a:pPr>
            <a:r>
              <a:rPr lang="en-US" sz="2000" smtClean="0"/>
              <a:t>Pati dan selulosa yang termodifikasi secara kimia</a:t>
            </a:r>
          </a:p>
          <a:p>
            <a:pPr lvl="1">
              <a:lnSpc>
                <a:spcPct val="90000"/>
              </a:lnSpc>
            </a:pPr>
            <a:r>
              <a:rPr lang="en-US" sz="2000" smtClean="0"/>
              <a:t>Asam Alginat</a:t>
            </a:r>
          </a:p>
          <a:p>
            <a:pPr lvl="1">
              <a:lnSpc>
                <a:spcPct val="90000"/>
              </a:lnSpc>
            </a:pPr>
            <a:r>
              <a:rPr lang="en-US" sz="2000" smtClean="0"/>
              <a:t>Selulosa Mikrokristal</a:t>
            </a:r>
          </a:p>
          <a:p>
            <a:pPr lvl="1">
              <a:lnSpc>
                <a:spcPct val="90000"/>
              </a:lnSpc>
              <a:buFontTx/>
              <a:buNone/>
            </a:pPr>
            <a:endParaRPr lang="en-US" sz="200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b="1" u="sng" smtClean="0"/>
              <a:t>LUBRIKAN</a:t>
            </a:r>
          </a:p>
        </p:txBody>
      </p:sp>
      <p:sp>
        <p:nvSpPr>
          <p:cNvPr id="54275" name="Rectangle 3"/>
          <p:cNvSpPr>
            <a:spLocks noGrp="1" noChangeArrowheads="1"/>
          </p:cNvSpPr>
          <p:nvPr>
            <p:ph sz="quarter" idx="1"/>
          </p:nvPr>
        </p:nvSpPr>
        <p:spPr/>
        <p:txBody>
          <a:bodyPr/>
          <a:lstStyle/>
          <a:p>
            <a:pPr>
              <a:lnSpc>
                <a:spcPct val="90000"/>
              </a:lnSpc>
              <a:buFont typeface="Wingdings" pitchFamily="2" charset="2"/>
              <a:buNone/>
            </a:pPr>
            <a:r>
              <a:rPr lang="en-US" sz="2800" smtClean="0"/>
              <a:t>Fungsi : Mengurangi gesekan selama proses pengempaan, Mencegah massa tablet melekat pada cetakan</a:t>
            </a:r>
          </a:p>
          <a:p>
            <a:pPr>
              <a:lnSpc>
                <a:spcPct val="90000"/>
              </a:lnSpc>
            </a:pPr>
            <a:r>
              <a:rPr lang="en-US" sz="2400" smtClean="0"/>
              <a:t>Contoh lubrikan: </a:t>
            </a:r>
          </a:p>
          <a:p>
            <a:pPr lvl="1">
              <a:lnSpc>
                <a:spcPct val="90000"/>
              </a:lnSpc>
            </a:pPr>
            <a:r>
              <a:rPr lang="en-US" smtClean="0"/>
              <a:t>Magnesium Stearat</a:t>
            </a:r>
          </a:p>
          <a:p>
            <a:pPr lvl="1">
              <a:lnSpc>
                <a:spcPct val="90000"/>
              </a:lnSpc>
            </a:pPr>
            <a:r>
              <a:rPr lang="en-US" smtClean="0"/>
              <a:t>Talk</a:t>
            </a:r>
          </a:p>
          <a:p>
            <a:pPr>
              <a:lnSpc>
                <a:spcPct val="90000"/>
              </a:lnSpc>
            </a:pPr>
            <a:r>
              <a:rPr lang="en-US" sz="2800" smtClean="0"/>
              <a:t>Sifat : Biasanya hidrofobik </a:t>
            </a:r>
            <a:r>
              <a:rPr lang="en-US" sz="2800" smtClean="0">
                <a:sym typeface="Symbol" pitchFamily="18" charset="2"/>
              </a:rPr>
              <a:t></a:t>
            </a:r>
            <a:r>
              <a:rPr lang="en-US" sz="2800" smtClean="0"/>
              <a:t> cenderung menurunkan </a:t>
            </a:r>
          </a:p>
          <a:p>
            <a:pPr lvl="1">
              <a:lnSpc>
                <a:spcPct val="90000"/>
              </a:lnSpc>
            </a:pPr>
            <a:r>
              <a:rPr lang="en-US" smtClean="0"/>
              <a:t>Kecepatan disintegrasi dan</a:t>
            </a:r>
          </a:p>
          <a:p>
            <a:pPr lvl="1">
              <a:lnSpc>
                <a:spcPct val="90000"/>
              </a:lnSpc>
            </a:pPr>
            <a:r>
              <a:rPr lang="en-US" smtClean="0"/>
              <a:t>Kecepatan Disolusi Tablet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b="1" u="sng" smtClean="0"/>
              <a:t>GLIDAN</a:t>
            </a:r>
          </a:p>
        </p:txBody>
      </p:sp>
      <p:sp>
        <p:nvSpPr>
          <p:cNvPr id="55299" name="Rectangle 3"/>
          <p:cNvSpPr>
            <a:spLocks noGrp="1" noChangeArrowheads="1"/>
          </p:cNvSpPr>
          <p:nvPr>
            <p:ph sz="quarter" idx="1"/>
          </p:nvPr>
        </p:nvSpPr>
        <p:spPr/>
        <p:txBody>
          <a:bodyPr/>
          <a:lstStyle/>
          <a:p>
            <a:pPr>
              <a:lnSpc>
                <a:spcPct val="90000"/>
              </a:lnSpc>
            </a:pPr>
            <a:endParaRPr lang="en-US" sz="2800" b="1" u="sng" smtClean="0"/>
          </a:p>
          <a:p>
            <a:pPr>
              <a:lnSpc>
                <a:spcPct val="90000"/>
              </a:lnSpc>
              <a:buFont typeface="Wingdings" pitchFamily="2" charset="2"/>
              <a:buNone/>
            </a:pPr>
            <a:r>
              <a:rPr lang="en-US" sz="2800" smtClean="0"/>
              <a:t>Fungsi meningkatkan kemampuan alir serbuk, sehingga serbuk menjadi free flowing.</a:t>
            </a:r>
          </a:p>
          <a:p>
            <a:pPr>
              <a:lnSpc>
                <a:spcPct val="90000"/>
              </a:lnSpc>
            </a:pPr>
            <a:r>
              <a:rPr lang="en-US" sz="2800" smtClean="0"/>
              <a:t>Penggunaan :</a:t>
            </a:r>
          </a:p>
          <a:p>
            <a:pPr>
              <a:lnSpc>
                <a:spcPct val="90000"/>
              </a:lnSpc>
              <a:buFont typeface="Wingdings" pitchFamily="2" charset="2"/>
              <a:buNone/>
            </a:pPr>
            <a:r>
              <a:rPr lang="en-US" sz="2800" smtClean="0"/>
              <a:t>	Biasanya digunakan dalam pembuatan “Tablet kempa langsung” (tanpa proses granulasi)</a:t>
            </a:r>
          </a:p>
          <a:p>
            <a:pPr>
              <a:lnSpc>
                <a:spcPct val="90000"/>
              </a:lnSpc>
              <a:buFont typeface="Wingdings" pitchFamily="2" charset="2"/>
              <a:buNone/>
            </a:pPr>
            <a:r>
              <a:rPr lang="en-CA" sz="2800" smtClean="0"/>
              <a:t>Sifat : hidrofobik</a:t>
            </a:r>
            <a:endParaRPr lang="en-US" sz="2800" smtClean="0"/>
          </a:p>
          <a:p>
            <a:pPr>
              <a:lnSpc>
                <a:spcPct val="90000"/>
              </a:lnSpc>
              <a:buFont typeface="Wingdings" pitchFamily="2" charset="2"/>
              <a:buNone/>
            </a:pPr>
            <a:endParaRPr lang="en-US" sz="2800" smtClean="0"/>
          </a:p>
          <a:p>
            <a:pPr>
              <a:lnSpc>
                <a:spcPct val="90000"/>
              </a:lnSpc>
            </a:pPr>
            <a:r>
              <a:rPr lang="en-US" sz="2800" smtClean="0"/>
              <a:t>Contoh Glidan: “Silika Pirogenik Koloidal”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b="1" u="sng" smtClean="0"/>
              <a:t>CARA PEMBUATAN TABLET</a:t>
            </a:r>
          </a:p>
        </p:txBody>
      </p:sp>
      <p:sp>
        <p:nvSpPr>
          <p:cNvPr id="56323" name="Rectangle 3"/>
          <p:cNvSpPr>
            <a:spLocks noGrp="1" noChangeArrowheads="1"/>
          </p:cNvSpPr>
          <p:nvPr>
            <p:ph sz="quarter" idx="1"/>
          </p:nvPr>
        </p:nvSpPr>
        <p:spPr/>
        <p:txBody>
          <a:bodyPr/>
          <a:lstStyle/>
          <a:p>
            <a:pPr marL="533400" indent="-533400">
              <a:lnSpc>
                <a:spcPct val="90000"/>
              </a:lnSpc>
            </a:pPr>
            <a:endParaRPr lang="en-US" sz="2400" b="1" u="sng" dirty="0" smtClean="0"/>
          </a:p>
          <a:p>
            <a:pPr marL="533400" indent="-533400">
              <a:lnSpc>
                <a:spcPct val="90000"/>
              </a:lnSpc>
              <a:buFont typeface="Wingdings" pitchFamily="2" charset="2"/>
              <a:buNone/>
            </a:pPr>
            <a:r>
              <a:rPr lang="en-US" sz="2400" dirty="0" err="1" smtClean="0"/>
              <a:t>Ada</a:t>
            </a:r>
            <a:r>
              <a:rPr lang="en-US" sz="2400" dirty="0" smtClean="0"/>
              <a:t> 3 </a:t>
            </a:r>
            <a:r>
              <a:rPr lang="en-US" sz="2400" dirty="0" err="1" smtClean="0"/>
              <a:t>cara</a:t>
            </a:r>
            <a:r>
              <a:rPr lang="en-US" sz="2400" dirty="0" smtClean="0"/>
              <a:t> </a:t>
            </a:r>
            <a:r>
              <a:rPr lang="en-US" sz="2400" dirty="0" err="1" smtClean="0"/>
              <a:t>umum</a:t>
            </a:r>
            <a:r>
              <a:rPr lang="en-US" sz="2400" dirty="0" smtClean="0"/>
              <a:t> </a:t>
            </a:r>
            <a:r>
              <a:rPr lang="en-US" sz="2400" dirty="0" err="1" smtClean="0"/>
              <a:t>pembuatan</a:t>
            </a:r>
            <a:r>
              <a:rPr lang="en-US" sz="2400" dirty="0" smtClean="0"/>
              <a:t> Tablet</a:t>
            </a:r>
          </a:p>
          <a:p>
            <a:pPr marL="533400" indent="-533400">
              <a:lnSpc>
                <a:spcPct val="90000"/>
              </a:lnSpc>
              <a:buFont typeface="Wingdings" pitchFamily="2" charset="2"/>
              <a:buAutoNum type="arabicPeriod"/>
            </a:pPr>
            <a:r>
              <a:rPr lang="en-US" sz="2400" dirty="0" err="1" smtClean="0"/>
              <a:t>Granulasi</a:t>
            </a:r>
            <a:r>
              <a:rPr lang="en-US" sz="2400" dirty="0" smtClean="0"/>
              <a:t> </a:t>
            </a:r>
            <a:r>
              <a:rPr lang="en-US" sz="2400" dirty="0" err="1" smtClean="0"/>
              <a:t>Basah</a:t>
            </a:r>
            <a:endParaRPr lang="en-US" sz="2400" dirty="0" smtClean="0"/>
          </a:p>
          <a:p>
            <a:pPr marL="533400" indent="-533400">
              <a:lnSpc>
                <a:spcPct val="90000"/>
              </a:lnSpc>
              <a:buFont typeface="Wingdings" pitchFamily="2" charset="2"/>
              <a:buAutoNum type="arabicPeriod"/>
            </a:pPr>
            <a:r>
              <a:rPr lang="en-US" sz="2400" dirty="0" err="1" smtClean="0"/>
              <a:t>Granulasi</a:t>
            </a:r>
            <a:r>
              <a:rPr lang="en-US" sz="2400" dirty="0" smtClean="0"/>
              <a:t> </a:t>
            </a:r>
            <a:r>
              <a:rPr lang="en-US" sz="2400" dirty="0" err="1" smtClean="0"/>
              <a:t>Kering</a:t>
            </a:r>
            <a:r>
              <a:rPr lang="en-US" sz="2400" dirty="0" smtClean="0"/>
              <a:t> (</a:t>
            </a:r>
            <a:r>
              <a:rPr lang="en-US" sz="2400" dirty="0" err="1" smtClean="0"/>
              <a:t>dengan</a:t>
            </a:r>
            <a:r>
              <a:rPr lang="en-US" sz="2400" dirty="0" smtClean="0"/>
              <a:t> </a:t>
            </a:r>
            <a:r>
              <a:rPr lang="en-US" sz="2400" dirty="0" err="1" smtClean="0"/>
              <a:t>mesin</a:t>
            </a:r>
            <a:r>
              <a:rPr lang="en-US" sz="2400" dirty="0" smtClean="0"/>
              <a:t> </a:t>
            </a:r>
            <a:r>
              <a:rPr lang="en-US" sz="2400" dirty="0" err="1" smtClean="0"/>
              <a:t>rol</a:t>
            </a:r>
            <a:r>
              <a:rPr lang="en-US" sz="2400" dirty="0" smtClean="0"/>
              <a:t> </a:t>
            </a:r>
            <a:r>
              <a:rPr lang="en-US" sz="2400" dirty="0" err="1" smtClean="0"/>
              <a:t>atau</a:t>
            </a:r>
            <a:r>
              <a:rPr lang="en-US" sz="2400" dirty="0" smtClean="0"/>
              <a:t> </a:t>
            </a:r>
            <a:r>
              <a:rPr lang="en-US" sz="2400" dirty="0" err="1" smtClean="0"/>
              <a:t>mesin</a:t>
            </a:r>
            <a:r>
              <a:rPr lang="en-US" sz="2400" dirty="0" smtClean="0"/>
              <a:t> slag)</a:t>
            </a:r>
          </a:p>
          <a:p>
            <a:pPr marL="533400" indent="-533400">
              <a:lnSpc>
                <a:spcPct val="90000"/>
              </a:lnSpc>
              <a:buFont typeface="Wingdings" pitchFamily="2" charset="2"/>
              <a:buAutoNum type="arabicPeriod"/>
            </a:pPr>
            <a:r>
              <a:rPr lang="en-US" sz="2400" dirty="0" err="1" smtClean="0"/>
              <a:t>Kempa</a:t>
            </a:r>
            <a:r>
              <a:rPr lang="en-US" sz="2400" dirty="0" smtClean="0"/>
              <a:t> </a:t>
            </a:r>
            <a:r>
              <a:rPr lang="en-US" sz="2400" dirty="0" err="1" smtClean="0"/>
              <a:t>Langsung</a:t>
            </a:r>
            <a:endParaRPr lang="en-US" sz="2400" dirty="0" smtClean="0"/>
          </a:p>
          <a:p>
            <a:pPr marL="533400" indent="-533400">
              <a:lnSpc>
                <a:spcPct val="90000"/>
              </a:lnSpc>
              <a:buFont typeface="Wingdings" pitchFamily="2" charset="2"/>
              <a:buNone/>
            </a:pPr>
            <a:endParaRPr lang="en-US" sz="2400" dirty="0" smtClean="0"/>
          </a:p>
          <a:p>
            <a:pPr marL="533400" indent="-533400">
              <a:lnSpc>
                <a:spcPct val="90000"/>
              </a:lnSpc>
              <a:buFont typeface="Wingdings" pitchFamily="2" charset="2"/>
              <a:buNone/>
            </a:pPr>
            <a:r>
              <a:rPr lang="en-US" sz="2400" dirty="0" err="1" smtClean="0"/>
              <a:t>Tujuan</a:t>
            </a:r>
            <a:r>
              <a:rPr lang="en-US" sz="2400" dirty="0" smtClean="0"/>
              <a:t> </a:t>
            </a:r>
            <a:r>
              <a:rPr lang="en-US" sz="2400" dirty="0" err="1" smtClean="0"/>
              <a:t>Granulasi</a:t>
            </a:r>
            <a:endParaRPr lang="en-US" sz="2400" dirty="0" smtClean="0"/>
          </a:p>
          <a:p>
            <a:pPr marL="533400" indent="-533400">
              <a:lnSpc>
                <a:spcPct val="90000"/>
              </a:lnSpc>
            </a:pPr>
            <a:r>
              <a:rPr lang="en-US" sz="2400" dirty="0" err="1" smtClean="0"/>
              <a:t>Meningkatkan</a:t>
            </a:r>
            <a:r>
              <a:rPr lang="en-US" sz="2400" dirty="0" smtClean="0"/>
              <a:t> </a:t>
            </a:r>
            <a:r>
              <a:rPr lang="en-US" sz="2400" dirty="0" err="1" smtClean="0"/>
              <a:t>sifat</a:t>
            </a:r>
            <a:r>
              <a:rPr lang="en-US" sz="2400" dirty="0" smtClean="0"/>
              <a:t> a</a:t>
            </a:r>
            <a:r>
              <a:rPr lang="id-ID" sz="2400" smtClean="0"/>
              <a:t>li</a:t>
            </a:r>
            <a:r>
              <a:rPr lang="en-US" sz="2400" smtClean="0"/>
              <a:t>r </a:t>
            </a:r>
            <a:r>
              <a:rPr lang="en-US" sz="2400" dirty="0" smtClean="0"/>
              <a:t>(free flowing)</a:t>
            </a:r>
          </a:p>
          <a:p>
            <a:pPr marL="533400" indent="-533400">
              <a:lnSpc>
                <a:spcPct val="90000"/>
              </a:lnSpc>
            </a:pPr>
            <a:r>
              <a:rPr lang="en-US" sz="2400" dirty="0" err="1" smtClean="0"/>
              <a:t>Meningkatkan</a:t>
            </a:r>
            <a:r>
              <a:rPr lang="en-US" sz="2400" dirty="0" smtClean="0"/>
              <a:t> </a:t>
            </a:r>
            <a:r>
              <a:rPr lang="en-US" sz="2400" dirty="0" err="1" smtClean="0"/>
              <a:t>kemampuan</a:t>
            </a:r>
            <a:r>
              <a:rPr lang="en-US" sz="2400" dirty="0" smtClean="0"/>
              <a:t> </a:t>
            </a:r>
            <a:r>
              <a:rPr lang="en-US" sz="2400" dirty="0" err="1" smtClean="0"/>
              <a:t>kempa</a:t>
            </a:r>
            <a:r>
              <a:rPr lang="en-US" sz="2400" dirty="0" smtClean="0"/>
              <a:t> (</a:t>
            </a:r>
            <a:r>
              <a:rPr lang="en-US" sz="2400" dirty="0" err="1" smtClean="0"/>
              <a:t>Kompresibilitas</a:t>
            </a:r>
            <a:r>
              <a:rPr lang="en-US" sz="2400" dirty="0" smtClean="0"/>
              <a: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46" name="Picture 4"/>
          <p:cNvPicPr>
            <a:picLocks noChangeAspect="1" noChangeArrowheads="1"/>
          </p:cNvPicPr>
          <p:nvPr/>
        </p:nvPicPr>
        <p:blipFill>
          <a:blip r:embed="rId3" cstate="print"/>
          <a:srcRect/>
          <a:stretch>
            <a:fillRect/>
          </a:stretch>
        </p:blipFill>
        <p:spPr bwMode="auto">
          <a:xfrm>
            <a:off x="228600" y="546100"/>
            <a:ext cx="8534400" cy="5664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370" name="Picture 4"/>
          <p:cNvPicPr>
            <a:picLocks noChangeAspect="1" noChangeArrowheads="1"/>
          </p:cNvPicPr>
          <p:nvPr/>
        </p:nvPicPr>
        <p:blipFill>
          <a:blip r:embed="rId3" cstate="print"/>
          <a:srcRect/>
          <a:stretch>
            <a:fillRect/>
          </a:stretch>
        </p:blipFill>
        <p:spPr bwMode="auto">
          <a:xfrm>
            <a:off x="304800" y="304800"/>
            <a:ext cx="8534400" cy="59356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394" name="Picture 4"/>
          <p:cNvPicPr>
            <a:picLocks noChangeAspect="1" noChangeArrowheads="1"/>
          </p:cNvPicPr>
          <p:nvPr/>
        </p:nvPicPr>
        <p:blipFill>
          <a:blip r:embed="rId3" cstate="print"/>
          <a:srcRect/>
          <a:stretch>
            <a:fillRect/>
          </a:stretch>
        </p:blipFill>
        <p:spPr bwMode="auto">
          <a:xfrm>
            <a:off x="228600" y="1295400"/>
            <a:ext cx="8686800" cy="43164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smtClean="0"/>
              <a:t>Tablet Salut</a:t>
            </a:r>
          </a:p>
        </p:txBody>
      </p:sp>
      <p:sp>
        <p:nvSpPr>
          <p:cNvPr id="60419" name="Rectangle 3"/>
          <p:cNvSpPr>
            <a:spLocks noGrp="1" noChangeArrowheads="1"/>
          </p:cNvSpPr>
          <p:nvPr>
            <p:ph sz="quarter" idx="1"/>
          </p:nvPr>
        </p:nvSpPr>
        <p:spPr/>
        <p:txBody>
          <a:bodyPr/>
          <a:lstStyle/>
          <a:p>
            <a:r>
              <a:rPr lang="en-US" smtClean="0"/>
              <a:t>Tab Salut gula</a:t>
            </a:r>
          </a:p>
          <a:p>
            <a:r>
              <a:rPr lang="en-US" smtClean="0"/>
              <a:t>Tab salut selaput (film coating)</a:t>
            </a:r>
          </a:p>
          <a:p>
            <a:r>
              <a:rPr lang="en-US" smtClean="0"/>
              <a:t>Tab salut enterik</a:t>
            </a:r>
          </a:p>
          <a:p>
            <a:r>
              <a:rPr lang="en-US" smtClean="0"/>
              <a:t>Tab Lepas Lambat</a:t>
            </a:r>
          </a:p>
          <a:p>
            <a:pPr>
              <a:buFont typeface="Wingdings" pitchFamily="2" charset="2"/>
              <a:buNone/>
            </a:pPr>
            <a:endParaRPr lang="en-US"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normAutofit fontScale="90000"/>
          </a:bodyPr>
          <a:lstStyle/>
          <a:p>
            <a:pPr fontAlgn="auto">
              <a:spcAft>
                <a:spcPts val="0"/>
              </a:spcAft>
              <a:defRPr/>
            </a:pPr>
            <a:r>
              <a:rPr lang="en-US" sz="4000" smtClean="0"/>
              <a:t>PILULAE</a:t>
            </a:r>
            <a:br>
              <a:rPr lang="en-US" sz="4000" smtClean="0"/>
            </a:br>
            <a:r>
              <a:rPr lang="en-US" sz="4000" smtClean="0"/>
              <a:t>(PIL)</a:t>
            </a:r>
          </a:p>
        </p:txBody>
      </p:sp>
      <p:sp>
        <p:nvSpPr>
          <p:cNvPr id="61443" name="Rectangle 3"/>
          <p:cNvSpPr>
            <a:spLocks noGrp="1" noChangeArrowheads="1"/>
          </p:cNvSpPr>
          <p:nvPr>
            <p:ph sz="quarter" idx="1"/>
          </p:nvPr>
        </p:nvSpPr>
        <p:spPr/>
        <p:txBody>
          <a:bodyPr/>
          <a:lstStyle/>
          <a:p>
            <a:r>
              <a:rPr lang="en-US" smtClean="0"/>
              <a:t>MERUPAKAN BENTUK SEDIAAN PADAT BUNDAR DAN KECIL MENGANDUNG BAHAN OBAT DAN DIMAKSUDKAN UNTUK PEMAKAIAN ORAL</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US" smtClean="0"/>
              <a:t>Berdasarkan Berat</a:t>
            </a:r>
          </a:p>
        </p:txBody>
      </p:sp>
      <p:sp>
        <p:nvSpPr>
          <p:cNvPr id="62467" name="Rectangle 3"/>
          <p:cNvSpPr>
            <a:spLocks noGrp="1" noChangeArrowheads="1"/>
          </p:cNvSpPr>
          <p:nvPr>
            <p:ph sz="quarter" idx="1"/>
          </p:nvPr>
        </p:nvSpPr>
        <p:spPr>
          <a:xfrm>
            <a:off x="457200" y="3048000"/>
            <a:ext cx="8229600" cy="3082925"/>
          </a:xfrm>
        </p:spPr>
        <p:txBody>
          <a:bodyPr/>
          <a:lstStyle/>
          <a:p>
            <a:r>
              <a:rPr lang="en-US" smtClean="0"/>
              <a:t>Boli		&gt; 300mg</a:t>
            </a:r>
          </a:p>
          <a:p>
            <a:r>
              <a:rPr lang="en-US" smtClean="0"/>
              <a:t>PIL 		60 – 300 mg</a:t>
            </a:r>
          </a:p>
          <a:p>
            <a:r>
              <a:rPr lang="en-US" smtClean="0"/>
              <a:t>Granul 	&lt; 60 mg. </a:t>
            </a:r>
            <a:r>
              <a:rPr lang="en-US" sz="2400" smtClean="0"/>
              <a:t>Ph.Ned &lt; 30 mg</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normAutofit fontScale="90000"/>
          </a:bodyPr>
          <a:lstStyle/>
          <a:p>
            <a:pPr fontAlgn="auto">
              <a:spcAft>
                <a:spcPts val="0"/>
              </a:spcAft>
              <a:defRPr/>
            </a:pPr>
            <a:r>
              <a:rPr lang="en-US" sz="4000" smtClean="0"/>
              <a:t>TABLET</a:t>
            </a:r>
            <a:br>
              <a:rPr lang="en-US" sz="4000" smtClean="0"/>
            </a:br>
            <a:r>
              <a:rPr lang="en-US" sz="4000" smtClean="0"/>
              <a:t>(COMPRESSI)</a:t>
            </a:r>
          </a:p>
        </p:txBody>
      </p:sp>
      <p:sp>
        <p:nvSpPr>
          <p:cNvPr id="45059" name="Rectangle 3"/>
          <p:cNvSpPr>
            <a:spLocks noGrp="1" noChangeArrowheads="1"/>
          </p:cNvSpPr>
          <p:nvPr>
            <p:ph sz="quarter" idx="1"/>
          </p:nvPr>
        </p:nvSpPr>
        <p:spPr/>
        <p:txBody>
          <a:bodyPr/>
          <a:lstStyle/>
          <a:p>
            <a:pPr>
              <a:lnSpc>
                <a:spcPct val="90000"/>
              </a:lnSpc>
              <a:buFont typeface="Wingdings" pitchFamily="2" charset="2"/>
              <a:buNone/>
            </a:pPr>
            <a:endParaRPr lang="en-US" smtClean="0"/>
          </a:p>
          <a:p>
            <a:pPr>
              <a:lnSpc>
                <a:spcPct val="90000"/>
              </a:lnSpc>
              <a:buFont typeface="Wingdings" pitchFamily="2" charset="2"/>
              <a:buNone/>
            </a:pPr>
            <a:r>
              <a:rPr lang="en-US" smtClean="0"/>
              <a:t>DEFINISI  FI ed IV</a:t>
            </a:r>
          </a:p>
          <a:p>
            <a:pPr>
              <a:lnSpc>
                <a:spcPct val="90000"/>
              </a:lnSpc>
            </a:pPr>
            <a:r>
              <a:rPr lang="en-US" smtClean="0"/>
              <a:t>TABLET adalah sediaan padat kompak dibuat secara kempa cetak dalam bentuk tabung pipih atau sirkuler kedua permukaan rata atau cembung mengandung satu jenis obat atau lebih dengan atau tanpa bahan tambahan.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sz="3600" b="1" smtClean="0"/>
              <a:t>ATURAN UMUM PEMBUATAN PIL</a:t>
            </a:r>
          </a:p>
        </p:txBody>
      </p:sp>
      <p:sp>
        <p:nvSpPr>
          <p:cNvPr id="55299" name="Rectangle 3"/>
          <p:cNvSpPr>
            <a:spLocks noGrp="1" noChangeArrowheads="1"/>
          </p:cNvSpPr>
          <p:nvPr>
            <p:ph sz="quarter" idx="1"/>
          </p:nvPr>
        </p:nvSpPr>
        <p:spPr/>
        <p:txBody>
          <a:bodyPr>
            <a:normAutofit/>
          </a:bodyPr>
          <a:lstStyle/>
          <a:p>
            <a:pPr marL="274320" indent="-274320" fontAlgn="auto">
              <a:lnSpc>
                <a:spcPct val="80000"/>
              </a:lnSpc>
              <a:spcAft>
                <a:spcPts val="0"/>
              </a:spcAft>
              <a:buClr>
                <a:schemeClr val="accent3"/>
              </a:buClr>
              <a:buFont typeface="Wingdings" pitchFamily="2" charset="2"/>
              <a:buNone/>
              <a:defRPr/>
            </a:pPr>
            <a:r>
              <a:rPr lang="en-US" sz="2800" dirty="0" smtClean="0"/>
              <a:t>BERAT</a:t>
            </a:r>
          </a:p>
          <a:p>
            <a:pPr marL="274320" indent="-274320" fontAlgn="auto">
              <a:lnSpc>
                <a:spcPct val="80000"/>
              </a:lnSpc>
              <a:spcAft>
                <a:spcPts val="0"/>
              </a:spcAft>
              <a:buClr>
                <a:schemeClr val="accent3"/>
              </a:buClr>
              <a:buFont typeface="Wingdings 2"/>
              <a:buChar char=""/>
              <a:defRPr/>
            </a:pPr>
            <a:r>
              <a:rPr lang="en-US" sz="2800" dirty="0" err="1" smtClean="0"/>
              <a:t>Apabila</a:t>
            </a:r>
            <a:r>
              <a:rPr lang="en-US" sz="2800" dirty="0" smtClean="0"/>
              <a:t> </a:t>
            </a:r>
            <a:r>
              <a:rPr lang="en-US" sz="2800" dirty="0" err="1" smtClean="0"/>
              <a:t>memungkinkan</a:t>
            </a:r>
            <a:r>
              <a:rPr lang="en-US" sz="2800" dirty="0" smtClean="0"/>
              <a:t> </a:t>
            </a:r>
            <a:r>
              <a:rPr lang="en-US" sz="2800" dirty="0" err="1" smtClean="0"/>
              <a:t>berat</a:t>
            </a:r>
            <a:r>
              <a:rPr lang="en-US" sz="2800" dirty="0" smtClean="0"/>
              <a:t> </a:t>
            </a:r>
            <a:r>
              <a:rPr lang="en-US" sz="2800" dirty="0" err="1" smtClean="0"/>
              <a:t>zat</a:t>
            </a:r>
            <a:r>
              <a:rPr lang="en-US" sz="2800" dirty="0" smtClean="0"/>
              <a:t> </a:t>
            </a:r>
            <a:r>
              <a:rPr lang="en-US" sz="2800" dirty="0" err="1" smtClean="0"/>
              <a:t>aktif</a:t>
            </a:r>
            <a:r>
              <a:rPr lang="en-US" sz="2800" dirty="0" smtClean="0"/>
              <a:t>, </a:t>
            </a:r>
            <a:r>
              <a:rPr lang="en-US" sz="2800" dirty="0" err="1" smtClean="0"/>
              <a:t>bahan</a:t>
            </a:r>
            <a:r>
              <a:rPr lang="en-US" sz="2800" dirty="0" smtClean="0"/>
              <a:t> </a:t>
            </a:r>
            <a:r>
              <a:rPr lang="en-US" sz="2800" dirty="0" err="1" smtClean="0"/>
              <a:t>pengisi</a:t>
            </a:r>
            <a:r>
              <a:rPr lang="en-US" sz="2800" dirty="0" smtClean="0"/>
              <a:t>, </a:t>
            </a:r>
            <a:r>
              <a:rPr lang="en-US" sz="2800" dirty="0" err="1" smtClean="0"/>
              <a:t>bahan</a:t>
            </a:r>
            <a:r>
              <a:rPr lang="en-US" sz="2800" dirty="0" smtClean="0"/>
              <a:t> </a:t>
            </a:r>
            <a:r>
              <a:rPr lang="en-US" sz="2800" dirty="0" err="1" smtClean="0"/>
              <a:t>pengikat</a:t>
            </a:r>
            <a:r>
              <a:rPr lang="en-US" sz="2800" dirty="0" smtClean="0"/>
              <a:t> </a:t>
            </a:r>
            <a:r>
              <a:rPr lang="en-US" sz="2800" dirty="0" err="1" smtClean="0"/>
              <a:t>tiap</a:t>
            </a:r>
            <a:r>
              <a:rPr lang="en-US" sz="2800" dirty="0" smtClean="0"/>
              <a:t> </a:t>
            </a:r>
            <a:r>
              <a:rPr lang="en-US" sz="2800" dirty="0" err="1" smtClean="0"/>
              <a:t>pil</a:t>
            </a:r>
            <a:r>
              <a:rPr lang="en-US" sz="2800" dirty="0" smtClean="0"/>
              <a:t> 100 – 150 mg </a:t>
            </a:r>
            <a:r>
              <a:rPr lang="en-US" sz="2800" dirty="0" smtClean="0">
                <a:sym typeface="Symbol" pitchFamily="18" charset="2"/>
              </a:rPr>
              <a:t></a:t>
            </a:r>
            <a:r>
              <a:rPr lang="en-US" sz="2800" dirty="0" smtClean="0"/>
              <a:t> </a:t>
            </a:r>
            <a:r>
              <a:rPr lang="en-US" sz="2800" u="sng" dirty="0" smtClean="0"/>
              <a:t>+</a:t>
            </a:r>
            <a:r>
              <a:rPr lang="en-US" sz="2800" dirty="0" smtClean="0"/>
              <a:t> 120 mg</a:t>
            </a:r>
          </a:p>
          <a:p>
            <a:pPr marL="274320" indent="-274320" fontAlgn="auto">
              <a:lnSpc>
                <a:spcPct val="80000"/>
              </a:lnSpc>
              <a:spcAft>
                <a:spcPts val="0"/>
              </a:spcAft>
              <a:buClr>
                <a:schemeClr val="accent3"/>
              </a:buClr>
              <a:buFont typeface="Wingdings 2"/>
              <a:buChar char=""/>
              <a:defRPr/>
            </a:pPr>
            <a:endParaRPr lang="en-US" sz="2800" dirty="0" smtClean="0"/>
          </a:p>
          <a:p>
            <a:pPr marL="274320" indent="-274320" fontAlgn="auto">
              <a:lnSpc>
                <a:spcPct val="80000"/>
              </a:lnSpc>
              <a:spcAft>
                <a:spcPts val="0"/>
              </a:spcAft>
              <a:buClr>
                <a:schemeClr val="accent3"/>
              </a:buClr>
              <a:buFont typeface="Wingdings" pitchFamily="2" charset="2"/>
              <a:buNone/>
              <a:defRPr/>
            </a:pPr>
            <a:r>
              <a:rPr lang="en-US" sz="2800" dirty="0" smtClean="0"/>
              <a:t>BAHAN PENGISI</a:t>
            </a:r>
          </a:p>
          <a:p>
            <a:pPr marL="640080" lvl="1" indent="-246888" fontAlgn="auto">
              <a:lnSpc>
                <a:spcPct val="80000"/>
              </a:lnSpc>
              <a:spcAft>
                <a:spcPts val="0"/>
              </a:spcAft>
              <a:buFont typeface="Wingdings 2"/>
              <a:buChar char=""/>
              <a:defRPr/>
            </a:pPr>
            <a:r>
              <a:rPr lang="en-US" dirty="0" err="1" smtClean="0"/>
              <a:t>Umumnya</a:t>
            </a:r>
            <a:r>
              <a:rPr lang="en-US" dirty="0" smtClean="0"/>
              <a:t> Radix </a:t>
            </a:r>
            <a:r>
              <a:rPr lang="en-US" dirty="0" err="1" smtClean="0"/>
              <a:t>liquiritiae</a:t>
            </a:r>
            <a:endParaRPr lang="en-US" dirty="0" smtClean="0"/>
          </a:p>
          <a:p>
            <a:pPr marL="640080" lvl="1" indent="-246888" fontAlgn="auto">
              <a:lnSpc>
                <a:spcPct val="80000"/>
              </a:lnSpc>
              <a:spcAft>
                <a:spcPts val="0"/>
              </a:spcAft>
              <a:buFont typeface="Wingdings 2"/>
              <a:buChar char=""/>
              <a:defRPr/>
            </a:pPr>
            <a:r>
              <a:rPr lang="en-US" dirty="0" err="1" smtClean="0"/>
              <a:t>Untuk</a:t>
            </a:r>
            <a:r>
              <a:rPr lang="en-US" dirty="0" smtClean="0"/>
              <a:t> </a:t>
            </a:r>
            <a:r>
              <a:rPr lang="en-US" dirty="0" err="1" smtClean="0"/>
              <a:t>zat</a:t>
            </a:r>
            <a:r>
              <a:rPr lang="en-US" dirty="0" smtClean="0"/>
              <a:t> </a:t>
            </a:r>
            <a:r>
              <a:rPr lang="en-US" dirty="0" err="1" smtClean="0"/>
              <a:t>aktif</a:t>
            </a:r>
            <a:r>
              <a:rPr lang="en-US" dirty="0" smtClean="0"/>
              <a:t> yang </a:t>
            </a:r>
            <a:r>
              <a:rPr lang="en-US" dirty="0" err="1" smtClean="0"/>
              <a:t>sedikit</a:t>
            </a:r>
            <a:r>
              <a:rPr lang="en-US" dirty="0" smtClean="0"/>
              <a:t> </a:t>
            </a:r>
            <a:r>
              <a:rPr lang="en-US" dirty="0" err="1" smtClean="0"/>
              <a:t>dan</a:t>
            </a:r>
            <a:r>
              <a:rPr lang="en-US" dirty="0" smtClean="0"/>
              <a:t> </a:t>
            </a:r>
            <a:r>
              <a:rPr lang="en-US" dirty="0" err="1" smtClean="0"/>
              <a:t>menggunakan</a:t>
            </a:r>
            <a:r>
              <a:rPr lang="en-US" dirty="0" smtClean="0"/>
              <a:t> </a:t>
            </a:r>
            <a:r>
              <a:rPr lang="en-US" dirty="0" err="1" smtClean="0"/>
              <a:t>bahan</a:t>
            </a:r>
            <a:r>
              <a:rPr lang="en-US" dirty="0" smtClean="0"/>
              <a:t> </a:t>
            </a:r>
            <a:r>
              <a:rPr lang="en-US" dirty="0" err="1" smtClean="0"/>
              <a:t>pengikat</a:t>
            </a:r>
            <a:r>
              <a:rPr lang="en-US" dirty="0" smtClean="0"/>
              <a:t>: </a:t>
            </a:r>
            <a:r>
              <a:rPr lang="en-US" dirty="0" err="1" smtClean="0"/>
              <a:t>Succus</a:t>
            </a:r>
            <a:r>
              <a:rPr lang="en-US" dirty="0" smtClean="0"/>
              <a:t> </a:t>
            </a:r>
            <a:r>
              <a:rPr lang="en-US" dirty="0" err="1" smtClean="0"/>
              <a:t>liquiritiae</a:t>
            </a:r>
            <a:r>
              <a:rPr lang="en-US" dirty="0" smtClean="0"/>
              <a:t>, </a:t>
            </a:r>
            <a:r>
              <a:rPr lang="en-US" dirty="0" err="1" smtClean="0"/>
              <a:t>maka</a:t>
            </a:r>
            <a:r>
              <a:rPr lang="en-US" dirty="0" smtClean="0"/>
              <a:t>: </a:t>
            </a:r>
          </a:p>
          <a:p>
            <a:pPr lvl="2" indent="-246888" fontAlgn="auto">
              <a:lnSpc>
                <a:spcPct val="80000"/>
              </a:lnSpc>
              <a:spcAft>
                <a:spcPts val="0"/>
              </a:spcAft>
              <a:buFont typeface="Wingdings 2"/>
              <a:buChar char=""/>
              <a:defRPr/>
            </a:pPr>
            <a:r>
              <a:rPr lang="en-US" sz="2000" dirty="0" smtClean="0"/>
              <a:t>Radix =	2 X </a:t>
            </a:r>
            <a:r>
              <a:rPr lang="en-US" sz="2000" dirty="0" err="1" smtClean="0"/>
              <a:t>Succus</a:t>
            </a:r>
            <a:endParaRPr lang="en-US" sz="2000" dirty="0" smtClean="0"/>
          </a:p>
          <a:p>
            <a:pPr marL="640080" lvl="1" indent="-246888" fontAlgn="auto">
              <a:lnSpc>
                <a:spcPct val="80000"/>
              </a:lnSpc>
              <a:spcAft>
                <a:spcPts val="0"/>
              </a:spcAft>
              <a:buFont typeface="Wingdings 2"/>
              <a:buChar char=""/>
              <a:defRPr/>
            </a:pPr>
            <a:r>
              <a:rPr lang="en-US" dirty="0" err="1" smtClean="0"/>
              <a:t>Pulvis</a:t>
            </a:r>
            <a:r>
              <a:rPr lang="en-US" dirty="0" smtClean="0"/>
              <a:t> Pro </a:t>
            </a:r>
            <a:r>
              <a:rPr lang="en-US" dirty="0" err="1" smtClean="0"/>
              <a:t>Pilulis</a:t>
            </a:r>
            <a:r>
              <a:rPr lang="en-US" dirty="0" smtClean="0"/>
              <a:t> (PPP)</a:t>
            </a:r>
            <a:endParaRPr lang="sv-SE" dirty="0" smtClean="0"/>
          </a:p>
          <a:p>
            <a:pPr lvl="2" indent="-246888" fontAlgn="auto">
              <a:lnSpc>
                <a:spcPct val="80000"/>
              </a:lnSpc>
              <a:spcAft>
                <a:spcPts val="0"/>
              </a:spcAft>
              <a:buFont typeface="Wingdings 2"/>
              <a:buChar char=""/>
              <a:defRPr/>
            </a:pPr>
            <a:r>
              <a:rPr lang="sv-SE" sz="2000" dirty="0" smtClean="0"/>
              <a:t>Jumlah Succus dan Radix  sama banyak</a:t>
            </a:r>
            <a:endParaRPr lang="en-US" sz="20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n-US" b="1" smtClean="0"/>
              <a:t>BAHAN PENGIKAT </a:t>
            </a:r>
          </a:p>
        </p:txBody>
      </p:sp>
      <p:sp>
        <p:nvSpPr>
          <p:cNvPr id="64515" name="Rectangle 3"/>
          <p:cNvSpPr>
            <a:spLocks noGrp="1" noChangeArrowheads="1"/>
          </p:cNvSpPr>
          <p:nvPr>
            <p:ph sz="quarter" idx="1"/>
          </p:nvPr>
        </p:nvSpPr>
        <p:spPr>
          <a:xfrm>
            <a:off x="457200" y="1143000"/>
            <a:ext cx="8229600" cy="5562600"/>
          </a:xfrm>
        </p:spPr>
        <p:txBody>
          <a:bodyPr>
            <a:normAutofit lnSpcReduction="10000"/>
          </a:bodyPr>
          <a:lstStyle/>
          <a:p>
            <a:pPr>
              <a:lnSpc>
                <a:spcPct val="80000"/>
              </a:lnSpc>
              <a:buFont typeface="Wingdings" pitchFamily="2" charset="2"/>
              <a:buNone/>
            </a:pPr>
            <a:endParaRPr lang="en-US" sz="2000" smtClean="0"/>
          </a:p>
          <a:p>
            <a:pPr lvl="1">
              <a:lnSpc>
                <a:spcPct val="80000"/>
              </a:lnSpc>
            </a:pPr>
            <a:r>
              <a:rPr lang="en-US" sz="2600" smtClean="0"/>
              <a:t>Succus Liquiritae, 2 gram untuk 60 pil</a:t>
            </a:r>
          </a:p>
          <a:p>
            <a:pPr lvl="1">
              <a:lnSpc>
                <a:spcPct val="80000"/>
              </a:lnSpc>
            </a:pPr>
            <a:endParaRPr lang="en-US" sz="2600" smtClean="0"/>
          </a:p>
          <a:p>
            <a:pPr lvl="1">
              <a:lnSpc>
                <a:spcPct val="80000"/>
              </a:lnSpc>
            </a:pPr>
            <a:r>
              <a:rPr lang="en-US" sz="2600" smtClean="0"/>
              <a:t>PULV GUMMOSUS</a:t>
            </a:r>
          </a:p>
          <a:p>
            <a:pPr lvl="2">
              <a:lnSpc>
                <a:spcPct val="80000"/>
              </a:lnSpc>
            </a:pPr>
            <a:r>
              <a:rPr lang="en-US" sz="2600" smtClean="0"/>
              <a:t>Merupakan campuran Saccharum, PGA, Tragacantha  </a:t>
            </a:r>
            <a:endParaRPr lang="sv-SE" sz="2600" smtClean="0"/>
          </a:p>
          <a:p>
            <a:pPr lvl="2">
              <a:lnSpc>
                <a:spcPct val="80000"/>
              </a:lnSpc>
            </a:pPr>
            <a:r>
              <a:rPr lang="sv-SE" sz="2600" smtClean="0"/>
              <a:t>Dengan berat  500 mg untuk 60 Pil</a:t>
            </a:r>
          </a:p>
          <a:p>
            <a:pPr>
              <a:lnSpc>
                <a:spcPct val="80000"/>
              </a:lnSpc>
              <a:buFont typeface="Wingdings" pitchFamily="2" charset="2"/>
              <a:buNone/>
            </a:pPr>
            <a:r>
              <a:rPr lang="es-ES" smtClean="0"/>
              <a:t>		</a:t>
            </a:r>
          </a:p>
          <a:p>
            <a:pPr>
              <a:lnSpc>
                <a:spcPct val="80000"/>
              </a:lnSpc>
              <a:buFont typeface="Wingdings" pitchFamily="2" charset="2"/>
              <a:buNone/>
            </a:pPr>
            <a:r>
              <a:rPr lang="es-ES" smtClean="0"/>
              <a:t>	Pembasah       -    Aqua Glycerinata </a:t>
            </a:r>
            <a:r>
              <a:rPr lang="es-ES" sz="2000" smtClean="0"/>
              <a:t>(campuran gliserin dan air  sama banyak)</a:t>
            </a:r>
          </a:p>
          <a:p>
            <a:pPr>
              <a:lnSpc>
                <a:spcPct val="80000"/>
              </a:lnSpc>
              <a:buFont typeface="Wingdings" pitchFamily="2" charset="2"/>
              <a:buNone/>
            </a:pPr>
            <a:r>
              <a:rPr lang="es-ES" smtClean="0"/>
              <a:t>			       </a:t>
            </a:r>
            <a:r>
              <a:rPr lang="en-US" smtClean="0"/>
              <a:t>-    Sirup simplex</a:t>
            </a:r>
          </a:p>
          <a:p>
            <a:pPr>
              <a:lnSpc>
                <a:spcPct val="80000"/>
              </a:lnSpc>
              <a:buFont typeface="Wingdings" pitchFamily="2" charset="2"/>
              <a:buNone/>
            </a:pPr>
            <a:endParaRPr lang="en-US" smtClean="0"/>
          </a:p>
          <a:p>
            <a:pPr>
              <a:lnSpc>
                <a:spcPct val="80000"/>
              </a:lnSpc>
              <a:buFont typeface="Wingdings" pitchFamily="2" charset="2"/>
              <a:buNone/>
            </a:pPr>
            <a:r>
              <a:rPr lang="en-US" smtClean="0"/>
              <a:t>		Kerugian  </a:t>
            </a:r>
            <a:r>
              <a:rPr lang="en-US" smtClean="0">
                <a:sym typeface="Symbol" pitchFamily="18" charset="2"/>
              </a:rPr>
              <a:t></a:t>
            </a:r>
            <a:r>
              <a:rPr lang="en-US" smtClean="0"/>
              <a:t> Pil keras</a:t>
            </a:r>
          </a:p>
          <a:p>
            <a:pPr>
              <a:lnSpc>
                <a:spcPct val="80000"/>
              </a:lnSpc>
              <a:buFont typeface="Wingdings" pitchFamily="2" charset="2"/>
              <a:buNone/>
            </a:pPr>
            <a:r>
              <a:rPr lang="en-US" smtClean="0"/>
              <a:t>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p:txBody>
          <a:bodyPr/>
          <a:lstStyle/>
          <a:p>
            <a:endParaRPr lang="id-ID" smtClean="0"/>
          </a:p>
        </p:txBody>
      </p:sp>
      <p:sp>
        <p:nvSpPr>
          <p:cNvPr id="65539" name="Content Placeholder 2"/>
          <p:cNvSpPr>
            <a:spLocks noGrp="1"/>
          </p:cNvSpPr>
          <p:nvPr>
            <p:ph sz="quarter" idx="1"/>
          </p:nvPr>
        </p:nvSpPr>
        <p:spPr/>
        <p:txBody>
          <a:bodyPr>
            <a:normAutofit lnSpcReduction="10000"/>
          </a:bodyPr>
          <a:lstStyle/>
          <a:p>
            <a:pPr>
              <a:lnSpc>
                <a:spcPct val="80000"/>
              </a:lnSpc>
              <a:buFont typeface="Wingdings" pitchFamily="2" charset="2"/>
              <a:buNone/>
            </a:pPr>
            <a:r>
              <a:rPr lang="en-US" sz="2000" smtClean="0"/>
              <a:t>- </a:t>
            </a:r>
            <a:r>
              <a:rPr lang="en-US" smtClean="0"/>
              <a:t>Campuran succus dan Saccharum</a:t>
            </a:r>
          </a:p>
          <a:p>
            <a:pPr>
              <a:lnSpc>
                <a:spcPct val="80000"/>
              </a:lnSpc>
              <a:buFont typeface="Wingdings" pitchFamily="2" charset="2"/>
              <a:buNone/>
            </a:pPr>
            <a:r>
              <a:rPr lang="en-US" smtClean="0"/>
              <a:t>		Pembasah : Aq. Glycerinata</a:t>
            </a:r>
          </a:p>
          <a:p>
            <a:pPr>
              <a:lnSpc>
                <a:spcPct val="80000"/>
              </a:lnSpc>
              <a:buFont typeface="Wingdings" pitchFamily="2" charset="2"/>
              <a:buNone/>
            </a:pPr>
            <a:r>
              <a:rPr lang="en-US" smtClean="0"/>
              <a:t>		Yang dipakai : 75 gram untuk 1000 pil</a:t>
            </a:r>
          </a:p>
          <a:p>
            <a:pPr>
              <a:lnSpc>
                <a:spcPct val="80000"/>
              </a:lnSpc>
              <a:buFont typeface="Wingdings" pitchFamily="2" charset="2"/>
              <a:buNone/>
            </a:pPr>
            <a:r>
              <a:rPr lang="en-US" smtClean="0"/>
              <a:t>	- Ekstrak kental </a:t>
            </a:r>
          </a:p>
          <a:p>
            <a:pPr>
              <a:lnSpc>
                <a:spcPct val="80000"/>
              </a:lnSpc>
              <a:buFont typeface="Wingdings" pitchFamily="2" charset="2"/>
              <a:buNone/>
            </a:pPr>
            <a:r>
              <a:rPr lang="en-US" smtClean="0"/>
              <a:t>	- Glycerin Cum tragakan dalam Glycerin</a:t>
            </a:r>
          </a:p>
          <a:p>
            <a:pPr>
              <a:lnSpc>
                <a:spcPct val="80000"/>
              </a:lnSpc>
              <a:buFont typeface="Wingdings" pitchFamily="2" charset="2"/>
              <a:buNone/>
            </a:pPr>
            <a:r>
              <a:rPr lang="sv-SE" smtClean="0"/>
              <a:t>	- Adeps Lanae &amp; Vaselin album</a:t>
            </a:r>
          </a:p>
          <a:p>
            <a:pPr lvl="2">
              <a:lnSpc>
                <a:spcPct val="80000"/>
              </a:lnSpc>
            </a:pPr>
            <a:r>
              <a:rPr lang="sv-SE" smtClean="0"/>
              <a:t>Untuk bahan yang peka terhadap air</a:t>
            </a:r>
          </a:p>
          <a:p>
            <a:pPr lvl="2">
              <a:lnSpc>
                <a:spcPct val="80000"/>
              </a:lnSpc>
            </a:pPr>
            <a:r>
              <a:rPr lang="sv-SE" smtClean="0"/>
              <a:t>Bahan yang bereaksi satu dengan yang lain dengan adanya air.</a:t>
            </a:r>
          </a:p>
          <a:p>
            <a:pPr lvl="2">
              <a:lnSpc>
                <a:spcPct val="80000"/>
              </a:lnSpc>
            </a:pPr>
            <a:r>
              <a:rPr lang="sv-SE" smtClean="0"/>
              <a:t>Misal ; suatu asam dan bikarbonat (Meditreen, aspirin dan bikarbonat)</a:t>
            </a:r>
            <a:endParaRPr lang="en-US"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sv-SE" smtClean="0"/>
              <a:t>Bahan-bahan yang peka air</a:t>
            </a:r>
            <a:endParaRPr lang="en-US" smtClean="0"/>
          </a:p>
        </p:txBody>
      </p:sp>
      <p:sp>
        <p:nvSpPr>
          <p:cNvPr id="66563" name="Rectangle 3"/>
          <p:cNvSpPr>
            <a:spLocks noGrp="1" noChangeArrowheads="1"/>
          </p:cNvSpPr>
          <p:nvPr>
            <p:ph sz="quarter" idx="1"/>
          </p:nvPr>
        </p:nvSpPr>
        <p:spPr/>
        <p:txBody>
          <a:bodyPr/>
          <a:lstStyle/>
          <a:p>
            <a:pPr>
              <a:lnSpc>
                <a:spcPct val="80000"/>
              </a:lnSpc>
              <a:buFont typeface="Wingdings" pitchFamily="2" charset="2"/>
              <a:buNone/>
            </a:pPr>
            <a:r>
              <a:rPr lang="sv-SE" sz="2800" smtClean="0"/>
              <a:t>misalnya  folia digitalis dengan adanya air glikosidanya aktif terurai karena fermentennya (enzim) aktif</a:t>
            </a:r>
          </a:p>
          <a:p>
            <a:pPr>
              <a:lnSpc>
                <a:spcPct val="80000"/>
              </a:lnSpc>
              <a:buFont typeface="Wingdings" pitchFamily="2" charset="2"/>
              <a:buNone/>
            </a:pPr>
            <a:r>
              <a:rPr lang="sv-SE" sz="2800" smtClean="0"/>
              <a:t>Sehingga sering pula dibuat dengan:</a:t>
            </a:r>
          </a:p>
          <a:p>
            <a:pPr>
              <a:lnSpc>
                <a:spcPct val="80000"/>
              </a:lnSpc>
              <a:buFont typeface="Wingdings" pitchFamily="2" charset="2"/>
              <a:buNone/>
            </a:pPr>
            <a:r>
              <a:rPr lang="es-ES" sz="2800" smtClean="0"/>
              <a:t> R/ 	Fol. Digitalis		6</a:t>
            </a:r>
          </a:p>
          <a:p>
            <a:pPr>
              <a:lnSpc>
                <a:spcPct val="80000"/>
              </a:lnSpc>
              <a:buFont typeface="Wingdings" pitchFamily="2" charset="2"/>
              <a:buNone/>
            </a:pPr>
            <a:r>
              <a:rPr lang="es-ES" sz="2800" smtClean="0"/>
              <a:t>		ol. Cacao			12</a:t>
            </a:r>
          </a:p>
          <a:p>
            <a:pPr>
              <a:lnSpc>
                <a:spcPct val="80000"/>
              </a:lnSpc>
              <a:buFont typeface="Wingdings" pitchFamily="2" charset="2"/>
              <a:buNone/>
            </a:pPr>
            <a:r>
              <a:rPr lang="es-ES" sz="2800" smtClean="0"/>
              <a:t>		ol. Amygdal		1,7</a:t>
            </a:r>
          </a:p>
          <a:p>
            <a:pPr>
              <a:lnSpc>
                <a:spcPct val="80000"/>
              </a:lnSpc>
              <a:buFont typeface="Wingdings" pitchFamily="2" charset="2"/>
              <a:buNone/>
            </a:pPr>
            <a:r>
              <a:rPr lang="es-ES" sz="2800" smtClean="0"/>
              <a:t>		mf. Pil 		no. 60</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p:txBody>
          <a:bodyPr/>
          <a:lstStyle/>
          <a:p>
            <a:endParaRPr lang="id-ID" smtClean="0"/>
          </a:p>
        </p:txBody>
      </p:sp>
      <p:sp>
        <p:nvSpPr>
          <p:cNvPr id="67587" name="Content Placeholder 2"/>
          <p:cNvSpPr>
            <a:spLocks noGrp="1"/>
          </p:cNvSpPr>
          <p:nvPr>
            <p:ph sz="quarter" idx="1"/>
          </p:nvPr>
        </p:nvSpPr>
        <p:spPr/>
        <p:txBody>
          <a:bodyPr/>
          <a:lstStyle/>
          <a:p>
            <a:pPr>
              <a:lnSpc>
                <a:spcPct val="80000"/>
              </a:lnSpc>
            </a:pPr>
            <a:r>
              <a:rPr lang="es-ES" sz="2800" smtClean="0"/>
              <a:t>Asetosal, dengan adanya air dari bahan pengikat/pembasah dapat menyebabkan terhidrolisanya asetosal menjadi asam salisilat yang toksik pada lambung dan asam asetat, </a:t>
            </a:r>
          </a:p>
          <a:p>
            <a:pPr>
              <a:lnSpc>
                <a:spcPct val="80000"/>
              </a:lnSpc>
            </a:pPr>
            <a:endParaRPr lang="es-ES" sz="2800" smtClean="0"/>
          </a:p>
          <a:p>
            <a:pPr>
              <a:lnSpc>
                <a:spcPct val="80000"/>
              </a:lnSpc>
            </a:pPr>
            <a:r>
              <a:rPr lang="es-ES" sz="2800" smtClean="0"/>
              <a:t>sehingga jika ingin dibuat sediaan pil, menggunakan pengikat yang tidak mengandung air, </a:t>
            </a:r>
          </a:p>
          <a:p>
            <a:pPr>
              <a:lnSpc>
                <a:spcPct val="80000"/>
              </a:lnSpc>
            </a:pPr>
            <a:endParaRPr lang="es-ES" sz="2800" smtClean="0"/>
          </a:p>
          <a:p>
            <a:pPr>
              <a:lnSpc>
                <a:spcPct val="80000"/>
              </a:lnSpc>
            </a:pPr>
            <a:r>
              <a:rPr lang="es-ES" sz="2800" smtClean="0"/>
              <a:t>misalnya Oleum cacao, adeps lanae dll.</a:t>
            </a:r>
            <a:endParaRPr lang="en-US" sz="2800" smtClean="0"/>
          </a:p>
          <a:p>
            <a:endParaRPr lang="en-US" sz="280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457200" y="277813"/>
            <a:ext cx="8229600" cy="407987"/>
          </a:xfrm>
        </p:spPr>
        <p:txBody>
          <a:bodyPr>
            <a:normAutofit fontScale="90000"/>
          </a:bodyPr>
          <a:lstStyle/>
          <a:p>
            <a:pPr fontAlgn="auto">
              <a:spcAft>
                <a:spcPts val="0"/>
              </a:spcAft>
              <a:defRPr/>
            </a:pPr>
            <a:r>
              <a:rPr lang="en-US" sz="4000" smtClean="0"/>
              <a:t>Bahan cair dalam sediaan capsul</a:t>
            </a:r>
          </a:p>
        </p:txBody>
      </p:sp>
      <p:sp>
        <p:nvSpPr>
          <p:cNvPr id="71683" name="Rectangle 3"/>
          <p:cNvSpPr>
            <a:spLocks noGrp="1" noChangeArrowheads="1"/>
          </p:cNvSpPr>
          <p:nvPr>
            <p:ph sz="quarter" idx="1"/>
          </p:nvPr>
        </p:nvSpPr>
        <p:spPr>
          <a:xfrm>
            <a:off x="457200" y="990600"/>
            <a:ext cx="8229600" cy="6019800"/>
          </a:xfrm>
        </p:spPr>
        <p:txBody>
          <a:bodyPr/>
          <a:lstStyle/>
          <a:p>
            <a:pPr>
              <a:buFont typeface="Wingdings" pitchFamily="2" charset="2"/>
              <a:buNone/>
            </a:pPr>
            <a:r>
              <a:rPr lang="en-US" smtClean="0"/>
              <a:t>Jika harus dimasukkan kedalam capsul dengan cara diteteskan, maka pipet tetes yang digunakan harus ditara terlebih dahulu dengan cara :</a:t>
            </a:r>
          </a:p>
          <a:p>
            <a:pPr lvl="2"/>
            <a:r>
              <a:rPr lang="en-US" sz="2000" smtClean="0"/>
              <a:t>Pipet baku memberikan tetesan pada air suling sebanyak 20 tetes per gramnya.</a:t>
            </a:r>
          </a:p>
          <a:p>
            <a:pPr lvl="2"/>
            <a:r>
              <a:rPr lang="en-US" sz="2000" smtClean="0"/>
              <a:t>Pipet biasa ditara dengan cara air dimasukkan kedalam pipet yang akan ditera, kemudian diteteskan dalam wadah pada timbangan hingga 1 gram, hitung jumlah tetesan yang diperlukan.</a:t>
            </a:r>
            <a:endParaRPr lang="fi-FI" sz="2000" smtClean="0"/>
          </a:p>
          <a:p>
            <a:pPr lvl="2"/>
            <a:r>
              <a:rPr lang="fi-FI" sz="2000" smtClean="0"/>
              <a:t>Penetesan harus dilakukan pada posisi tegak lurus</a:t>
            </a:r>
            <a:endParaRPr lang="en-US" sz="2000" smtClean="0"/>
          </a:p>
          <a:p>
            <a:pPr lvl="2"/>
            <a:r>
              <a:rPr lang="en-US" sz="2000" smtClean="0"/>
              <a:t>Misalkan pipet biasa membutuhkan 22 tetes untuk 1 gram air suling</a:t>
            </a:r>
          </a:p>
          <a:p>
            <a:pPr lvl="2"/>
            <a:r>
              <a:rPr lang="en-US" sz="2000" smtClean="0"/>
              <a:t>Jika pada resep dibutuhkan 10 tetes per capsul, maka cairan yang harus diteteskan adalah :</a:t>
            </a:r>
            <a:endParaRPr lang="es-ES" sz="2000" smtClean="0"/>
          </a:p>
          <a:p>
            <a:r>
              <a:rPr lang="es-ES" sz="2800" smtClean="0"/>
              <a:t>22/20 x 10 tetes = 11 tetes piper biasa.</a:t>
            </a:r>
            <a:endParaRPr lang="en-US" sz="280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4" descr="CIMG0116"/>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normAutofit fontScale="90000"/>
          </a:bodyPr>
          <a:lstStyle/>
          <a:p>
            <a:pPr fontAlgn="auto">
              <a:spcAft>
                <a:spcPts val="0"/>
              </a:spcAft>
              <a:defRPr/>
            </a:pPr>
            <a:r>
              <a:rPr lang="en-US" sz="4000" smtClean="0"/>
              <a:t>Zat tambahan yang digunakan dapat berfungsi sebagai :</a:t>
            </a:r>
          </a:p>
        </p:txBody>
      </p:sp>
      <p:sp>
        <p:nvSpPr>
          <p:cNvPr id="47107" name="Rectangle 3"/>
          <p:cNvSpPr>
            <a:spLocks noGrp="1" noChangeArrowheads="1"/>
          </p:cNvSpPr>
          <p:nvPr>
            <p:ph sz="quarter" idx="1"/>
          </p:nvPr>
        </p:nvSpPr>
        <p:spPr/>
        <p:txBody>
          <a:bodyPr/>
          <a:lstStyle/>
          <a:p>
            <a:pPr>
              <a:buFont typeface="Wingdings" pitchFamily="2" charset="2"/>
              <a:buNone/>
            </a:pPr>
            <a:endParaRPr lang="en-US" smtClean="0"/>
          </a:p>
          <a:p>
            <a:r>
              <a:rPr lang="en-US" smtClean="0"/>
              <a:t>Zat pengisi</a:t>
            </a:r>
          </a:p>
          <a:p>
            <a:r>
              <a:rPr lang="en-US" smtClean="0"/>
              <a:t>Zat pengembang</a:t>
            </a:r>
          </a:p>
          <a:p>
            <a:r>
              <a:rPr lang="en-US" smtClean="0"/>
              <a:t>Zat pengikat</a:t>
            </a:r>
          </a:p>
          <a:p>
            <a:r>
              <a:rPr lang="en-US" smtClean="0"/>
              <a:t>Zat pelicin</a:t>
            </a:r>
          </a:p>
          <a:p>
            <a:r>
              <a:rPr lang="en-US" smtClean="0"/>
              <a:t>Zat pembasah</a:t>
            </a:r>
          </a:p>
          <a:p>
            <a:r>
              <a:rPr lang="en-US" smtClean="0"/>
              <a:t>Zat lain yang cocok</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smtClean="0"/>
              <a:t>Macam Tablet</a:t>
            </a:r>
          </a:p>
        </p:txBody>
      </p:sp>
      <p:sp>
        <p:nvSpPr>
          <p:cNvPr id="48131" name="Rectangle 3"/>
          <p:cNvSpPr>
            <a:spLocks noGrp="1" noChangeArrowheads="1"/>
          </p:cNvSpPr>
          <p:nvPr>
            <p:ph sz="quarter" idx="1"/>
          </p:nvPr>
        </p:nvSpPr>
        <p:spPr/>
        <p:txBody>
          <a:bodyPr/>
          <a:lstStyle/>
          <a:p>
            <a:r>
              <a:rPr lang="en-US" smtClean="0"/>
              <a:t>Tab Sub lingual</a:t>
            </a:r>
          </a:p>
          <a:p>
            <a:r>
              <a:rPr lang="en-US" smtClean="0"/>
              <a:t>Tab Buccal</a:t>
            </a:r>
          </a:p>
          <a:p>
            <a:r>
              <a:rPr lang="en-US" smtClean="0"/>
              <a:t>Tab Vaginal</a:t>
            </a:r>
          </a:p>
          <a:p>
            <a:r>
              <a:rPr lang="en-US" smtClean="0"/>
              <a:t>Tab Effervescen</a:t>
            </a:r>
          </a:p>
          <a:p>
            <a:r>
              <a:rPr lang="en-US" smtClean="0"/>
              <a:t>Tab Lepas lambat</a:t>
            </a:r>
          </a:p>
          <a:p>
            <a:r>
              <a:rPr lang="en-US" smtClean="0"/>
              <a:t>Tab Kunyah</a:t>
            </a:r>
          </a:p>
          <a:p>
            <a:r>
              <a:rPr lang="en-US" smtClean="0"/>
              <a:t>Tab Hisap</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smtClean="0"/>
              <a:t>Pembuatan Tablet</a:t>
            </a:r>
          </a:p>
        </p:txBody>
      </p:sp>
      <p:sp>
        <p:nvSpPr>
          <p:cNvPr id="49155" name="Rectangle 3"/>
          <p:cNvSpPr>
            <a:spLocks noGrp="1" noChangeArrowheads="1"/>
          </p:cNvSpPr>
          <p:nvPr>
            <p:ph sz="quarter" idx="1"/>
          </p:nvPr>
        </p:nvSpPr>
        <p:spPr/>
        <p:txBody>
          <a:bodyPr/>
          <a:lstStyle/>
          <a:p>
            <a:pPr marL="609600" indent="-609600">
              <a:buFont typeface="Wingdings" pitchFamily="2" charset="2"/>
              <a:buAutoNum type="arabicPeriod"/>
            </a:pPr>
            <a:r>
              <a:rPr lang="en-US" smtClean="0"/>
              <a:t>Tablet Cetak</a:t>
            </a:r>
          </a:p>
          <a:p>
            <a:pPr marL="609600" indent="-609600">
              <a:buFont typeface="Wingdings" pitchFamily="2" charset="2"/>
              <a:buAutoNum type="arabicPeriod"/>
            </a:pPr>
            <a:r>
              <a:rPr lang="en-US" smtClean="0"/>
              <a:t>Tablet Kempa</a:t>
            </a:r>
          </a:p>
          <a:p>
            <a:pPr marL="1371600" lvl="2" indent="-457200">
              <a:buFont typeface="Wingdings" pitchFamily="2" charset="2"/>
              <a:buAutoNum type="arabicPeriod"/>
            </a:pPr>
            <a:r>
              <a:rPr lang="en-US" smtClean="0"/>
              <a:t>Granulasi basah</a:t>
            </a:r>
          </a:p>
          <a:p>
            <a:pPr marL="1371600" lvl="2" indent="-457200">
              <a:buFont typeface="Wingdings" pitchFamily="2" charset="2"/>
              <a:buAutoNum type="arabicPeriod"/>
            </a:pPr>
            <a:r>
              <a:rPr lang="en-US" smtClean="0"/>
              <a:t>Granulasi kering</a:t>
            </a:r>
          </a:p>
          <a:p>
            <a:pPr marL="1371600" lvl="2" indent="-457200">
              <a:buFont typeface="Wingdings" pitchFamily="2" charset="2"/>
              <a:buAutoNum type="arabicPeriod"/>
            </a:pPr>
            <a:r>
              <a:rPr lang="en-US" smtClean="0"/>
              <a:t>Kempa langsung</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b="1" smtClean="0"/>
              <a:t>TABLET KEMPA</a:t>
            </a:r>
          </a:p>
        </p:txBody>
      </p:sp>
      <p:sp>
        <p:nvSpPr>
          <p:cNvPr id="41987" name="Rectangle 3"/>
          <p:cNvSpPr>
            <a:spLocks noGrp="1" noChangeArrowheads="1"/>
          </p:cNvSpPr>
          <p:nvPr>
            <p:ph sz="quarter" idx="1"/>
          </p:nvPr>
        </p:nvSpPr>
        <p:spPr/>
        <p:txBody>
          <a:bodyPr>
            <a:normAutofit/>
          </a:bodyPr>
          <a:lstStyle/>
          <a:p>
            <a:pPr marL="274320" indent="-274320" fontAlgn="auto">
              <a:lnSpc>
                <a:spcPct val="80000"/>
              </a:lnSpc>
              <a:spcAft>
                <a:spcPts val="0"/>
              </a:spcAft>
              <a:buClr>
                <a:schemeClr val="accent3"/>
              </a:buClr>
              <a:buFont typeface="Wingdings 2"/>
              <a:buChar char=""/>
              <a:defRPr/>
            </a:pPr>
            <a:endParaRPr lang="en-US" sz="2400" b="1" smtClean="0"/>
          </a:p>
          <a:p>
            <a:pPr marL="274320" indent="-274320" fontAlgn="auto">
              <a:lnSpc>
                <a:spcPct val="80000"/>
              </a:lnSpc>
              <a:spcAft>
                <a:spcPts val="0"/>
              </a:spcAft>
              <a:buClr>
                <a:schemeClr val="accent3"/>
              </a:buClr>
              <a:buFont typeface="Wingdings" pitchFamily="2" charset="2"/>
              <a:buNone/>
              <a:defRPr/>
            </a:pPr>
            <a:r>
              <a:rPr lang="en-US" sz="2400" smtClean="0"/>
              <a:t>KOMPONENNYA</a:t>
            </a:r>
          </a:p>
          <a:p>
            <a:pPr marL="274320" indent="-274320" fontAlgn="auto">
              <a:lnSpc>
                <a:spcPct val="80000"/>
              </a:lnSpc>
              <a:spcAft>
                <a:spcPts val="0"/>
              </a:spcAft>
              <a:buClr>
                <a:schemeClr val="accent3"/>
              </a:buClr>
              <a:buFont typeface="Wingdings 2"/>
              <a:buChar char=""/>
              <a:defRPr/>
            </a:pPr>
            <a:r>
              <a:rPr lang="en-US" sz="2400" smtClean="0"/>
              <a:t>Bahan Obat (Zat aktif)</a:t>
            </a:r>
          </a:p>
          <a:p>
            <a:pPr marL="274320" indent="-274320" fontAlgn="auto">
              <a:lnSpc>
                <a:spcPct val="80000"/>
              </a:lnSpc>
              <a:spcAft>
                <a:spcPts val="0"/>
              </a:spcAft>
              <a:buClr>
                <a:schemeClr val="accent3"/>
              </a:buClr>
              <a:buFont typeface="Wingdings 2"/>
              <a:buChar char=""/>
              <a:defRPr/>
            </a:pPr>
            <a:r>
              <a:rPr lang="en-US" sz="2400" smtClean="0"/>
              <a:t>Bahan Pengisi</a:t>
            </a:r>
          </a:p>
          <a:p>
            <a:pPr marL="274320" indent="-274320" fontAlgn="auto">
              <a:lnSpc>
                <a:spcPct val="80000"/>
              </a:lnSpc>
              <a:spcAft>
                <a:spcPts val="0"/>
              </a:spcAft>
              <a:buClr>
                <a:schemeClr val="accent3"/>
              </a:buClr>
              <a:buFont typeface="Wingdings 2"/>
              <a:buChar char=""/>
              <a:defRPr/>
            </a:pPr>
            <a:r>
              <a:rPr lang="en-US" sz="2400" smtClean="0"/>
              <a:t>Bahan Pengikat</a:t>
            </a:r>
          </a:p>
          <a:p>
            <a:pPr marL="274320" indent="-274320" fontAlgn="auto">
              <a:lnSpc>
                <a:spcPct val="80000"/>
              </a:lnSpc>
              <a:spcAft>
                <a:spcPts val="0"/>
              </a:spcAft>
              <a:buClr>
                <a:schemeClr val="accent3"/>
              </a:buClr>
              <a:buFont typeface="Wingdings 2"/>
              <a:buChar char=""/>
              <a:defRPr/>
            </a:pPr>
            <a:r>
              <a:rPr lang="en-US" sz="2400" smtClean="0"/>
              <a:t>Disintegran</a:t>
            </a:r>
          </a:p>
          <a:p>
            <a:pPr marL="274320" indent="-274320" fontAlgn="auto">
              <a:lnSpc>
                <a:spcPct val="80000"/>
              </a:lnSpc>
              <a:spcAft>
                <a:spcPts val="0"/>
              </a:spcAft>
              <a:buClr>
                <a:schemeClr val="accent3"/>
              </a:buClr>
              <a:buFont typeface="Wingdings 2"/>
              <a:buChar char=""/>
              <a:defRPr/>
            </a:pPr>
            <a:r>
              <a:rPr lang="en-US" sz="2400" smtClean="0"/>
              <a:t>Lubrikan</a:t>
            </a:r>
          </a:p>
          <a:p>
            <a:pPr marL="274320" indent="-274320" fontAlgn="auto">
              <a:lnSpc>
                <a:spcPct val="80000"/>
              </a:lnSpc>
              <a:spcAft>
                <a:spcPts val="0"/>
              </a:spcAft>
              <a:buClr>
                <a:schemeClr val="accent3"/>
              </a:buClr>
              <a:buFont typeface="Wingdings 2"/>
              <a:buChar char=""/>
              <a:defRPr/>
            </a:pPr>
            <a:r>
              <a:rPr lang="en-US" sz="2400" smtClean="0"/>
              <a:t>Selain itu dapat pula mengandung: </a:t>
            </a:r>
          </a:p>
          <a:p>
            <a:pPr marL="640080" lvl="1" indent="-246888" fontAlgn="auto">
              <a:lnSpc>
                <a:spcPct val="80000"/>
              </a:lnSpc>
              <a:spcAft>
                <a:spcPts val="0"/>
              </a:spcAft>
              <a:buFont typeface="Wingdings 2"/>
              <a:buChar char=""/>
              <a:defRPr/>
            </a:pPr>
            <a:r>
              <a:rPr lang="en-US" sz="2000" smtClean="0"/>
              <a:t>Bahan Warna</a:t>
            </a:r>
          </a:p>
          <a:p>
            <a:pPr marL="640080" lvl="1" indent="-246888" fontAlgn="auto">
              <a:lnSpc>
                <a:spcPct val="80000"/>
              </a:lnSpc>
              <a:spcAft>
                <a:spcPts val="0"/>
              </a:spcAft>
              <a:buFont typeface="Wingdings 2"/>
              <a:buChar char=""/>
              <a:defRPr/>
            </a:pPr>
            <a:r>
              <a:rPr lang="en-US" sz="2000" smtClean="0"/>
              <a:t>LAK (bahan warna yang diadsorpsikan pada Al(OH)3 yang tidak larut</a:t>
            </a:r>
          </a:p>
          <a:p>
            <a:pPr marL="640080" lvl="1" indent="-246888" fontAlgn="auto">
              <a:lnSpc>
                <a:spcPct val="80000"/>
              </a:lnSpc>
              <a:spcAft>
                <a:spcPts val="0"/>
              </a:spcAft>
              <a:buFont typeface="Wingdings 2"/>
              <a:buChar char=""/>
              <a:defRPr/>
            </a:pPr>
            <a:r>
              <a:rPr lang="en-US" sz="2000" smtClean="0"/>
              <a:t>Bahan pengaroma</a:t>
            </a:r>
          </a:p>
          <a:p>
            <a:pPr marL="640080" lvl="1" indent="-246888" fontAlgn="auto">
              <a:lnSpc>
                <a:spcPct val="80000"/>
              </a:lnSpc>
              <a:spcAft>
                <a:spcPts val="0"/>
              </a:spcAft>
              <a:buFont typeface="Wingdings 2"/>
              <a:buChar char=""/>
              <a:defRPr/>
            </a:pPr>
            <a:r>
              <a:rPr lang="en-US" sz="2000" smtClean="0"/>
              <a:t>Bahan pemanis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b="1" u="sng" smtClean="0"/>
              <a:t>BAHAN PENGISI</a:t>
            </a:r>
          </a:p>
        </p:txBody>
      </p:sp>
      <p:sp>
        <p:nvSpPr>
          <p:cNvPr id="51203" name="Rectangle 3"/>
          <p:cNvSpPr>
            <a:spLocks noGrp="1" noChangeArrowheads="1"/>
          </p:cNvSpPr>
          <p:nvPr>
            <p:ph sz="quarter" idx="1"/>
          </p:nvPr>
        </p:nvSpPr>
        <p:spPr/>
        <p:txBody>
          <a:bodyPr/>
          <a:lstStyle/>
          <a:p>
            <a:pPr>
              <a:lnSpc>
                <a:spcPct val="80000"/>
              </a:lnSpc>
            </a:pPr>
            <a:endParaRPr lang="en-US" sz="2800" b="1" u="sng" smtClean="0"/>
          </a:p>
          <a:p>
            <a:pPr>
              <a:lnSpc>
                <a:spcPct val="80000"/>
              </a:lnSpc>
            </a:pPr>
            <a:r>
              <a:rPr lang="en-US" sz="2800" smtClean="0"/>
              <a:t>Bahan pengisi ditambahkan jika jumlah zat aktif sedikit atau zat aktif sulit dikempa</a:t>
            </a:r>
          </a:p>
          <a:p>
            <a:pPr>
              <a:lnSpc>
                <a:spcPct val="80000"/>
              </a:lnSpc>
            </a:pPr>
            <a:r>
              <a:rPr lang="en-US" sz="2800" smtClean="0"/>
              <a:t>Contoh bahan pengisi:</a:t>
            </a:r>
          </a:p>
          <a:p>
            <a:pPr lvl="1">
              <a:lnSpc>
                <a:spcPct val="80000"/>
              </a:lnSpc>
            </a:pPr>
            <a:r>
              <a:rPr lang="en-US" smtClean="0"/>
              <a:t>Laktosa</a:t>
            </a:r>
          </a:p>
          <a:p>
            <a:pPr lvl="1">
              <a:lnSpc>
                <a:spcPct val="80000"/>
              </a:lnSpc>
            </a:pPr>
            <a:r>
              <a:rPr lang="en-US" smtClean="0"/>
              <a:t>Amilum / Pati</a:t>
            </a:r>
          </a:p>
          <a:p>
            <a:pPr lvl="1">
              <a:lnSpc>
                <a:spcPct val="80000"/>
              </a:lnSpc>
            </a:pPr>
            <a:r>
              <a:rPr lang="en-US" smtClean="0"/>
              <a:t>Kalsium fosfat dibase (CaHPO4)</a:t>
            </a:r>
          </a:p>
          <a:p>
            <a:pPr lvl="1">
              <a:lnSpc>
                <a:spcPct val="80000"/>
              </a:lnSpc>
            </a:pPr>
            <a:r>
              <a:rPr lang="en-US" smtClean="0"/>
              <a:t>Selulosa mikrokristal</a:t>
            </a:r>
          </a:p>
          <a:p>
            <a:pPr>
              <a:lnSpc>
                <a:spcPct val="80000"/>
              </a:lnSpc>
            </a:pPr>
            <a:r>
              <a:rPr lang="en-US" sz="2800" smtClean="0"/>
              <a:t>Untuk tablet kunyah bahan pengisinya khusus: Sukrosa, manitol, atau Sorbitol</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b="1" u="sng" smtClean="0"/>
              <a:t>BAHAN PENGIKAT</a:t>
            </a:r>
          </a:p>
        </p:txBody>
      </p:sp>
      <p:sp>
        <p:nvSpPr>
          <p:cNvPr id="52227" name="Rectangle 3"/>
          <p:cNvSpPr>
            <a:spLocks noGrp="1" noChangeArrowheads="1"/>
          </p:cNvSpPr>
          <p:nvPr>
            <p:ph sz="quarter" idx="1"/>
          </p:nvPr>
        </p:nvSpPr>
        <p:spPr/>
        <p:txBody>
          <a:bodyPr/>
          <a:lstStyle/>
          <a:p>
            <a:pPr>
              <a:lnSpc>
                <a:spcPct val="80000"/>
              </a:lnSpc>
            </a:pPr>
            <a:r>
              <a:rPr lang="en-US" sz="2800" smtClean="0"/>
              <a:t>Penambahan bahan pengikat dapat dalam bentuk kering tetapi lebih efektif “Dalam bentuk larutan”</a:t>
            </a:r>
          </a:p>
          <a:p>
            <a:pPr>
              <a:lnSpc>
                <a:spcPct val="80000"/>
              </a:lnSpc>
            </a:pPr>
            <a:r>
              <a:rPr lang="en-US" sz="2800" smtClean="0"/>
              <a:t>Contoh bahan pengikat:</a:t>
            </a:r>
          </a:p>
          <a:p>
            <a:pPr>
              <a:lnSpc>
                <a:spcPct val="80000"/>
              </a:lnSpc>
            </a:pPr>
            <a:r>
              <a:rPr lang="en-US" sz="2800" smtClean="0"/>
              <a:t>Gom akasia,	   Metilselulosa,     Gelatin   karboksimetiselulosa(CMC),    Sukrosa  Povidon (PVP),   Pasta Pati terhidrolisa</a:t>
            </a:r>
          </a:p>
          <a:p>
            <a:pPr>
              <a:lnSpc>
                <a:spcPct val="80000"/>
              </a:lnSpc>
            </a:pPr>
            <a:r>
              <a:rPr lang="en-US" sz="2800" smtClean="0"/>
              <a:t>Contoh bahan pengikat kering yang paling efektif</a:t>
            </a:r>
          </a:p>
          <a:p>
            <a:pPr lvl="1">
              <a:lnSpc>
                <a:spcPct val="80000"/>
              </a:lnSpc>
            </a:pPr>
            <a:r>
              <a:rPr lang="en-US" smtClean="0"/>
              <a:t>“Selulosa Mikrokristal” (untuk “Tablet kempa Langsung”)</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TotalTime>
  <Words>619</Words>
  <Application>Microsoft Office PowerPoint</Application>
  <PresentationFormat>On-screen Show (4:3)</PresentationFormat>
  <Paragraphs>177</Paragraphs>
  <Slides>25</Slides>
  <Notes>24</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Tablet</vt:lpstr>
      <vt:lpstr>TABLET (COMPRESSI)</vt:lpstr>
      <vt:lpstr>Slide 3</vt:lpstr>
      <vt:lpstr>Zat tambahan yang digunakan dapat berfungsi sebagai :</vt:lpstr>
      <vt:lpstr>Macam Tablet</vt:lpstr>
      <vt:lpstr>Pembuatan Tablet</vt:lpstr>
      <vt:lpstr>TABLET KEMPA</vt:lpstr>
      <vt:lpstr>BAHAN PENGISI</vt:lpstr>
      <vt:lpstr>BAHAN PENGIKAT</vt:lpstr>
      <vt:lpstr>DISINTEGRAN</vt:lpstr>
      <vt:lpstr>LUBRIKAN</vt:lpstr>
      <vt:lpstr>GLIDAN</vt:lpstr>
      <vt:lpstr>CARA PEMBUATAN TABLET</vt:lpstr>
      <vt:lpstr>Slide 14</vt:lpstr>
      <vt:lpstr>Slide 15</vt:lpstr>
      <vt:lpstr>Slide 16</vt:lpstr>
      <vt:lpstr>Tablet Salut</vt:lpstr>
      <vt:lpstr>PILULAE (PIL)</vt:lpstr>
      <vt:lpstr>Berdasarkan Berat</vt:lpstr>
      <vt:lpstr>ATURAN UMUM PEMBUATAN PIL</vt:lpstr>
      <vt:lpstr>BAHAN PENGIKAT </vt:lpstr>
      <vt:lpstr>Slide 22</vt:lpstr>
      <vt:lpstr>Bahan-bahan yang peka air</vt:lpstr>
      <vt:lpstr>Slide 24</vt:lpstr>
      <vt:lpstr>Bahan cair dalam sediaan capsul</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ratih</dc:creator>
  <cp:lastModifiedBy>ratih</cp:lastModifiedBy>
  <cp:revision>4</cp:revision>
  <dcterms:created xsi:type="dcterms:W3CDTF">2013-11-06T12:37:43Z</dcterms:created>
  <dcterms:modified xsi:type="dcterms:W3CDTF">2014-12-22T04:34:37Z</dcterms:modified>
</cp:coreProperties>
</file>