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62" r:id="rId2"/>
    <p:sldId id="755" r:id="rId3"/>
    <p:sldId id="682" r:id="rId4"/>
    <p:sldId id="683" r:id="rId5"/>
    <p:sldId id="684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697" r:id="rId19"/>
    <p:sldId id="698" r:id="rId20"/>
    <p:sldId id="699" r:id="rId21"/>
    <p:sldId id="700" r:id="rId22"/>
    <p:sldId id="701" r:id="rId23"/>
    <p:sldId id="702" r:id="rId24"/>
    <p:sldId id="703" r:id="rId25"/>
    <p:sldId id="704" r:id="rId26"/>
    <p:sldId id="705" r:id="rId27"/>
    <p:sldId id="706" r:id="rId28"/>
    <p:sldId id="707" r:id="rId29"/>
    <p:sldId id="708" r:id="rId30"/>
    <p:sldId id="709" r:id="rId31"/>
    <p:sldId id="710" r:id="rId32"/>
    <p:sldId id="711" r:id="rId33"/>
    <p:sldId id="712" r:id="rId34"/>
    <p:sldId id="713" r:id="rId35"/>
    <p:sldId id="714" r:id="rId36"/>
    <p:sldId id="715" r:id="rId37"/>
    <p:sldId id="716" r:id="rId38"/>
    <p:sldId id="717" r:id="rId39"/>
    <p:sldId id="718" r:id="rId40"/>
    <p:sldId id="719" r:id="rId41"/>
    <p:sldId id="720" r:id="rId42"/>
    <p:sldId id="721" r:id="rId43"/>
    <p:sldId id="722" r:id="rId44"/>
    <p:sldId id="723" r:id="rId45"/>
    <p:sldId id="724" r:id="rId46"/>
    <p:sldId id="725" r:id="rId47"/>
    <p:sldId id="726" r:id="rId48"/>
    <p:sldId id="727" r:id="rId49"/>
    <p:sldId id="728" r:id="rId50"/>
    <p:sldId id="729" r:id="rId51"/>
    <p:sldId id="730" r:id="rId52"/>
    <p:sldId id="731" r:id="rId53"/>
    <p:sldId id="732" r:id="rId54"/>
    <p:sldId id="733" r:id="rId55"/>
    <p:sldId id="734" r:id="rId56"/>
    <p:sldId id="735" r:id="rId57"/>
    <p:sldId id="736" r:id="rId58"/>
    <p:sldId id="737" r:id="rId59"/>
    <p:sldId id="738" r:id="rId60"/>
    <p:sldId id="739" r:id="rId61"/>
    <p:sldId id="740" r:id="rId62"/>
    <p:sldId id="741" r:id="rId63"/>
    <p:sldId id="742" r:id="rId64"/>
    <p:sldId id="743" r:id="rId65"/>
    <p:sldId id="744" r:id="rId66"/>
    <p:sldId id="745" r:id="rId67"/>
    <p:sldId id="746" r:id="rId68"/>
    <p:sldId id="747" r:id="rId69"/>
    <p:sldId id="748" r:id="rId70"/>
    <p:sldId id="749" r:id="rId71"/>
    <p:sldId id="750" r:id="rId72"/>
    <p:sldId id="751" r:id="rId73"/>
    <p:sldId id="752" r:id="rId74"/>
    <p:sldId id="75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Accounting for Merchandising Businesses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463550" y="1219200"/>
            <a:ext cx="8166100" cy="3919538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2641600"/>
            <a:ext cx="8020050" cy="2533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Revenue from sales: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Sales		$720,185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Less:Sales returns and allowances	$ 6,140	</a:t>
            </a:r>
            <a:br>
              <a:rPr lang="en-US" sz="2000" b="1"/>
            </a:br>
            <a:r>
              <a:rPr lang="en-US" sz="2000" b="1"/>
              <a:t>		    Sales discounts	</a:t>
            </a:r>
            <a:r>
              <a:rPr lang="en-US" sz="2000" b="1" u="sng"/>
              <a:t> 5,790</a:t>
            </a:r>
            <a:r>
              <a:rPr lang="en-US" sz="2000" b="1"/>
              <a:t>	</a:t>
            </a:r>
            <a:r>
              <a:rPr lang="en-US" sz="2000" b="1" u="sng"/>
              <a:t>  11,930</a:t>
            </a:r>
            <a:endParaRPr lang="en-US" sz="2000" b="1"/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Net sales			$708,255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Cost of merchandise sold			525,305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Gross profit			$182,950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1349375"/>
            <a:ext cx="5486400" cy="971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sz="2000" b="1"/>
              <a:t>NetSolutions</a:t>
            </a:r>
            <a:br>
              <a:rPr lang="en-US" sz="2000" b="1"/>
            </a:br>
            <a:r>
              <a:rPr lang="en-US" sz="2000" b="1"/>
              <a:t>Income Statement For the Year Ended December 31, 2007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7316788" y="4522788"/>
            <a:ext cx="982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463550" y="2432050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3840163" y="5638800"/>
            <a:ext cx="1462087" cy="46672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</a:t>
            </a:r>
          </a:p>
        </p:txBody>
      </p:sp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65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 animBg="1" autoUpdateAnimBg="0"/>
      <p:bldP spid="1607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463550" y="381000"/>
            <a:ext cx="8166100" cy="5859463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895350"/>
            <a:ext cx="7867650" cy="52768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Operating expenses:	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Selling expenses: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Sales salaries expense	$56,230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Advertising expense	10,860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Depr. Expense</a:t>
            </a:r>
            <a:r>
              <a:rPr lang="en-US" sz="2000" b="1">
                <a:cs typeface="Arial" charset="0"/>
              </a:rPr>
              <a:t>–</a:t>
            </a:r>
            <a:r>
              <a:rPr lang="en-US" sz="2000" b="1"/>
              <a:t>store equipment	3,100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Miscellaneous selling expense	</a:t>
            </a:r>
            <a:r>
              <a:rPr lang="en-US" sz="2000" b="1" u="sng"/>
              <a:t>       630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   Total selling expenses		$ 70,820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Administrative expenses: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Office salaries expense	$21,020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Rent expense	8,100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Depr. expense</a:t>
            </a:r>
            <a:r>
              <a:rPr lang="en-US" sz="2000" b="1">
                <a:cs typeface="Arial" charset="0"/>
              </a:rPr>
              <a:t>–</a:t>
            </a:r>
            <a:r>
              <a:rPr lang="en-US" sz="2000" b="1"/>
              <a:t>office equipment	2,490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Insurance expense	1,910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Office supplies expense	610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Misc. administrative expense	</a:t>
            </a:r>
            <a:r>
              <a:rPr lang="en-US" sz="2000" b="1" u="sng"/>
              <a:t>      760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	   Total admin. expenses		</a:t>
            </a:r>
            <a:r>
              <a:rPr lang="en-US" sz="2000" b="1" u="sng"/>
              <a:t>   34,890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	Total operating expenses			</a:t>
            </a:r>
            <a:r>
              <a:rPr lang="en-US" sz="2000" b="1" u="sng"/>
              <a:t>  105,710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r>
              <a:rPr lang="en-US" sz="2000" b="1"/>
              <a:t>Income from operations			$  77,240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endParaRPr lang="en-US" sz="2000" b="1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440363" algn="dec"/>
                <a:tab pos="6583363" algn="dec"/>
                <a:tab pos="7662863" algn="dec"/>
              </a:tabLst>
            </a:pPr>
            <a:endParaRPr lang="en-US" sz="2000" b="1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3840163" y="6172200"/>
            <a:ext cx="1462087" cy="46672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</a:t>
            </a:r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6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 autoUpdateAnimBg="0"/>
      <p:bldP spid="1617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463550" y="539750"/>
            <a:ext cx="8166100" cy="30353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895350"/>
            <a:ext cx="7867650" cy="2457450"/>
          </a:xfrm>
          <a:solidFill>
            <a:srgbClr val="FFEABF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r>
              <a:rPr lang="en-US" sz="2400" b="1"/>
              <a:t>Other income and expenses:	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r>
              <a:rPr lang="en-US" sz="2400" b="1"/>
              <a:t>	Rent revenue	$  600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r>
              <a:rPr lang="en-US" sz="2400" b="1"/>
              <a:t>	Interest expense	(</a:t>
            </a:r>
            <a:r>
              <a:rPr lang="en-US" sz="2400" b="1" u="sng"/>
              <a:t>2,440</a:t>
            </a:r>
            <a:r>
              <a:rPr lang="en-US" sz="2400" b="1"/>
              <a:t>)	</a:t>
            </a:r>
            <a:r>
              <a:rPr lang="en-US" sz="2400" b="1" u="sng"/>
              <a:t>  (1,840</a:t>
            </a:r>
            <a:r>
              <a:rPr lang="en-US" sz="2400" b="1"/>
              <a:t>)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r>
              <a:rPr lang="en-US" sz="2400" b="1"/>
              <a:t>Net income		 $75,400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33363" algn="l"/>
                <a:tab pos="571500" algn="l"/>
                <a:tab pos="5829300" algn="dec"/>
                <a:tab pos="7372350" algn="dec"/>
              </a:tabLst>
            </a:pPr>
            <a:endParaRPr lang="en-US" sz="2400" b="1"/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7086600" y="245745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733800" y="4038600"/>
            <a:ext cx="1512888" cy="46672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Concluded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  <p:bldP spid="1628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077200" cy="1320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Periodic vs. Perpetual Methods of Accounting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2819400" y="2025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Periodic Method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990600" y="2895600"/>
            <a:ext cx="80010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 A method of determining the cost of merchandise sold and the amount of merchandise on hand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 Under this method, the inventory records do not show the amount available for sale or the amount sold during the period</a:t>
            </a:r>
          </a:p>
        </p:txBody>
      </p:sp>
    </p:spTree>
    <p:extLst>
      <p:ext uri="{BB962C8B-B14F-4D97-AF65-F5344CB8AC3E}">
        <p14:creationId xmlns:p14="http://schemas.microsoft.com/office/powerpoint/2010/main" val="405191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1026"/>
          <p:cNvSpPr txBox="1">
            <a:spLocks noChangeArrowheads="1"/>
          </p:cNvSpPr>
          <p:nvPr/>
        </p:nvSpPr>
        <p:spPr bwMode="auto">
          <a:xfrm>
            <a:off x="1143000" y="2693988"/>
            <a:ext cx="8001000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 Under this method, each purchase and sale of merchandise is recorded in the inventory and the cost of merchandise sold accounts.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 The amount of merchandise available for sale and the amount sold are continuously disclosed in the inventory records.</a:t>
            </a:r>
          </a:p>
        </p:txBody>
      </p:sp>
      <p:sp>
        <p:nvSpPr>
          <p:cNvPr id="246787" name="Text Box 1027"/>
          <p:cNvSpPr txBox="1">
            <a:spLocks noChangeArrowheads="1"/>
          </p:cNvSpPr>
          <p:nvPr/>
        </p:nvSpPr>
        <p:spPr bwMode="auto">
          <a:xfrm>
            <a:off x="609600" y="381000"/>
            <a:ext cx="8077200" cy="1320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Periodic vs. Perpetual Methods of Accounting</a:t>
            </a:r>
          </a:p>
        </p:txBody>
      </p:sp>
      <p:sp>
        <p:nvSpPr>
          <p:cNvPr id="246788" name="Text Box 1028"/>
          <p:cNvSpPr txBox="1">
            <a:spLocks noChangeArrowheads="1"/>
          </p:cNvSpPr>
          <p:nvPr/>
        </p:nvSpPr>
        <p:spPr bwMode="auto">
          <a:xfrm>
            <a:off x="2667000" y="19050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Perpetual Method</a:t>
            </a:r>
          </a:p>
        </p:txBody>
      </p:sp>
    </p:spTree>
    <p:extLst>
      <p:ext uri="{BB962C8B-B14F-4D97-AF65-F5344CB8AC3E}">
        <p14:creationId xmlns:p14="http://schemas.microsoft.com/office/powerpoint/2010/main" val="190816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467600" cy="7715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Cost of Merchandise Purchased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23900" y="1752600"/>
            <a:ext cx="76962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5850" algn="l"/>
                <a:tab pos="5657850" algn="r"/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Purchases		$521,980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Less:	Purchase returns and 			  allowances	$9,100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	Purchase discounts	</a:t>
            </a:r>
            <a:r>
              <a:rPr lang="en-US" sz="2800" u="sng">
                <a:latin typeface="Times New Roman" pitchFamily="18" charset="0"/>
              </a:rPr>
              <a:t>  2,525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    11,625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Net purchases		$510,355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Add transportation-in		</a:t>
            </a:r>
            <a:r>
              <a:rPr lang="en-US" sz="2800" u="sng">
                <a:latin typeface="Times New Roman" pitchFamily="18" charset="0"/>
              </a:rPr>
              <a:t>    17,400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     Cost of merchandise purchased		$527,755</a:t>
            </a:r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6858000" y="5257800"/>
            <a:ext cx="137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5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45" grpId="0" animBg="1"/>
      <p:bldP spid="1638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304800" y="1524000"/>
            <a:ext cx="5029200" cy="43434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467600" cy="771525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Cost of Merchandise Sold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4582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5200650" algn="r"/>
                <a:tab pos="6743700" algn="r"/>
                <a:tab pos="81153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Merchandise inventory, 1/1/07			$  59,700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Purchases		$521,980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Less:  Purchase returns and						  allowances	$9,100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		Purchase discounts	</a:t>
            </a:r>
            <a:r>
              <a:rPr lang="en-US" sz="2800" u="sng">
                <a:latin typeface="Times New Roman" pitchFamily="18" charset="0"/>
              </a:rPr>
              <a:t>  2,525</a:t>
            </a:r>
            <a:r>
              <a:rPr lang="en-US" sz="2800">
                <a:latin typeface="Times New Roman" pitchFamily="18" charset="0"/>
              </a:rPr>
              <a:t>	</a:t>
            </a:r>
            <a:r>
              <a:rPr lang="en-US" sz="2800" u="sng">
                <a:latin typeface="Times New Roman" pitchFamily="18" charset="0"/>
              </a:rPr>
              <a:t>    11,625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Net purchases		$510,355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Add transportation-in		</a:t>
            </a:r>
            <a:r>
              <a:rPr lang="en-US" sz="2800" u="sng">
                <a:latin typeface="Times New Roman" pitchFamily="18" charset="0"/>
              </a:rPr>
              <a:t>   17,400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	Cost of merchandise purchased			</a:t>
            </a:r>
            <a:r>
              <a:rPr lang="en-US" sz="2800" u="sng">
                <a:latin typeface="Times New Roman" pitchFamily="18" charset="0"/>
              </a:rPr>
              <a:t>  527,755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Merchandise available for sale			$587,455</a:t>
            </a: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Less merchandise inventory, 12/31/07		</a:t>
            </a:r>
            <a:r>
              <a:rPr lang="en-US" sz="2800" u="sng">
                <a:latin typeface="Times New Roman" pitchFamily="18" charset="0"/>
              </a:rPr>
              <a:t>    62,150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Cost of merchandise sold			$525,305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7162800" y="6248400"/>
            <a:ext cx="137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871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  <p:bldP spid="164868" grpId="0" animBg="1"/>
      <p:bldP spid="1648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1638300" y="838200"/>
            <a:ext cx="5867400" cy="4841875"/>
            <a:chOff x="1392" y="576"/>
            <a:chExt cx="2928" cy="2467"/>
          </a:xfrm>
        </p:grpSpPr>
        <p:grpSp>
          <p:nvGrpSpPr>
            <p:cNvPr id="165891" name="Group 3"/>
            <p:cNvGrpSpPr>
              <a:grpSpLocks/>
            </p:cNvGrpSpPr>
            <p:nvPr/>
          </p:nvGrpSpPr>
          <p:grpSpPr bwMode="auto">
            <a:xfrm>
              <a:off x="1392" y="576"/>
              <a:ext cx="2928" cy="2467"/>
              <a:chOff x="1392" y="576"/>
              <a:chExt cx="2928" cy="2467"/>
            </a:xfrm>
          </p:grpSpPr>
          <p:sp>
            <p:nvSpPr>
              <p:cNvPr id="165892" name="Freeform 4"/>
              <p:cNvSpPr>
                <a:spLocks/>
              </p:cNvSpPr>
              <p:nvPr/>
            </p:nvSpPr>
            <p:spPr bwMode="auto">
              <a:xfrm>
                <a:off x="1551" y="1713"/>
                <a:ext cx="2594" cy="1309"/>
              </a:xfrm>
              <a:custGeom>
                <a:avLst/>
                <a:gdLst>
                  <a:gd name="T0" fmla="*/ 0 w 4117"/>
                  <a:gd name="T1" fmla="*/ 0 h 2279"/>
                  <a:gd name="T2" fmla="*/ 0 w 4117"/>
                  <a:gd name="T3" fmla="*/ 2279 h 2279"/>
                  <a:gd name="T4" fmla="*/ 4117 w 4117"/>
                  <a:gd name="T5" fmla="*/ 2279 h 2279"/>
                  <a:gd name="T6" fmla="*/ 4117 w 4117"/>
                  <a:gd name="T7" fmla="*/ 0 h 2279"/>
                  <a:gd name="T8" fmla="*/ 0 w 4117"/>
                  <a:gd name="T9" fmla="*/ 0 h 2279"/>
                  <a:gd name="T10" fmla="*/ 0 w 4117"/>
                  <a:gd name="T1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7" h="2279">
                    <a:moveTo>
                      <a:pt x="0" y="0"/>
                    </a:moveTo>
                    <a:lnTo>
                      <a:pt x="0" y="2279"/>
                    </a:lnTo>
                    <a:lnTo>
                      <a:pt x="4117" y="2279"/>
                    </a:lnTo>
                    <a:lnTo>
                      <a:pt x="41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3" name="Freeform 5"/>
              <p:cNvSpPr>
                <a:spLocks/>
              </p:cNvSpPr>
              <p:nvPr/>
            </p:nvSpPr>
            <p:spPr bwMode="auto">
              <a:xfrm>
                <a:off x="3861" y="2151"/>
                <a:ext cx="289" cy="386"/>
              </a:xfrm>
              <a:custGeom>
                <a:avLst/>
                <a:gdLst>
                  <a:gd name="T0" fmla="*/ 435 w 458"/>
                  <a:gd name="T1" fmla="*/ 0 h 673"/>
                  <a:gd name="T2" fmla="*/ 127 w 458"/>
                  <a:gd name="T3" fmla="*/ 88 h 673"/>
                  <a:gd name="T4" fmla="*/ 0 w 458"/>
                  <a:gd name="T5" fmla="*/ 205 h 673"/>
                  <a:gd name="T6" fmla="*/ 25 w 458"/>
                  <a:gd name="T7" fmla="*/ 285 h 673"/>
                  <a:gd name="T8" fmla="*/ 25 w 458"/>
                  <a:gd name="T9" fmla="*/ 371 h 673"/>
                  <a:gd name="T10" fmla="*/ 142 w 458"/>
                  <a:gd name="T11" fmla="*/ 458 h 673"/>
                  <a:gd name="T12" fmla="*/ 180 w 458"/>
                  <a:gd name="T13" fmla="*/ 546 h 673"/>
                  <a:gd name="T14" fmla="*/ 293 w 458"/>
                  <a:gd name="T15" fmla="*/ 586 h 673"/>
                  <a:gd name="T16" fmla="*/ 315 w 458"/>
                  <a:gd name="T17" fmla="*/ 656 h 673"/>
                  <a:gd name="T18" fmla="*/ 458 w 458"/>
                  <a:gd name="T19" fmla="*/ 673 h 673"/>
                  <a:gd name="T20" fmla="*/ 435 w 458"/>
                  <a:gd name="T21" fmla="*/ 0 h 673"/>
                  <a:gd name="T22" fmla="*/ 435 w 458"/>
                  <a:gd name="T2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73">
                    <a:moveTo>
                      <a:pt x="435" y="0"/>
                    </a:moveTo>
                    <a:lnTo>
                      <a:pt x="127" y="88"/>
                    </a:lnTo>
                    <a:lnTo>
                      <a:pt x="0" y="205"/>
                    </a:lnTo>
                    <a:lnTo>
                      <a:pt x="25" y="285"/>
                    </a:lnTo>
                    <a:lnTo>
                      <a:pt x="25" y="371"/>
                    </a:lnTo>
                    <a:lnTo>
                      <a:pt x="142" y="458"/>
                    </a:lnTo>
                    <a:lnTo>
                      <a:pt x="180" y="546"/>
                    </a:lnTo>
                    <a:lnTo>
                      <a:pt x="293" y="586"/>
                    </a:lnTo>
                    <a:lnTo>
                      <a:pt x="315" y="656"/>
                    </a:lnTo>
                    <a:lnTo>
                      <a:pt x="458" y="673"/>
                    </a:lnTo>
                    <a:lnTo>
                      <a:pt x="435" y="0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4" name="Freeform 6"/>
              <p:cNvSpPr>
                <a:spLocks/>
              </p:cNvSpPr>
              <p:nvPr/>
            </p:nvSpPr>
            <p:spPr bwMode="auto">
              <a:xfrm>
                <a:off x="1561" y="2151"/>
                <a:ext cx="194" cy="421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5" name="Freeform 7"/>
              <p:cNvSpPr>
                <a:spLocks/>
              </p:cNvSpPr>
              <p:nvPr/>
            </p:nvSpPr>
            <p:spPr bwMode="auto">
              <a:xfrm>
                <a:off x="2445" y="1419"/>
                <a:ext cx="797" cy="292"/>
              </a:xfrm>
              <a:custGeom>
                <a:avLst/>
                <a:gdLst>
                  <a:gd name="T0" fmla="*/ 0 w 1262"/>
                  <a:gd name="T1" fmla="*/ 501 h 509"/>
                  <a:gd name="T2" fmla="*/ 219 w 1262"/>
                  <a:gd name="T3" fmla="*/ 1 h 509"/>
                  <a:gd name="T4" fmla="*/ 1061 w 1262"/>
                  <a:gd name="T5" fmla="*/ 0 h 509"/>
                  <a:gd name="T6" fmla="*/ 1262 w 1262"/>
                  <a:gd name="T7" fmla="*/ 509 h 509"/>
                  <a:gd name="T8" fmla="*/ 0 w 1262"/>
                  <a:gd name="T9" fmla="*/ 501 h 509"/>
                  <a:gd name="T10" fmla="*/ 0 w 1262"/>
                  <a:gd name="T11" fmla="*/ 50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509">
                    <a:moveTo>
                      <a:pt x="0" y="501"/>
                    </a:moveTo>
                    <a:lnTo>
                      <a:pt x="219" y="1"/>
                    </a:lnTo>
                    <a:lnTo>
                      <a:pt x="1061" y="0"/>
                    </a:lnTo>
                    <a:lnTo>
                      <a:pt x="1262" y="509"/>
                    </a:lnTo>
                    <a:lnTo>
                      <a:pt x="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6" name="Freeform 8"/>
              <p:cNvSpPr>
                <a:spLocks/>
              </p:cNvSpPr>
              <p:nvPr/>
            </p:nvSpPr>
            <p:spPr bwMode="auto">
              <a:xfrm>
                <a:off x="2321" y="578"/>
                <a:ext cx="1044" cy="1137"/>
              </a:xfrm>
              <a:custGeom>
                <a:avLst/>
                <a:gdLst>
                  <a:gd name="T0" fmla="*/ 175 w 1660"/>
                  <a:gd name="T1" fmla="*/ 1977 h 1981"/>
                  <a:gd name="T2" fmla="*/ 380 w 1660"/>
                  <a:gd name="T3" fmla="*/ 1640 h 1981"/>
                  <a:gd name="T4" fmla="*/ 428 w 1660"/>
                  <a:gd name="T5" fmla="*/ 1530 h 1981"/>
                  <a:gd name="T6" fmla="*/ 1285 w 1660"/>
                  <a:gd name="T7" fmla="*/ 1511 h 1981"/>
                  <a:gd name="T8" fmla="*/ 1479 w 1660"/>
                  <a:gd name="T9" fmla="*/ 1981 h 1981"/>
                  <a:gd name="T10" fmla="*/ 1660 w 1660"/>
                  <a:gd name="T11" fmla="*/ 1954 h 1981"/>
                  <a:gd name="T12" fmla="*/ 1572 w 1660"/>
                  <a:gd name="T13" fmla="*/ 1606 h 1981"/>
                  <a:gd name="T14" fmla="*/ 1578 w 1660"/>
                  <a:gd name="T15" fmla="*/ 1359 h 1981"/>
                  <a:gd name="T16" fmla="*/ 1572 w 1660"/>
                  <a:gd name="T17" fmla="*/ 1032 h 1981"/>
                  <a:gd name="T18" fmla="*/ 1506 w 1660"/>
                  <a:gd name="T19" fmla="*/ 656 h 1981"/>
                  <a:gd name="T20" fmla="*/ 1348 w 1660"/>
                  <a:gd name="T21" fmla="*/ 279 h 1981"/>
                  <a:gd name="T22" fmla="*/ 1143 w 1660"/>
                  <a:gd name="T23" fmla="*/ 139 h 1981"/>
                  <a:gd name="T24" fmla="*/ 1044 w 1660"/>
                  <a:gd name="T25" fmla="*/ 15 h 1981"/>
                  <a:gd name="T26" fmla="*/ 869 w 1660"/>
                  <a:gd name="T27" fmla="*/ 0 h 1981"/>
                  <a:gd name="T28" fmla="*/ 590 w 1660"/>
                  <a:gd name="T29" fmla="*/ 44 h 1981"/>
                  <a:gd name="T30" fmla="*/ 301 w 1660"/>
                  <a:gd name="T31" fmla="*/ 201 h 1981"/>
                  <a:gd name="T32" fmla="*/ 88 w 1660"/>
                  <a:gd name="T33" fmla="*/ 755 h 1981"/>
                  <a:gd name="T34" fmla="*/ 67 w 1660"/>
                  <a:gd name="T35" fmla="*/ 952 h 1981"/>
                  <a:gd name="T36" fmla="*/ 73 w 1660"/>
                  <a:gd name="T37" fmla="*/ 1739 h 1981"/>
                  <a:gd name="T38" fmla="*/ 0 w 1660"/>
                  <a:gd name="T39" fmla="*/ 1929 h 1981"/>
                  <a:gd name="T40" fmla="*/ 175 w 1660"/>
                  <a:gd name="T41" fmla="*/ 1977 h 1981"/>
                  <a:gd name="T42" fmla="*/ 175 w 1660"/>
                  <a:gd name="T43" fmla="*/ 1977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0" h="1981">
                    <a:moveTo>
                      <a:pt x="175" y="1977"/>
                    </a:moveTo>
                    <a:lnTo>
                      <a:pt x="380" y="1640"/>
                    </a:lnTo>
                    <a:lnTo>
                      <a:pt x="428" y="1530"/>
                    </a:lnTo>
                    <a:lnTo>
                      <a:pt x="1285" y="1511"/>
                    </a:lnTo>
                    <a:lnTo>
                      <a:pt x="1479" y="1981"/>
                    </a:lnTo>
                    <a:lnTo>
                      <a:pt x="1660" y="1954"/>
                    </a:lnTo>
                    <a:lnTo>
                      <a:pt x="1572" y="1606"/>
                    </a:lnTo>
                    <a:lnTo>
                      <a:pt x="1578" y="1359"/>
                    </a:lnTo>
                    <a:lnTo>
                      <a:pt x="1572" y="1032"/>
                    </a:lnTo>
                    <a:lnTo>
                      <a:pt x="1506" y="656"/>
                    </a:lnTo>
                    <a:lnTo>
                      <a:pt x="1348" y="279"/>
                    </a:lnTo>
                    <a:lnTo>
                      <a:pt x="1143" y="139"/>
                    </a:lnTo>
                    <a:lnTo>
                      <a:pt x="1044" y="15"/>
                    </a:lnTo>
                    <a:lnTo>
                      <a:pt x="869" y="0"/>
                    </a:lnTo>
                    <a:lnTo>
                      <a:pt x="590" y="44"/>
                    </a:lnTo>
                    <a:lnTo>
                      <a:pt x="301" y="201"/>
                    </a:lnTo>
                    <a:lnTo>
                      <a:pt x="88" y="755"/>
                    </a:lnTo>
                    <a:lnTo>
                      <a:pt x="67" y="952"/>
                    </a:lnTo>
                    <a:lnTo>
                      <a:pt x="73" y="1739"/>
                    </a:lnTo>
                    <a:lnTo>
                      <a:pt x="0" y="1929"/>
                    </a:lnTo>
                    <a:lnTo>
                      <a:pt x="175" y="1977"/>
                    </a:lnTo>
                    <a:lnTo>
                      <a:pt x="175" y="1977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7" name="Freeform 9"/>
              <p:cNvSpPr>
                <a:spLocks/>
              </p:cNvSpPr>
              <p:nvPr/>
            </p:nvSpPr>
            <p:spPr bwMode="auto">
              <a:xfrm>
                <a:off x="3928" y="2154"/>
                <a:ext cx="377" cy="361"/>
              </a:xfrm>
              <a:custGeom>
                <a:avLst/>
                <a:gdLst>
                  <a:gd name="T0" fmla="*/ 27 w 597"/>
                  <a:gd name="T1" fmla="*/ 165 h 627"/>
                  <a:gd name="T2" fmla="*/ 35 w 597"/>
                  <a:gd name="T3" fmla="*/ 209 h 627"/>
                  <a:gd name="T4" fmla="*/ 0 w 597"/>
                  <a:gd name="T5" fmla="*/ 291 h 627"/>
                  <a:gd name="T6" fmla="*/ 74 w 597"/>
                  <a:gd name="T7" fmla="*/ 353 h 627"/>
                  <a:gd name="T8" fmla="*/ 132 w 597"/>
                  <a:gd name="T9" fmla="*/ 477 h 627"/>
                  <a:gd name="T10" fmla="*/ 246 w 597"/>
                  <a:gd name="T11" fmla="*/ 534 h 627"/>
                  <a:gd name="T12" fmla="*/ 305 w 597"/>
                  <a:gd name="T13" fmla="*/ 627 h 627"/>
                  <a:gd name="T14" fmla="*/ 464 w 597"/>
                  <a:gd name="T15" fmla="*/ 627 h 627"/>
                  <a:gd name="T16" fmla="*/ 540 w 597"/>
                  <a:gd name="T17" fmla="*/ 538 h 627"/>
                  <a:gd name="T18" fmla="*/ 559 w 597"/>
                  <a:gd name="T19" fmla="*/ 450 h 627"/>
                  <a:gd name="T20" fmla="*/ 597 w 597"/>
                  <a:gd name="T21" fmla="*/ 311 h 627"/>
                  <a:gd name="T22" fmla="*/ 590 w 597"/>
                  <a:gd name="T23" fmla="*/ 235 h 627"/>
                  <a:gd name="T24" fmla="*/ 538 w 597"/>
                  <a:gd name="T25" fmla="*/ 167 h 627"/>
                  <a:gd name="T26" fmla="*/ 559 w 597"/>
                  <a:gd name="T27" fmla="*/ 99 h 627"/>
                  <a:gd name="T28" fmla="*/ 552 w 597"/>
                  <a:gd name="T29" fmla="*/ 36 h 627"/>
                  <a:gd name="T30" fmla="*/ 460 w 597"/>
                  <a:gd name="T31" fmla="*/ 0 h 627"/>
                  <a:gd name="T32" fmla="*/ 135 w 597"/>
                  <a:gd name="T33" fmla="*/ 78 h 627"/>
                  <a:gd name="T34" fmla="*/ 27 w 597"/>
                  <a:gd name="T35" fmla="*/ 165 h 627"/>
                  <a:gd name="T36" fmla="*/ 27 w 597"/>
                  <a:gd name="T37" fmla="*/ 165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7" h="627">
                    <a:moveTo>
                      <a:pt x="27" y="165"/>
                    </a:moveTo>
                    <a:lnTo>
                      <a:pt x="35" y="209"/>
                    </a:lnTo>
                    <a:lnTo>
                      <a:pt x="0" y="291"/>
                    </a:lnTo>
                    <a:lnTo>
                      <a:pt x="74" y="353"/>
                    </a:lnTo>
                    <a:lnTo>
                      <a:pt x="132" y="477"/>
                    </a:lnTo>
                    <a:lnTo>
                      <a:pt x="246" y="534"/>
                    </a:lnTo>
                    <a:lnTo>
                      <a:pt x="305" y="627"/>
                    </a:lnTo>
                    <a:lnTo>
                      <a:pt x="464" y="627"/>
                    </a:lnTo>
                    <a:lnTo>
                      <a:pt x="540" y="538"/>
                    </a:lnTo>
                    <a:lnTo>
                      <a:pt x="559" y="450"/>
                    </a:lnTo>
                    <a:lnTo>
                      <a:pt x="597" y="311"/>
                    </a:lnTo>
                    <a:lnTo>
                      <a:pt x="590" y="235"/>
                    </a:lnTo>
                    <a:lnTo>
                      <a:pt x="538" y="167"/>
                    </a:lnTo>
                    <a:lnTo>
                      <a:pt x="559" y="99"/>
                    </a:lnTo>
                    <a:lnTo>
                      <a:pt x="552" y="36"/>
                    </a:lnTo>
                    <a:lnTo>
                      <a:pt x="460" y="0"/>
                    </a:lnTo>
                    <a:lnTo>
                      <a:pt x="135" y="78"/>
                    </a:lnTo>
                    <a:lnTo>
                      <a:pt x="27" y="165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8" name="Freeform 10"/>
              <p:cNvSpPr>
                <a:spLocks/>
              </p:cNvSpPr>
              <p:nvPr/>
            </p:nvSpPr>
            <p:spPr bwMode="auto">
              <a:xfrm>
                <a:off x="1401" y="2156"/>
                <a:ext cx="340" cy="38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9" name="Freeform 11"/>
              <p:cNvSpPr>
                <a:spLocks/>
              </p:cNvSpPr>
              <p:nvPr/>
            </p:nvSpPr>
            <p:spPr bwMode="auto">
              <a:xfrm>
                <a:off x="2444" y="869"/>
                <a:ext cx="792" cy="843"/>
              </a:xfrm>
              <a:custGeom>
                <a:avLst/>
                <a:gdLst>
                  <a:gd name="T0" fmla="*/ 205 w 1259"/>
                  <a:gd name="T1" fmla="*/ 300 h 1469"/>
                  <a:gd name="T2" fmla="*/ 278 w 1259"/>
                  <a:gd name="T3" fmla="*/ 249 h 1469"/>
                  <a:gd name="T4" fmla="*/ 508 w 1259"/>
                  <a:gd name="T5" fmla="*/ 190 h 1469"/>
                  <a:gd name="T6" fmla="*/ 745 w 1259"/>
                  <a:gd name="T7" fmla="*/ 216 h 1469"/>
                  <a:gd name="T8" fmla="*/ 956 w 1259"/>
                  <a:gd name="T9" fmla="*/ 131 h 1469"/>
                  <a:gd name="T10" fmla="*/ 1002 w 1259"/>
                  <a:gd name="T11" fmla="*/ 0 h 1469"/>
                  <a:gd name="T12" fmla="*/ 1259 w 1259"/>
                  <a:gd name="T13" fmla="*/ 537 h 1469"/>
                  <a:gd name="T14" fmla="*/ 1086 w 1259"/>
                  <a:gd name="T15" fmla="*/ 946 h 1469"/>
                  <a:gd name="T16" fmla="*/ 983 w 1259"/>
                  <a:gd name="T17" fmla="*/ 1037 h 1469"/>
                  <a:gd name="T18" fmla="*/ 970 w 1259"/>
                  <a:gd name="T19" fmla="*/ 1307 h 1469"/>
                  <a:gd name="T20" fmla="*/ 890 w 1259"/>
                  <a:gd name="T21" fmla="*/ 1469 h 1469"/>
                  <a:gd name="T22" fmla="*/ 378 w 1259"/>
                  <a:gd name="T23" fmla="*/ 1469 h 1469"/>
                  <a:gd name="T24" fmla="*/ 285 w 1259"/>
                  <a:gd name="T25" fmla="*/ 1315 h 1469"/>
                  <a:gd name="T26" fmla="*/ 262 w 1259"/>
                  <a:gd name="T27" fmla="*/ 1053 h 1469"/>
                  <a:gd name="T28" fmla="*/ 156 w 1259"/>
                  <a:gd name="T29" fmla="*/ 937 h 1469"/>
                  <a:gd name="T30" fmla="*/ 0 w 1259"/>
                  <a:gd name="T31" fmla="*/ 492 h 1469"/>
                  <a:gd name="T32" fmla="*/ 205 w 1259"/>
                  <a:gd name="T33" fmla="*/ 300 h 1469"/>
                  <a:gd name="T34" fmla="*/ 205 w 1259"/>
                  <a:gd name="T35" fmla="*/ 30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9" h="1469">
                    <a:moveTo>
                      <a:pt x="205" y="300"/>
                    </a:moveTo>
                    <a:lnTo>
                      <a:pt x="278" y="249"/>
                    </a:lnTo>
                    <a:lnTo>
                      <a:pt x="508" y="190"/>
                    </a:lnTo>
                    <a:lnTo>
                      <a:pt x="745" y="216"/>
                    </a:lnTo>
                    <a:lnTo>
                      <a:pt x="956" y="131"/>
                    </a:lnTo>
                    <a:lnTo>
                      <a:pt x="1002" y="0"/>
                    </a:lnTo>
                    <a:lnTo>
                      <a:pt x="1259" y="537"/>
                    </a:lnTo>
                    <a:lnTo>
                      <a:pt x="1086" y="946"/>
                    </a:lnTo>
                    <a:lnTo>
                      <a:pt x="983" y="1037"/>
                    </a:lnTo>
                    <a:lnTo>
                      <a:pt x="970" y="1307"/>
                    </a:lnTo>
                    <a:lnTo>
                      <a:pt x="890" y="1469"/>
                    </a:lnTo>
                    <a:lnTo>
                      <a:pt x="378" y="1469"/>
                    </a:lnTo>
                    <a:lnTo>
                      <a:pt x="285" y="1315"/>
                    </a:lnTo>
                    <a:lnTo>
                      <a:pt x="262" y="1053"/>
                    </a:lnTo>
                    <a:lnTo>
                      <a:pt x="156" y="937"/>
                    </a:lnTo>
                    <a:lnTo>
                      <a:pt x="0" y="492"/>
                    </a:lnTo>
                    <a:lnTo>
                      <a:pt x="205" y="300"/>
                    </a:lnTo>
                    <a:lnTo>
                      <a:pt x="205" y="30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0" name="Freeform 12"/>
              <p:cNvSpPr>
                <a:spLocks/>
              </p:cNvSpPr>
              <p:nvPr/>
            </p:nvSpPr>
            <p:spPr bwMode="auto">
              <a:xfrm>
                <a:off x="2940" y="1088"/>
                <a:ext cx="116" cy="40"/>
              </a:xfrm>
              <a:custGeom>
                <a:avLst/>
                <a:gdLst>
                  <a:gd name="T0" fmla="*/ 0 w 184"/>
                  <a:gd name="T1" fmla="*/ 59 h 70"/>
                  <a:gd name="T2" fmla="*/ 51 w 184"/>
                  <a:gd name="T3" fmla="*/ 66 h 70"/>
                  <a:gd name="T4" fmla="*/ 137 w 184"/>
                  <a:gd name="T5" fmla="*/ 70 h 70"/>
                  <a:gd name="T6" fmla="*/ 175 w 184"/>
                  <a:gd name="T7" fmla="*/ 51 h 70"/>
                  <a:gd name="T8" fmla="*/ 184 w 184"/>
                  <a:gd name="T9" fmla="*/ 24 h 70"/>
                  <a:gd name="T10" fmla="*/ 91 w 184"/>
                  <a:gd name="T11" fmla="*/ 0 h 70"/>
                  <a:gd name="T12" fmla="*/ 30 w 184"/>
                  <a:gd name="T13" fmla="*/ 3 h 70"/>
                  <a:gd name="T14" fmla="*/ 0 w 184"/>
                  <a:gd name="T15" fmla="*/ 59 h 70"/>
                  <a:gd name="T16" fmla="*/ 0 w 184"/>
                  <a:gd name="T17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0">
                    <a:moveTo>
                      <a:pt x="0" y="59"/>
                    </a:moveTo>
                    <a:lnTo>
                      <a:pt x="51" y="66"/>
                    </a:lnTo>
                    <a:lnTo>
                      <a:pt x="137" y="70"/>
                    </a:lnTo>
                    <a:lnTo>
                      <a:pt x="175" y="51"/>
                    </a:lnTo>
                    <a:lnTo>
                      <a:pt x="184" y="24"/>
                    </a:lnTo>
                    <a:lnTo>
                      <a:pt x="91" y="0"/>
                    </a:lnTo>
                    <a:lnTo>
                      <a:pt x="30" y="3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1" name="Freeform 13"/>
              <p:cNvSpPr>
                <a:spLocks/>
              </p:cNvSpPr>
              <p:nvPr/>
            </p:nvSpPr>
            <p:spPr bwMode="auto">
              <a:xfrm>
                <a:off x="2619" y="1092"/>
                <a:ext cx="130" cy="44"/>
              </a:xfrm>
              <a:custGeom>
                <a:avLst/>
                <a:gdLst>
                  <a:gd name="T0" fmla="*/ 0 w 205"/>
                  <a:gd name="T1" fmla="*/ 63 h 78"/>
                  <a:gd name="T2" fmla="*/ 30 w 205"/>
                  <a:gd name="T3" fmla="*/ 67 h 78"/>
                  <a:gd name="T4" fmla="*/ 76 w 205"/>
                  <a:gd name="T5" fmla="*/ 78 h 78"/>
                  <a:gd name="T6" fmla="*/ 136 w 205"/>
                  <a:gd name="T7" fmla="*/ 74 h 78"/>
                  <a:gd name="T8" fmla="*/ 195 w 205"/>
                  <a:gd name="T9" fmla="*/ 67 h 78"/>
                  <a:gd name="T10" fmla="*/ 205 w 205"/>
                  <a:gd name="T11" fmla="*/ 44 h 78"/>
                  <a:gd name="T12" fmla="*/ 171 w 205"/>
                  <a:gd name="T13" fmla="*/ 10 h 78"/>
                  <a:gd name="T14" fmla="*/ 104 w 205"/>
                  <a:gd name="T15" fmla="*/ 0 h 78"/>
                  <a:gd name="T16" fmla="*/ 24 w 205"/>
                  <a:gd name="T17" fmla="*/ 17 h 78"/>
                  <a:gd name="T18" fmla="*/ 0 w 205"/>
                  <a:gd name="T19" fmla="*/ 63 h 78"/>
                  <a:gd name="T20" fmla="*/ 0 w 205"/>
                  <a:gd name="T2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78">
                    <a:moveTo>
                      <a:pt x="0" y="63"/>
                    </a:moveTo>
                    <a:lnTo>
                      <a:pt x="30" y="67"/>
                    </a:lnTo>
                    <a:lnTo>
                      <a:pt x="76" y="78"/>
                    </a:lnTo>
                    <a:lnTo>
                      <a:pt x="136" y="74"/>
                    </a:lnTo>
                    <a:lnTo>
                      <a:pt x="195" y="67"/>
                    </a:lnTo>
                    <a:lnTo>
                      <a:pt x="205" y="44"/>
                    </a:lnTo>
                    <a:lnTo>
                      <a:pt x="171" y="10"/>
                    </a:lnTo>
                    <a:lnTo>
                      <a:pt x="104" y="0"/>
                    </a:lnTo>
                    <a:lnTo>
                      <a:pt x="24" y="17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2" name="Freeform 14"/>
              <p:cNvSpPr>
                <a:spLocks/>
              </p:cNvSpPr>
              <p:nvPr/>
            </p:nvSpPr>
            <p:spPr bwMode="auto">
              <a:xfrm>
                <a:off x="3152" y="1211"/>
                <a:ext cx="88" cy="132"/>
              </a:xfrm>
              <a:custGeom>
                <a:avLst/>
                <a:gdLst>
                  <a:gd name="T0" fmla="*/ 50 w 139"/>
                  <a:gd name="T1" fmla="*/ 25 h 230"/>
                  <a:gd name="T2" fmla="*/ 4 w 139"/>
                  <a:gd name="T3" fmla="*/ 101 h 230"/>
                  <a:gd name="T4" fmla="*/ 0 w 139"/>
                  <a:gd name="T5" fmla="*/ 230 h 230"/>
                  <a:gd name="T6" fmla="*/ 92 w 139"/>
                  <a:gd name="T7" fmla="*/ 202 h 230"/>
                  <a:gd name="T8" fmla="*/ 139 w 139"/>
                  <a:gd name="T9" fmla="*/ 109 h 230"/>
                  <a:gd name="T10" fmla="*/ 105 w 139"/>
                  <a:gd name="T11" fmla="*/ 0 h 230"/>
                  <a:gd name="T12" fmla="*/ 50 w 139"/>
                  <a:gd name="T13" fmla="*/ 25 h 230"/>
                  <a:gd name="T14" fmla="*/ 50 w 139"/>
                  <a:gd name="T15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30">
                    <a:moveTo>
                      <a:pt x="50" y="25"/>
                    </a:moveTo>
                    <a:lnTo>
                      <a:pt x="4" y="101"/>
                    </a:lnTo>
                    <a:lnTo>
                      <a:pt x="0" y="230"/>
                    </a:lnTo>
                    <a:lnTo>
                      <a:pt x="92" y="202"/>
                    </a:lnTo>
                    <a:lnTo>
                      <a:pt x="139" y="109"/>
                    </a:lnTo>
                    <a:lnTo>
                      <a:pt x="105" y="0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3" name="Freeform 15"/>
              <p:cNvSpPr>
                <a:spLocks/>
              </p:cNvSpPr>
              <p:nvPr/>
            </p:nvSpPr>
            <p:spPr bwMode="auto">
              <a:xfrm>
                <a:off x="2433" y="1212"/>
                <a:ext cx="106" cy="140"/>
              </a:xfrm>
              <a:custGeom>
                <a:avLst/>
                <a:gdLst>
                  <a:gd name="T0" fmla="*/ 49 w 167"/>
                  <a:gd name="T1" fmla="*/ 0 h 244"/>
                  <a:gd name="T2" fmla="*/ 124 w 167"/>
                  <a:gd name="T3" fmla="*/ 67 h 244"/>
                  <a:gd name="T4" fmla="*/ 152 w 167"/>
                  <a:gd name="T5" fmla="*/ 112 h 244"/>
                  <a:gd name="T6" fmla="*/ 167 w 167"/>
                  <a:gd name="T7" fmla="*/ 173 h 244"/>
                  <a:gd name="T8" fmla="*/ 139 w 167"/>
                  <a:gd name="T9" fmla="*/ 244 h 244"/>
                  <a:gd name="T10" fmla="*/ 67 w 167"/>
                  <a:gd name="T11" fmla="*/ 217 h 244"/>
                  <a:gd name="T12" fmla="*/ 0 w 167"/>
                  <a:gd name="T13" fmla="*/ 78 h 244"/>
                  <a:gd name="T14" fmla="*/ 49 w 167"/>
                  <a:gd name="T15" fmla="*/ 0 h 244"/>
                  <a:gd name="T16" fmla="*/ 49 w 16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44">
                    <a:moveTo>
                      <a:pt x="49" y="0"/>
                    </a:moveTo>
                    <a:lnTo>
                      <a:pt x="124" y="67"/>
                    </a:lnTo>
                    <a:lnTo>
                      <a:pt x="152" y="112"/>
                    </a:lnTo>
                    <a:lnTo>
                      <a:pt x="167" y="173"/>
                    </a:lnTo>
                    <a:lnTo>
                      <a:pt x="139" y="244"/>
                    </a:lnTo>
                    <a:lnTo>
                      <a:pt x="67" y="217"/>
                    </a:lnTo>
                    <a:lnTo>
                      <a:pt x="0" y="7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4" name="Freeform 16"/>
              <p:cNvSpPr>
                <a:spLocks/>
              </p:cNvSpPr>
              <p:nvPr/>
            </p:nvSpPr>
            <p:spPr bwMode="auto">
              <a:xfrm>
                <a:off x="2969" y="1089"/>
                <a:ext cx="53" cy="38"/>
              </a:xfrm>
              <a:custGeom>
                <a:avLst/>
                <a:gdLst>
                  <a:gd name="T0" fmla="*/ 0 w 83"/>
                  <a:gd name="T1" fmla="*/ 0 h 66"/>
                  <a:gd name="T2" fmla="*/ 5 w 83"/>
                  <a:gd name="T3" fmla="*/ 66 h 66"/>
                  <a:gd name="T4" fmla="*/ 66 w 83"/>
                  <a:gd name="T5" fmla="*/ 66 h 66"/>
                  <a:gd name="T6" fmla="*/ 83 w 83"/>
                  <a:gd name="T7" fmla="*/ 9 h 66"/>
                  <a:gd name="T8" fmla="*/ 0 w 83"/>
                  <a:gd name="T9" fmla="*/ 0 h 66"/>
                  <a:gd name="T10" fmla="*/ 0 w 83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6">
                    <a:moveTo>
                      <a:pt x="0" y="0"/>
                    </a:moveTo>
                    <a:lnTo>
                      <a:pt x="5" y="66"/>
                    </a:lnTo>
                    <a:lnTo>
                      <a:pt x="66" y="66"/>
                    </a:lnTo>
                    <a:lnTo>
                      <a:pt x="83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5" name="Freeform 17"/>
              <p:cNvSpPr>
                <a:spLocks/>
              </p:cNvSpPr>
              <p:nvPr/>
            </p:nvSpPr>
            <p:spPr bwMode="auto">
              <a:xfrm>
                <a:off x="2657" y="1095"/>
                <a:ext cx="57" cy="38"/>
              </a:xfrm>
              <a:custGeom>
                <a:avLst/>
                <a:gdLst>
                  <a:gd name="T0" fmla="*/ 0 w 92"/>
                  <a:gd name="T1" fmla="*/ 0 h 67"/>
                  <a:gd name="T2" fmla="*/ 10 w 92"/>
                  <a:gd name="T3" fmla="*/ 65 h 67"/>
                  <a:gd name="T4" fmla="*/ 82 w 92"/>
                  <a:gd name="T5" fmla="*/ 67 h 67"/>
                  <a:gd name="T6" fmla="*/ 92 w 92"/>
                  <a:gd name="T7" fmla="*/ 0 h 67"/>
                  <a:gd name="T8" fmla="*/ 0 w 92"/>
                  <a:gd name="T9" fmla="*/ 0 h 67"/>
                  <a:gd name="T10" fmla="*/ 0 w 9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67">
                    <a:moveTo>
                      <a:pt x="0" y="0"/>
                    </a:moveTo>
                    <a:lnTo>
                      <a:pt x="10" y="65"/>
                    </a:lnTo>
                    <a:lnTo>
                      <a:pt x="82" y="6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6" name="Freeform 18"/>
              <p:cNvSpPr>
                <a:spLocks/>
              </p:cNvSpPr>
              <p:nvPr/>
            </p:nvSpPr>
            <p:spPr bwMode="auto">
              <a:xfrm>
                <a:off x="2971" y="1114"/>
                <a:ext cx="112" cy="25"/>
              </a:xfrm>
              <a:custGeom>
                <a:avLst/>
                <a:gdLst>
                  <a:gd name="T0" fmla="*/ 0 w 178"/>
                  <a:gd name="T1" fmla="*/ 25 h 46"/>
                  <a:gd name="T2" fmla="*/ 100 w 178"/>
                  <a:gd name="T3" fmla="*/ 23 h 46"/>
                  <a:gd name="T4" fmla="*/ 138 w 178"/>
                  <a:gd name="T5" fmla="*/ 0 h 46"/>
                  <a:gd name="T6" fmla="*/ 178 w 178"/>
                  <a:gd name="T7" fmla="*/ 14 h 46"/>
                  <a:gd name="T8" fmla="*/ 110 w 178"/>
                  <a:gd name="T9" fmla="*/ 44 h 46"/>
                  <a:gd name="T10" fmla="*/ 79 w 178"/>
                  <a:gd name="T11" fmla="*/ 46 h 46"/>
                  <a:gd name="T12" fmla="*/ 0 w 178"/>
                  <a:gd name="T13" fmla="*/ 25 h 46"/>
                  <a:gd name="T14" fmla="*/ 0 w 178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0" y="25"/>
                    </a:moveTo>
                    <a:lnTo>
                      <a:pt x="100" y="23"/>
                    </a:lnTo>
                    <a:lnTo>
                      <a:pt x="138" y="0"/>
                    </a:lnTo>
                    <a:lnTo>
                      <a:pt x="178" y="14"/>
                    </a:lnTo>
                    <a:lnTo>
                      <a:pt x="110" y="44"/>
                    </a:lnTo>
                    <a:lnTo>
                      <a:pt x="79" y="4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7" name="Freeform 19"/>
              <p:cNvSpPr>
                <a:spLocks/>
              </p:cNvSpPr>
              <p:nvPr/>
            </p:nvSpPr>
            <p:spPr bwMode="auto">
              <a:xfrm>
                <a:off x="2600" y="1126"/>
                <a:ext cx="102" cy="20"/>
              </a:xfrm>
              <a:custGeom>
                <a:avLst/>
                <a:gdLst>
                  <a:gd name="T0" fmla="*/ 0 w 162"/>
                  <a:gd name="T1" fmla="*/ 6 h 34"/>
                  <a:gd name="T2" fmla="*/ 32 w 162"/>
                  <a:gd name="T3" fmla="*/ 34 h 34"/>
                  <a:gd name="T4" fmla="*/ 124 w 162"/>
                  <a:gd name="T5" fmla="*/ 34 h 34"/>
                  <a:gd name="T6" fmla="*/ 162 w 162"/>
                  <a:gd name="T7" fmla="*/ 19 h 34"/>
                  <a:gd name="T8" fmla="*/ 21 w 162"/>
                  <a:gd name="T9" fmla="*/ 0 h 34"/>
                  <a:gd name="T10" fmla="*/ 0 w 162"/>
                  <a:gd name="T11" fmla="*/ 6 h 34"/>
                  <a:gd name="T12" fmla="*/ 0 w 162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4">
                    <a:moveTo>
                      <a:pt x="0" y="6"/>
                    </a:moveTo>
                    <a:lnTo>
                      <a:pt x="32" y="34"/>
                    </a:lnTo>
                    <a:lnTo>
                      <a:pt x="124" y="34"/>
                    </a:lnTo>
                    <a:lnTo>
                      <a:pt x="162" y="19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8" name="Freeform 20"/>
              <p:cNvSpPr>
                <a:spLocks/>
              </p:cNvSpPr>
              <p:nvPr/>
            </p:nvSpPr>
            <p:spPr bwMode="auto">
              <a:xfrm>
                <a:off x="2910" y="1071"/>
                <a:ext cx="115" cy="49"/>
              </a:xfrm>
              <a:custGeom>
                <a:avLst/>
                <a:gdLst>
                  <a:gd name="T0" fmla="*/ 48 w 181"/>
                  <a:gd name="T1" fmla="*/ 88 h 88"/>
                  <a:gd name="T2" fmla="*/ 0 w 181"/>
                  <a:gd name="T3" fmla="*/ 84 h 88"/>
                  <a:gd name="T4" fmla="*/ 0 w 181"/>
                  <a:gd name="T5" fmla="*/ 61 h 88"/>
                  <a:gd name="T6" fmla="*/ 80 w 181"/>
                  <a:gd name="T7" fmla="*/ 0 h 88"/>
                  <a:gd name="T8" fmla="*/ 149 w 181"/>
                  <a:gd name="T9" fmla="*/ 2 h 88"/>
                  <a:gd name="T10" fmla="*/ 181 w 181"/>
                  <a:gd name="T11" fmla="*/ 42 h 88"/>
                  <a:gd name="T12" fmla="*/ 86 w 181"/>
                  <a:gd name="T13" fmla="*/ 33 h 88"/>
                  <a:gd name="T14" fmla="*/ 48 w 181"/>
                  <a:gd name="T15" fmla="*/ 88 h 88"/>
                  <a:gd name="T16" fmla="*/ 48 w 181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88">
                    <a:moveTo>
                      <a:pt x="48" y="88"/>
                    </a:moveTo>
                    <a:lnTo>
                      <a:pt x="0" y="84"/>
                    </a:lnTo>
                    <a:lnTo>
                      <a:pt x="0" y="61"/>
                    </a:lnTo>
                    <a:lnTo>
                      <a:pt x="80" y="0"/>
                    </a:lnTo>
                    <a:lnTo>
                      <a:pt x="149" y="2"/>
                    </a:lnTo>
                    <a:lnTo>
                      <a:pt x="181" y="42"/>
                    </a:lnTo>
                    <a:lnTo>
                      <a:pt x="86" y="33"/>
                    </a:lnTo>
                    <a:lnTo>
                      <a:pt x="48" y="88"/>
                    </a:lnTo>
                    <a:lnTo>
                      <a:pt x="48" y="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9" name="Freeform 21"/>
              <p:cNvSpPr>
                <a:spLocks/>
              </p:cNvSpPr>
              <p:nvPr/>
            </p:nvSpPr>
            <p:spPr bwMode="auto">
              <a:xfrm>
                <a:off x="2637" y="1077"/>
                <a:ext cx="127" cy="45"/>
              </a:xfrm>
              <a:custGeom>
                <a:avLst/>
                <a:gdLst>
                  <a:gd name="T0" fmla="*/ 204 w 204"/>
                  <a:gd name="T1" fmla="*/ 78 h 78"/>
                  <a:gd name="T2" fmla="*/ 166 w 204"/>
                  <a:gd name="T3" fmla="*/ 0 h 78"/>
                  <a:gd name="T4" fmla="*/ 107 w 204"/>
                  <a:gd name="T5" fmla="*/ 0 h 78"/>
                  <a:gd name="T6" fmla="*/ 0 w 204"/>
                  <a:gd name="T7" fmla="*/ 22 h 78"/>
                  <a:gd name="T8" fmla="*/ 143 w 204"/>
                  <a:gd name="T9" fmla="*/ 36 h 78"/>
                  <a:gd name="T10" fmla="*/ 204 w 204"/>
                  <a:gd name="T11" fmla="*/ 78 h 78"/>
                  <a:gd name="T12" fmla="*/ 204 w 20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78">
                    <a:moveTo>
                      <a:pt x="204" y="78"/>
                    </a:moveTo>
                    <a:lnTo>
                      <a:pt x="166" y="0"/>
                    </a:lnTo>
                    <a:lnTo>
                      <a:pt x="107" y="0"/>
                    </a:lnTo>
                    <a:lnTo>
                      <a:pt x="0" y="22"/>
                    </a:lnTo>
                    <a:lnTo>
                      <a:pt x="143" y="36"/>
                    </a:lnTo>
                    <a:lnTo>
                      <a:pt x="204" y="78"/>
                    </a:lnTo>
                    <a:lnTo>
                      <a:pt x="204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0" name="Freeform 22"/>
              <p:cNvSpPr>
                <a:spLocks/>
              </p:cNvSpPr>
              <p:nvPr/>
            </p:nvSpPr>
            <p:spPr bwMode="auto">
              <a:xfrm>
                <a:off x="2715" y="1374"/>
                <a:ext cx="275" cy="73"/>
              </a:xfrm>
              <a:custGeom>
                <a:avLst/>
                <a:gdLst>
                  <a:gd name="T0" fmla="*/ 0 w 435"/>
                  <a:gd name="T1" fmla="*/ 0 h 125"/>
                  <a:gd name="T2" fmla="*/ 26 w 435"/>
                  <a:gd name="T3" fmla="*/ 34 h 125"/>
                  <a:gd name="T4" fmla="*/ 142 w 435"/>
                  <a:gd name="T5" fmla="*/ 125 h 125"/>
                  <a:gd name="T6" fmla="*/ 300 w 435"/>
                  <a:gd name="T7" fmla="*/ 125 h 125"/>
                  <a:gd name="T8" fmla="*/ 412 w 435"/>
                  <a:gd name="T9" fmla="*/ 34 h 125"/>
                  <a:gd name="T10" fmla="*/ 435 w 435"/>
                  <a:gd name="T11" fmla="*/ 2 h 125"/>
                  <a:gd name="T12" fmla="*/ 395 w 435"/>
                  <a:gd name="T13" fmla="*/ 28 h 125"/>
                  <a:gd name="T14" fmla="*/ 300 w 435"/>
                  <a:gd name="T15" fmla="*/ 64 h 125"/>
                  <a:gd name="T16" fmla="*/ 138 w 435"/>
                  <a:gd name="T17" fmla="*/ 64 h 125"/>
                  <a:gd name="T18" fmla="*/ 17 w 435"/>
                  <a:gd name="T19" fmla="*/ 9 h 125"/>
                  <a:gd name="T20" fmla="*/ 0 w 435"/>
                  <a:gd name="T21" fmla="*/ 0 h 125"/>
                  <a:gd name="T22" fmla="*/ 0 w 435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5" h="125">
                    <a:moveTo>
                      <a:pt x="0" y="0"/>
                    </a:moveTo>
                    <a:lnTo>
                      <a:pt x="26" y="34"/>
                    </a:lnTo>
                    <a:lnTo>
                      <a:pt x="142" y="125"/>
                    </a:lnTo>
                    <a:lnTo>
                      <a:pt x="300" y="125"/>
                    </a:lnTo>
                    <a:lnTo>
                      <a:pt x="412" y="34"/>
                    </a:lnTo>
                    <a:lnTo>
                      <a:pt x="435" y="2"/>
                    </a:lnTo>
                    <a:lnTo>
                      <a:pt x="395" y="28"/>
                    </a:lnTo>
                    <a:lnTo>
                      <a:pt x="300" y="64"/>
                    </a:lnTo>
                    <a:lnTo>
                      <a:pt x="138" y="64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1" name="Freeform 23"/>
              <p:cNvSpPr>
                <a:spLocks/>
              </p:cNvSpPr>
              <p:nvPr/>
            </p:nvSpPr>
            <p:spPr bwMode="auto">
              <a:xfrm>
                <a:off x="2726" y="1357"/>
                <a:ext cx="261" cy="49"/>
              </a:xfrm>
              <a:custGeom>
                <a:avLst/>
                <a:gdLst>
                  <a:gd name="T0" fmla="*/ 0 w 414"/>
                  <a:gd name="T1" fmla="*/ 0 h 88"/>
                  <a:gd name="T2" fmla="*/ 9 w 414"/>
                  <a:gd name="T3" fmla="*/ 46 h 88"/>
                  <a:gd name="T4" fmla="*/ 106 w 414"/>
                  <a:gd name="T5" fmla="*/ 88 h 88"/>
                  <a:gd name="T6" fmla="*/ 266 w 414"/>
                  <a:gd name="T7" fmla="*/ 88 h 88"/>
                  <a:gd name="T8" fmla="*/ 386 w 414"/>
                  <a:gd name="T9" fmla="*/ 55 h 88"/>
                  <a:gd name="T10" fmla="*/ 414 w 414"/>
                  <a:gd name="T11" fmla="*/ 36 h 88"/>
                  <a:gd name="T12" fmla="*/ 414 w 414"/>
                  <a:gd name="T13" fmla="*/ 0 h 88"/>
                  <a:gd name="T14" fmla="*/ 0 w 414"/>
                  <a:gd name="T15" fmla="*/ 0 h 88"/>
                  <a:gd name="T16" fmla="*/ 0 w 41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8">
                    <a:moveTo>
                      <a:pt x="0" y="0"/>
                    </a:moveTo>
                    <a:lnTo>
                      <a:pt x="9" y="46"/>
                    </a:lnTo>
                    <a:lnTo>
                      <a:pt x="106" y="88"/>
                    </a:lnTo>
                    <a:lnTo>
                      <a:pt x="266" y="88"/>
                    </a:lnTo>
                    <a:lnTo>
                      <a:pt x="386" y="55"/>
                    </a:lnTo>
                    <a:lnTo>
                      <a:pt x="414" y="36"/>
                    </a:lnTo>
                    <a:lnTo>
                      <a:pt x="4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2" name="Freeform 24"/>
              <p:cNvSpPr>
                <a:spLocks/>
              </p:cNvSpPr>
              <p:nvPr/>
            </p:nvSpPr>
            <p:spPr bwMode="auto">
              <a:xfrm>
                <a:off x="2746" y="1388"/>
                <a:ext cx="226" cy="23"/>
              </a:xfrm>
              <a:custGeom>
                <a:avLst/>
                <a:gdLst>
                  <a:gd name="T0" fmla="*/ 0 w 357"/>
                  <a:gd name="T1" fmla="*/ 4 h 40"/>
                  <a:gd name="T2" fmla="*/ 122 w 357"/>
                  <a:gd name="T3" fmla="*/ 17 h 40"/>
                  <a:gd name="T4" fmla="*/ 234 w 357"/>
                  <a:gd name="T5" fmla="*/ 17 h 40"/>
                  <a:gd name="T6" fmla="*/ 357 w 357"/>
                  <a:gd name="T7" fmla="*/ 0 h 40"/>
                  <a:gd name="T8" fmla="*/ 243 w 357"/>
                  <a:gd name="T9" fmla="*/ 40 h 40"/>
                  <a:gd name="T10" fmla="*/ 84 w 357"/>
                  <a:gd name="T11" fmla="*/ 40 h 40"/>
                  <a:gd name="T12" fmla="*/ 0 w 357"/>
                  <a:gd name="T13" fmla="*/ 4 h 40"/>
                  <a:gd name="T14" fmla="*/ 0 w 357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40">
                    <a:moveTo>
                      <a:pt x="0" y="4"/>
                    </a:moveTo>
                    <a:lnTo>
                      <a:pt x="122" y="17"/>
                    </a:lnTo>
                    <a:lnTo>
                      <a:pt x="234" y="17"/>
                    </a:lnTo>
                    <a:lnTo>
                      <a:pt x="357" y="0"/>
                    </a:lnTo>
                    <a:lnTo>
                      <a:pt x="243" y="40"/>
                    </a:lnTo>
                    <a:lnTo>
                      <a:pt x="84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3" name="Freeform 25"/>
              <p:cNvSpPr>
                <a:spLocks/>
              </p:cNvSpPr>
              <p:nvPr/>
            </p:nvSpPr>
            <p:spPr bwMode="auto">
              <a:xfrm>
                <a:off x="2784" y="1420"/>
                <a:ext cx="132" cy="10"/>
              </a:xfrm>
              <a:custGeom>
                <a:avLst/>
                <a:gdLst>
                  <a:gd name="T0" fmla="*/ 0 w 209"/>
                  <a:gd name="T1" fmla="*/ 0 h 19"/>
                  <a:gd name="T2" fmla="*/ 42 w 209"/>
                  <a:gd name="T3" fmla="*/ 19 h 19"/>
                  <a:gd name="T4" fmla="*/ 180 w 209"/>
                  <a:gd name="T5" fmla="*/ 19 h 19"/>
                  <a:gd name="T6" fmla="*/ 209 w 209"/>
                  <a:gd name="T7" fmla="*/ 0 h 19"/>
                  <a:gd name="T8" fmla="*/ 118 w 209"/>
                  <a:gd name="T9" fmla="*/ 6 h 19"/>
                  <a:gd name="T10" fmla="*/ 0 w 209"/>
                  <a:gd name="T11" fmla="*/ 0 h 19"/>
                  <a:gd name="T12" fmla="*/ 0 w 20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9">
                    <a:moveTo>
                      <a:pt x="0" y="0"/>
                    </a:moveTo>
                    <a:lnTo>
                      <a:pt x="42" y="19"/>
                    </a:lnTo>
                    <a:lnTo>
                      <a:pt x="180" y="19"/>
                    </a:lnTo>
                    <a:lnTo>
                      <a:pt x="209" y="0"/>
                    </a:lnTo>
                    <a:lnTo>
                      <a:pt x="1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4" name="Freeform 26"/>
              <p:cNvSpPr>
                <a:spLocks/>
              </p:cNvSpPr>
              <p:nvPr/>
            </p:nvSpPr>
            <p:spPr bwMode="auto">
              <a:xfrm>
                <a:off x="2672" y="1116"/>
                <a:ext cx="30" cy="15"/>
              </a:xfrm>
              <a:custGeom>
                <a:avLst/>
                <a:gdLst>
                  <a:gd name="T0" fmla="*/ 2 w 48"/>
                  <a:gd name="T1" fmla="*/ 0 h 27"/>
                  <a:gd name="T2" fmla="*/ 48 w 48"/>
                  <a:gd name="T3" fmla="*/ 0 h 27"/>
                  <a:gd name="T4" fmla="*/ 29 w 48"/>
                  <a:gd name="T5" fmla="*/ 27 h 27"/>
                  <a:gd name="T6" fmla="*/ 0 w 48"/>
                  <a:gd name="T7" fmla="*/ 17 h 27"/>
                  <a:gd name="T8" fmla="*/ 2 w 48"/>
                  <a:gd name="T9" fmla="*/ 0 h 27"/>
                  <a:gd name="T10" fmla="*/ 2 w 48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2" y="0"/>
                    </a:moveTo>
                    <a:lnTo>
                      <a:pt x="48" y="0"/>
                    </a:lnTo>
                    <a:lnTo>
                      <a:pt x="29" y="27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5" name="Freeform 27"/>
              <p:cNvSpPr>
                <a:spLocks/>
              </p:cNvSpPr>
              <p:nvPr/>
            </p:nvSpPr>
            <p:spPr bwMode="auto">
              <a:xfrm>
                <a:off x="2982" y="1110"/>
                <a:ext cx="28" cy="10"/>
              </a:xfrm>
              <a:custGeom>
                <a:avLst/>
                <a:gdLst>
                  <a:gd name="T0" fmla="*/ 0 w 43"/>
                  <a:gd name="T1" fmla="*/ 0 h 19"/>
                  <a:gd name="T2" fmla="*/ 43 w 43"/>
                  <a:gd name="T3" fmla="*/ 0 h 19"/>
                  <a:gd name="T4" fmla="*/ 32 w 43"/>
                  <a:gd name="T5" fmla="*/ 19 h 19"/>
                  <a:gd name="T6" fmla="*/ 0 w 43"/>
                  <a:gd name="T7" fmla="*/ 19 h 19"/>
                  <a:gd name="T8" fmla="*/ 0 w 43"/>
                  <a:gd name="T9" fmla="*/ 0 h 19"/>
                  <a:gd name="T10" fmla="*/ 0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3" y="0"/>
                    </a:lnTo>
                    <a:lnTo>
                      <a:pt x="3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6" name="Freeform 28"/>
              <p:cNvSpPr>
                <a:spLocks/>
              </p:cNvSpPr>
              <p:nvPr/>
            </p:nvSpPr>
            <p:spPr bwMode="auto">
              <a:xfrm>
                <a:off x="2671" y="1103"/>
                <a:ext cx="15" cy="14"/>
              </a:xfrm>
              <a:custGeom>
                <a:avLst/>
                <a:gdLst>
                  <a:gd name="T0" fmla="*/ 0 w 23"/>
                  <a:gd name="T1" fmla="*/ 2 h 25"/>
                  <a:gd name="T2" fmla="*/ 2 w 23"/>
                  <a:gd name="T3" fmla="*/ 25 h 25"/>
                  <a:gd name="T4" fmla="*/ 23 w 23"/>
                  <a:gd name="T5" fmla="*/ 19 h 25"/>
                  <a:gd name="T6" fmla="*/ 19 w 23"/>
                  <a:gd name="T7" fmla="*/ 0 h 25"/>
                  <a:gd name="T8" fmla="*/ 0 w 23"/>
                  <a:gd name="T9" fmla="*/ 2 h 25"/>
                  <a:gd name="T10" fmla="*/ 0 w 2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2" y="25"/>
                    </a:lnTo>
                    <a:lnTo>
                      <a:pt x="23" y="19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7" name="Freeform 29"/>
              <p:cNvSpPr>
                <a:spLocks/>
              </p:cNvSpPr>
              <p:nvPr/>
            </p:nvSpPr>
            <p:spPr bwMode="auto">
              <a:xfrm>
                <a:off x="2981" y="1097"/>
                <a:ext cx="16" cy="15"/>
              </a:xfrm>
              <a:custGeom>
                <a:avLst/>
                <a:gdLst>
                  <a:gd name="T0" fmla="*/ 0 w 24"/>
                  <a:gd name="T1" fmla="*/ 2 h 24"/>
                  <a:gd name="T2" fmla="*/ 3 w 24"/>
                  <a:gd name="T3" fmla="*/ 24 h 24"/>
                  <a:gd name="T4" fmla="*/ 24 w 24"/>
                  <a:gd name="T5" fmla="*/ 23 h 24"/>
                  <a:gd name="T6" fmla="*/ 17 w 24"/>
                  <a:gd name="T7" fmla="*/ 0 h 24"/>
                  <a:gd name="T8" fmla="*/ 0 w 24"/>
                  <a:gd name="T9" fmla="*/ 2 h 24"/>
                  <a:gd name="T10" fmla="*/ 0 w 24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2"/>
                    </a:moveTo>
                    <a:lnTo>
                      <a:pt x="3" y="24"/>
                    </a:lnTo>
                    <a:lnTo>
                      <a:pt x="24" y="2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8" name="Freeform 30"/>
              <p:cNvSpPr>
                <a:spLocks/>
              </p:cNvSpPr>
              <p:nvPr/>
            </p:nvSpPr>
            <p:spPr bwMode="auto">
              <a:xfrm>
                <a:off x="2443" y="1011"/>
                <a:ext cx="519" cy="711"/>
              </a:xfrm>
              <a:custGeom>
                <a:avLst/>
                <a:gdLst>
                  <a:gd name="T0" fmla="*/ 295 w 825"/>
                  <a:gd name="T1" fmla="*/ 60 h 1237"/>
                  <a:gd name="T2" fmla="*/ 261 w 825"/>
                  <a:gd name="T3" fmla="*/ 102 h 1237"/>
                  <a:gd name="T4" fmla="*/ 291 w 825"/>
                  <a:gd name="T5" fmla="*/ 142 h 1237"/>
                  <a:gd name="T6" fmla="*/ 234 w 825"/>
                  <a:gd name="T7" fmla="*/ 207 h 1237"/>
                  <a:gd name="T8" fmla="*/ 188 w 825"/>
                  <a:gd name="T9" fmla="*/ 193 h 1237"/>
                  <a:gd name="T10" fmla="*/ 188 w 825"/>
                  <a:gd name="T11" fmla="*/ 309 h 1237"/>
                  <a:gd name="T12" fmla="*/ 276 w 825"/>
                  <a:gd name="T13" fmla="*/ 490 h 1237"/>
                  <a:gd name="T14" fmla="*/ 335 w 825"/>
                  <a:gd name="T15" fmla="*/ 490 h 1237"/>
                  <a:gd name="T16" fmla="*/ 506 w 825"/>
                  <a:gd name="T17" fmla="*/ 423 h 1237"/>
                  <a:gd name="T18" fmla="*/ 443 w 825"/>
                  <a:gd name="T19" fmla="*/ 463 h 1237"/>
                  <a:gd name="T20" fmla="*/ 342 w 825"/>
                  <a:gd name="T21" fmla="*/ 634 h 1237"/>
                  <a:gd name="T22" fmla="*/ 342 w 825"/>
                  <a:gd name="T23" fmla="*/ 691 h 1237"/>
                  <a:gd name="T24" fmla="*/ 474 w 825"/>
                  <a:gd name="T25" fmla="*/ 895 h 1237"/>
                  <a:gd name="T26" fmla="*/ 559 w 825"/>
                  <a:gd name="T27" fmla="*/ 963 h 1237"/>
                  <a:gd name="T28" fmla="*/ 825 w 825"/>
                  <a:gd name="T29" fmla="*/ 963 h 1237"/>
                  <a:gd name="T30" fmla="*/ 633 w 825"/>
                  <a:gd name="T31" fmla="*/ 1150 h 1237"/>
                  <a:gd name="T32" fmla="*/ 633 w 825"/>
                  <a:gd name="T33" fmla="*/ 1237 h 1237"/>
                  <a:gd name="T34" fmla="*/ 392 w 825"/>
                  <a:gd name="T35" fmla="*/ 1237 h 1237"/>
                  <a:gd name="T36" fmla="*/ 289 w 825"/>
                  <a:gd name="T37" fmla="*/ 1058 h 1237"/>
                  <a:gd name="T38" fmla="*/ 276 w 825"/>
                  <a:gd name="T39" fmla="*/ 809 h 1237"/>
                  <a:gd name="T40" fmla="*/ 179 w 825"/>
                  <a:gd name="T41" fmla="*/ 731 h 1237"/>
                  <a:gd name="T42" fmla="*/ 148 w 825"/>
                  <a:gd name="T43" fmla="*/ 539 h 1237"/>
                  <a:gd name="T44" fmla="*/ 133 w 825"/>
                  <a:gd name="T45" fmla="*/ 471 h 1237"/>
                  <a:gd name="T46" fmla="*/ 74 w 825"/>
                  <a:gd name="T47" fmla="*/ 385 h 1237"/>
                  <a:gd name="T48" fmla="*/ 0 w 825"/>
                  <a:gd name="T49" fmla="*/ 239 h 1237"/>
                  <a:gd name="T50" fmla="*/ 158 w 825"/>
                  <a:gd name="T51" fmla="*/ 112 h 1237"/>
                  <a:gd name="T52" fmla="*/ 209 w 825"/>
                  <a:gd name="T53" fmla="*/ 45 h 1237"/>
                  <a:gd name="T54" fmla="*/ 276 w 825"/>
                  <a:gd name="T55" fmla="*/ 3 h 1237"/>
                  <a:gd name="T56" fmla="*/ 299 w 825"/>
                  <a:gd name="T57" fmla="*/ 0 h 1237"/>
                  <a:gd name="T58" fmla="*/ 295 w 825"/>
                  <a:gd name="T59" fmla="*/ 60 h 1237"/>
                  <a:gd name="T60" fmla="*/ 295 w 825"/>
                  <a:gd name="T61" fmla="*/ 6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5" h="1237">
                    <a:moveTo>
                      <a:pt x="295" y="60"/>
                    </a:moveTo>
                    <a:lnTo>
                      <a:pt x="261" y="102"/>
                    </a:lnTo>
                    <a:lnTo>
                      <a:pt x="291" y="142"/>
                    </a:lnTo>
                    <a:lnTo>
                      <a:pt x="234" y="207"/>
                    </a:lnTo>
                    <a:lnTo>
                      <a:pt x="188" y="193"/>
                    </a:lnTo>
                    <a:lnTo>
                      <a:pt x="188" y="309"/>
                    </a:lnTo>
                    <a:lnTo>
                      <a:pt x="276" y="490"/>
                    </a:lnTo>
                    <a:lnTo>
                      <a:pt x="335" y="490"/>
                    </a:lnTo>
                    <a:lnTo>
                      <a:pt x="506" y="423"/>
                    </a:lnTo>
                    <a:lnTo>
                      <a:pt x="443" y="463"/>
                    </a:lnTo>
                    <a:lnTo>
                      <a:pt x="342" y="634"/>
                    </a:lnTo>
                    <a:lnTo>
                      <a:pt x="342" y="691"/>
                    </a:lnTo>
                    <a:lnTo>
                      <a:pt x="474" y="895"/>
                    </a:lnTo>
                    <a:lnTo>
                      <a:pt x="559" y="963"/>
                    </a:lnTo>
                    <a:lnTo>
                      <a:pt x="825" y="963"/>
                    </a:lnTo>
                    <a:lnTo>
                      <a:pt x="633" y="1150"/>
                    </a:lnTo>
                    <a:lnTo>
                      <a:pt x="633" y="1237"/>
                    </a:lnTo>
                    <a:lnTo>
                      <a:pt x="392" y="1237"/>
                    </a:lnTo>
                    <a:lnTo>
                      <a:pt x="289" y="1058"/>
                    </a:lnTo>
                    <a:lnTo>
                      <a:pt x="276" y="809"/>
                    </a:lnTo>
                    <a:lnTo>
                      <a:pt x="179" y="731"/>
                    </a:lnTo>
                    <a:lnTo>
                      <a:pt x="148" y="539"/>
                    </a:lnTo>
                    <a:lnTo>
                      <a:pt x="133" y="471"/>
                    </a:lnTo>
                    <a:lnTo>
                      <a:pt x="74" y="385"/>
                    </a:lnTo>
                    <a:lnTo>
                      <a:pt x="0" y="239"/>
                    </a:lnTo>
                    <a:lnTo>
                      <a:pt x="158" y="112"/>
                    </a:lnTo>
                    <a:lnTo>
                      <a:pt x="209" y="45"/>
                    </a:lnTo>
                    <a:lnTo>
                      <a:pt x="276" y="3"/>
                    </a:lnTo>
                    <a:lnTo>
                      <a:pt x="299" y="0"/>
                    </a:lnTo>
                    <a:lnTo>
                      <a:pt x="295" y="60"/>
                    </a:lnTo>
                    <a:lnTo>
                      <a:pt x="295" y="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9" name="Freeform 31"/>
              <p:cNvSpPr>
                <a:spLocks/>
              </p:cNvSpPr>
              <p:nvPr/>
            </p:nvSpPr>
            <p:spPr bwMode="auto">
              <a:xfrm>
                <a:off x="2908" y="1051"/>
                <a:ext cx="36" cy="60"/>
              </a:xfrm>
              <a:custGeom>
                <a:avLst/>
                <a:gdLst>
                  <a:gd name="T0" fmla="*/ 40 w 57"/>
                  <a:gd name="T1" fmla="*/ 0 h 103"/>
                  <a:gd name="T2" fmla="*/ 57 w 57"/>
                  <a:gd name="T3" fmla="*/ 42 h 103"/>
                  <a:gd name="T4" fmla="*/ 0 w 57"/>
                  <a:gd name="T5" fmla="*/ 103 h 103"/>
                  <a:gd name="T6" fmla="*/ 40 w 57"/>
                  <a:gd name="T7" fmla="*/ 0 h 103"/>
                  <a:gd name="T8" fmla="*/ 40 w 5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3">
                    <a:moveTo>
                      <a:pt x="40" y="0"/>
                    </a:moveTo>
                    <a:lnTo>
                      <a:pt x="57" y="42"/>
                    </a:lnTo>
                    <a:lnTo>
                      <a:pt x="0" y="10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0" name="Freeform 32"/>
              <p:cNvSpPr>
                <a:spLocks/>
              </p:cNvSpPr>
              <p:nvPr/>
            </p:nvSpPr>
            <p:spPr bwMode="auto">
              <a:xfrm>
                <a:off x="2914" y="1119"/>
                <a:ext cx="52" cy="50"/>
              </a:xfrm>
              <a:custGeom>
                <a:avLst/>
                <a:gdLst>
                  <a:gd name="T0" fmla="*/ 0 w 82"/>
                  <a:gd name="T1" fmla="*/ 0 h 85"/>
                  <a:gd name="T2" fmla="*/ 55 w 82"/>
                  <a:gd name="T3" fmla="*/ 85 h 85"/>
                  <a:gd name="T4" fmla="*/ 82 w 82"/>
                  <a:gd name="T5" fmla="*/ 11 h 85"/>
                  <a:gd name="T6" fmla="*/ 0 w 82"/>
                  <a:gd name="T7" fmla="*/ 0 h 85"/>
                  <a:gd name="T8" fmla="*/ 0 w 82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5">
                    <a:moveTo>
                      <a:pt x="0" y="0"/>
                    </a:moveTo>
                    <a:lnTo>
                      <a:pt x="55" y="85"/>
                    </a:lnTo>
                    <a:lnTo>
                      <a:pt x="82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1" name="Freeform 33"/>
              <p:cNvSpPr>
                <a:spLocks/>
              </p:cNvSpPr>
              <p:nvPr/>
            </p:nvSpPr>
            <p:spPr bwMode="auto">
              <a:xfrm>
                <a:off x="2744" y="1207"/>
                <a:ext cx="50" cy="94"/>
              </a:xfrm>
              <a:custGeom>
                <a:avLst/>
                <a:gdLst>
                  <a:gd name="T0" fmla="*/ 80 w 80"/>
                  <a:gd name="T1" fmla="*/ 0 h 163"/>
                  <a:gd name="T2" fmla="*/ 0 w 80"/>
                  <a:gd name="T3" fmla="*/ 101 h 163"/>
                  <a:gd name="T4" fmla="*/ 27 w 80"/>
                  <a:gd name="T5" fmla="*/ 163 h 163"/>
                  <a:gd name="T6" fmla="*/ 50 w 80"/>
                  <a:gd name="T7" fmla="*/ 154 h 163"/>
                  <a:gd name="T8" fmla="*/ 36 w 80"/>
                  <a:gd name="T9" fmla="*/ 121 h 163"/>
                  <a:gd name="T10" fmla="*/ 80 w 80"/>
                  <a:gd name="T11" fmla="*/ 91 h 163"/>
                  <a:gd name="T12" fmla="*/ 80 w 80"/>
                  <a:gd name="T13" fmla="*/ 0 h 163"/>
                  <a:gd name="T14" fmla="*/ 80 w 80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3">
                    <a:moveTo>
                      <a:pt x="80" y="0"/>
                    </a:moveTo>
                    <a:lnTo>
                      <a:pt x="0" y="101"/>
                    </a:lnTo>
                    <a:lnTo>
                      <a:pt x="27" y="163"/>
                    </a:lnTo>
                    <a:lnTo>
                      <a:pt x="50" y="154"/>
                    </a:lnTo>
                    <a:lnTo>
                      <a:pt x="36" y="121"/>
                    </a:lnTo>
                    <a:lnTo>
                      <a:pt x="80" y="9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2" name="Freeform 34"/>
              <p:cNvSpPr>
                <a:spLocks/>
              </p:cNvSpPr>
              <p:nvPr/>
            </p:nvSpPr>
            <p:spPr bwMode="auto">
              <a:xfrm>
                <a:off x="2763" y="1289"/>
                <a:ext cx="180" cy="48"/>
              </a:xfrm>
              <a:custGeom>
                <a:avLst/>
                <a:gdLst>
                  <a:gd name="T0" fmla="*/ 0 w 285"/>
                  <a:gd name="T1" fmla="*/ 27 h 86"/>
                  <a:gd name="T2" fmla="*/ 118 w 285"/>
                  <a:gd name="T3" fmla="*/ 86 h 86"/>
                  <a:gd name="T4" fmla="*/ 285 w 285"/>
                  <a:gd name="T5" fmla="*/ 21 h 86"/>
                  <a:gd name="T6" fmla="*/ 209 w 285"/>
                  <a:gd name="T7" fmla="*/ 6 h 86"/>
                  <a:gd name="T8" fmla="*/ 148 w 285"/>
                  <a:gd name="T9" fmla="*/ 25 h 86"/>
                  <a:gd name="T10" fmla="*/ 66 w 285"/>
                  <a:gd name="T11" fmla="*/ 0 h 86"/>
                  <a:gd name="T12" fmla="*/ 0 w 285"/>
                  <a:gd name="T13" fmla="*/ 27 h 86"/>
                  <a:gd name="T14" fmla="*/ 0 w 285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86">
                    <a:moveTo>
                      <a:pt x="0" y="27"/>
                    </a:moveTo>
                    <a:lnTo>
                      <a:pt x="118" y="86"/>
                    </a:lnTo>
                    <a:lnTo>
                      <a:pt x="285" y="21"/>
                    </a:lnTo>
                    <a:lnTo>
                      <a:pt x="209" y="6"/>
                    </a:lnTo>
                    <a:lnTo>
                      <a:pt x="148" y="25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3" name="Freeform 35"/>
              <p:cNvSpPr>
                <a:spLocks/>
              </p:cNvSpPr>
              <p:nvPr/>
            </p:nvSpPr>
            <p:spPr bwMode="auto">
              <a:xfrm>
                <a:off x="2760" y="1424"/>
                <a:ext cx="141" cy="49"/>
              </a:xfrm>
              <a:custGeom>
                <a:avLst/>
                <a:gdLst>
                  <a:gd name="T0" fmla="*/ 45 w 222"/>
                  <a:gd name="T1" fmla="*/ 88 h 88"/>
                  <a:gd name="T2" fmla="*/ 222 w 222"/>
                  <a:gd name="T3" fmla="*/ 74 h 88"/>
                  <a:gd name="T4" fmla="*/ 222 w 222"/>
                  <a:gd name="T5" fmla="*/ 42 h 88"/>
                  <a:gd name="T6" fmla="*/ 76 w 222"/>
                  <a:gd name="T7" fmla="*/ 38 h 88"/>
                  <a:gd name="T8" fmla="*/ 0 w 222"/>
                  <a:gd name="T9" fmla="*/ 0 h 88"/>
                  <a:gd name="T10" fmla="*/ 45 w 222"/>
                  <a:gd name="T11" fmla="*/ 88 h 88"/>
                  <a:gd name="T12" fmla="*/ 45 w 22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88">
                    <a:moveTo>
                      <a:pt x="45" y="88"/>
                    </a:moveTo>
                    <a:lnTo>
                      <a:pt x="222" y="74"/>
                    </a:lnTo>
                    <a:lnTo>
                      <a:pt x="222" y="42"/>
                    </a:lnTo>
                    <a:lnTo>
                      <a:pt x="76" y="38"/>
                    </a:lnTo>
                    <a:lnTo>
                      <a:pt x="0" y="0"/>
                    </a:lnTo>
                    <a:lnTo>
                      <a:pt x="45" y="88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4" name="Freeform 36"/>
              <p:cNvSpPr>
                <a:spLocks/>
              </p:cNvSpPr>
              <p:nvPr/>
            </p:nvSpPr>
            <p:spPr bwMode="auto">
              <a:xfrm>
                <a:off x="2950" y="1271"/>
                <a:ext cx="75" cy="101"/>
              </a:xfrm>
              <a:custGeom>
                <a:avLst/>
                <a:gdLst>
                  <a:gd name="T0" fmla="*/ 0 w 118"/>
                  <a:gd name="T1" fmla="*/ 15 h 175"/>
                  <a:gd name="T2" fmla="*/ 118 w 118"/>
                  <a:gd name="T3" fmla="*/ 175 h 175"/>
                  <a:gd name="T4" fmla="*/ 36 w 118"/>
                  <a:gd name="T5" fmla="*/ 9 h 175"/>
                  <a:gd name="T6" fmla="*/ 0 w 118"/>
                  <a:gd name="T7" fmla="*/ 0 h 175"/>
                  <a:gd name="T8" fmla="*/ 0 w 118"/>
                  <a:gd name="T9" fmla="*/ 15 h 175"/>
                  <a:gd name="T10" fmla="*/ 0 w 118"/>
                  <a:gd name="T11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75">
                    <a:moveTo>
                      <a:pt x="0" y="15"/>
                    </a:moveTo>
                    <a:lnTo>
                      <a:pt x="118" y="17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5" name="Freeform 37"/>
              <p:cNvSpPr>
                <a:spLocks/>
              </p:cNvSpPr>
              <p:nvPr/>
            </p:nvSpPr>
            <p:spPr bwMode="auto">
              <a:xfrm>
                <a:off x="2792" y="1233"/>
                <a:ext cx="90" cy="81"/>
              </a:xfrm>
              <a:custGeom>
                <a:avLst/>
                <a:gdLst>
                  <a:gd name="T0" fmla="*/ 17 w 145"/>
                  <a:gd name="T1" fmla="*/ 0 h 143"/>
                  <a:gd name="T2" fmla="*/ 48 w 145"/>
                  <a:gd name="T3" fmla="*/ 82 h 143"/>
                  <a:gd name="T4" fmla="*/ 145 w 145"/>
                  <a:gd name="T5" fmla="*/ 113 h 143"/>
                  <a:gd name="T6" fmla="*/ 25 w 145"/>
                  <a:gd name="T7" fmla="*/ 143 h 143"/>
                  <a:gd name="T8" fmla="*/ 0 w 145"/>
                  <a:gd name="T9" fmla="*/ 42 h 143"/>
                  <a:gd name="T10" fmla="*/ 17 w 145"/>
                  <a:gd name="T11" fmla="*/ 0 h 143"/>
                  <a:gd name="T12" fmla="*/ 17 w 145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17" y="0"/>
                    </a:moveTo>
                    <a:lnTo>
                      <a:pt x="48" y="82"/>
                    </a:lnTo>
                    <a:lnTo>
                      <a:pt x="145" y="113"/>
                    </a:lnTo>
                    <a:lnTo>
                      <a:pt x="25" y="143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6" name="Freeform 38"/>
              <p:cNvSpPr>
                <a:spLocks/>
              </p:cNvSpPr>
              <p:nvPr/>
            </p:nvSpPr>
            <p:spPr bwMode="auto">
              <a:xfrm>
                <a:off x="2822" y="1081"/>
                <a:ext cx="60" cy="197"/>
              </a:xfrm>
              <a:custGeom>
                <a:avLst/>
                <a:gdLst>
                  <a:gd name="T0" fmla="*/ 97 w 97"/>
                  <a:gd name="T1" fmla="*/ 0 h 342"/>
                  <a:gd name="T2" fmla="*/ 34 w 97"/>
                  <a:gd name="T3" fmla="*/ 124 h 342"/>
                  <a:gd name="T4" fmla="*/ 34 w 97"/>
                  <a:gd name="T5" fmla="*/ 245 h 342"/>
                  <a:gd name="T6" fmla="*/ 0 w 97"/>
                  <a:gd name="T7" fmla="*/ 310 h 342"/>
                  <a:gd name="T8" fmla="*/ 61 w 97"/>
                  <a:gd name="T9" fmla="*/ 342 h 342"/>
                  <a:gd name="T10" fmla="*/ 91 w 97"/>
                  <a:gd name="T11" fmla="*/ 306 h 342"/>
                  <a:gd name="T12" fmla="*/ 70 w 97"/>
                  <a:gd name="T13" fmla="*/ 219 h 342"/>
                  <a:gd name="T14" fmla="*/ 70 w 97"/>
                  <a:gd name="T15" fmla="*/ 107 h 342"/>
                  <a:gd name="T16" fmla="*/ 97 w 97"/>
                  <a:gd name="T17" fmla="*/ 0 h 342"/>
                  <a:gd name="T18" fmla="*/ 97 w 97"/>
                  <a:gd name="T1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342">
                    <a:moveTo>
                      <a:pt x="97" y="0"/>
                    </a:moveTo>
                    <a:lnTo>
                      <a:pt x="34" y="124"/>
                    </a:lnTo>
                    <a:lnTo>
                      <a:pt x="34" y="245"/>
                    </a:lnTo>
                    <a:lnTo>
                      <a:pt x="0" y="310"/>
                    </a:lnTo>
                    <a:lnTo>
                      <a:pt x="61" y="342"/>
                    </a:lnTo>
                    <a:lnTo>
                      <a:pt x="91" y="306"/>
                    </a:lnTo>
                    <a:lnTo>
                      <a:pt x="70" y="219"/>
                    </a:lnTo>
                    <a:lnTo>
                      <a:pt x="70" y="107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7" name="Freeform 39"/>
              <p:cNvSpPr>
                <a:spLocks/>
              </p:cNvSpPr>
              <p:nvPr/>
            </p:nvSpPr>
            <p:spPr bwMode="auto">
              <a:xfrm>
                <a:off x="2901" y="1248"/>
                <a:ext cx="33" cy="17"/>
              </a:xfrm>
              <a:custGeom>
                <a:avLst/>
                <a:gdLst>
                  <a:gd name="T0" fmla="*/ 0 w 54"/>
                  <a:gd name="T1" fmla="*/ 0 h 31"/>
                  <a:gd name="T2" fmla="*/ 2 w 54"/>
                  <a:gd name="T3" fmla="*/ 31 h 31"/>
                  <a:gd name="T4" fmla="*/ 54 w 54"/>
                  <a:gd name="T5" fmla="*/ 31 h 31"/>
                  <a:gd name="T6" fmla="*/ 0 w 54"/>
                  <a:gd name="T7" fmla="*/ 0 h 31"/>
                  <a:gd name="T8" fmla="*/ 0 w 5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lnTo>
                      <a:pt x="2" y="31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8" name="Freeform 40"/>
              <p:cNvSpPr>
                <a:spLocks/>
              </p:cNvSpPr>
              <p:nvPr/>
            </p:nvSpPr>
            <p:spPr bwMode="auto">
              <a:xfrm>
                <a:off x="3005" y="1049"/>
                <a:ext cx="85" cy="45"/>
              </a:xfrm>
              <a:custGeom>
                <a:avLst/>
                <a:gdLst>
                  <a:gd name="T0" fmla="*/ 0 w 135"/>
                  <a:gd name="T1" fmla="*/ 31 h 78"/>
                  <a:gd name="T2" fmla="*/ 127 w 135"/>
                  <a:gd name="T3" fmla="*/ 78 h 78"/>
                  <a:gd name="T4" fmla="*/ 135 w 135"/>
                  <a:gd name="T5" fmla="*/ 61 h 78"/>
                  <a:gd name="T6" fmla="*/ 80 w 135"/>
                  <a:gd name="T7" fmla="*/ 12 h 78"/>
                  <a:gd name="T8" fmla="*/ 24 w 135"/>
                  <a:gd name="T9" fmla="*/ 0 h 78"/>
                  <a:gd name="T10" fmla="*/ 0 w 135"/>
                  <a:gd name="T11" fmla="*/ 31 h 78"/>
                  <a:gd name="T12" fmla="*/ 0 w 135"/>
                  <a:gd name="T13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8">
                    <a:moveTo>
                      <a:pt x="0" y="31"/>
                    </a:moveTo>
                    <a:lnTo>
                      <a:pt x="127" y="78"/>
                    </a:lnTo>
                    <a:lnTo>
                      <a:pt x="135" y="61"/>
                    </a:lnTo>
                    <a:lnTo>
                      <a:pt x="80" y="12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9" name="Freeform 41"/>
              <p:cNvSpPr>
                <a:spLocks/>
              </p:cNvSpPr>
              <p:nvPr/>
            </p:nvSpPr>
            <p:spPr bwMode="auto">
              <a:xfrm>
                <a:off x="2934" y="1029"/>
                <a:ext cx="202" cy="506"/>
              </a:xfrm>
              <a:custGeom>
                <a:avLst/>
                <a:gdLst>
                  <a:gd name="T0" fmla="*/ 273 w 319"/>
                  <a:gd name="T1" fmla="*/ 0 h 880"/>
                  <a:gd name="T2" fmla="*/ 288 w 319"/>
                  <a:gd name="T3" fmla="*/ 106 h 880"/>
                  <a:gd name="T4" fmla="*/ 254 w 319"/>
                  <a:gd name="T5" fmla="*/ 186 h 880"/>
                  <a:gd name="T6" fmla="*/ 136 w 319"/>
                  <a:gd name="T7" fmla="*/ 222 h 880"/>
                  <a:gd name="T8" fmla="*/ 230 w 319"/>
                  <a:gd name="T9" fmla="*/ 245 h 880"/>
                  <a:gd name="T10" fmla="*/ 51 w 319"/>
                  <a:gd name="T11" fmla="*/ 270 h 880"/>
                  <a:gd name="T12" fmla="*/ 43 w 319"/>
                  <a:gd name="T13" fmla="*/ 327 h 880"/>
                  <a:gd name="T14" fmla="*/ 169 w 319"/>
                  <a:gd name="T15" fmla="*/ 479 h 880"/>
                  <a:gd name="T16" fmla="*/ 279 w 319"/>
                  <a:gd name="T17" fmla="*/ 454 h 880"/>
                  <a:gd name="T18" fmla="*/ 212 w 319"/>
                  <a:gd name="T19" fmla="*/ 642 h 880"/>
                  <a:gd name="T20" fmla="*/ 188 w 319"/>
                  <a:gd name="T21" fmla="*/ 604 h 880"/>
                  <a:gd name="T22" fmla="*/ 0 w 319"/>
                  <a:gd name="T23" fmla="*/ 880 h 880"/>
                  <a:gd name="T24" fmla="*/ 197 w 319"/>
                  <a:gd name="T25" fmla="*/ 682 h 880"/>
                  <a:gd name="T26" fmla="*/ 266 w 319"/>
                  <a:gd name="T27" fmla="*/ 635 h 880"/>
                  <a:gd name="T28" fmla="*/ 319 w 319"/>
                  <a:gd name="T29" fmla="*/ 352 h 880"/>
                  <a:gd name="T30" fmla="*/ 319 w 319"/>
                  <a:gd name="T31" fmla="*/ 103 h 880"/>
                  <a:gd name="T32" fmla="*/ 273 w 319"/>
                  <a:gd name="T33" fmla="*/ 0 h 880"/>
                  <a:gd name="T34" fmla="*/ 273 w 319"/>
                  <a:gd name="T35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9" h="880">
                    <a:moveTo>
                      <a:pt x="273" y="0"/>
                    </a:moveTo>
                    <a:lnTo>
                      <a:pt x="288" y="106"/>
                    </a:lnTo>
                    <a:lnTo>
                      <a:pt x="254" y="186"/>
                    </a:lnTo>
                    <a:lnTo>
                      <a:pt x="136" y="222"/>
                    </a:lnTo>
                    <a:lnTo>
                      <a:pt x="230" y="245"/>
                    </a:lnTo>
                    <a:lnTo>
                      <a:pt x="51" y="270"/>
                    </a:lnTo>
                    <a:lnTo>
                      <a:pt x="43" y="327"/>
                    </a:lnTo>
                    <a:lnTo>
                      <a:pt x="169" y="479"/>
                    </a:lnTo>
                    <a:lnTo>
                      <a:pt x="279" y="454"/>
                    </a:lnTo>
                    <a:lnTo>
                      <a:pt x="212" y="642"/>
                    </a:lnTo>
                    <a:lnTo>
                      <a:pt x="188" y="604"/>
                    </a:lnTo>
                    <a:lnTo>
                      <a:pt x="0" y="880"/>
                    </a:lnTo>
                    <a:lnTo>
                      <a:pt x="197" y="682"/>
                    </a:lnTo>
                    <a:lnTo>
                      <a:pt x="266" y="635"/>
                    </a:lnTo>
                    <a:lnTo>
                      <a:pt x="319" y="352"/>
                    </a:lnTo>
                    <a:lnTo>
                      <a:pt x="319" y="103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0" name="Freeform 42"/>
              <p:cNvSpPr>
                <a:spLocks/>
              </p:cNvSpPr>
              <p:nvPr/>
            </p:nvSpPr>
            <p:spPr bwMode="auto">
              <a:xfrm>
                <a:off x="2869" y="1482"/>
                <a:ext cx="55" cy="39"/>
              </a:xfrm>
              <a:custGeom>
                <a:avLst/>
                <a:gdLst>
                  <a:gd name="T0" fmla="*/ 0 w 87"/>
                  <a:gd name="T1" fmla="*/ 2 h 68"/>
                  <a:gd name="T2" fmla="*/ 53 w 87"/>
                  <a:gd name="T3" fmla="*/ 68 h 68"/>
                  <a:gd name="T4" fmla="*/ 87 w 87"/>
                  <a:gd name="T5" fmla="*/ 32 h 68"/>
                  <a:gd name="T6" fmla="*/ 63 w 87"/>
                  <a:gd name="T7" fmla="*/ 0 h 68"/>
                  <a:gd name="T8" fmla="*/ 0 w 87"/>
                  <a:gd name="T9" fmla="*/ 2 h 68"/>
                  <a:gd name="T10" fmla="*/ 0 w 87"/>
                  <a:gd name="T1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8">
                    <a:moveTo>
                      <a:pt x="0" y="2"/>
                    </a:moveTo>
                    <a:lnTo>
                      <a:pt x="53" y="68"/>
                    </a:lnTo>
                    <a:lnTo>
                      <a:pt x="87" y="32"/>
                    </a:lnTo>
                    <a:lnTo>
                      <a:pt x="6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1" name="Freeform 43"/>
              <p:cNvSpPr>
                <a:spLocks/>
              </p:cNvSpPr>
              <p:nvPr/>
            </p:nvSpPr>
            <p:spPr bwMode="auto">
              <a:xfrm>
                <a:off x="2982" y="1548"/>
                <a:ext cx="35" cy="136"/>
              </a:xfrm>
              <a:custGeom>
                <a:avLst/>
                <a:gdLst>
                  <a:gd name="T0" fmla="*/ 30 w 55"/>
                  <a:gd name="T1" fmla="*/ 25 h 237"/>
                  <a:gd name="T2" fmla="*/ 0 w 55"/>
                  <a:gd name="T3" fmla="*/ 237 h 237"/>
                  <a:gd name="T4" fmla="*/ 55 w 55"/>
                  <a:gd name="T5" fmla="*/ 112 h 237"/>
                  <a:gd name="T6" fmla="*/ 55 w 55"/>
                  <a:gd name="T7" fmla="*/ 0 h 237"/>
                  <a:gd name="T8" fmla="*/ 30 w 55"/>
                  <a:gd name="T9" fmla="*/ 25 h 237"/>
                  <a:gd name="T10" fmla="*/ 30 w 55"/>
                  <a:gd name="T11" fmla="*/ 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7">
                    <a:moveTo>
                      <a:pt x="30" y="25"/>
                    </a:moveTo>
                    <a:lnTo>
                      <a:pt x="0" y="237"/>
                    </a:lnTo>
                    <a:lnTo>
                      <a:pt x="55" y="112"/>
                    </a:lnTo>
                    <a:lnTo>
                      <a:pt x="55" y="0"/>
                    </a:lnTo>
                    <a:lnTo>
                      <a:pt x="30" y="25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2" name="Freeform 44"/>
              <p:cNvSpPr>
                <a:spLocks/>
              </p:cNvSpPr>
              <p:nvPr/>
            </p:nvSpPr>
            <p:spPr bwMode="auto">
              <a:xfrm>
                <a:off x="1483" y="2175"/>
                <a:ext cx="190" cy="88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3" name="Freeform 45"/>
              <p:cNvSpPr>
                <a:spLocks/>
              </p:cNvSpPr>
              <p:nvPr/>
            </p:nvSpPr>
            <p:spPr bwMode="auto">
              <a:xfrm>
                <a:off x="1452" y="2283"/>
                <a:ext cx="236" cy="88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4" name="Freeform 46"/>
              <p:cNvSpPr>
                <a:spLocks/>
              </p:cNvSpPr>
              <p:nvPr/>
            </p:nvSpPr>
            <p:spPr bwMode="auto">
              <a:xfrm>
                <a:off x="1473" y="2391"/>
                <a:ext cx="194" cy="70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5" name="Freeform 47"/>
              <p:cNvSpPr>
                <a:spLocks/>
              </p:cNvSpPr>
              <p:nvPr/>
            </p:nvSpPr>
            <p:spPr bwMode="auto">
              <a:xfrm>
                <a:off x="4040" y="2175"/>
                <a:ext cx="245" cy="326"/>
              </a:xfrm>
              <a:custGeom>
                <a:avLst/>
                <a:gdLst>
                  <a:gd name="T0" fmla="*/ 285 w 390"/>
                  <a:gd name="T1" fmla="*/ 0 h 566"/>
                  <a:gd name="T2" fmla="*/ 31 w 390"/>
                  <a:gd name="T3" fmla="*/ 72 h 566"/>
                  <a:gd name="T4" fmla="*/ 29 w 390"/>
                  <a:gd name="T5" fmla="*/ 133 h 566"/>
                  <a:gd name="T6" fmla="*/ 223 w 390"/>
                  <a:gd name="T7" fmla="*/ 171 h 566"/>
                  <a:gd name="T8" fmla="*/ 0 w 390"/>
                  <a:gd name="T9" fmla="*/ 209 h 566"/>
                  <a:gd name="T10" fmla="*/ 6 w 390"/>
                  <a:gd name="T11" fmla="*/ 272 h 566"/>
                  <a:gd name="T12" fmla="*/ 327 w 390"/>
                  <a:gd name="T13" fmla="*/ 338 h 566"/>
                  <a:gd name="T14" fmla="*/ 103 w 390"/>
                  <a:gd name="T15" fmla="*/ 403 h 566"/>
                  <a:gd name="T16" fmla="*/ 112 w 390"/>
                  <a:gd name="T17" fmla="*/ 464 h 566"/>
                  <a:gd name="T18" fmla="*/ 337 w 390"/>
                  <a:gd name="T19" fmla="*/ 454 h 566"/>
                  <a:gd name="T20" fmla="*/ 280 w 390"/>
                  <a:gd name="T21" fmla="*/ 528 h 566"/>
                  <a:gd name="T22" fmla="*/ 297 w 390"/>
                  <a:gd name="T23" fmla="*/ 566 h 566"/>
                  <a:gd name="T24" fmla="*/ 359 w 390"/>
                  <a:gd name="T25" fmla="*/ 509 h 566"/>
                  <a:gd name="T26" fmla="*/ 390 w 390"/>
                  <a:gd name="T27" fmla="*/ 388 h 566"/>
                  <a:gd name="T28" fmla="*/ 390 w 390"/>
                  <a:gd name="T29" fmla="*/ 239 h 566"/>
                  <a:gd name="T30" fmla="*/ 297 w 390"/>
                  <a:gd name="T31" fmla="*/ 161 h 566"/>
                  <a:gd name="T32" fmla="*/ 358 w 390"/>
                  <a:gd name="T33" fmla="*/ 49 h 566"/>
                  <a:gd name="T34" fmla="*/ 285 w 390"/>
                  <a:gd name="T35" fmla="*/ 0 h 566"/>
                  <a:gd name="T36" fmla="*/ 285 w 390"/>
                  <a:gd name="T3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566">
                    <a:moveTo>
                      <a:pt x="285" y="0"/>
                    </a:moveTo>
                    <a:lnTo>
                      <a:pt x="31" y="72"/>
                    </a:lnTo>
                    <a:lnTo>
                      <a:pt x="29" y="133"/>
                    </a:lnTo>
                    <a:lnTo>
                      <a:pt x="223" y="171"/>
                    </a:lnTo>
                    <a:lnTo>
                      <a:pt x="0" y="209"/>
                    </a:lnTo>
                    <a:lnTo>
                      <a:pt x="6" y="272"/>
                    </a:lnTo>
                    <a:lnTo>
                      <a:pt x="327" y="338"/>
                    </a:lnTo>
                    <a:lnTo>
                      <a:pt x="103" y="403"/>
                    </a:lnTo>
                    <a:lnTo>
                      <a:pt x="112" y="464"/>
                    </a:lnTo>
                    <a:lnTo>
                      <a:pt x="337" y="454"/>
                    </a:lnTo>
                    <a:lnTo>
                      <a:pt x="280" y="528"/>
                    </a:lnTo>
                    <a:lnTo>
                      <a:pt x="297" y="566"/>
                    </a:lnTo>
                    <a:lnTo>
                      <a:pt x="359" y="509"/>
                    </a:lnTo>
                    <a:lnTo>
                      <a:pt x="390" y="388"/>
                    </a:lnTo>
                    <a:lnTo>
                      <a:pt x="390" y="239"/>
                    </a:lnTo>
                    <a:lnTo>
                      <a:pt x="297" y="161"/>
                    </a:lnTo>
                    <a:lnTo>
                      <a:pt x="358" y="49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6" name="Freeform 48"/>
              <p:cNvSpPr>
                <a:spLocks/>
              </p:cNvSpPr>
              <p:nvPr/>
            </p:nvSpPr>
            <p:spPr bwMode="auto">
              <a:xfrm>
                <a:off x="2576" y="608"/>
                <a:ext cx="508" cy="383"/>
              </a:xfrm>
              <a:custGeom>
                <a:avLst/>
                <a:gdLst>
                  <a:gd name="T0" fmla="*/ 553 w 806"/>
                  <a:gd name="T1" fmla="*/ 0 h 667"/>
                  <a:gd name="T2" fmla="*/ 308 w 806"/>
                  <a:gd name="T3" fmla="*/ 48 h 667"/>
                  <a:gd name="T4" fmla="*/ 131 w 806"/>
                  <a:gd name="T5" fmla="*/ 169 h 667"/>
                  <a:gd name="T6" fmla="*/ 407 w 806"/>
                  <a:gd name="T7" fmla="*/ 158 h 667"/>
                  <a:gd name="T8" fmla="*/ 234 w 806"/>
                  <a:gd name="T9" fmla="*/ 308 h 667"/>
                  <a:gd name="T10" fmla="*/ 308 w 806"/>
                  <a:gd name="T11" fmla="*/ 396 h 667"/>
                  <a:gd name="T12" fmla="*/ 0 w 806"/>
                  <a:gd name="T13" fmla="*/ 667 h 667"/>
                  <a:gd name="T14" fmla="*/ 523 w 806"/>
                  <a:gd name="T15" fmla="*/ 436 h 667"/>
                  <a:gd name="T16" fmla="*/ 420 w 806"/>
                  <a:gd name="T17" fmla="*/ 612 h 667"/>
                  <a:gd name="T18" fmla="*/ 553 w 806"/>
                  <a:gd name="T19" fmla="*/ 593 h 667"/>
                  <a:gd name="T20" fmla="*/ 707 w 806"/>
                  <a:gd name="T21" fmla="*/ 462 h 667"/>
                  <a:gd name="T22" fmla="*/ 806 w 806"/>
                  <a:gd name="T23" fmla="*/ 289 h 667"/>
                  <a:gd name="T24" fmla="*/ 388 w 806"/>
                  <a:gd name="T25" fmla="*/ 443 h 667"/>
                  <a:gd name="T26" fmla="*/ 557 w 806"/>
                  <a:gd name="T27" fmla="*/ 221 h 667"/>
                  <a:gd name="T28" fmla="*/ 483 w 806"/>
                  <a:gd name="T29" fmla="*/ 118 h 667"/>
                  <a:gd name="T30" fmla="*/ 553 w 806"/>
                  <a:gd name="T31" fmla="*/ 0 h 667"/>
                  <a:gd name="T32" fmla="*/ 553 w 806"/>
                  <a:gd name="T3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6" h="667">
                    <a:moveTo>
                      <a:pt x="553" y="0"/>
                    </a:moveTo>
                    <a:lnTo>
                      <a:pt x="308" y="48"/>
                    </a:lnTo>
                    <a:lnTo>
                      <a:pt x="131" y="169"/>
                    </a:lnTo>
                    <a:lnTo>
                      <a:pt x="407" y="158"/>
                    </a:lnTo>
                    <a:lnTo>
                      <a:pt x="234" y="308"/>
                    </a:lnTo>
                    <a:lnTo>
                      <a:pt x="308" y="396"/>
                    </a:lnTo>
                    <a:lnTo>
                      <a:pt x="0" y="667"/>
                    </a:lnTo>
                    <a:lnTo>
                      <a:pt x="523" y="436"/>
                    </a:lnTo>
                    <a:lnTo>
                      <a:pt x="420" y="612"/>
                    </a:lnTo>
                    <a:lnTo>
                      <a:pt x="553" y="593"/>
                    </a:lnTo>
                    <a:lnTo>
                      <a:pt x="707" y="462"/>
                    </a:lnTo>
                    <a:lnTo>
                      <a:pt x="806" y="289"/>
                    </a:lnTo>
                    <a:lnTo>
                      <a:pt x="388" y="443"/>
                    </a:lnTo>
                    <a:lnTo>
                      <a:pt x="557" y="221"/>
                    </a:lnTo>
                    <a:lnTo>
                      <a:pt x="483" y="118"/>
                    </a:lnTo>
                    <a:lnTo>
                      <a:pt x="553" y="0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7" name="Freeform 49"/>
              <p:cNvSpPr>
                <a:spLocks/>
              </p:cNvSpPr>
              <p:nvPr/>
            </p:nvSpPr>
            <p:spPr bwMode="auto">
              <a:xfrm>
                <a:off x="3122" y="834"/>
                <a:ext cx="159" cy="328"/>
              </a:xfrm>
              <a:custGeom>
                <a:avLst/>
                <a:gdLst>
                  <a:gd name="T0" fmla="*/ 0 w 253"/>
                  <a:gd name="T1" fmla="*/ 11 h 570"/>
                  <a:gd name="T2" fmla="*/ 95 w 253"/>
                  <a:gd name="T3" fmla="*/ 300 h 570"/>
                  <a:gd name="T4" fmla="*/ 253 w 253"/>
                  <a:gd name="T5" fmla="*/ 570 h 570"/>
                  <a:gd name="T6" fmla="*/ 186 w 253"/>
                  <a:gd name="T7" fmla="*/ 220 h 570"/>
                  <a:gd name="T8" fmla="*/ 91 w 253"/>
                  <a:gd name="T9" fmla="*/ 0 h 570"/>
                  <a:gd name="T10" fmla="*/ 131 w 253"/>
                  <a:gd name="T11" fmla="*/ 271 h 570"/>
                  <a:gd name="T12" fmla="*/ 0 w 253"/>
                  <a:gd name="T13" fmla="*/ 11 h 570"/>
                  <a:gd name="T14" fmla="*/ 0 w 253"/>
                  <a:gd name="T15" fmla="*/ 1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570">
                    <a:moveTo>
                      <a:pt x="0" y="11"/>
                    </a:moveTo>
                    <a:lnTo>
                      <a:pt x="95" y="300"/>
                    </a:lnTo>
                    <a:lnTo>
                      <a:pt x="253" y="570"/>
                    </a:lnTo>
                    <a:lnTo>
                      <a:pt x="186" y="220"/>
                    </a:lnTo>
                    <a:lnTo>
                      <a:pt x="91" y="0"/>
                    </a:lnTo>
                    <a:lnTo>
                      <a:pt x="131" y="27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8" name="Freeform 50"/>
              <p:cNvSpPr>
                <a:spLocks/>
              </p:cNvSpPr>
              <p:nvPr/>
            </p:nvSpPr>
            <p:spPr bwMode="auto">
              <a:xfrm>
                <a:off x="2788" y="1078"/>
                <a:ext cx="39" cy="185"/>
              </a:xfrm>
              <a:custGeom>
                <a:avLst/>
                <a:gdLst>
                  <a:gd name="T0" fmla="*/ 0 w 60"/>
                  <a:gd name="T1" fmla="*/ 0 h 322"/>
                  <a:gd name="T2" fmla="*/ 60 w 60"/>
                  <a:gd name="T3" fmla="*/ 69 h 322"/>
                  <a:gd name="T4" fmla="*/ 60 w 60"/>
                  <a:gd name="T5" fmla="*/ 236 h 322"/>
                  <a:gd name="T6" fmla="*/ 9 w 60"/>
                  <a:gd name="T7" fmla="*/ 322 h 322"/>
                  <a:gd name="T8" fmla="*/ 9 w 60"/>
                  <a:gd name="T9" fmla="*/ 219 h 322"/>
                  <a:gd name="T10" fmla="*/ 38 w 60"/>
                  <a:gd name="T11" fmla="*/ 103 h 322"/>
                  <a:gd name="T12" fmla="*/ 0 w 60"/>
                  <a:gd name="T13" fmla="*/ 0 h 322"/>
                  <a:gd name="T14" fmla="*/ 0 w 60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2">
                    <a:moveTo>
                      <a:pt x="0" y="0"/>
                    </a:moveTo>
                    <a:lnTo>
                      <a:pt x="60" y="69"/>
                    </a:lnTo>
                    <a:lnTo>
                      <a:pt x="60" y="236"/>
                    </a:lnTo>
                    <a:lnTo>
                      <a:pt x="9" y="322"/>
                    </a:lnTo>
                    <a:lnTo>
                      <a:pt x="9" y="219"/>
                    </a:lnTo>
                    <a:lnTo>
                      <a:pt x="38" y="1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9" name="Freeform 51"/>
              <p:cNvSpPr>
                <a:spLocks/>
              </p:cNvSpPr>
              <p:nvPr/>
            </p:nvSpPr>
            <p:spPr bwMode="auto">
              <a:xfrm>
                <a:off x="2589" y="1031"/>
                <a:ext cx="189" cy="38"/>
              </a:xfrm>
              <a:custGeom>
                <a:avLst/>
                <a:gdLst>
                  <a:gd name="T0" fmla="*/ 0 w 300"/>
                  <a:gd name="T1" fmla="*/ 45 h 64"/>
                  <a:gd name="T2" fmla="*/ 118 w 300"/>
                  <a:gd name="T3" fmla="*/ 0 h 64"/>
                  <a:gd name="T4" fmla="*/ 274 w 300"/>
                  <a:gd name="T5" fmla="*/ 21 h 64"/>
                  <a:gd name="T6" fmla="*/ 300 w 300"/>
                  <a:gd name="T7" fmla="*/ 64 h 64"/>
                  <a:gd name="T8" fmla="*/ 251 w 300"/>
                  <a:gd name="T9" fmla="*/ 53 h 64"/>
                  <a:gd name="T10" fmla="*/ 198 w 300"/>
                  <a:gd name="T11" fmla="*/ 30 h 64"/>
                  <a:gd name="T12" fmla="*/ 84 w 300"/>
                  <a:gd name="T13" fmla="*/ 30 h 64"/>
                  <a:gd name="T14" fmla="*/ 0 w 300"/>
                  <a:gd name="T15" fmla="*/ 45 h 64"/>
                  <a:gd name="T16" fmla="*/ 0 w 300"/>
                  <a:gd name="T1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64">
                    <a:moveTo>
                      <a:pt x="0" y="45"/>
                    </a:moveTo>
                    <a:lnTo>
                      <a:pt x="118" y="0"/>
                    </a:lnTo>
                    <a:lnTo>
                      <a:pt x="274" y="21"/>
                    </a:lnTo>
                    <a:lnTo>
                      <a:pt x="300" y="64"/>
                    </a:lnTo>
                    <a:lnTo>
                      <a:pt x="251" y="53"/>
                    </a:lnTo>
                    <a:lnTo>
                      <a:pt x="198" y="30"/>
                    </a:lnTo>
                    <a:lnTo>
                      <a:pt x="84" y="3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0" name="Freeform 52"/>
              <p:cNvSpPr>
                <a:spLocks/>
              </p:cNvSpPr>
              <p:nvPr/>
            </p:nvSpPr>
            <p:spPr bwMode="auto">
              <a:xfrm>
                <a:off x="2901" y="1033"/>
                <a:ext cx="124" cy="32"/>
              </a:xfrm>
              <a:custGeom>
                <a:avLst/>
                <a:gdLst>
                  <a:gd name="T0" fmla="*/ 0 w 196"/>
                  <a:gd name="T1" fmla="*/ 55 h 55"/>
                  <a:gd name="T2" fmla="*/ 67 w 196"/>
                  <a:gd name="T3" fmla="*/ 0 h 55"/>
                  <a:gd name="T4" fmla="*/ 196 w 196"/>
                  <a:gd name="T5" fmla="*/ 1 h 55"/>
                  <a:gd name="T6" fmla="*/ 0 w 196"/>
                  <a:gd name="T7" fmla="*/ 55 h 55"/>
                  <a:gd name="T8" fmla="*/ 0 w 19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5">
                    <a:moveTo>
                      <a:pt x="0" y="55"/>
                    </a:moveTo>
                    <a:lnTo>
                      <a:pt x="67" y="0"/>
                    </a:lnTo>
                    <a:lnTo>
                      <a:pt x="196" y="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1" name="Freeform 53"/>
              <p:cNvSpPr>
                <a:spLocks/>
              </p:cNvSpPr>
              <p:nvPr/>
            </p:nvSpPr>
            <p:spPr bwMode="auto">
              <a:xfrm>
                <a:off x="3059" y="1039"/>
                <a:ext cx="45" cy="38"/>
              </a:xfrm>
              <a:custGeom>
                <a:avLst/>
                <a:gdLst>
                  <a:gd name="T0" fmla="*/ 0 w 72"/>
                  <a:gd name="T1" fmla="*/ 0 h 67"/>
                  <a:gd name="T2" fmla="*/ 72 w 72"/>
                  <a:gd name="T3" fmla="*/ 67 h 67"/>
                  <a:gd name="T4" fmla="*/ 55 w 72"/>
                  <a:gd name="T5" fmla="*/ 23 h 67"/>
                  <a:gd name="T6" fmla="*/ 0 w 72"/>
                  <a:gd name="T7" fmla="*/ 0 h 67"/>
                  <a:gd name="T8" fmla="*/ 0 w 7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7">
                    <a:moveTo>
                      <a:pt x="0" y="0"/>
                    </a:moveTo>
                    <a:lnTo>
                      <a:pt x="72" y="67"/>
                    </a:lnTo>
                    <a:lnTo>
                      <a:pt x="5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2" name="Freeform 54"/>
              <p:cNvSpPr>
                <a:spLocks/>
              </p:cNvSpPr>
              <p:nvPr/>
            </p:nvSpPr>
            <p:spPr bwMode="auto">
              <a:xfrm>
                <a:off x="2910" y="1071"/>
                <a:ext cx="68" cy="39"/>
              </a:xfrm>
              <a:custGeom>
                <a:avLst/>
                <a:gdLst>
                  <a:gd name="T0" fmla="*/ 0 w 109"/>
                  <a:gd name="T1" fmla="*/ 69 h 69"/>
                  <a:gd name="T2" fmla="*/ 52 w 109"/>
                  <a:gd name="T3" fmla="*/ 0 h 69"/>
                  <a:gd name="T4" fmla="*/ 109 w 109"/>
                  <a:gd name="T5" fmla="*/ 0 h 69"/>
                  <a:gd name="T6" fmla="*/ 0 w 109"/>
                  <a:gd name="T7" fmla="*/ 69 h 69"/>
                  <a:gd name="T8" fmla="*/ 0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0" y="69"/>
                    </a:moveTo>
                    <a:lnTo>
                      <a:pt x="52" y="0"/>
                    </a:lnTo>
                    <a:lnTo>
                      <a:pt x="109" y="0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3" name="Freeform 55"/>
              <p:cNvSpPr>
                <a:spLocks/>
              </p:cNvSpPr>
              <p:nvPr/>
            </p:nvSpPr>
            <p:spPr bwMode="auto">
              <a:xfrm>
                <a:off x="2925" y="1071"/>
                <a:ext cx="163" cy="53"/>
              </a:xfrm>
              <a:custGeom>
                <a:avLst/>
                <a:gdLst>
                  <a:gd name="T0" fmla="*/ 118 w 259"/>
                  <a:gd name="T1" fmla="*/ 0 h 93"/>
                  <a:gd name="T2" fmla="*/ 255 w 259"/>
                  <a:gd name="T3" fmla="*/ 55 h 93"/>
                  <a:gd name="T4" fmla="*/ 259 w 259"/>
                  <a:gd name="T5" fmla="*/ 90 h 93"/>
                  <a:gd name="T6" fmla="*/ 196 w 259"/>
                  <a:gd name="T7" fmla="*/ 91 h 93"/>
                  <a:gd name="T8" fmla="*/ 198 w 259"/>
                  <a:gd name="T9" fmla="*/ 63 h 93"/>
                  <a:gd name="T10" fmla="*/ 73 w 259"/>
                  <a:gd name="T11" fmla="*/ 34 h 93"/>
                  <a:gd name="T12" fmla="*/ 29 w 259"/>
                  <a:gd name="T13" fmla="*/ 93 h 93"/>
                  <a:gd name="T14" fmla="*/ 0 w 259"/>
                  <a:gd name="T15" fmla="*/ 86 h 93"/>
                  <a:gd name="T16" fmla="*/ 48 w 259"/>
                  <a:gd name="T17" fmla="*/ 27 h 93"/>
                  <a:gd name="T18" fmla="*/ 133 w 259"/>
                  <a:gd name="T19" fmla="*/ 29 h 93"/>
                  <a:gd name="T20" fmla="*/ 118 w 259"/>
                  <a:gd name="T21" fmla="*/ 0 h 93"/>
                  <a:gd name="T22" fmla="*/ 118 w 259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3">
                    <a:moveTo>
                      <a:pt x="118" y="0"/>
                    </a:moveTo>
                    <a:lnTo>
                      <a:pt x="255" y="55"/>
                    </a:lnTo>
                    <a:lnTo>
                      <a:pt x="259" y="90"/>
                    </a:lnTo>
                    <a:lnTo>
                      <a:pt x="196" y="91"/>
                    </a:lnTo>
                    <a:lnTo>
                      <a:pt x="198" y="63"/>
                    </a:lnTo>
                    <a:lnTo>
                      <a:pt x="73" y="34"/>
                    </a:lnTo>
                    <a:lnTo>
                      <a:pt x="29" y="93"/>
                    </a:lnTo>
                    <a:lnTo>
                      <a:pt x="0" y="86"/>
                    </a:lnTo>
                    <a:lnTo>
                      <a:pt x="48" y="27"/>
                    </a:lnTo>
                    <a:lnTo>
                      <a:pt x="133" y="29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4" name="Freeform 56"/>
              <p:cNvSpPr>
                <a:spLocks/>
              </p:cNvSpPr>
              <p:nvPr/>
            </p:nvSpPr>
            <p:spPr bwMode="auto">
              <a:xfrm>
                <a:off x="2590" y="1072"/>
                <a:ext cx="155" cy="58"/>
              </a:xfrm>
              <a:custGeom>
                <a:avLst/>
                <a:gdLst>
                  <a:gd name="T0" fmla="*/ 213 w 247"/>
                  <a:gd name="T1" fmla="*/ 0 h 99"/>
                  <a:gd name="T2" fmla="*/ 55 w 247"/>
                  <a:gd name="T3" fmla="*/ 27 h 99"/>
                  <a:gd name="T4" fmla="*/ 0 w 247"/>
                  <a:gd name="T5" fmla="*/ 99 h 99"/>
                  <a:gd name="T6" fmla="*/ 53 w 247"/>
                  <a:gd name="T7" fmla="*/ 99 h 99"/>
                  <a:gd name="T8" fmla="*/ 84 w 247"/>
                  <a:gd name="T9" fmla="*/ 57 h 99"/>
                  <a:gd name="T10" fmla="*/ 247 w 247"/>
                  <a:gd name="T11" fmla="*/ 30 h 99"/>
                  <a:gd name="T12" fmla="*/ 156 w 247"/>
                  <a:gd name="T13" fmla="*/ 21 h 99"/>
                  <a:gd name="T14" fmla="*/ 213 w 247"/>
                  <a:gd name="T15" fmla="*/ 0 h 99"/>
                  <a:gd name="T16" fmla="*/ 213 w 247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99">
                    <a:moveTo>
                      <a:pt x="213" y="0"/>
                    </a:moveTo>
                    <a:lnTo>
                      <a:pt x="55" y="27"/>
                    </a:lnTo>
                    <a:lnTo>
                      <a:pt x="0" y="99"/>
                    </a:lnTo>
                    <a:lnTo>
                      <a:pt x="53" y="99"/>
                    </a:lnTo>
                    <a:lnTo>
                      <a:pt x="84" y="57"/>
                    </a:lnTo>
                    <a:lnTo>
                      <a:pt x="247" y="30"/>
                    </a:lnTo>
                    <a:lnTo>
                      <a:pt x="156" y="21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5" name="Freeform 57"/>
              <p:cNvSpPr>
                <a:spLocks/>
              </p:cNvSpPr>
              <p:nvPr/>
            </p:nvSpPr>
            <p:spPr bwMode="auto">
              <a:xfrm>
                <a:off x="2727" y="1095"/>
                <a:ext cx="41" cy="35"/>
              </a:xfrm>
              <a:custGeom>
                <a:avLst/>
                <a:gdLst>
                  <a:gd name="T0" fmla="*/ 0 w 64"/>
                  <a:gd name="T1" fmla="*/ 0 h 59"/>
                  <a:gd name="T2" fmla="*/ 26 w 64"/>
                  <a:gd name="T3" fmla="*/ 59 h 59"/>
                  <a:gd name="T4" fmla="*/ 64 w 64"/>
                  <a:gd name="T5" fmla="*/ 47 h 59"/>
                  <a:gd name="T6" fmla="*/ 0 w 64"/>
                  <a:gd name="T7" fmla="*/ 0 h 59"/>
                  <a:gd name="T8" fmla="*/ 0 w 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0" y="0"/>
                    </a:moveTo>
                    <a:lnTo>
                      <a:pt x="26" y="59"/>
                    </a:lnTo>
                    <a:lnTo>
                      <a:pt x="6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6" name="Freeform 58"/>
              <p:cNvSpPr>
                <a:spLocks/>
              </p:cNvSpPr>
              <p:nvPr/>
            </p:nvSpPr>
            <p:spPr bwMode="auto">
              <a:xfrm>
                <a:off x="2977" y="1125"/>
                <a:ext cx="62" cy="16"/>
              </a:xfrm>
              <a:custGeom>
                <a:avLst/>
                <a:gdLst>
                  <a:gd name="T0" fmla="*/ 0 w 97"/>
                  <a:gd name="T1" fmla="*/ 0 h 29"/>
                  <a:gd name="T2" fmla="*/ 97 w 97"/>
                  <a:gd name="T3" fmla="*/ 2 h 29"/>
                  <a:gd name="T4" fmla="*/ 66 w 97"/>
                  <a:gd name="T5" fmla="*/ 29 h 29"/>
                  <a:gd name="T6" fmla="*/ 0 w 97"/>
                  <a:gd name="T7" fmla="*/ 0 h 29"/>
                  <a:gd name="T8" fmla="*/ 0 w 9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9">
                    <a:moveTo>
                      <a:pt x="0" y="0"/>
                    </a:moveTo>
                    <a:lnTo>
                      <a:pt x="97" y="2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7" name="Freeform 59"/>
              <p:cNvSpPr>
                <a:spLocks/>
              </p:cNvSpPr>
              <p:nvPr/>
            </p:nvSpPr>
            <p:spPr bwMode="auto">
              <a:xfrm>
                <a:off x="2633" y="1127"/>
                <a:ext cx="103" cy="19"/>
              </a:xfrm>
              <a:custGeom>
                <a:avLst/>
                <a:gdLst>
                  <a:gd name="T0" fmla="*/ 0 w 166"/>
                  <a:gd name="T1" fmla="*/ 0 h 32"/>
                  <a:gd name="T2" fmla="*/ 54 w 166"/>
                  <a:gd name="T3" fmla="*/ 10 h 32"/>
                  <a:gd name="T4" fmla="*/ 166 w 166"/>
                  <a:gd name="T5" fmla="*/ 10 h 32"/>
                  <a:gd name="T6" fmla="*/ 76 w 166"/>
                  <a:gd name="T7" fmla="*/ 32 h 32"/>
                  <a:gd name="T8" fmla="*/ 12 w 166"/>
                  <a:gd name="T9" fmla="*/ 15 h 32"/>
                  <a:gd name="T10" fmla="*/ 0 w 166"/>
                  <a:gd name="T11" fmla="*/ 0 h 32"/>
                  <a:gd name="T12" fmla="*/ 0 w 16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2">
                    <a:moveTo>
                      <a:pt x="0" y="0"/>
                    </a:moveTo>
                    <a:lnTo>
                      <a:pt x="54" y="10"/>
                    </a:lnTo>
                    <a:lnTo>
                      <a:pt x="166" y="10"/>
                    </a:lnTo>
                    <a:lnTo>
                      <a:pt x="76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8" name="Freeform 60"/>
              <p:cNvSpPr>
                <a:spLocks/>
              </p:cNvSpPr>
              <p:nvPr/>
            </p:nvSpPr>
            <p:spPr bwMode="auto">
              <a:xfrm>
                <a:off x="2687" y="1093"/>
                <a:ext cx="42" cy="38"/>
              </a:xfrm>
              <a:custGeom>
                <a:avLst/>
                <a:gdLst>
                  <a:gd name="T0" fmla="*/ 0 w 65"/>
                  <a:gd name="T1" fmla="*/ 8 h 67"/>
                  <a:gd name="T2" fmla="*/ 6 w 65"/>
                  <a:gd name="T3" fmla="*/ 40 h 67"/>
                  <a:gd name="T4" fmla="*/ 34 w 65"/>
                  <a:gd name="T5" fmla="*/ 29 h 67"/>
                  <a:gd name="T6" fmla="*/ 34 w 65"/>
                  <a:gd name="T7" fmla="*/ 67 h 67"/>
                  <a:gd name="T8" fmla="*/ 55 w 65"/>
                  <a:gd name="T9" fmla="*/ 46 h 67"/>
                  <a:gd name="T10" fmla="*/ 65 w 65"/>
                  <a:gd name="T11" fmla="*/ 0 h 67"/>
                  <a:gd name="T12" fmla="*/ 0 w 65"/>
                  <a:gd name="T13" fmla="*/ 8 h 67"/>
                  <a:gd name="T14" fmla="*/ 0 w 65"/>
                  <a:gd name="T15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0" y="8"/>
                    </a:moveTo>
                    <a:lnTo>
                      <a:pt x="6" y="40"/>
                    </a:lnTo>
                    <a:lnTo>
                      <a:pt x="34" y="29"/>
                    </a:lnTo>
                    <a:lnTo>
                      <a:pt x="34" y="67"/>
                    </a:lnTo>
                    <a:lnTo>
                      <a:pt x="55" y="46"/>
                    </a:lnTo>
                    <a:lnTo>
                      <a:pt x="6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9" name="Freeform 61"/>
              <p:cNvSpPr>
                <a:spLocks/>
              </p:cNvSpPr>
              <p:nvPr/>
            </p:nvSpPr>
            <p:spPr bwMode="auto">
              <a:xfrm>
                <a:off x="2649" y="1092"/>
                <a:ext cx="15" cy="36"/>
              </a:xfrm>
              <a:custGeom>
                <a:avLst/>
                <a:gdLst>
                  <a:gd name="T0" fmla="*/ 0 w 25"/>
                  <a:gd name="T1" fmla="*/ 10 h 65"/>
                  <a:gd name="T2" fmla="*/ 25 w 25"/>
                  <a:gd name="T3" fmla="*/ 65 h 65"/>
                  <a:gd name="T4" fmla="*/ 25 w 25"/>
                  <a:gd name="T5" fmla="*/ 0 h 65"/>
                  <a:gd name="T6" fmla="*/ 0 w 25"/>
                  <a:gd name="T7" fmla="*/ 10 h 65"/>
                  <a:gd name="T8" fmla="*/ 0 w 25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10"/>
                    </a:moveTo>
                    <a:lnTo>
                      <a:pt x="25" y="65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0" name="Freeform 62"/>
              <p:cNvSpPr>
                <a:spLocks/>
              </p:cNvSpPr>
              <p:nvPr/>
            </p:nvSpPr>
            <p:spPr bwMode="auto">
              <a:xfrm>
                <a:off x="2962" y="1089"/>
                <a:ext cx="14" cy="36"/>
              </a:xfrm>
              <a:custGeom>
                <a:avLst/>
                <a:gdLst>
                  <a:gd name="T0" fmla="*/ 0 w 21"/>
                  <a:gd name="T1" fmla="*/ 9 h 62"/>
                  <a:gd name="T2" fmla="*/ 21 w 21"/>
                  <a:gd name="T3" fmla="*/ 62 h 62"/>
                  <a:gd name="T4" fmla="*/ 21 w 21"/>
                  <a:gd name="T5" fmla="*/ 0 h 62"/>
                  <a:gd name="T6" fmla="*/ 0 w 21"/>
                  <a:gd name="T7" fmla="*/ 9 h 62"/>
                  <a:gd name="T8" fmla="*/ 0 w 21"/>
                  <a:gd name="T9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2">
                    <a:moveTo>
                      <a:pt x="0" y="9"/>
                    </a:moveTo>
                    <a:lnTo>
                      <a:pt x="21" y="6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1" name="Freeform 63"/>
              <p:cNvSpPr>
                <a:spLocks/>
              </p:cNvSpPr>
              <p:nvPr/>
            </p:nvSpPr>
            <p:spPr bwMode="auto">
              <a:xfrm>
                <a:off x="2996" y="1094"/>
                <a:ext cx="36" cy="39"/>
              </a:xfrm>
              <a:custGeom>
                <a:avLst/>
                <a:gdLst>
                  <a:gd name="T0" fmla="*/ 10 w 59"/>
                  <a:gd name="T1" fmla="*/ 0 h 69"/>
                  <a:gd name="T2" fmla="*/ 0 w 59"/>
                  <a:gd name="T3" fmla="*/ 32 h 69"/>
                  <a:gd name="T4" fmla="*/ 25 w 59"/>
                  <a:gd name="T5" fmla="*/ 32 h 69"/>
                  <a:gd name="T6" fmla="*/ 25 w 59"/>
                  <a:gd name="T7" fmla="*/ 69 h 69"/>
                  <a:gd name="T8" fmla="*/ 50 w 59"/>
                  <a:gd name="T9" fmla="*/ 48 h 69"/>
                  <a:gd name="T10" fmla="*/ 59 w 59"/>
                  <a:gd name="T11" fmla="*/ 6 h 69"/>
                  <a:gd name="T12" fmla="*/ 10 w 59"/>
                  <a:gd name="T13" fmla="*/ 0 h 69"/>
                  <a:gd name="T14" fmla="*/ 10 w 59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9">
                    <a:moveTo>
                      <a:pt x="10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0" y="48"/>
                    </a:lnTo>
                    <a:lnTo>
                      <a:pt x="59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2" name="Freeform 64"/>
              <p:cNvSpPr>
                <a:spLocks/>
              </p:cNvSpPr>
              <p:nvPr/>
            </p:nvSpPr>
            <p:spPr bwMode="auto">
              <a:xfrm>
                <a:off x="2832" y="1269"/>
                <a:ext cx="129" cy="45"/>
              </a:xfrm>
              <a:custGeom>
                <a:avLst/>
                <a:gdLst>
                  <a:gd name="T0" fmla="*/ 103 w 203"/>
                  <a:gd name="T1" fmla="*/ 25 h 80"/>
                  <a:gd name="T2" fmla="*/ 0 w 203"/>
                  <a:gd name="T3" fmla="*/ 74 h 80"/>
                  <a:gd name="T4" fmla="*/ 57 w 203"/>
                  <a:gd name="T5" fmla="*/ 80 h 80"/>
                  <a:gd name="T6" fmla="*/ 106 w 203"/>
                  <a:gd name="T7" fmla="*/ 55 h 80"/>
                  <a:gd name="T8" fmla="*/ 184 w 203"/>
                  <a:gd name="T9" fmla="*/ 65 h 80"/>
                  <a:gd name="T10" fmla="*/ 203 w 203"/>
                  <a:gd name="T11" fmla="*/ 15 h 80"/>
                  <a:gd name="T12" fmla="*/ 184 w 203"/>
                  <a:gd name="T13" fmla="*/ 0 h 80"/>
                  <a:gd name="T14" fmla="*/ 171 w 203"/>
                  <a:gd name="T15" fmla="*/ 46 h 80"/>
                  <a:gd name="T16" fmla="*/ 103 w 203"/>
                  <a:gd name="T17" fmla="*/ 25 h 80"/>
                  <a:gd name="T18" fmla="*/ 103 w 203"/>
                  <a:gd name="T19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80">
                    <a:moveTo>
                      <a:pt x="103" y="25"/>
                    </a:moveTo>
                    <a:lnTo>
                      <a:pt x="0" y="74"/>
                    </a:lnTo>
                    <a:lnTo>
                      <a:pt x="57" y="80"/>
                    </a:lnTo>
                    <a:lnTo>
                      <a:pt x="106" y="55"/>
                    </a:lnTo>
                    <a:lnTo>
                      <a:pt x="184" y="65"/>
                    </a:lnTo>
                    <a:lnTo>
                      <a:pt x="203" y="15"/>
                    </a:lnTo>
                    <a:lnTo>
                      <a:pt x="184" y="0"/>
                    </a:lnTo>
                    <a:lnTo>
                      <a:pt x="171" y="46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3" name="Freeform 65"/>
              <p:cNvSpPr>
                <a:spLocks/>
              </p:cNvSpPr>
              <p:nvPr/>
            </p:nvSpPr>
            <p:spPr bwMode="auto">
              <a:xfrm>
                <a:off x="2772" y="1288"/>
                <a:ext cx="45" cy="10"/>
              </a:xfrm>
              <a:custGeom>
                <a:avLst/>
                <a:gdLst>
                  <a:gd name="T0" fmla="*/ 72 w 72"/>
                  <a:gd name="T1" fmla="*/ 10 h 19"/>
                  <a:gd name="T2" fmla="*/ 38 w 72"/>
                  <a:gd name="T3" fmla="*/ 0 h 19"/>
                  <a:gd name="T4" fmla="*/ 0 w 72"/>
                  <a:gd name="T5" fmla="*/ 19 h 19"/>
                  <a:gd name="T6" fmla="*/ 72 w 72"/>
                  <a:gd name="T7" fmla="*/ 10 h 19"/>
                  <a:gd name="T8" fmla="*/ 72 w 7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">
                    <a:moveTo>
                      <a:pt x="72" y="1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72" y="10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4" name="Freeform 66"/>
              <p:cNvSpPr>
                <a:spLocks/>
              </p:cNvSpPr>
              <p:nvPr/>
            </p:nvSpPr>
            <p:spPr bwMode="auto">
              <a:xfrm>
                <a:off x="2657" y="1273"/>
                <a:ext cx="69" cy="106"/>
              </a:xfrm>
              <a:custGeom>
                <a:avLst/>
                <a:gdLst>
                  <a:gd name="T0" fmla="*/ 111 w 111"/>
                  <a:gd name="T1" fmla="*/ 0 h 182"/>
                  <a:gd name="T2" fmla="*/ 0 w 111"/>
                  <a:gd name="T3" fmla="*/ 95 h 182"/>
                  <a:gd name="T4" fmla="*/ 0 w 111"/>
                  <a:gd name="T5" fmla="*/ 182 h 182"/>
                  <a:gd name="T6" fmla="*/ 111 w 111"/>
                  <a:gd name="T7" fmla="*/ 0 h 182"/>
                  <a:gd name="T8" fmla="*/ 111 w 111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82">
                    <a:moveTo>
                      <a:pt x="111" y="0"/>
                    </a:moveTo>
                    <a:lnTo>
                      <a:pt x="0" y="95"/>
                    </a:lnTo>
                    <a:lnTo>
                      <a:pt x="0" y="182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5" name="Freeform 67"/>
              <p:cNvSpPr>
                <a:spLocks/>
              </p:cNvSpPr>
              <p:nvPr/>
            </p:nvSpPr>
            <p:spPr bwMode="auto">
              <a:xfrm>
                <a:off x="2976" y="1275"/>
                <a:ext cx="69" cy="104"/>
              </a:xfrm>
              <a:custGeom>
                <a:avLst/>
                <a:gdLst>
                  <a:gd name="T0" fmla="*/ 0 w 110"/>
                  <a:gd name="T1" fmla="*/ 0 h 178"/>
                  <a:gd name="T2" fmla="*/ 110 w 110"/>
                  <a:gd name="T3" fmla="*/ 129 h 178"/>
                  <a:gd name="T4" fmla="*/ 84 w 110"/>
                  <a:gd name="T5" fmla="*/ 178 h 178"/>
                  <a:gd name="T6" fmla="*/ 0 w 110"/>
                  <a:gd name="T7" fmla="*/ 0 h 178"/>
                  <a:gd name="T8" fmla="*/ 0 w 110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78">
                    <a:moveTo>
                      <a:pt x="0" y="0"/>
                    </a:moveTo>
                    <a:lnTo>
                      <a:pt x="110" y="129"/>
                    </a:lnTo>
                    <a:lnTo>
                      <a:pt x="84" y="1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6" name="Freeform 68"/>
              <p:cNvSpPr>
                <a:spLocks/>
              </p:cNvSpPr>
              <p:nvPr/>
            </p:nvSpPr>
            <p:spPr bwMode="auto">
              <a:xfrm>
                <a:off x="2697" y="1348"/>
                <a:ext cx="309" cy="34"/>
              </a:xfrm>
              <a:custGeom>
                <a:avLst/>
                <a:gdLst>
                  <a:gd name="T0" fmla="*/ 29 w 491"/>
                  <a:gd name="T1" fmla="*/ 23 h 61"/>
                  <a:gd name="T2" fmla="*/ 219 w 491"/>
                  <a:gd name="T3" fmla="*/ 23 h 61"/>
                  <a:gd name="T4" fmla="*/ 453 w 491"/>
                  <a:gd name="T5" fmla="*/ 27 h 61"/>
                  <a:gd name="T6" fmla="*/ 453 w 491"/>
                  <a:gd name="T7" fmla="*/ 61 h 61"/>
                  <a:gd name="T8" fmla="*/ 491 w 491"/>
                  <a:gd name="T9" fmla="*/ 27 h 61"/>
                  <a:gd name="T10" fmla="*/ 481 w 491"/>
                  <a:gd name="T11" fmla="*/ 10 h 61"/>
                  <a:gd name="T12" fmla="*/ 310 w 491"/>
                  <a:gd name="T13" fmla="*/ 0 h 61"/>
                  <a:gd name="T14" fmla="*/ 261 w 491"/>
                  <a:gd name="T15" fmla="*/ 13 h 61"/>
                  <a:gd name="T16" fmla="*/ 202 w 491"/>
                  <a:gd name="T17" fmla="*/ 0 h 61"/>
                  <a:gd name="T18" fmla="*/ 0 w 491"/>
                  <a:gd name="T19" fmla="*/ 8 h 61"/>
                  <a:gd name="T20" fmla="*/ 29 w 491"/>
                  <a:gd name="T21" fmla="*/ 23 h 61"/>
                  <a:gd name="T22" fmla="*/ 29 w 491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61">
                    <a:moveTo>
                      <a:pt x="29" y="23"/>
                    </a:moveTo>
                    <a:lnTo>
                      <a:pt x="219" y="23"/>
                    </a:lnTo>
                    <a:lnTo>
                      <a:pt x="453" y="27"/>
                    </a:lnTo>
                    <a:lnTo>
                      <a:pt x="453" y="61"/>
                    </a:lnTo>
                    <a:lnTo>
                      <a:pt x="491" y="27"/>
                    </a:lnTo>
                    <a:lnTo>
                      <a:pt x="481" y="10"/>
                    </a:lnTo>
                    <a:lnTo>
                      <a:pt x="310" y="0"/>
                    </a:lnTo>
                    <a:lnTo>
                      <a:pt x="261" y="13"/>
                    </a:lnTo>
                    <a:lnTo>
                      <a:pt x="202" y="0"/>
                    </a:lnTo>
                    <a:lnTo>
                      <a:pt x="0" y="8"/>
                    </a:lnTo>
                    <a:lnTo>
                      <a:pt x="29" y="23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7" name="Freeform 69"/>
              <p:cNvSpPr>
                <a:spLocks/>
              </p:cNvSpPr>
              <p:nvPr/>
            </p:nvSpPr>
            <p:spPr bwMode="auto">
              <a:xfrm>
                <a:off x="2705" y="1354"/>
                <a:ext cx="26" cy="27"/>
              </a:xfrm>
              <a:custGeom>
                <a:avLst/>
                <a:gdLst>
                  <a:gd name="T0" fmla="*/ 0 w 41"/>
                  <a:gd name="T1" fmla="*/ 0 h 49"/>
                  <a:gd name="T2" fmla="*/ 17 w 41"/>
                  <a:gd name="T3" fmla="*/ 36 h 49"/>
                  <a:gd name="T4" fmla="*/ 41 w 41"/>
                  <a:gd name="T5" fmla="*/ 49 h 49"/>
                  <a:gd name="T6" fmla="*/ 41 w 41"/>
                  <a:gd name="T7" fmla="*/ 5 h 49"/>
                  <a:gd name="T8" fmla="*/ 0 w 41"/>
                  <a:gd name="T9" fmla="*/ 0 h 49"/>
                  <a:gd name="T10" fmla="*/ 0 w 4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lnTo>
                      <a:pt x="17" y="36"/>
                    </a:lnTo>
                    <a:lnTo>
                      <a:pt x="41" y="49"/>
                    </a:lnTo>
                    <a:lnTo>
                      <a:pt x="4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8" name="Freeform 70"/>
              <p:cNvSpPr>
                <a:spLocks/>
              </p:cNvSpPr>
              <p:nvPr/>
            </p:nvSpPr>
            <p:spPr bwMode="auto">
              <a:xfrm>
                <a:off x="2739" y="1387"/>
                <a:ext cx="237" cy="30"/>
              </a:xfrm>
              <a:custGeom>
                <a:avLst/>
                <a:gdLst>
                  <a:gd name="T0" fmla="*/ 0 w 374"/>
                  <a:gd name="T1" fmla="*/ 0 h 52"/>
                  <a:gd name="T2" fmla="*/ 106 w 374"/>
                  <a:gd name="T3" fmla="*/ 33 h 52"/>
                  <a:gd name="T4" fmla="*/ 264 w 374"/>
                  <a:gd name="T5" fmla="*/ 33 h 52"/>
                  <a:gd name="T6" fmla="*/ 374 w 374"/>
                  <a:gd name="T7" fmla="*/ 2 h 52"/>
                  <a:gd name="T8" fmla="*/ 260 w 374"/>
                  <a:gd name="T9" fmla="*/ 52 h 52"/>
                  <a:gd name="T10" fmla="*/ 102 w 374"/>
                  <a:gd name="T11" fmla="*/ 52 h 52"/>
                  <a:gd name="T12" fmla="*/ 0 w 374"/>
                  <a:gd name="T13" fmla="*/ 0 h 52"/>
                  <a:gd name="T14" fmla="*/ 0 w 37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52">
                    <a:moveTo>
                      <a:pt x="0" y="0"/>
                    </a:moveTo>
                    <a:lnTo>
                      <a:pt x="106" y="33"/>
                    </a:lnTo>
                    <a:lnTo>
                      <a:pt x="264" y="33"/>
                    </a:lnTo>
                    <a:lnTo>
                      <a:pt x="374" y="2"/>
                    </a:lnTo>
                    <a:lnTo>
                      <a:pt x="260" y="52"/>
                    </a:lnTo>
                    <a:lnTo>
                      <a:pt x="102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9" name="Freeform 71"/>
              <p:cNvSpPr>
                <a:spLocks/>
              </p:cNvSpPr>
              <p:nvPr/>
            </p:nvSpPr>
            <p:spPr bwMode="auto">
              <a:xfrm>
                <a:off x="2727" y="1387"/>
                <a:ext cx="252" cy="65"/>
              </a:xfrm>
              <a:custGeom>
                <a:avLst/>
                <a:gdLst>
                  <a:gd name="T0" fmla="*/ 49 w 401"/>
                  <a:gd name="T1" fmla="*/ 59 h 114"/>
                  <a:gd name="T2" fmla="*/ 133 w 401"/>
                  <a:gd name="T3" fmla="*/ 114 h 114"/>
                  <a:gd name="T4" fmla="*/ 281 w 401"/>
                  <a:gd name="T5" fmla="*/ 114 h 114"/>
                  <a:gd name="T6" fmla="*/ 359 w 401"/>
                  <a:gd name="T7" fmla="*/ 54 h 114"/>
                  <a:gd name="T8" fmla="*/ 401 w 401"/>
                  <a:gd name="T9" fmla="*/ 10 h 114"/>
                  <a:gd name="T10" fmla="*/ 275 w 401"/>
                  <a:gd name="T11" fmla="*/ 90 h 114"/>
                  <a:gd name="T12" fmla="*/ 121 w 401"/>
                  <a:gd name="T13" fmla="*/ 90 h 114"/>
                  <a:gd name="T14" fmla="*/ 0 w 401"/>
                  <a:gd name="T15" fmla="*/ 0 h 114"/>
                  <a:gd name="T16" fmla="*/ 49 w 401"/>
                  <a:gd name="T17" fmla="*/ 59 h 114"/>
                  <a:gd name="T18" fmla="*/ 49 w 401"/>
                  <a:gd name="T19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114">
                    <a:moveTo>
                      <a:pt x="49" y="59"/>
                    </a:moveTo>
                    <a:lnTo>
                      <a:pt x="133" y="114"/>
                    </a:lnTo>
                    <a:lnTo>
                      <a:pt x="281" y="114"/>
                    </a:lnTo>
                    <a:lnTo>
                      <a:pt x="359" y="54"/>
                    </a:lnTo>
                    <a:lnTo>
                      <a:pt x="401" y="10"/>
                    </a:lnTo>
                    <a:lnTo>
                      <a:pt x="275" y="90"/>
                    </a:lnTo>
                    <a:lnTo>
                      <a:pt x="121" y="90"/>
                    </a:lnTo>
                    <a:lnTo>
                      <a:pt x="0" y="0"/>
                    </a:lnTo>
                    <a:lnTo>
                      <a:pt x="49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0" name="Freeform 72"/>
              <p:cNvSpPr>
                <a:spLocks/>
              </p:cNvSpPr>
              <p:nvPr/>
            </p:nvSpPr>
            <p:spPr bwMode="auto">
              <a:xfrm>
                <a:off x="2270" y="576"/>
                <a:ext cx="646" cy="1151"/>
              </a:xfrm>
              <a:custGeom>
                <a:avLst/>
                <a:gdLst>
                  <a:gd name="T0" fmla="*/ 1027 w 1027"/>
                  <a:gd name="T1" fmla="*/ 4 h 2004"/>
                  <a:gd name="T2" fmla="*/ 730 w 1027"/>
                  <a:gd name="T3" fmla="*/ 0 h 2004"/>
                  <a:gd name="T4" fmla="*/ 373 w 1027"/>
                  <a:gd name="T5" fmla="*/ 177 h 2004"/>
                  <a:gd name="T6" fmla="*/ 164 w 1027"/>
                  <a:gd name="T7" fmla="*/ 743 h 2004"/>
                  <a:gd name="T8" fmla="*/ 130 w 1027"/>
                  <a:gd name="T9" fmla="*/ 968 h 2004"/>
                  <a:gd name="T10" fmla="*/ 130 w 1027"/>
                  <a:gd name="T11" fmla="*/ 1513 h 2004"/>
                  <a:gd name="T12" fmla="*/ 65 w 1027"/>
                  <a:gd name="T13" fmla="*/ 1793 h 2004"/>
                  <a:gd name="T14" fmla="*/ 0 w 1027"/>
                  <a:gd name="T15" fmla="*/ 2004 h 2004"/>
                  <a:gd name="T16" fmla="*/ 287 w 1027"/>
                  <a:gd name="T17" fmla="*/ 2000 h 2004"/>
                  <a:gd name="T18" fmla="*/ 430 w 1027"/>
                  <a:gd name="T19" fmla="*/ 1789 h 2004"/>
                  <a:gd name="T20" fmla="*/ 421 w 1027"/>
                  <a:gd name="T21" fmla="*/ 1899 h 2004"/>
                  <a:gd name="T22" fmla="*/ 502 w 1027"/>
                  <a:gd name="T23" fmla="*/ 1608 h 2004"/>
                  <a:gd name="T24" fmla="*/ 533 w 1027"/>
                  <a:gd name="T25" fmla="*/ 1595 h 2004"/>
                  <a:gd name="T26" fmla="*/ 537 w 1027"/>
                  <a:gd name="T27" fmla="*/ 1819 h 2004"/>
                  <a:gd name="T28" fmla="*/ 605 w 1027"/>
                  <a:gd name="T29" fmla="*/ 2004 h 2004"/>
                  <a:gd name="T30" fmla="*/ 704 w 1027"/>
                  <a:gd name="T31" fmla="*/ 2004 h 2004"/>
                  <a:gd name="T32" fmla="*/ 584 w 1027"/>
                  <a:gd name="T33" fmla="*/ 1806 h 2004"/>
                  <a:gd name="T34" fmla="*/ 576 w 1027"/>
                  <a:gd name="T35" fmla="*/ 1599 h 2004"/>
                  <a:gd name="T36" fmla="*/ 687 w 1027"/>
                  <a:gd name="T37" fmla="*/ 1663 h 2004"/>
                  <a:gd name="T38" fmla="*/ 476 w 1027"/>
                  <a:gd name="T39" fmla="*/ 1462 h 2004"/>
                  <a:gd name="T40" fmla="*/ 421 w 1027"/>
                  <a:gd name="T41" fmla="*/ 1306 h 2004"/>
                  <a:gd name="T42" fmla="*/ 390 w 1027"/>
                  <a:gd name="T43" fmla="*/ 1350 h 2004"/>
                  <a:gd name="T44" fmla="*/ 390 w 1027"/>
                  <a:gd name="T45" fmla="*/ 1608 h 2004"/>
                  <a:gd name="T46" fmla="*/ 318 w 1027"/>
                  <a:gd name="T47" fmla="*/ 1874 h 2004"/>
                  <a:gd name="T48" fmla="*/ 314 w 1027"/>
                  <a:gd name="T49" fmla="*/ 1547 h 2004"/>
                  <a:gd name="T50" fmla="*/ 202 w 1027"/>
                  <a:gd name="T51" fmla="*/ 1831 h 2004"/>
                  <a:gd name="T52" fmla="*/ 185 w 1027"/>
                  <a:gd name="T53" fmla="*/ 1380 h 2004"/>
                  <a:gd name="T54" fmla="*/ 158 w 1027"/>
                  <a:gd name="T55" fmla="*/ 945 h 2004"/>
                  <a:gd name="T56" fmla="*/ 189 w 1027"/>
                  <a:gd name="T57" fmla="*/ 781 h 2004"/>
                  <a:gd name="T58" fmla="*/ 335 w 1027"/>
                  <a:gd name="T59" fmla="*/ 454 h 2004"/>
                  <a:gd name="T60" fmla="*/ 451 w 1027"/>
                  <a:gd name="T61" fmla="*/ 205 h 2004"/>
                  <a:gd name="T62" fmla="*/ 692 w 1027"/>
                  <a:gd name="T63" fmla="*/ 65 h 2004"/>
                  <a:gd name="T64" fmla="*/ 1027 w 1027"/>
                  <a:gd name="T65" fmla="*/ 4 h 2004"/>
                  <a:gd name="T66" fmla="*/ 1027 w 1027"/>
                  <a:gd name="T67" fmla="*/ 4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7" h="2004">
                    <a:moveTo>
                      <a:pt x="1027" y="4"/>
                    </a:moveTo>
                    <a:lnTo>
                      <a:pt x="730" y="0"/>
                    </a:lnTo>
                    <a:lnTo>
                      <a:pt x="373" y="177"/>
                    </a:lnTo>
                    <a:lnTo>
                      <a:pt x="164" y="743"/>
                    </a:lnTo>
                    <a:lnTo>
                      <a:pt x="130" y="968"/>
                    </a:lnTo>
                    <a:lnTo>
                      <a:pt x="130" y="1513"/>
                    </a:lnTo>
                    <a:lnTo>
                      <a:pt x="65" y="1793"/>
                    </a:lnTo>
                    <a:lnTo>
                      <a:pt x="0" y="2004"/>
                    </a:lnTo>
                    <a:lnTo>
                      <a:pt x="287" y="2000"/>
                    </a:lnTo>
                    <a:lnTo>
                      <a:pt x="430" y="1789"/>
                    </a:lnTo>
                    <a:lnTo>
                      <a:pt x="421" y="1899"/>
                    </a:lnTo>
                    <a:lnTo>
                      <a:pt x="502" y="1608"/>
                    </a:lnTo>
                    <a:lnTo>
                      <a:pt x="533" y="1595"/>
                    </a:lnTo>
                    <a:lnTo>
                      <a:pt x="537" y="1819"/>
                    </a:lnTo>
                    <a:lnTo>
                      <a:pt x="605" y="2004"/>
                    </a:lnTo>
                    <a:lnTo>
                      <a:pt x="704" y="2004"/>
                    </a:lnTo>
                    <a:lnTo>
                      <a:pt x="584" y="1806"/>
                    </a:lnTo>
                    <a:lnTo>
                      <a:pt x="576" y="1599"/>
                    </a:lnTo>
                    <a:lnTo>
                      <a:pt x="687" y="1663"/>
                    </a:lnTo>
                    <a:lnTo>
                      <a:pt x="476" y="1462"/>
                    </a:lnTo>
                    <a:lnTo>
                      <a:pt x="421" y="1306"/>
                    </a:lnTo>
                    <a:lnTo>
                      <a:pt x="390" y="1350"/>
                    </a:lnTo>
                    <a:lnTo>
                      <a:pt x="390" y="1608"/>
                    </a:lnTo>
                    <a:lnTo>
                      <a:pt x="318" y="1874"/>
                    </a:lnTo>
                    <a:lnTo>
                      <a:pt x="314" y="1547"/>
                    </a:lnTo>
                    <a:lnTo>
                      <a:pt x="202" y="1831"/>
                    </a:lnTo>
                    <a:lnTo>
                      <a:pt x="185" y="1380"/>
                    </a:lnTo>
                    <a:lnTo>
                      <a:pt x="158" y="945"/>
                    </a:lnTo>
                    <a:lnTo>
                      <a:pt x="189" y="781"/>
                    </a:lnTo>
                    <a:lnTo>
                      <a:pt x="335" y="454"/>
                    </a:lnTo>
                    <a:lnTo>
                      <a:pt x="451" y="205"/>
                    </a:lnTo>
                    <a:lnTo>
                      <a:pt x="692" y="65"/>
                    </a:lnTo>
                    <a:lnTo>
                      <a:pt x="1027" y="4"/>
                    </a:lnTo>
                    <a:lnTo>
                      <a:pt x="10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1" name="Freeform 73"/>
              <p:cNvSpPr>
                <a:spLocks/>
              </p:cNvSpPr>
              <p:nvPr/>
            </p:nvSpPr>
            <p:spPr bwMode="auto">
              <a:xfrm>
                <a:off x="2605" y="840"/>
                <a:ext cx="798" cy="887"/>
              </a:xfrm>
              <a:custGeom>
                <a:avLst/>
                <a:gdLst>
                  <a:gd name="T0" fmla="*/ 739 w 1266"/>
                  <a:gd name="T1" fmla="*/ 0 h 1544"/>
                  <a:gd name="T2" fmla="*/ 657 w 1266"/>
                  <a:gd name="T3" fmla="*/ 158 h 1544"/>
                  <a:gd name="T4" fmla="*/ 494 w 1266"/>
                  <a:gd name="T5" fmla="*/ 249 h 1544"/>
                  <a:gd name="T6" fmla="*/ 232 w 1266"/>
                  <a:gd name="T7" fmla="*/ 223 h 1544"/>
                  <a:gd name="T8" fmla="*/ 403 w 1266"/>
                  <a:gd name="T9" fmla="*/ 141 h 1544"/>
                  <a:gd name="T10" fmla="*/ 218 w 1266"/>
                  <a:gd name="T11" fmla="*/ 167 h 1544"/>
                  <a:gd name="T12" fmla="*/ 0 w 1266"/>
                  <a:gd name="T13" fmla="*/ 314 h 1544"/>
                  <a:gd name="T14" fmla="*/ 99 w 1266"/>
                  <a:gd name="T15" fmla="*/ 314 h 1544"/>
                  <a:gd name="T16" fmla="*/ 218 w 1266"/>
                  <a:gd name="T17" fmla="*/ 280 h 1544"/>
                  <a:gd name="T18" fmla="*/ 488 w 1266"/>
                  <a:gd name="T19" fmla="*/ 314 h 1544"/>
                  <a:gd name="T20" fmla="*/ 713 w 1266"/>
                  <a:gd name="T21" fmla="*/ 205 h 1544"/>
                  <a:gd name="T22" fmla="*/ 747 w 1266"/>
                  <a:gd name="T23" fmla="*/ 95 h 1544"/>
                  <a:gd name="T24" fmla="*/ 768 w 1266"/>
                  <a:gd name="T25" fmla="*/ 211 h 1544"/>
                  <a:gd name="T26" fmla="*/ 756 w 1266"/>
                  <a:gd name="T27" fmla="*/ 287 h 1544"/>
                  <a:gd name="T28" fmla="*/ 815 w 1266"/>
                  <a:gd name="T29" fmla="*/ 276 h 1544"/>
                  <a:gd name="T30" fmla="*/ 876 w 1266"/>
                  <a:gd name="T31" fmla="*/ 434 h 1544"/>
                  <a:gd name="T32" fmla="*/ 958 w 1266"/>
                  <a:gd name="T33" fmla="*/ 559 h 1544"/>
                  <a:gd name="T34" fmla="*/ 918 w 1266"/>
                  <a:gd name="T35" fmla="*/ 675 h 1544"/>
                  <a:gd name="T36" fmla="*/ 965 w 1266"/>
                  <a:gd name="T37" fmla="*/ 671 h 1544"/>
                  <a:gd name="T38" fmla="*/ 983 w 1266"/>
                  <a:gd name="T39" fmla="*/ 757 h 1544"/>
                  <a:gd name="T40" fmla="*/ 958 w 1266"/>
                  <a:gd name="T41" fmla="*/ 833 h 1544"/>
                  <a:gd name="T42" fmla="*/ 884 w 1266"/>
                  <a:gd name="T43" fmla="*/ 833 h 1544"/>
                  <a:gd name="T44" fmla="*/ 880 w 1266"/>
                  <a:gd name="T45" fmla="*/ 627 h 1544"/>
                  <a:gd name="T46" fmla="*/ 811 w 1266"/>
                  <a:gd name="T47" fmla="*/ 981 h 1544"/>
                  <a:gd name="T48" fmla="*/ 532 w 1266"/>
                  <a:gd name="T49" fmla="*/ 1255 h 1544"/>
                  <a:gd name="T50" fmla="*/ 224 w 1266"/>
                  <a:gd name="T51" fmla="*/ 1255 h 1544"/>
                  <a:gd name="T52" fmla="*/ 304 w 1266"/>
                  <a:gd name="T53" fmla="*/ 1306 h 1544"/>
                  <a:gd name="T54" fmla="*/ 524 w 1266"/>
                  <a:gd name="T55" fmla="*/ 1306 h 1544"/>
                  <a:gd name="T56" fmla="*/ 699 w 1266"/>
                  <a:gd name="T57" fmla="*/ 1139 h 1544"/>
                  <a:gd name="T58" fmla="*/ 699 w 1266"/>
                  <a:gd name="T59" fmla="*/ 1333 h 1544"/>
                  <a:gd name="T60" fmla="*/ 623 w 1266"/>
                  <a:gd name="T61" fmla="*/ 1544 h 1544"/>
                  <a:gd name="T62" fmla="*/ 760 w 1266"/>
                  <a:gd name="T63" fmla="*/ 1346 h 1544"/>
                  <a:gd name="T64" fmla="*/ 777 w 1266"/>
                  <a:gd name="T65" fmla="*/ 1238 h 1544"/>
                  <a:gd name="T66" fmla="*/ 743 w 1266"/>
                  <a:gd name="T67" fmla="*/ 1179 h 1544"/>
                  <a:gd name="T68" fmla="*/ 747 w 1266"/>
                  <a:gd name="T69" fmla="*/ 1104 h 1544"/>
                  <a:gd name="T70" fmla="*/ 811 w 1266"/>
                  <a:gd name="T71" fmla="*/ 1220 h 1544"/>
                  <a:gd name="T72" fmla="*/ 914 w 1266"/>
                  <a:gd name="T73" fmla="*/ 1340 h 1544"/>
                  <a:gd name="T74" fmla="*/ 988 w 1266"/>
                  <a:gd name="T75" fmla="*/ 1540 h 1544"/>
                  <a:gd name="T76" fmla="*/ 1266 w 1266"/>
                  <a:gd name="T77" fmla="*/ 1540 h 1544"/>
                  <a:gd name="T78" fmla="*/ 1163 w 1266"/>
                  <a:gd name="T79" fmla="*/ 1207 h 1544"/>
                  <a:gd name="T80" fmla="*/ 1125 w 1266"/>
                  <a:gd name="T81" fmla="*/ 894 h 1544"/>
                  <a:gd name="T82" fmla="*/ 1074 w 1266"/>
                  <a:gd name="T83" fmla="*/ 1234 h 1544"/>
                  <a:gd name="T84" fmla="*/ 992 w 1266"/>
                  <a:gd name="T85" fmla="*/ 1152 h 1544"/>
                  <a:gd name="T86" fmla="*/ 988 w 1266"/>
                  <a:gd name="T87" fmla="*/ 1329 h 1544"/>
                  <a:gd name="T88" fmla="*/ 914 w 1266"/>
                  <a:gd name="T89" fmla="*/ 1162 h 1544"/>
                  <a:gd name="T90" fmla="*/ 897 w 1266"/>
                  <a:gd name="T91" fmla="*/ 911 h 1544"/>
                  <a:gd name="T92" fmla="*/ 1053 w 1266"/>
                  <a:gd name="T93" fmla="*/ 804 h 1544"/>
                  <a:gd name="T94" fmla="*/ 1017 w 1266"/>
                  <a:gd name="T95" fmla="*/ 502 h 1544"/>
                  <a:gd name="T96" fmla="*/ 901 w 1266"/>
                  <a:gd name="T97" fmla="*/ 335 h 1544"/>
                  <a:gd name="T98" fmla="*/ 739 w 1266"/>
                  <a:gd name="T99" fmla="*/ 0 h 1544"/>
                  <a:gd name="T100" fmla="*/ 739 w 1266"/>
                  <a:gd name="T101" fmla="*/ 0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6" h="1544">
                    <a:moveTo>
                      <a:pt x="739" y="0"/>
                    </a:moveTo>
                    <a:lnTo>
                      <a:pt x="657" y="158"/>
                    </a:lnTo>
                    <a:lnTo>
                      <a:pt x="494" y="249"/>
                    </a:lnTo>
                    <a:lnTo>
                      <a:pt x="232" y="223"/>
                    </a:lnTo>
                    <a:lnTo>
                      <a:pt x="403" y="141"/>
                    </a:lnTo>
                    <a:lnTo>
                      <a:pt x="218" y="167"/>
                    </a:lnTo>
                    <a:lnTo>
                      <a:pt x="0" y="314"/>
                    </a:lnTo>
                    <a:lnTo>
                      <a:pt x="99" y="314"/>
                    </a:lnTo>
                    <a:lnTo>
                      <a:pt x="218" y="280"/>
                    </a:lnTo>
                    <a:lnTo>
                      <a:pt x="488" y="314"/>
                    </a:lnTo>
                    <a:lnTo>
                      <a:pt x="713" y="205"/>
                    </a:lnTo>
                    <a:lnTo>
                      <a:pt x="747" y="95"/>
                    </a:lnTo>
                    <a:lnTo>
                      <a:pt x="768" y="211"/>
                    </a:lnTo>
                    <a:lnTo>
                      <a:pt x="756" y="287"/>
                    </a:lnTo>
                    <a:lnTo>
                      <a:pt x="815" y="276"/>
                    </a:lnTo>
                    <a:lnTo>
                      <a:pt x="876" y="434"/>
                    </a:lnTo>
                    <a:lnTo>
                      <a:pt x="958" y="559"/>
                    </a:lnTo>
                    <a:lnTo>
                      <a:pt x="918" y="675"/>
                    </a:lnTo>
                    <a:lnTo>
                      <a:pt x="965" y="671"/>
                    </a:lnTo>
                    <a:lnTo>
                      <a:pt x="983" y="757"/>
                    </a:lnTo>
                    <a:lnTo>
                      <a:pt x="958" y="833"/>
                    </a:lnTo>
                    <a:lnTo>
                      <a:pt x="884" y="833"/>
                    </a:lnTo>
                    <a:lnTo>
                      <a:pt x="880" y="627"/>
                    </a:lnTo>
                    <a:lnTo>
                      <a:pt x="811" y="981"/>
                    </a:lnTo>
                    <a:lnTo>
                      <a:pt x="532" y="1255"/>
                    </a:lnTo>
                    <a:lnTo>
                      <a:pt x="224" y="1255"/>
                    </a:lnTo>
                    <a:lnTo>
                      <a:pt x="304" y="1306"/>
                    </a:lnTo>
                    <a:lnTo>
                      <a:pt x="524" y="1306"/>
                    </a:lnTo>
                    <a:lnTo>
                      <a:pt x="699" y="1139"/>
                    </a:lnTo>
                    <a:lnTo>
                      <a:pt x="699" y="1333"/>
                    </a:lnTo>
                    <a:lnTo>
                      <a:pt x="623" y="1544"/>
                    </a:lnTo>
                    <a:lnTo>
                      <a:pt x="760" y="1346"/>
                    </a:lnTo>
                    <a:lnTo>
                      <a:pt x="777" y="1238"/>
                    </a:lnTo>
                    <a:lnTo>
                      <a:pt x="743" y="1179"/>
                    </a:lnTo>
                    <a:lnTo>
                      <a:pt x="747" y="1104"/>
                    </a:lnTo>
                    <a:lnTo>
                      <a:pt x="811" y="1220"/>
                    </a:lnTo>
                    <a:lnTo>
                      <a:pt x="914" y="1340"/>
                    </a:lnTo>
                    <a:lnTo>
                      <a:pt x="988" y="1540"/>
                    </a:lnTo>
                    <a:lnTo>
                      <a:pt x="1266" y="1540"/>
                    </a:lnTo>
                    <a:lnTo>
                      <a:pt x="1163" y="1207"/>
                    </a:lnTo>
                    <a:lnTo>
                      <a:pt x="1125" y="894"/>
                    </a:lnTo>
                    <a:lnTo>
                      <a:pt x="1074" y="1234"/>
                    </a:lnTo>
                    <a:lnTo>
                      <a:pt x="992" y="1152"/>
                    </a:lnTo>
                    <a:lnTo>
                      <a:pt x="988" y="1329"/>
                    </a:lnTo>
                    <a:lnTo>
                      <a:pt x="914" y="1162"/>
                    </a:lnTo>
                    <a:lnTo>
                      <a:pt x="897" y="911"/>
                    </a:lnTo>
                    <a:lnTo>
                      <a:pt x="1053" y="804"/>
                    </a:lnTo>
                    <a:lnTo>
                      <a:pt x="1017" y="502"/>
                    </a:lnTo>
                    <a:lnTo>
                      <a:pt x="901" y="335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2" name="Freeform 74"/>
              <p:cNvSpPr>
                <a:spLocks/>
              </p:cNvSpPr>
              <p:nvPr/>
            </p:nvSpPr>
            <p:spPr bwMode="auto">
              <a:xfrm>
                <a:off x="2420" y="1038"/>
                <a:ext cx="155" cy="305"/>
              </a:xfrm>
              <a:custGeom>
                <a:avLst/>
                <a:gdLst>
                  <a:gd name="T0" fmla="*/ 245 w 245"/>
                  <a:gd name="T1" fmla="*/ 0 h 532"/>
                  <a:gd name="T2" fmla="*/ 167 w 245"/>
                  <a:gd name="T3" fmla="*/ 141 h 532"/>
                  <a:gd name="T4" fmla="*/ 57 w 245"/>
                  <a:gd name="T5" fmla="*/ 198 h 532"/>
                  <a:gd name="T6" fmla="*/ 82 w 245"/>
                  <a:gd name="T7" fmla="*/ 297 h 532"/>
                  <a:gd name="T8" fmla="*/ 143 w 245"/>
                  <a:gd name="T9" fmla="*/ 378 h 532"/>
                  <a:gd name="T10" fmla="*/ 74 w 245"/>
                  <a:gd name="T11" fmla="*/ 331 h 532"/>
                  <a:gd name="T12" fmla="*/ 40 w 245"/>
                  <a:gd name="T13" fmla="*/ 382 h 532"/>
                  <a:gd name="T14" fmla="*/ 95 w 245"/>
                  <a:gd name="T15" fmla="*/ 532 h 532"/>
                  <a:gd name="T16" fmla="*/ 51 w 245"/>
                  <a:gd name="T17" fmla="*/ 502 h 532"/>
                  <a:gd name="T18" fmla="*/ 0 w 245"/>
                  <a:gd name="T19" fmla="*/ 396 h 532"/>
                  <a:gd name="T20" fmla="*/ 17 w 245"/>
                  <a:gd name="T21" fmla="*/ 188 h 532"/>
                  <a:gd name="T22" fmla="*/ 146 w 245"/>
                  <a:gd name="T23" fmla="*/ 82 h 532"/>
                  <a:gd name="T24" fmla="*/ 245 w 245"/>
                  <a:gd name="T25" fmla="*/ 0 h 532"/>
                  <a:gd name="T26" fmla="*/ 245 w 24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532">
                    <a:moveTo>
                      <a:pt x="245" y="0"/>
                    </a:moveTo>
                    <a:lnTo>
                      <a:pt x="167" y="141"/>
                    </a:lnTo>
                    <a:lnTo>
                      <a:pt x="57" y="198"/>
                    </a:lnTo>
                    <a:lnTo>
                      <a:pt x="82" y="297"/>
                    </a:lnTo>
                    <a:lnTo>
                      <a:pt x="143" y="378"/>
                    </a:lnTo>
                    <a:lnTo>
                      <a:pt x="74" y="331"/>
                    </a:lnTo>
                    <a:lnTo>
                      <a:pt x="40" y="382"/>
                    </a:lnTo>
                    <a:lnTo>
                      <a:pt x="95" y="532"/>
                    </a:lnTo>
                    <a:lnTo>
                      <a:pt x="51" y="502"/>
                    </a:lnTo>
                    <a:lnTo>
                      <a:pt x="0" y="396"/>
                    </a:lnTo>
                    <a:lnTo>
                      <a:pt x="17" y="188"/>
                    </a:lnTo>
                    <a:lnTo>
                      <a:pt x="146" y="8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3" name="Freeform 75"/>
              <p:cNvSpPr>
                <a:spLocks/>
              </p:cNvSpPr>
              <p:nvPr/>
            </p:nvSpPr>
            <p:spPr bwMode="auto">
              <a:xfrm>
                <a:off x="2504" y="1081"/>
                <a:ext cx="26" cy="174"/>
              </a:xfrm>
              <a:custGeom>
                <a:avLst/>
                <a:gdLst>
                  <a:gd name="T0" fmla="*/ 0 w 40"/>
                  <a:gd name="T1" fmla="*/ 61 h 302"/>
                  <a:gd name="T2" fmla="*/ 40 w 40"/>
                  <a:gd name="T3" fmla="*/ 302 h 302"/>
                  <a:gd name="T4" fmla="*/ 40 w 40"/>
                  <a:gd name="T5" fmla="*/ 0 h 302"/>
                  <a:gd name="T6" fmla="*/ 0 w 40"/>
                  <a:gd name="T7" fmla="*/ 61 h 302"/>
                  <a:gd name="T8" fmla="*/ 0 w 40"/>
                  <a:gd name="T9" fmla="*/ 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2">
                    <a:moveTo>
                      <a:pt x="0" y="61"/>
                    </a:moveTo>
                    <a:lnTo>
                      <a:pt x="40" y="302"/>
                    </a:lnTo>
                    <a:lnTo>
                      <a:pt x="4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4" name="Freeform 76"/>
              <p:cNvSpPr>
                <a:spLocks/>
              </p:cNvSpPr>
              <p:nvPr/>
            </p:nvSpPr>
            <p:spPr bwMode="auto">
              <a:xfrm>
                <a:off x="2876" y="586"/>
                <a:ext cx="449" cy="617"/>
              </a:xfrm>
              <a:custGeom>
                <a:avLst/>
                <a:gdLst>
                  <a:gd name="T0" fmla="*/ 160 w 713"/>
                  <a:gd name="T1" fmla="*/ 0 h 1074"/>
                  <a:gd name="T2" fmla="*/ 310 w 713"/>
                  <a:gd name="T3" fmla="*/ 120 h 1074"/>
                  <a:gd name="T4" fmla="*/ 523 w 713"/>
                  <a:gd name="T5" fmla="*/ 266 h 1074"/>
                  <a:gd name="T6" fmla="*/ 639 w 713"/>
                  <a:gd name="T7" fmla="*/ 624 h 1074"/>
                  <a:gd name="T8" fmla="*/ 713 w 713"/>
                  <a:gd name="T9" fmla="*/ 1074 h 1074"/>
                  <a:gd name="T10" fmla="*/ 611 w 713"/>
                  <a:gd name="T11" fmla="*/ 654 h 1074"/>
                  <a:gd name="T12" fmla="*/ 468 w 713"/>
                  <a:gd name="T13" fmla="*/ 331 h 1074"/>
                  <a:gd name="T14" fmla="*/ 460 w 713"/>
                  <a:gd name="T15" fmla="*/ 474 h 1074"/>
                  <a:gd name="T16" fmla="*/ 331 w 713"/>
                  <a:gd name="T17" fmla="*/ 270 h 1074"/>
                  <a:gd name="T18" fmla="*/ 0 w 713"/>
                  <a:gd name="T19" fmla="*/ 426 h 1074"/>
                  <a:gd name="T20" fmla="*/ 236 w 713"/>
                  <a:gd name="T21" fmla="*/ 202 h 1074"/>
                  <a:gd name="T22" fmla="*/ 65 w 713"/>
                  <a:gd name="T23" fmla="*/ 181 h 1074"/>
                  <a:gd name="T24" fmla="*/ 225 w 713"/>
                  <a:gd name="T25" fmla="*/ 124 h 1074"/>
                  <a:gd name="T26" fmla="*/ 160 w 713"/>
                  <a:gd name="T27" fmla="*/ 0 h 1074"/>
                  <a:gd name="T28" fmla="*/ 160 w 713"/>
                  <a:gd name="T29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3" h="1074">
                    <a:moveTo>
                      <a:pt x="160" y="0"/>
                    </a:moveTo>
                    <a:lnTo>
                      <a:pt x="310" y="120"/>
                    </a:lnTo>
                    <a:lnTo>
                      <a:pt x="523" y="266"/>
                    </a:lnTo>
                    <a:lnTo>
                      <a:pt x="639" y="624"/>
                    </a:lnTo>
                    <a:lnTo>
                      <a:pt x="713" y="1074"/>
                    </a:lnTo>
                    <a:lnTo>
                      <a:pt x="611" y="654"/>
                    </a:lnTo>
                    <a:lnTo>
                      <a:pt x="468" y="331"/>
                    </a:lnTo>
                    <a:lnTo>
                      <a:pt x="460" y="474"/>
                    </a:lnTo>
                    <a:lnTo>
                      <a:pt x="331" y="270"/>
                    </a:lnTo>
                    <a:lnTo>
                      <a:pt x="0" y="426"/>
                    </a:lnTo>
                    <a:lnTo>
                      <a:pt x="236" y="202"/>
                    </a:lnTo>
                    <a:lnTo>
                      <a:pt x="65" y="181"/>
                    </a:lnTo>
                    <a:lnTo>
                      <a:pt x="225" y="124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5" name="Freeform 77"/>
              <p:cNvSpPr>
                <a:spLocks/>
              </p:cNvSpPr>
              <p:nvPr/>
            </p:nvSpPr>
            <p:spPr bwMode="auto">
              <a:xfrm>
                <a:off x="2476" y="1109"/>
                <a:ext cx="21" cy="86"/>
              </a:xfrm>
              <a:custGeom>
                <a:avLst/>
                <a:gdLst>
                  <a:gd name="T0" fmla="*/ 0 w 35"/>
                  <a:gd name="T1" fmla="*/ 34 h 150"/>
                  <a:gd name="T2" fmla="*/ 35 w 35"/>
                  <a:gd name="T3" fmla="*/ 150 h 150"/>
                  <a:gd name="T4" fmla="*/ 35 w 35"/>
                  <a:gd name="T5" fmla="*/ 0 h 150"/>
                  <a:gd name="T6" fmla="*/ 0 w 35"/>
                  <a:gd name="T7" fmla="*/ 34 h 150"/>
                  <a:gd name="T8" fmla="*/ 0 w 35"/>
                  <a:gd name="T9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0">
                    <a:moveTo>
                      <a:pt x="0" y="34"/>
                    </a:moveTo>
                    <a:lnTo>
                      <a:pt x="35" y="150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6" name="Freeform 78"/>
              <p:cNvSpPr>
                <a:spLocks/>
              </p:cNvSpPr>
              <p:nvPr/>
            </p:nvSpPr>
            <p:spPr bwMode="auto">
              <a:xfrm>
                <a:off x="2462" y="1257"/>
                <a:ext cx="80" cy="109"/>
              </a:xfrm>
              <a:custGeom>
                <a:avLst/>
                <a:gdLst>
                  <a:gd name="T0" fmla="*/ 0 w 129"/>
                  <a:gd name="T1" fmla="*/ 0 h 190"/>
                  <a:gd name="T2" fmla="*/ 64 w 129"/>
                  <a:gd name="T3" fmla="*/ 61 h 190"/>
                  <a:gd name="T4" fmla="*/ 68 w 129"/>
                  <a:gd name="T5" fmla="*/ 95 h 190"/>
                  <a:gd name="T6" fmla="*/ 121 w 129"/>
                  <a:gd name="T7" fmla="*/ 86 h 190"/>
                  <a:gd name="T8" fmla="*/ 129 w 129"/>
                  <a:gd name="T9" fmla="*/ 190 h 190"/>
                  <a:gd name="T10" fmla="*/ 43 w 129"/>
                  <a:gd name="T11" fmla="*/ 154 h 190"/>
                  <a:gd name="T12" fmla="*/ 64 w 129"/>
                  <a:gd name="T13" fmla="*/ 116 h 190"/>
                  <a:gd name="T14" fmla="*/ 0 w 129"/>
                  <a:gd name="T15" fmla="*/ 0 h 190"/>
                  <a:gd name="T16" fmla="*/ 0 w 129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90">
                    <a:moveTo>
                      <a:pt x="0" y="0"/>
                    </a:moveTo>
                    <a:lnTo>
                      <a:pt x="64" y="61"/>
                    </a:lnTo>
                    <a:lnTo>
                      <a:pt x="68" y="95"/>
                    </a:lnTo>
                    <a:lnTo>
                      <a:pt x="121" y="86"/>
                    </a:lnTo>
                    <a:lnTo>
                      <a:pt x="129" y="190"/>
                    </a:lnTo>
                    <a:lnTo>
                      <a:pt x="43" y="154"/>
                    </a:lnTo>
                    <a:lnTo>
                      <a:pt x="64" y="1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7" name="Freeform 79"/>
              <p:cNvSpPr>
                <a:spLocks/>
              </p:cNvSpPr>
              <p:nvPr/>
            </p:nvSpPr>
            <p:spPr bwMode="auto">
              <a:xfrm>
                <a:off x="3155" y="1257"/>
                <a:ext cx="45" cy="75"/>
              </a:xfrm>
              <a:custGeom>
                <a:avLst/>
                <a:gdLst>
                  <a:gd name="T0" fmla="*/ 73 w 73"/>
                  <a:gd name="T1" fmla="*/ 0 h 129"/>
                  <a:gd name="T2" fmla="*/ 46 w 73"/>
                  <a:gd name="T3" fmla="*/ 61 h 129"/>
                  <a:gd name="T4" fmla="*/ 0 w 73"/>
                  <a:gd name="T5" fmla="*/ 61 h 129"/>
                  <a:gd name="T6" fmla="*/ 0 w 73"/>
                  <a:gd name="T7" fmla="*/ 129 h 129"/>
                  <a:gd name="T8" fmla="*/ 46 w 73"/>
                  <a:gd name="T9" fmla="*/ 126 h 129"/>
                  <a:gd name="T10" fmla="*/ 73 w 73"/>
                  <a:gd name="T11" fmla="*/ 0 h 129"/>
                  <a:gd name="T12" fmla="*/ 73 w 73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9">
                    <a:moveTo>
                      <a:pt x="73" y="0"/>
                    </a:moveTo>
                    <a:lnTo>
                      <a:pt x="46" y="61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46" y="126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8" name="Freeform 80"/>
              <p:cNvSpPr>
                <a:spLocks/>
              </p:cNvSpPr>
              <p:nvPr/>
            </p:nvSpPr>
            <p:spPr bwMode="auto">
              <a:xfrm>
                <a:off x="3157" y="1081"/>
                <a:ext cx="30" cy="86"/>
              </a:xfrm>
              <a:custGeom>
                <a:avLst/>
                <a:gdLst>
                  <a:gd name="T0" fmla="*/ 0 w 48"/>
                  <a:gd name="T1" fmla="*/ 0 h 150"/>
                  <a:gd name="T2" fmla="*/ 0 w 48"/>
                  <a:gd name="T3" fmla="*/ 150 h 150"/>
                  <a:gd name="T4" fmla="*/ 48 w 48"/>
                  <a:gd name="T5" fmla="*/ 53 h 150"/>
                  <a:gd name="T6" fmla="*/ 0 w 48"/>
                  <a:gd name="T7" fmla="*/ 0 h 150"/>
                  <a:gd name="T8" fmla="*/ 0 w 4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0">
                    <a:moveTo>
                      <a:pt x="0" y="0"/>
                    </a:moveTo>
                    <a:lnTo>
                      <a:pt x="0" y="150"/>
                    </a:lnTo>
                    <a:lnTo>
                      <a:pt x="48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9" name="Freeform 81"/>
              <p:cNvSpPr>
                <a:spLocks/>
              </p:cNvSpPr>
              <p:nvPr/>
            </p:nvSpPr>
            <p:spPr bwMode="auto">
              <a:xfrm>
                <a:off x="2596" y="1306"/>
                <a:ext cx="19" cy="43"/>
              </a:xfrm>
              <a:custGeom>
                <a:avLst/>
                <a:gdLst>
                  <a:gd name="T0" fmla="*/ 0 w 31"/>
                  <a:gd name="T1" fmla="*/ 0 h 74"/>
                  <a:gd name="T2" fmla="*/ 31 w 31"/>
                  <a:gd name="T3" fmla="*/ 47 h 74"/>
                  <a:gd name="T4" fmla="*/ 10 w 31"/>
                  <a:gd name="T5" fmla="*/ 74 h 74"/>
                  <a:gd name="T6" fmla="*/ 0 w 31"/>
                  <a:gd name="T7" fmla="*/ 0 h 74"/>
                  <a:gd name="T8" fmla="*/ 0 w 3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4">
                    <a:moveTo>
                      <a:pt x="0" y="0"/>
                    </a:moveTo>
                    <a:lnTo>
                      <a:pt x="31" y="47"/>
                    </a:lnTo>
                    <a:lnTo>
                      <a:pt x="10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0" name="Freeform 82"/>
              <p:cNvSpPr>
                <a:spLocks/>
              </p:cNvSpPr>
              <p:nvPr/>
            </p:nvSpPr>
            <p:spPr bwMode="auto">
              <a:xfrm>
                <a:off x="3068" y="1304"/>
                <a:ext cx="21" cy="56"/>
              </a:xfrm>
              <a:custGeom>
                <a:avLst/>
                <a:gdLst>
                  <a:gd name="T0" fmla="*/ 34 w 34"/>
                  <a:gd name="T1" fmla="*/ 0 h 99"/>
                  <a:gd name="T2" fmla="*/ 0 w 34"/>
                  <a:gd name="T3" fmla="*/ 61 h 99"/>
                  <a:gd name="T4" fmla="*/ 17 w 34"/>
                  <a:gd name="T5" fmla="*/ 99 h 99"/>
                  <a:gd name="T6" fmla="*/ 34 w 34"/>
                  <a:gd name="T7" fmla="*/ 0 h 99"/>
                  <a:gd name="T8" fmla="*/ 34 w 3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9">
                    <a:moveTo>
                      <a:pt x="34" y="0"/>
                    </a:moveTo>
                    <a:lnTo>
                      <a:pt x="0" y="61"/>
                    </a:lnTo>
                    <a:lnTo>
                      <a:pt x="17" y="9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1" name="Freeform 83"/>
              <p:cNvSpPr>
                <a:spLocks/>
              </p:cNvSpPr>
              <p:nvPr/>
            </p:nvSpPr>
            <p:spPr bwMode="auto">
              <a:xfrm>
                <a:off x="1392" y="2155"/>
                <a:ext cx="302" cy="410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2" name="Freeform 84"/>
              <p:cNvSpPr>
                <a:spLocks/>
              </p:cNvSpPr>
              <p:nvPr/>
            </p:nvSpPr>
            <p:spPr bwMode="auto">
              <a:xfrm>
                <a:off x="1466" y="2155"/>
                <a:ext cx="283" cy="245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3" name="Freeform 85"/>
              <p:cNvSpPr>
                <a:spLocks/>
              </p:cNvSpPr>
              <p:nvPr/>
            </p:nvSpPr>
            <p:spPr bwMode="auto">
              <a:xfrm>
                <a:off x="3919" y="2143"/>
                <a:ext cx="376" cy="396"/>
              </a:xfrm>
              <a:custGeom>
                <a:avLst/>
                <a:gdLst>
                  <a:gd name="T0" fmla="*/ 597 w 597"/>
                  <a:gd name="T1" fmla="*/ 99 h 690"/>
                  <a:gd name="T2" fmla="*/ 557 w 597"/>
                  <a:gd name="T3" fmla="*/ 13 h 690"/>
                  <a:gd name="T4" fmla="*/ 430 w 597"/>
                  <a:gd name="T5" fmla="*/ 0 h 690"/>
                  <a:gd name="T6" fmla="*/ 147 w 597"/>
                  <a:gd name="T7" fmla="*/ 85 h 690"/>
                  <a:gd name="T8" fmla="*/ 15 w 597"/>
                  <a:gd name="T9" fmla="*/ 182 h 690"/>
                  <a:gd name="T10" fmla="*/ 21 w 597"/>
                  <a:gd name="T11" fmla="*/ 237 h 690"/>
                  <a:gd name="T12" fmla="*/ 0 w 597"/>
                  <a:gd name="T13" fmla="*/ 315 h 690"/>
                  <a:gd name="T14" fmla="*/ 12 w 597"/>
                  <a:gd name="T15" fmla="*/ 357 h 690"/>
                  <a:gd name="T16" fmla="*/ 105 w 597"/>
                  <a:gd name="T17" fmla="*/ 403 h 690"/>
                  <a:gd name="T18" fmla="*/ 139 w 597"/>
                  <a:gd name="T19" fmla="*/ 511 h 690"/>
                  <a:gd name="T20" fmla="*/ 243 w 597"/>
                  <a:gd name="T21" fmla="*/ 570 h 690"/>
                  <a:gd name="T22" fmla="*/ 274 w 597"/>
                  <a:gd name="T23" fmla="*/ 675 h 690"/>
                  <a:gd name="T24" fmla="*/ 443 w 597"/>
                  <a:gd name="T25" fmla="*/ 690 h 690"/>
                  <a:gd name="T26" fmla="*/ 555 w 597"/>
                  <a:gd name="T27" fmla="*/ 604 h 690"/>
                  <a:gd name="T28" fmla="*/ 557 w 597"/>
                  <a:gd name="T29" fmla="*/ 557 h 690"/>
                  <a:gd name="T30" fmla="*/ 487 w 597"/>
                  <a:gd name="T31" fmla="*/ 619 h 690"/>
                  <a:gd name="T32" fmla="*/ 399 w 597"/>
                  <a:gd name="T33" fmla="*/ 640 h 690"/>
                  <a:gd name="T34" fmla="*/ 302 w 597"/>
                  <a:gd name="T35" fmla="*/ 580 h 690"/>
                  <a:gd name="T36" fmla="*/ 449 w 597"/>
                  <a:gd name="T37" fmla="*/ 574 h 690"/>
                  <a:gd name="T38" fmla="*/ 542 w 597"/>
                  <a:gd name="T39" fmla="*/ 507 h 690"/>
                  <a:gd name="T40" fmla="*/ 304 w 597"/>
                  <a:gd name="T41" fmla="*/ 543 h 690"/>
                  <a:gd name="T42" fmla="*/ 162 w 597"/>
                  <a:gd name="T43" fmla="*/ 492 h 690"/>
                  <a:gd name="T44" fmla="*/ 131 w 597"/>
                  <a:gd name="T45" fmla="*/ 407 h 690"/>
                  <a:gd name="T46" fmla="*/ 413 w 597"/>
                  <a:gd name="T47" fmla="*/ 429 h 690"/>
                  <a:gd name="T48" fmla="*/ 515 w 597"/>
                  <a:gd name="T49" fmla="*/ 388 h 690"/>
                  <a:gd name="T50" fmla="*/ 88 w 597"/>
                  <a:gd name="T51" fmla="*/ 353 h 690"/>
                  <a:gd name="T52" fmla="*/ 34 w 597"/>
                  <a:gd name="T53" fmla="*/ 308 h 690"/>
                  <a:gd name="T54" fmla="*/ 53 w 597"/>
                  <a:gd name="T55" fmla="*/ 272 h 690"/>
                  <a:gd name="T56" fmla="*/ 405 w 597"/>
                  <a:gd name="T57" fmla="*/ 226 h 690"/>
                  <a:gd name="T58" fmla="*/ 67 w 597"/>
                  <a:gd name="T59" fmla="*/ 209 h 690"/>
                  <a:gd name="T60" fmla="*/ 188 w 597"/>
                  <a:gd name="T61" fmla="*/ 120 h 690"/>
                  <a:gd name="T62" fmla="*/ 491 w 597"/>
                  <a:gd name="T63" fmla="*/ 44 h 690"/>
                  <a:gd name="T64" fmla="*/ 597 w 597"/>
                  <a:gd name="T65" fmla="*/ 99 h 690"/>
                  <a:gd name="T66" fmla="*/ 597 w 597"/>
                  <a:gd name="T67" fmla="*/ 9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7" h="690">
                    <a:moveTo>
                      <a:pt x="597" y="99"/>
                    </a:moveTo>
                    <a:lnTo>
                      <a:pt x="557" y="13"/>
                    </a:lnTo>
                    <a:lnTo>
                      <a:pt x="430" y="0"/>
                    </a:lnTo>
                    <a:lnTo>
                      <a:pt x="147" y="85"/>
                    </a:lnTo>
                    <a:lnTo>
                      <a:pt x="15" y="182"/>
                    </a:lnTo>
                    <a:lnTo>
                      <a:pt x="21" y="237"/>
                    </a:lnTo>
                    <a:lnTo>
                      <a:pt x="0" y="315"/>
                    </a:lnTo>
                    <a:lnTo>
                      <a:pt x="12" y="357"/>
                    </a:lnTo>
                    <a:lnTo>
                      <a:pt x="105" y="403"/>
                    </a:lnTo>
                    <a:lnTo>
                      <a:pt x="139" y="511"/>
                    </a:lnTo>
                    <a:lnTo>
                      <a:pt x="243" y="570"/>
                    </a:lnTo>
                    <a:lnTo>
                      <a:pt x="274" y="675"/>
                    </a:lnTo>
                    <a:lnTo>
                      <a:pt x="443" y="690"/>
                    </a:lnTo>
                    <a:lnTo>
                      <a:pt x="555" y="604"/>
                    </a:lnTo>
                    <a:lnTo>
                      <a:pt x="557" y="557"/>
                    </a:lnTo>
                    <a:lnTo>
                      <a:pt x="487" y="619"/>
                    </a:lnTo>
                    <a:lnTo>
                      <a:pt x="399" y="640"/>
                    </a:lnTo>
                    <a:lnTo>
                      <a:pt x="302" y="580"/>
                    </a:lnTo>
                    <a:lnTo>
                      <a:pt x="449" y="574"/>
                    </a:lnTo>
                    <a:lnTo>
                      <a:pt x="542" y="507"/>
                    </a:lnTo>
                    <a:lnTo>
                      <a:pt x="304" y="543"/>
                    </a:lnTo>
                    <a:lnTo>
                      <a:pt x="162" y="492"/>
                    </a:lnTo>
                    <a:lnTo>
                      <a:pt x="131" y="407"/>
                    </a:lnTo>
                    <a:lnTo>
                      <a:pt x="413" y="429"/>
                    </a:lnTo>
                    <a:lnTo>
                      <a:pt x="515" y="388"/>
                    </a:lnTo>
                    <a:lnTo>
                      <a:pt x="88" y="353"/>
                    </a:lnTo>
                    <a:lnTo>
                      <a:pt x="34" y="308"/>
                    </a:lnTo>
                    <a:lnTo>
                      <a:pt x="53" y="272"/>
                    </a:lnTo>
                    <a:lnTo>
                      <a:pt x="405" y="226"/>
                    </a:lnTo>
                    <a:lnTo>
                      <a:pt x="67" y="209"/>
                    </a:lnTo>
                    <a:lnTo>
                      <a:pt x="188" y="120"/>
                    </a:lnTo>
                    <a:lnTo>
                      <a:pt x="491" y="44"/>
                    </a:lnTo>
                    <a:lnTo>
                      <a:pt x="597" y="99"/>
                    </a:lnTo>
                    <a:lnTo>
                      <a:pt x="59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4" name="Freeform 86"/>
              <p:cNvSpPr>
                <a:spLocks/>
              </p:cNvSpPr>
              <p:nvPr/>
            </p:nvSpPr>
            <p:spPr bwMode="auto">
              <a:xfrm>
                <a:off x="4243" y="2209"/>
                <a:ext cx="77" cy="215"/>
              </a:xfrm>
              <a:custGeom>
                <a:avLst/>
                <a:gdLst>
                  <a:gd name="T0" fmla="*/ 59 w 122"/>
                  <a:gd name="T1" fmla="*/ 0 h 374"/>
                  <a:gd name="T2" fmla="*/ 0 w 122"/>
                  <a:gd name="T3" fmla="*/ 80 h 374"/>
                  <a:gd name="T4" fmla="*/ 80 w 122"/>
                  <a:gd name="T5" fmla="*/ 173 h 374"/>
                  <a:gd name="T6" fmla="*/ 80 w 122"/>
                  <a:gd name="T7" fmla="*/ 230 h 374"/>
                  <a:gd name="T8" fmla="*/ 44 w 122"/>
                  <a:gd name="T9" fmla="*/ 275 h 374"/>
                  <a:gd name="T10" fmla="*/ 55 w 122"/>
                  <a:gd name="T11" fmla="*/ 374 h 374"/>
                  <a:gd name="T12" fmla="*/ 90 w 122"/>
                  <a:gd name="T13" fmla="*/ 287 h 374"/>
                  <a:gd name="T14" fmla="*/ 122 w 122"/>
                  <a:gd name="T15" fmla="*/ 218 h 374"/>
                  <a:gd name="T16" fmla="*/ 122 w 122"/>
                  <a:gd name="T17" fmla="*/ 146 h 374"/>
                  <a:gd name="T18" fmla="*/ 65 w 122"/>
                  <a:gd name="T19" fmla="*/ 62 h 374"/>
                  <a:gd name="T20" fmla="*/ 59 w 122"/>
                  <a:gd name="T21" fmla="*/ 0 h 374"/>
                  <a:gd name="T22" fmla="*/ 59 w 122"/>
                  <a:gd name="T2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374">
                    <a:moveTo>
                      <a:pt x="59" y="0"/>
                    </a:moveTo>
                    <a:lnTo>
                      <a:pt x="0" y="80"/>
                    </a:lnTo>
                    <a:lnTo>
                      <a:pt x="80" y="173"/>
                    </a:lnTo>
                    <a:lnTo>
                      <a:pt x="80" y="230"/>
                    </a:lnTo>
                    <a:lnTo>
                      <a:pt x="44" y="275"/>
                    </a:lnTo>
                    <a:lnTo>
                      <a:pt x="55" y="374"/>
                    </a:lnTo>
                    <a:lnTo>
                      <a:pt x="90" y="287"/>
                    </a:lnTo>
                    <a:lnTo>
                      <a:pt x="122" y="218"/>
                    </a:lnTo>
                    <a:lnTo>
                      <a:pt x="122" y="146"/>
                    </a:lnTo>
                    <a:lnTo>
                      <a:pt x="65" y="6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5" name="Freeform 87"/>
              <p:cNvSpPr>
                <a:spLocks/>
              </p:cNvSpPr>
              <p:nvPr/>
            </p:nvSpPr>
            <p:spPr bwMode="auto">
              <a:xfrm>
                <a:off x="1529" y="1700"/>
                <a:ext cx="2647" cy="466"/>
              </a:xfrm>
              <a:custGeom>
                <a:avLst/>
                <a:gdLst>
                  <a:gd name="T0" fmla="*/ 0 w 4201"/>
                  <a:gd name="T1" fmla="*/ 800 h 810"/>
                  <a:gd name="T2" fmla="*/ 0 w 4201"/>
                  <a:gd name="T3" fmla="*/ 0 h 810"/>
                  <a:gd name="T4" fmla="*/ 4201 w 4201"/>
                  <a:gd name="T5" fmla="*/ 0 h 810"/>
                  <a:gd name="T6" fmla="*/ 4201 w 4201"/>
                  <a:gd name="T7" fmla="*/ 785 h 810"/>
                  <a:gd name="T8" fmla="*/ 4134 w 4201"/>
                  <a:gd name="T9" fmla="*/ 810 h 810"/>
                  <a:gd name="T10" fmla="*/ 4134 w 4201"/>
                  <a:gd name="T11" fmla="*/ 66 h 810"/>
                  <a:gd name="T12" fmla="*/ 74 w 4201"/>
                  <a:gd name="T13" fmla="*/ 66 h 810"/>
                  <a:gd name="T14" fmla="*/ 74 w 4201"/>
                  <a:gd name="T15" fmla="*/ 810 h 810"/>
                  <a:gd name="T16" fmla="*/ 0 w 4201"/>
                  <a:gd name="T17" fmla="*/ 800 h 810"/>
                  <a:gd name="T18" fmla="*/ 0 w 4201"/>
                  <a:gd name="T19" fmla="*/ 80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1" h="810">
                    <a:moveTo>
                      <a:pt x="0" y="800"/>
                    </a:moveTo>
                    <a:lnTo>
                      <a:pt x="0" y="0"/>
                    </a:lnTo>
                    <a:lnTo>
                      <a:pt x="4201" y="0"/>
                    </a:lnTo>
                    <a:lnTo>
                      <a:pt x="4201" y="785"/>
                    </a:lnTo>
                    <a:lnTo>
                      <a:pt x="4134" y="810"/>
                    </a:lnTo>
                    <a:lnTo>
                      <a:pt x="4134" y="66"/>
                    </a:lnTo>
                    <a:lnTo>
                      <a:pt x="74" y="66"/>
                    </a:lnTo>
                    <a:lnTo>
                      <a:pt x="74" y="8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6" name="Freeform 88"/>
              <p:cNvSpPr>
                <a:spLocks/>
              </p:cNvSpPr>
              <p:nvPr/>
            </p:nvSpPr>
            <p:spPr bwMode="auto">
              <a:xfrm>
                <a:off x="1526" y="2522"/>
                <a:ext cx="2644" cy="521"/>
              </a:xfrm>
              <a:custGeom>
                <a:avLst/>
                <a:gdLst>
                  <a:gd name="T0" fmla="*/ 0 w 4199"/>
                  <a:gd name="T1" fmla="*/ 50 h 909"/>
                  <a:gd name="T2" fmla="*/ 0 w 4199"/>
                  <a:gd name="T3" fmla="*/ 909 h 909"/>
                  <a:gd name="T4" fmla="*/ 4199 w 4199"/>
                  <a:gd name="T5" fmla="*/ 909 h 909"/>
                  <a:gd name="T6" fmla="*/ 4199 w 4199"/>
                  <a:gd name="T7" fmla="*/ 0 h 909"/>
                  <a:gd name="T8" fmla="*/ 4142 w 4199"/>
                  <a:gd name="T9" fmla="*/ 0 h 909"/>
                  <a:gd name="T10" fmla="*/ 4142 w 4199"/>
                  <a:gd name="T11" fmla="*/ 850 h 909"/>
                  <a:gd name="T12" fmla="*/ 74 w 4199"/>
                  <a:gd name="T13" fmla="*/ 850 h 909"/>
                  <a:gd name="T14" fmla="*/ 74 w 4199"/>
                  <a:gd name="T15" fmla="*/ 50 h 909"/>
                  <a:gd name="T16" fmla="*/ 0 w 4199"/>
                  <a:gd name="T17" fmla="*/ 50 h 909"/>
                  <a:gd name="T18" fmla="*/ 0 w 4199"/>
                  <a:gd name="T19" fmla="*/ 5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99" h="909">
                    <a:moveTo>
                      <a:pt x="0" y="50"/>
                    </a:moveTo>
                    <a:lnTo>
                      <a:pt x="0" y="909"/>
                    </a:lnTo>
                    <a:lnTo>
                      <a:pt x="4199" y="909"/>
                    </a:lnTo>
                    <a:lnTo>
                      <a:pt x="4199" y="0"/>
                    </a:lnTo>
                    <a:lnTo>
                      <a:pt x="4142" y="0"/>
                    </a:lnTo>
                    <a:lnTo>
                      <a:pt x="4142" y="850"/>
                    </a:lnTo>
                    <a:lnTo>
                      <a:pt x="74" y="850"/>
                    </a:lnTo>
                    <a:lnTo>
                      <a:pt x="74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977" name="Text Box 89"/>
            <p:cNvSpPr txBox="1">
              <a:spLocks noChangeArrowheads="1"/>
            </p:cNvSpPr>
            <p:nvPr/>
          </p:nvSpPr>
          <p:spPr bwMode="auto">
            <a:xfrm>
              <a:off x="1824" y="1824"/>
              <a:ext cx="2112" cy="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Single-Step Income Statement for a Merchandising Business</a:t>
              </a:r>
            </a:p>
          </p:txBody>
        </p:sp>
      </p:grpSp>
      <p:sp>
        <p:nvSpPr>
          <p:cNvPr id="165979" name="AutoShape 9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72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92150" y="609600"/>
            <a:ext cx="7742238" cy="563245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162800" cy="4191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Revenues: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Net sales		$708,255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Rent revenue		</a:t>
            </a:r>
            <a:r>
              <a:rPr lang="en-US" sz="2000" b="1" u="sng"/>
              <a:t>         600</a:t>
            </a:r>
          </a:p>
          <a:p>
            <a:pPr marL="0" indent="0"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	Total revenues		$708,855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Expenses: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Cost of merchandise sold	$525,305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Selling expenses	70,820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Administrative expenses	34,890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Interest expense	</a:t>
            </a:r>
            <a:r>
              <a:rPr lang="en-US" sz="2000" b="1" u="sng"/>
              <a:t>      2,440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		Total expenses		</a:t>
            </a:r>
            <a:r>
              <a:rPr lang="en-US" sz="2000" b="1" u="sng"/>
              <a:t>  633,455</a:t>
            </a:r>
          </a:p>
          <a:p>
            <a:pPr marL="0" indent="0">
              <a:buFontTx/>
              <a:buNone/>
              <a:tabLst>
                <a:tab pos="296863" algn="l"/>
                <a:tab pos="677863" algn="l"/>
                <a:tab pos="5314950" algn="dec"/>
                <a:tab pos="6583363" algn="dec"/>
              </a:tabLst>
            </a:pPr>
            <a:r>
              <a:rPr lang="en-US" sz="2000" b="1"/>
              <a:t>Net income		$  75,400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7588" y="628650"/>
            <a:ext cx="5492750" cy="971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sz="2000" b="1"/>
              <a:t>NetSolutions</a:t>
            </a:r>
            <a:br>
              <a:rPr lang="en-US" sz="2000" b="1"/>
            </a:br>
            <a:r>
              <a:rPr lang="en-US" sz="2000" b="1"/>
              <a:t>Income Statement </a:t>
            </a:r>
            <a:br>
              <a:rPr lang="en-US" sz="2000" b="1"/>
            </a:br>
            <a:r>
              <a:rPr lang="en-US" sz="2000" b="1"/>
              <a:t>For the Year Ended December 31, 2007</a:t>
            </a:r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692150" y="1752600"/>
            <a:ext cx="7742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flipV="1">
            <a:off x="6705600" y="552450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5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1600200" y="533400"/>
            <a:ext cx="5943600" cy="5046663"/>
            <a:chOff x="1392" y="845"/>
            <a:chExt cx="2928" cy="2467"/>
          </a:xfrm>
        </p:grpSpPr>
        <p:grpSp>
          <p:nvGrpSpPr>
            <p:cNvPr id="167939" name="Group 3"/>
            <p:cNvGrpSpPr>
              <a:grpSpLocks/>
            </p:cNvGrpSpPr>
            <p:nvPr/>
          </p:nvGrpSpPr>
          <p:grpSpPr bwMode="auto">
            <a:xfrm>
              <a:off x="1392" y="845"/>
              <a:ext cx="2928" cy="2467"/>
              <a:chOff x="1392" y="576"/>
              <a:chExt cx="2928" cy="2467"/>
            </a:xfrm>
          </p:grpSpPr>
          <p:sp>
            <p:nvSpPr>
              <p:cNvPr id="167940" name="Freeform 4"/>
              <p:cNvSpPr>
                <a:spLocks/>
              </p:cNvSpPr>
              <p:nvPr/>
            </p:nvSpPr>
            <p:spPr bwMode="auto">
              <a:xfrm>
                <a:off x="1551" y="1713"/>
                <a:ext cx="2594" cy="1309"/>
              </a:xfrm>
              <a:custGeom>
                <a:avLst/>
                <a:gdLst>
                  <a:gd name="T0" fmla="*/ 0 w 4117"/>
                  <a:gd name="T1" fmla="*/ 0 h 2279"/>
                  <a:gd name="T2" fmla="*/ 0 w 4117"/>
                  <a:gd name="T3" fmla="*/ 2279 h 2279"/>
                  <a:gd name="T4" fmla="*/ 4117 w 4117"/>
                  <a:gd name="T5" fmla="*/ 2279 h 2279"/>
                  <a:gd name="T6" fmla="*/ 4117 w 4117"/>
                  <a:gd name="T7" fmla="*/ 0 h 2279"/>
                  <a:gd name="T8" fmla="*/ 0 w 4117"/>
                  <a:gd name="T9" fmla="*/ 0 h 2279"/>
                  <a:gd name="T10" fmla="*/ 0 w 4117"/>
                  <a:gd name="T1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7" h="2279">
                    <a:moveTo>
                      <a:pt x="0" y="0"/>
                    </a:moveTo>
                    <a:lnTo>
                      <a:pt x="0" y="2279"/>
                    </a:lnTo>
                    <a:lnTo>
                      <a:pt x="4117" y="2279"/>
                    </a:lnTo>
                    <a:lnTo>
                      <a:pt x="41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1" name="Freeform 5"/>
              <p:cNvSpPr>
                <a:spLocks/>
              </p:cNvSpPr>
              <p:nvPr/>
            </p:nvSpPr>
            <p:spPr bwMode="auto">
              <a:xfrm>
                <a:off x="3861" y="2151"/>
                <a:ext cx="289" cy="386"/>
              </a:xfrm>
              <a:custGeom>
                <a:avLst/>
                <a:gdLst>
                  <a:gd name="T0" fmla="*/ 435 w 458"/>
                  <a:gd name="T1" fmla="*/ 0 h 673"/>
                  <a:gd name="T2" fmla="*/ 127 w 458"/>
                  <a:gd name="T3" fmla="*/ 88 h 673"/>
                  <a:gd name="T4" fmla="*/ 0 w 458"/>
                  <a:gd name="T5" fmla="*/ 205 h 673"/>
                  <a:gd name="T6" fmla="*/ 25 w 458"/>
                  <a:gd name="T7" fmla="*/ 285 h 673"/>
                  <a:gd name="T8" fmla="*/ 25 w 458"/>
                  <a:gd name="T9" fmla="*/ 371 h 673"/>
                  <a:gd name="T10" fmla="*/ 142 w 458"/>
                  <a:gd name="T11" fmla="*/ 458 h 673"/>
                  <a:gd name="T12" fmla="*/ 180 w 458"/>
                  <a:gd name="T13" fmla="*/ 546 h 673"/>
                  <a:gd name="T14" fmla="*/ 293 w 458"/>
                  <a:gd name="T15" fmla="*/ 586 h 673"/>
                  <a:gd name="T16" fmla="*/ 315 w 458"/>
                  <a:gd name="T17" fmla="*/ 656 h 673"/>
                  <a:gd name="T18" fmla="*/ 458 w 458"/>
                  <a:gd name="T19" fmla="*/ 673 h 673"/>
                  <a:gd name="T20" fmla="*/ 435 w 458"/>
                  <a:gd name="T21" fmla="*/ 0 h 673"/>
                  <a:gd name="T22" fmla="*/ 435 w 458"/>
                  <a:gd name="T2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73">
                    <a:moveTo>
                      <a:pt x="435" y="0"/>
                    </a:moveTo>
                    <a:lnTo>
                      <a:pt x="127" y="88"/>
                    </a:lnTo>
                    <a:lnTo>
                      <a:pt x="0" y="205"/>
                    </a:lnTo>
                    <a:lnTo>
                      <a:pt x="25" y="285"/>
                    </a:lnTo>
                    <a:lnTo>
                      <a:pt x="25" y="371"/>
                    </a:lnTo>
                    <a:lnTo>
                      <a:pt x="142" y="458"/>
                    </a:lnTo>
                    <a:lnTo>
                      <a:pt x="180" y="546"/>
                    </a:lnTo>
                    <a:lnTo>
                      <a:pt x="293" y="586"/>
                    </a:lnTo>
                    <a:lnTo>
                      <a:pt x="315" y="656"/>
                    </a:lnTo>
                    <a:lnTo>
                      <a:pt x="458" y="673"/>
                    </a:lnTo>
                    <a:lnTo>
                      <a:pt x="435" y="0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2" name="Freeform 6"/>
              <p:cNvSpPr>
                <a:spLocks/>
              </p:cNvSpPr>
              <p:nvPr/>
            </p:nvSpPr>
            <p:spPr bwMode="auto">
              <a:xfrm>
                <a:off x="1561" y="2151"/>
                <a:ext cx="194" cy="421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3" name="Freeform 7"/>
              <p:cNvSpPr>
                <a:spLocks/>
              </p:cNvSpPr>
              <p:nvPr/>
            </p:nvSpPr>
            <p:spPr bwMode="auto">
              <a:xfrm>
                <a:off x="2445" y="1419"/>
                <a:ext cx="797" cy="292"/>
              </a:xfrm>
              <a:custGeom>
                <a:avLst/>
                <a:gdLst>
                  <a:gd name="T0" fmla="*/ 0 w 1262"/>
                  <a:gd name="T1" fmla="*/ 501 h 509"/>
                  <a:gd name="T2" fmla="*/ 219 w 1262"/>
                  <a:gd name="T3" fmla="*/ 1 h 509"/>
                  <a:gd name="T4" fmla="*/ 1061 w 1262"/>
                  <a:gd name="T5" fmla="*/ 0 h 509"/>
                  <a:gd name="T6" fmla="*/ 1262 w 1262"/>
                  <a:gd name="T7" fmla="*/ 509 h 509"/>
                  <a:gd name="T8" fmla="*/ 0 w 1262"/>
                  <a:gd name="T9" fmla="*/ 501 h 509"/>
                  <a:gd name="T10" fmla="*/ 0 w 1262"/>
                  <a:gd name="T11" fmla="*/ 50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509">
                    <a:moveTo>
                      <a:pt x="0" y="501"/>
                    </a:moveTo>
                    <a:lnTo>
                      <a:pt x="219" y="1"/>
                    </a:lnTo>
                    <a:lnTo>
                      <a:pt x="1061" y="0"/>
                    </a:lnTo>
                    <a:lnTo>
                      <a:pt x="1262" y="509"/>
                    </a:lnTo>
                    <a:lnTo>
                      <a:pt x="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4" name="Freeform 8"/>
              <p:cNvSpPr>
                <a:spLocks/>
              </p:cNvSpPr>
              <p:nvPr/>
            </p:nvSpPr>
            <p:spPr bwMode="auto">
              <a:xfrm>
                <a:off x="2321" y="578"/>
                <a:ext cx="1044" cy="1137"/>
              </a:xfrm>
              <a:custGeom>
                <a:avLst/>
                <a:gdLst>
                  <a:gd name="T0" fmla="*/ 175 w 1660"/>
                  <a:gd name="T1" fmla="*/ 1977 h 1981"/>
                  <a:gd name="T2" fmla="*/ 380 w 1660"/>
                  <a:gd name="T3" fmla="*/ 1640 h 1981"/>
                  <a:gd name="T4" fmla="*/ 428 w 1660"/>
                  <a:gd name="T5" fmla="*/ 1530 h 1981"/>
                  <a:gd name="T6" fmla="*/ 1285 w 1660"/>
                  <a:gd name="T7" fmla="*/ 1511 h 1981"/>
                  <a:gd name="T8" fmla="*/ 1479 w 1660"/>
                  <a:gd name="T9" fmla="*/ 1981 h 1981"/>
                  <a:gd name="T10" fmla="*/ 1660 w 1660"/>
                  <a:gd name="T11" fmla="*/ 1954 h 1981"/>
                  <a:gd name="T12" fmla="*/ 1572 w 1660"/>
                  <a:gd name="T13" fmla="*/ 1606 h 1981"/>
                  <a:gd name="T14" fmla="*/ 1578 w 1660"/>
                  <a:gd name="T15" fmla="*/ 1359 h 1981"/>
                  <a:gd name="T16" fmla="*/ 1572 w 1660"/>
                  <a:gd name="T17" fmla="*/ 1032 h 1981"/>
                  <a:gd name="T18" fmla="*/ 1506 w 1660"/>
                  <a:gd name="T19" fmla="*/ 656 h 1981"/>
                  <a:gd name="T20" fmla="*/ 1348 w 1660"/>
                  <a:gd name="T21" fmla="*/ 279 h 1981"/>
                  <a:gd name="T22" fmla="*/ 1143 w 1660"/>
                  <a:gd name="T23" fmla="*/ 139 h 1981"/>
                  <a:gd name="T24" fmla="*/ 1044 w 1660"/>
                  <a:gd name="T25" fmla="*/ 15 h 1981"/>
                  <a:gd name="T26" fmla="*/ 869 w 1660"/>
                  <a:gd name="T27" fmla="*/ 0 h 1981"/>
                  <a:gd name="T28" fmla="*/ 590 w 1660"/>
                  <a:gd name="T29" fmla="*/ 44 h 1981"/>
                  <a:gd name="T30" fmla="*/ 301 w 1660"/>
                  <a:gd name="T31" fmla="*/ 201 h 1981"/>
                  <a:gd name="T32" fmla="*/ 88 w 1660"/>
                  <a:gd name="T33" fmla="*/ 755 h 1981"/>
                  <a:gd name="T34" fmla="*/ 67 w 1660"/>
                  <a:gd name="T35" fmla="*/ 952 h 1981"/>
                  <a:gd name="T36" fmla="*/ 73 w 1660"/>
                  <a:gd name="T37" fmla="*/ 1739 h 1981"/>
                  <a:gd name="T38" fmla="*/ 0 w 1660"/>
                  <a:gd name="T39" fmla="*/ 1929 h 1981"/>
                  <a:gd name="T40" fmla="*/ 175 w 1660"/>
                  <a:gd name="T41" fmla="*/ 1977 h 1981"/>
                  <a:gd name="T42" fmla="*/ 175 w 1660"/>
                  <a:gd name="T43" fmla="*/ 1977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0" h="1981">
                    <a:moveTo>
                      <a:pt x="175" y="1977"/>
                    </a:moveTo>
                    <a:lnTo>
                      <a:pt x="380" y="1640"/>
                    </a:lnTo>
                    <a:lnTo>
                      <a:pt x="428" y="1530"/>
                    </a:lnTo>
                    <a:lnTo>
                      <a:pt x="1285" y="1511"/>
                    </a:lnTo>
                    <a:lnTo>
                      <a:pt x="1479" y="1981"/>
                    </a:lnTo>
                    <a:lnTo>
                      <a:pt x="1660" y="1954"/>
                    </a:lnTo>
                    <a:lnTo>
                      <a:pt x="1572" y="1606"/>
                    </a:lnTo>
                    <a:lnTo>
                      <a:pt x="1578" y="1359"/>
                    </a:lnTo>
                    <a:lnTo>
                      <a:pt x="1572" y="1032"/>
                    </a:lnTo>
                    <a:lnTo>
                      <a:pt x="1506" y="656"/>
                    </a:lnTo>
                    <a:lnTo>
                      <a:pt x="1348" y="279"/>
                    </a:lnTo>
                    <a:lnTo>
                      <a:pt x="1143" y="139"/>
                    </a:lnTo>
                    <a:lnTo>
                      <a:pt x="1044" y="15"/>
                    </a:lnTo>
                    <a:lnTo>
                      <a:pt x="869" y="0"/>
                    </a:lnTo>
                    <a:lnTo>
                      <a:pt x="590" y="44"/>
                    </a:lnTo>
                    <a:lnTo>
                      <a:pt x="301" y="201"/>
                    </a:lnTo>
                    <a:lnTo>
                      <a:pt x="88" y="755"/>
                    </a:lnTo>
                    <a:lnTo>
                      <a:pt x="67" y="952"/>
                    </a:lnTo>
                    <a:lnTo>
                      <a:pt x="73" y="1739"/>
                    </a:lnTo>
                    <a:lnTo>
                      <a:pt x="0" y="1929"/>
                    </a:lnTo>
                    <a:lnTo>
                      <a:pt x="175" y="1977"/>
                    </a:lnTo>
                    <a:lnTo>
                      <a:pt x="175" y="1977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5" name="Freeform 9"/>
              <p:cNvSpPr>
                <a:spLocks/>
              </p:cNvSpPr>
              <p:nvPr/>
            </p:nvSpPr>
            <p:spPr bwMode="auto">
              <a:xfrm>
                <a:off x="3928" y="2154"/>
                <a:ext cx="377" cy="361"/>
              </a:xfrm>
              <a:custGeom>
                <a:avLst/>
                <a:gdLst>
                  <a:gd name="T0" fmla="*/ 27 w 597"/>
                  <a:gd name="T1" fmla="*/ 165 h 627"/>
                  <a:gd name="T2" fmla="*/ 35 w 597"/>
                  <a:gd name="T3" fmla="*/ 209 h 627"/>
                  <a:gd name="T4" fmla="*/ 0 w 597"/>
                  <a:gd name="T5" fmla="*/ 291 h 627"/>
                  <a:gd name="T6" fmla="*/ 74 w 597"/>
                  <a:gd name="T7" fmla="*/ 353 h 627"/>
                  <a:gd name="T8" fmla="*/ 132 w 597"/>
                  <a:gd name="T9" fmla="*/ 477 h 627"/>
                  <a:gd name="T10" fmla="*/ 246 w 597"/>
                  <a:gd name="T11" fmla="*/ 534 h 627"/>
                  <a:gd name="T12" fmla="*/ 305 w 597"/>
                  <a:gd name="T13" fmla="*/ 627 h 627"/>
                  <a:gd name="T14" fmla="*/ 464 w 597"/>
                  <a:gd name="T15" fmla="*/ 627 h 627"/>
                  <a:gd name="T16" fmla="*/ 540 w 597"/>
                  <a:gd name="T17" fmla="*/ 538 h 627"/>
                  <a:gd name="T18" fmla="*/ 559 w 597"/>
                  <a:gd name="T19" fmla="*/ 450 h 627"/>
                  <a:gd name="T20" fmla="*/ 597 w 597"/>
                  <a:gd name="T21" fmla="*/ 311 h 627"/>
                  <a:gd name="T22" fmla="*/ 590 w 597"/>
                  <a:gd name="T23" fmla="*/ 235 h 627"/>
                  <a:gd name="T24" fmla="*/ 538 w 597"/>
                  <a:gd name="T25" fmla="*/ 167 h 627"/>
                  <a:gd name="T26" fmla="*/ 559 w 597"/>
                  <a:gd name="T27" fmla="*/ 99 h 627"/>
                  <a:gd name="T28" fmla="*/ 552 w 597"/>
                  <a:gd name="T29" fmla="*/ 36 h 627"/>
                  <a:gd name="T30" fmla="*/ 460 w 597"/>
                  <a:gd name="T31" fmla="*/ 0 h 627"/>
                  <a:gd name="T32" fmla="*/ 135 w 597"/>
                  <a:gd name="T33" fmla="*/ 78 h 627"/>
                  <a:gd name="T34" fmla="*/ 27 w 597"/>
                  <a:gd name="T35" fmla="*/ 165 h 627"/>
                  <a:gd name="T36" fmla="*/ 27 w 597"/>
                  <a:gd name="T37" fmla="*/ 165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7" h="627">
                    <a:moveTo>
                      <a:pt x="27" y="165"/>
                    </a:moveTo>
                    <a:lnTo>
                      <a:pt x="35" y="209"/>
                    </a:lnTo>
                    <a:lnTo>
                      <a:pt x="0" y="291"/>
                    </a:lnTo>
                    <a:lnTo>
                      <a:pt x="74" y="353"/>
                    </a:lnTo>
                    <a:lnTo>
                      <a:pt x="132" y="477"/>
                    </a:lnTo>
                    <a:lnTo>
                      <a:pt x="246" y="534"/>
                    </a:lnTo>
                    <a:lnTo>
                      <a:pt x="305" y="627"/>
                    </a:lnTo>
                    <a:lnTo>
                      <a:pt x="464" y="627"/>
                    </a:lnTo>
                    <a:lnTo>
                      <a:pt x="540" y="538"/>
                    </a:lnTo>
                    <a:lnTo>
                      <a:pt x="559" y="450"/>
                    </a:lnTo>
                    <a:lnTo>
                      <a:pt x="597" y="311"/>
                    </a:lnTo>
                    <a:lnTo>
                      <a:pt x="590" y="235"/>
                    </a:lnTo>
                    <a:lnTo>
                      <a:pt x="538" y="167"/>
                    </a:lnTo>
                    <a:lnTo>
                      <a:pt x="559" y="99"/>
                    </a:lnTo>
                    <a:lnTo>
                      <a:pt x="552" y="36"/>
                    </a:lnTo>
                    <a:lnTo>
                      <a:pt x="460" y="0"/>
                    </a:lnTo>
                    <a:lnTo>
                      <a:pt x="135" y="78"/>
                    </a:lnTo>
                    <a:lnTo>
                      <a:pt x="27" y="165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6" name="Freeform 10"/>
              <p:cNvSpPr>
                <a:spLocks/>
              </p:cNvSpPr>
              <p:nvPr/>
            </p:nvSpPr>
            <p:spPr bwMode="auto">
              <a:xfrm>
                <a:off x="1401" y="2156"/>
                <a:ext cx="340" cy="38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7" name="Freeform 11"/>
              <p:cNvSpPr>
                <a:spLocks/>
              </p:cNvSpPr>
              <p:nvPr/>
            </p:nvSpPr>
            <p:spPr bwMode="auto">
              <a:xfrm>
                <a:off x="2444" y="869"/>
                <a:ext cx="792" cy="843"/>
              </a:xfrm>
              <a:custGeom>
                <a:avLst/>
                <a:gdLst>
                  <a:gd name="T0" fmla="*/ 205 w 1259"/>
                  <a:gd name="T1" fmla="*/ 300 h 1469"/>
                  <a:gd name="T2" fmla="*/ 278 w 1259"/>
                  <a:gd name="T3" fmla="*/ 249 h 1469"/>
                  <a:gd name="T4" fmla="*/ 508 w 1259"/>
                  <a:gd name="T5" fmla="*/ 190 h 1469"/>
                  <a:gd name="T6" fmla="*/ 745 w 1259"/>
                  <a:gd name="T7" fmla="*/ 216 h 1469"/>
                  <a:gd name="T8" fmla="*/ 956 w 1259"/>
                  <a:gd name="T9" fmla="*/ 131 h 1469"/>
                  <a:gd name="T10" fmla="*/ 1002 w 1259"/>
                  <a:gd name="T11" fmla="*/ 0 h 1469"/>
                  <a:gd name="T12" fmla="*/ 1259 w 1259"/>
                  <a:gd name="T13" fmla="*/ 537 h 1469"/>
                  <a:gd name="T14" fmla="*/ 1086 w 1259"/>
                  <a:gd name="T15" fmla="*/ 946 h 1469"/>
                  <a:gd name="T16" fmla="*/ 983 w 1259"/>
                  <a:gd name="T17" fmla="*/ 1037 h 1469"/>
                  <a:gd name="T18" fmla="*/ 970 w 1259"/>
                  <a:gd name="T19" fmla="*/ 1307 h 1469"/>
                  <a:gd name="T20" fmla="*/ 890 w 1259"/>
                  <a:gd name="T21" fmla="*/ 1469 h 1469"/>
                  <a:gd name="T22" fmla="*/ 378 w 1259"/>
                  <a:gd name="T23" fmla="*/ 1469 h 1469"/>
                  <a:gd name="T24" fmla="*/ 285 w 1259"/>
                  <a:gd name="T25" fmla="*/ 1315 h 1469"/>
                  <a:gd name="T26" fmla="*/ 262 w 1259"/>
                  <a:gd name="T27" fmla="*/ 1053 h 1469"/>
                  <a:gd name="T28" fmla="*/ 156 w 1259"/>
                  <a:gd name="T29" fmla="*/ 937 h 1469"/>
                  <a:gd name="T30" fmla="*/ 0 w 1259"/>
                  <a:gd name="T31" fmla="*/ 492 h 1469"/>
                  <a:gd name="T32" fmla="*/ 205 w 1259"/>
                  <a:gd name="T33" fmla="*/ 300 h 1469"/>
                  <a:gd name="T34" fmla="*/ 205 w 1259"/>
                  <a:gd name="T35" fmla="*/ 30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9" h="1469">
                    <a:moveTo>
                      <a:pt x="205" y="300"/>
                    </a:moveTo>
                    <a:lnTo>
                      <a:pt x="278" y="249"/>
                    </a:lnTo>
                    <a:lnTo>
                      <a:pt x="508" y="190"/>
                    </a:lnTo>
                    <a:lnTo>
                      <a:pt x="745" y="216"/>
                    </a:lnTo>
                    <a:lnTo>
                      <a:pt x="956" y="131"/>
                    </a:lnTo>
                    <a:lnTo>
                      <a:pt x="1002" y="0"/>
                    </a:lnTo>
                    <a:lnTo>
                      <a:pt x="1259" y="537"/>
                    </a:lnTo>
                    <a:lnTo>
                      <a:pt x="1086" y="946"/>
                    </a:lnTo>
                    <a:lnTo>
                      <a:pt x="983" y="1037"/>
                    </a:lnTo>
                    <a:lnTo>
                      <a:pt x="970" y="1307"/>
                    </a:lnTo>
                    <a:lnTo>
                      <a:pt x="890" y="1469"/>
                    </a:lnTo>
                    <a:lnTo>
                      <a:pt x="378" y="1469"/>
                    </a:lnTo>
                    <a:lnTo>
                      <a:pt x="285" y="1315"/>
                    </a:lnTo>
                    <a:lnTo>
                      <a:pt x="262" y="1053"/>
                    </a:lnTo>
                    <a:lnTo>
                      <a:pt x="156" y="937"/>
                    </a:lnTo>
                    <a:lnTo>
                      <a:pt x="0" y="492"/>
                    </a:lnTo>
                    <a:lnTo>
                      <a:pt x="205" y="300"/>
                    </a:lnTo>
                    <a:lnTo>
                      <a:pt x="205" y="30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8" name="Freeform 12"/>
              <p:cNvSpPr>
                <a:spLocks/>
              </p:cNvSpPr>
              <p:nvPr/>
            </p:nvSpPr>
            <p:spPr bwMode="auto">
              <a:xfrm>
                <a:off x="2940" y="1088"/>
                <a:ext cx="116" cy="40"/>
              </a:xfrm>
              <a:custGeom>
                <a:avLst/>
                <a:gdLst>
                  <a:gd name="T0" fmla="*/ 0 w 184"/>
                  <a:gd name="T1" fmla="*/ 59 h 70"/>
                  <a:gd name="T2" fmla="*/ 51 w 184"/>
                  <a:gd name="T3" fmla="*/ 66 h 70"/>
                  <a:gd name="T4" fmla="*/ 137 w 184"/>
                  <a:gd name="T5" fmla="*/ 70 h 70"/>
                  <a:gd name="T6" fmla="*/ 175 w 184"/>
                  <a:gd name="T7" fmla="*/ 51 h 70"/>
                  <a:gd name="T8" fmla="*/ 184 w 184"/>
                  <a:gd name="T9" fmla="*/ 24 h 70"/>
                  <a:gd name="T10" fmla="*/ 91 w 184"/>
                  <a:gd name="T11" fmla="*/ 0 h 70"/>
                  <a:gd name="T12" fmla="*/ 30 w 184"/>
                  <a:gd name="T13" fmla="*/ 3 h 70"/>
                  <a:gd name="T14" fmla="*/ 0 w 184"/>
                  <a:gd name="T15" fmla="*/ 59 h 70"/>
                  <a:gd name="T16" fmla="*/ 0 w 184"/>
                  <a:gd name="T17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0">
                    <a:moveTo>
                      <a:pt x="0" y="59"/>
                    </a:moveTo>
                    <a:lnTo>
                      <a:pt x="51" y="66"/>
                    </a:lnTo>
                    <a:lnTo>
                      <a:pt x="137" y="70"/>
                    </a:lnTo>
                    <a:lnTo>
                      <a:pt x="175" y="51"/>
                    </a:lnTo>
                    <a:lnTo>
                      <a:pt x="184" y="24"/>
                    </a:lnTo>
                    <a:lnTo>
                      <a:pt x="91" y="0"/>
                    </a:lnTo>
                    <a:lnTo>
                      <a:pt x="30" y="3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9" name="Freeform 13"/>
              <p:cNvSpPr>
                <a:spLocks/>
              </p:cNvSpPr>
              <p:nvPr/>
            </p:nvSpPr>
            <p:spPr bwMode="auto">
              <a:xfrm>
                <a:off x="2619" y="1092"/>
                <a:ext cx="130" cy="44"/>
              </a:xfrm>
              <a:custGeom>
                <a:avLst/>
                <a:gdLst>
                  <a:gd name="T0" fmla="*/ 0 w 205"/>
                  <a:gd name="T1" fmla="*/ 63 h 78"/>
                  <a:gd name="T2" fmla="*/ 30 w 205"/>
                  <a:gd name="T3" fmla="*/ 67 h 78"/>
                  <a:gd name="T4" fmla="*/ 76 w 205"/>
                  <a:gd name="T5" fmla="*/ 78 h 78"/>
                  <a:gd name="T6" fmla="*/ 136 w 205"/>
                  <a:gd name="T7" fmla="*/ 74 h 78"/>
                  <a:gd name="T8" fmla="*/ 195 w 205"/>
                  <a:gd name="T9" fmla="*/ 67 h 78"/>
                  <a:gd name="T10" fmla="*/ 205 w 205"/>
                  <a:gd name="T11" fmla="*/ 44 h 78"/>
                  <a:gd name="T12" fmla="*/ 171 w 205"/>
                  <a:gd name="T13" fmla="*/ 10 h 78"/>
                  <a:gd name="T14" fmla="*/ 104 w 205"/>
                  <a:gd name="T15" fmla="*/ 0 h 78"/>
                  <a:gd name="T16" fmla="*/ 24 w 205"/>
                  <a:gd name="T17" fmla="*/ 17 h 78"/>
                  <a:gd name="T18" fmla="*/ 0 w 205"/>
                  <a:gd name="T19" fmla="*/ 63 h 78"/>
                  <a:gd name="T20" fmla="*/ 0 w 205"/>
                  <a:gd name="T2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78">
                    <a:moveTo>
                      <a:pt x="0" y="63"/>
                    </a:moveTo>
                    <a:lnTo>
                      <a:pt x="30" y="67"/>
                    </a:lnTo>
                    <a:lnTo>
                      <a:pt x="76" y="78"/>
                    </a:lnTo>
                    <a:lnTo>
                      <a:pt x="136" y="74"/>
                    </a:lnTo>
                    <a:lnTo>
                      <a:pt x="195" y="67"/>
                    </a:lnTo>
                    <a:lnTo>
                      <a:pt x="205" y="44"/>
                    </a:lnTo>
                    <a:lnTo>
                      <a:pt x="171" y="10"/>
                    </a:lnTo>
                    <a:lnTo>
                      <a:pt x="104" y="0"/>
                    </a:lnTo>
                    <a:lnTo>
                      <a:pt x="24" y="17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0" name="Freeform 14"/>
              <p:cNvSpPr>
                <a:spLocks/>
              </p:cNvSpPr>
              <p:nvPr/>
            </p:nvSpPr>
            <p:spPr bwMode="auto">
              <a:xfrm>
                <a:off x="3152" y="1211"/>
                <a:ext cx="88" cy="132"/>
              </a:xfrm>
              <a:custGeom>
                <a:avLst/>
                <a:gdLst>
                  <a:gd name="T0" fmla="*/ 50 w 139"/>
                  <a:gd name="T1" fmla="*/ 25 h 230"/>
                  <a:gd name="T2" fmla="*/ 4 w 139"/>
                  <a:gd name="T3" fmla="*/ 101 h 230"/>
                  <a:gd name="T4" fmla="*/ 0 w 139"/>
                  <a:gd name="T5" fmla="*/ 230 h 230"/>
                  <a:gd name="T6" fmla="*/ 92 w 139"/>
                  <a:gd name="T7" fmla="*/ 202 h 230"/>
                  <a:gd name="T8" fmla="*/ 139 w 139"/>
                  <a:gd name="T9" fmla="*/ 109 h 230"/>
                  <a:gd name="T10" fmla="*/ 105 w 139"/>
                  <a:gd name="T11" fmla="*/ 0 h 230"/>
                  <a:gd name="T12" fmla="*/ 50 w 139"/>
                  <a:gd name="T13" fmla="*/ 25 h 230"/>
                  <a:gd name="T14" fmla="*/ 50 w 139"/>
                  <a:gd name="T15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30">
                    <a:moveTo>
                      <a:pt x="50" y="25"/>
                    </a:moveTo>
                    <a:lnTo>
                      <a:pt x="4" y="101"/>
                    </a:lnTo>
                    <a:lnTo>
                      <a:pt x="0" y="230"/>
                    </a:lnTo>
                    <a:lnTo>
                      <a:pt x="92" y="202"/>
                    </a:lnTo>
                    <a:lnTo>
                      <a:pt x="139" y="109"/>
                    </a:lnTo>
                    <a:lnTo>
                      <a:pt x="105" y="0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1" name="Freeform 15"/>
              <p:cNvSpPr>
                <a:spLocks/>
              </p:cNvSpPr>
              <p:nvPr/>
            </p:nvSpPr>
            <p:spPr bwMode="auto">
              <a:xfrm>
                <a:off x="2433" y="1212"/>
                <a:ext cx="106" cy="140"/>
              </a:xfrm>
              <a:custGeom>
                <a:avLst/>
                <a:gdLst>
                  <a:gd name="T0" fmla="*/ 49 w 167"/>
                  <a:gd name="T1" fmla="*/ 0 h 244"/>
                  <a:gd name="T2" fmla="*/ 124 w 167"/>
                  <a:gd name="T3" fmla="*/ 67 h 244"/>
                  <a:gd name="T4" fmla="*/ 152 w 167"/>
                  <a:gd name="T5" fmla="*/ 112 h 244"/>
                  <a:gd name="T6" fmla="*/ 167 w 167"/>
                  <a:gd name="T7" fmla="*/ 173 h 244"/>
                  <a:gd name="T8" fmla="*/ 139 w 167"/>
                  <a:gd name="T9" fmla="*/ 244 h 244"/>
                  <a:gd name="T10" fmla="*/ 67 w 167"/>
                  <a:gd name="T11" fmla="*/ 217 h 244"/>
                  <a:gd name="T12" fmla="*/ 0 w 167"/>
                  <a:gd name="T13" fmla="*/ 78 h 244"/>
                  <a:gd name="T14" fmla="*/ 49 w 167"/>
                  <a:gd name="T15" fmla="*/ 0 h 244"/>
                  <a:gd name="T16" fmla="*/ 49 w 16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44">
                    <a:moveTo>
                      <a:pt x="49" y="0"/>
                    </a:moveTo>
                    <a:lnTo>
                      <a:pt x="124" y="67"/>
                    </a:lnTo>
                    <a:lnTo>
                      <a:pt x="152" y="112"/>
                    </a:lnTo>
                    <a:lnTo>
                      <a:pt x="167" y="173"/>
                    </a:lnTo>
                    <a:lnTo>
                      <a:pt x="139" y="244"/>
                    </a:lnTo>
                    <a:lnTo>
                      <a:pt x="67" y="217"/>
                    </a:lnTo>
                    <a:lnTo>
                      <a:pt x="0" y="7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2" name="Freeform 16"/>
              <p:cNvSpPr>
                <a:spLocks/>
              </p:cNvSpPr>
              <p:nvPr/>
            </p:nvSpPr>
            <p:spPr bwMode="auto">
              <a:xfrm>
                <a:off x="2969" y="1089"/>
                <a:ext cx="53" cy="38"/>
              </a:xfrm>
              <a:custGeom>
                <a:avLst/>
                <a:gdLst>
                  <a:gd name="T0" fmla="*/ 0 w 83"/>
                  <a:gd name="T1" fmla="*/ 0 h 66"/>
                  <a:gd name="T2" fmla="*/ 5 w 83"/>
                  <a:gd name="T3" fmla="*/ 66 h 66"/>
                  <a:gd name="T4" fmla="*/ 66 w 83"/>
                  <a:gd name="T5" fmla="*/ 66 h 66"/>
                  <a:gd name="T6" fmla="*/ 83 w 83"/>
                  <a:gd name="T7" fmla="*/ 9 h 66"/>
                  <a:gd name="T8" fmla="*/ 0 w 83"/>
                  <a:gd name="T9" fmla="*/ 0 h 66"/>
                  <a:gd name="T10" fmla="*/ 0 w 83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6">
                    <a:moveTo>
                      <a:pt x="0" y="0"/>
                    </a:moveTo>
                    <a:lnTo>
                      <a:pt x="5" y="66"/>
                    </a:lnTo>
                    <a:lnTo>
                      <a:pt x="66" y="66"/>
                    </a:lnTo>
                    <a:lnTo>
                      <a:pt x="83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3" name="Freeform 17"/>
              <p:cNvSpPr>
                <a:spLocks/>
              </p:cNvSpPr>
              <p:nvPr/>
            </p:nvSpPr>
            <p:spPr bwMode="auto">
              <a:xfrm>
                <a:off x="2657" y="1095"/>
                <a:ext cx="57" cy="38"/>
              </a:xfrm>
              <a:custGeom>
                <a:avLst/>
                <a:gdLst>
                  <a:gd name="T0" fmla="*/ 0 w 92"/>
                  <a:gd name="T1" fmla="*/ 0 h 67"/>
                  <a:gd name="T2" fmla="*/ 10 w 92"/>
                  <a:gd name="T3" fmla="*/ 65 h 67"/>
                  <a:gd name="T4" fmla="*/ 82 w 92"/>
                  <a:gd name="T5" fmla="*/ 67 h 67"/>
                  <a:gd name="T6" fmla="*/ 92 w 92"/>
                  <a:gd name="T7" fmla="*/ 0 h 67"/>
                  <a:gd name="T8" fmla="*/ 0 w 92"/>
                  <a:gd name="T9" fmla="*/ 0 h 67"/>
                  <a:gd name="T10" fmla="*/ 0 w 9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67">
                    <a:moveTo>
                      <a:pt x="0" y="0"/>
                    </a:moveTo>
                    <a:lnTo>
                      <a:pt x="10" y="65"/>
                    </a:lnTo>
                    <a:lnTo>
                      <a:pt x="82" y="6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4" name="Freeform 18"/>
              <p:cNvSpPr>
                <a:spLocks/>
              </p:cNvSpPr>
              <p:nvPr/>
            </p:nvSpPr>
            <p:spPr bwMode="auto">
              <a:xfrm>
                <a:off x="2971" y="1114"/>
                <a:ext cx="112" cy="25"/>
              </a:xfrm>
              <a:custGeom>
                <a:avLst/>
                <a:gdLst>
                  <a:gd name="T0" fmla="*/ 0 w 178"/>
                  <a:gd name="T1" fmla="*/ 25 h 46"/>
                  <a:gd name="T2" fmla="*/ 100 w 178"/>
                  <a:gd name="T3" fmla="*/ 23 h 46"/>
                  <a:gd name="T4" fmla="*/ 138 w 178"/>
                  <a:gd name="T5" fmla="*/ 0 h 46"/>
                  <a:gd name="T6" fmla="*/ 178 w 178"/>
                  <a:gd name="T7" fmla="*/ 14 h 46"/>
                  <a:gd name="T8" fmla="*/ 110 w 178"/>
                  <a:gd name="T9" fmla="*/ 44 h 46"/>
                  <a:gd name="T10" fmla="*/ 79 w 178"/>
                  <a:gd name="T11" fmla="*/ 46 h 46"/>
                  <a:gd name="T12" fmla="*/ 0 w 178"/>
                  <a:gd name="T13" fmla="*/ 25 h 46"/>
                  <a:gd name="T14" fmla="*/ 0 w 178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0" y="25"/>
                    </a:moveTo>
                    <a:lnTo>
                      <a:pt x="100" y="23"/>
                    </a:lnTo>
                    <a:lnTo>
                      <a:pt x="138" y="0"/>
                    </a:lnTo>
                    <a:lnTo>
                      <a:pt x="178" y="14"/>
                    </a:lnTo>
                    <a:lnTo>
                      <a:pt x="110" y="44"/>
                    </a:lnTo>
                    <a:lnTo>
                      <a:pt x="79" y="4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5" name="Freeform 19"/>
              <p:cNvSpPr>
                <a:spLocks/>
              </p:cNvSpPr>
              <p:nvPr/>
            </p:nvSpPr>
            <p:spPr bwMode="auto">
              <a:xfrm>
                <a:off x="2600" y="1126"/>
                <a:ext cx="102" cy="20"/>
              </a:xfrm>
              <a:custGeom>
                <a:avLst/>
                <a:gdLst>
                  <a:gd name="T0" fmla="*/ 0 w 162"/>
                  <a:gd name="T1" fmla="*/ 6 h 34"/>
                  <a:gd name="T2" fmla="*/ 32 w 162"/>
                  <a:gd name="T3" fmla="*/ 34 h 34"/>
                  <a:gd name="T4" fmla="*/ 124 w 162"/>
                  <a:gd name="T5" fmla="*/ 34 h 34"/>
                  <a:gd name="T6" fmla="*/ 162 w 162"/>
                  <a:gd name="T7" fmla="*/ 19 h 34"/>
                  <a:gd name="T8" fmla="*/ 21 w 162"/>
                  <a:gd name="T9" fmla="*/ 0 h 34"/>
                  <a:gd name="T10" fmla="*/ 0 w 162"/>
                  <a:gd name="T11" fmla="*/ 6 h 34"/>
                  <a:gd name="T12" fmla="*/ 0 w 162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4">
                    <a:moveTo>
                      <a:pt x="0" y="6"/>
                    </a:moveTo>
                    <a:lnTo>
                      <a:pt x="32" y="34"/>
                    </a:lnTo>
                    <a:lnTo>
                      <a:pt x="124" y="34"/>
                    </a:lnTo>
                    <a:lnTo>
                      <a:pt x="162" y="19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6" name="Freeform 20"/>
              <p:cNvSpPr>
                <a:spLocks/>
              </p:cNvSpPr>
              <p:nvPr/>
            </p:nvSpPr>
            <p:spPr bwMode="auto">
              <a:xfrm>
                <a:off x="2910" y="1071"/>
                <a:ext cx="115" cy="49"/>
              </a:xfrm>
              <a:custGeom>
                <a:avLst/>
                <a:gdLst>
                  <a:gd name="T0" fmla="*/ 48 w 181"/>
                  <a:gd name="T1" fmla="*/ 88 h 88"/>
                  <a:gd name="T2" fmla="*/ 0 w 181"/>
                  <a:gd name="T3" fmla="*/ 84 h 88"/>
                  <a:gd name="T4" fmla="*/ 0 w 181"/>
                  <a:gd name="T5" fmla="*/ 61 h 88"/>
                  <a:gd name="T6" fmla="*/ 80 w 181"/>
                  <a:gd name="T7" fmla="*/ 0 h 88"/>
                  <a:gd name="T8" fmla="*/ 149 w 181"/>
                  <a:gd name="T9" fmla="*/ 2 h 88"/>
                  <a:gd name="T10" fmla="*/ 181 w 181"/>
                  <a:gd name="T11" fmla="*/ 42 h 88"/>
                  <a:gd name="T12" fmla="*/ 86 w 181"/>
                  <a:gd name="T13" fmla="*/ 33 h 88"/>
                  <a:gd name="T14" fmla="*/ 48 w 181"/>
                  <a:gd name="T15" fmla="*/ 88 h 88"/>
                  <a:gd name="T16" fmla="*/ 48 w 181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88">
                    <a:moveTo>
                      <a:pt x="48" y="88"/>
                    </a:moveTo>
                    <a:lnTo>
                      <a:pt x="0" y="84"/>
                    </a:lnTo>
                    <a:lnTo>
                      <a:pt x="0" y="61"/>
                    </a:lnTo>
                    <a:lnTo>
                      <a:pt x="80" y="0"/>
                    </a:lnTo>
                    <a:lnTo>
                      <a:pt x="149" y="2"/>
                    </a:lnTo>
                    <a:lnTo>
                      <a:pt x="181" y="42"/>
                    </a:lnTo>
                    <a:lnTo>
                      <a:pt x="86" y="33"/>
                    </a:lnTo>
                    <a:lnTo>
                      <a:pt x="48" y="88"/>
                    </a:lnTo>
                    <a:lnTo>
                      <a:pt x="48" y="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7" name="Freeform 21"/>
              <p:cNvSpPr>
                <a:spLocks/>
              </p:cNvSpPr>
              <p:nvPr/>
            </p:nvSpPr>
            <p:spPr bwMode="auto">
              <a:xfrm>
                <a:off x="2637" y="1077"/>
                <a:ext cx="127" cy="45"/>
              </a:xfrm>
              <a:custGeom>
                <a:avLst/>
                <a:gdLst>
                  <a:gd name="T0" fmla="*/ 204 w 204"/>
                  <a:gd name="T1" fmla="*/ 78 h 78"/>
                  <a:gd name="T2" fmla="*/ 166 w 204"/>
                  <a:gd name="T3" fmla="*/ 0 h 78"/>
                  <a:gd name="T4" fmla="*/ 107 w 204"/>
                  <a:gd name="T5" fmla="*/ 0 h 78"/>
                  <a:gd name="T6" fmla="*/ 0 w 204"/>
                  <a:gd name="T7" fmla="*/ 22 h 78"/>
                  <a:gd name="T8" fmla="*/ 143 w 204"/>
                  <a:gd name="T9" fmla="*/ 36 h 78"/>
                  <a:gd name="T10" fmla="*/ 204 w 204"/>
                  <a:gd name="T11" fmla="*/ 78 h 78"/>
                  <a:gd name="T12" fmla="*/ 204 w 20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78">
                    <a:moveTo>
                      <a:pt x="204" y="78"/>
                    </a:moveTo>
                    <a:lnTo>
                      <a:pt x="166" y="0"/>
                    </a:lnTo>
                    <a:lnTo>
                      <a:pt x="107" y="0"/>
                    </a:lnTo>
                    <a:lnTo>
                      <a:pt x="0" y="22"/>
                    </a:lnTo>
                    <a:lnTo>
                      <a:pt x="143" y="36"/>
                    </a:lnTo>
                    <a:lnTo>
                      <a:pt x="204" y="78"/>
                    </a:lnTo>
                    <a:lnTo>
                      <a:pt x="204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8" name="Freeform 22"/>
              <p:cNvSpPr>
                <a:spLocks/>
              </p:cNvSpPr>
              <p:nvPr/>
            </p:nvSpPr>
            <p:spPr bwMode="auto">
              <a:xfrm>
                <a:off x="2715" y="1374"/>
                <a:ext cx="275" cy="73"/>
              </a:xfrm>
              <a:custGeom>
                <a:avLst/>
                <a:gdLst>
                  <a:gd name="T0" fmla="*/ 0 w 435"/>
                  <a:gd name="T1" fmla="*/ 0 h 125"/>
                  <a:gd name="T2" fmla="*/ 26 w 435"/>
                  <a:gd name="T3" fmla="*/ 34 h 125"/>
                  <a:gd name="T4" fmla="*/ 142 w 435"/>
                  <a:gd name="T5" fmla="*/ 125 h 125"/>
                  <a:gd name="T6" fmla="*/ 300 w 435"/>
                  <a:gd name="T7" fmla="*/ 125 h 125"/>
                  <a:gd name="T8" fmla="*/ 412 w 435"/>
                  <a:gd name="T9" fmla="*/ 34 h 125"/>
                  <a:gd name="T10" fmla="*/ 435 w 435"/>
                  <a:gd name="T11" fmla="*/ 2 h 125"/>
                  <a:gd name="T12" fmla="*/ 395 w 435"/>
                  <a:gd name="T13" fmla="*/ 28 h 125"/>
                  <a:gd name="T14" fmla="*/ 300 w 435"/>
                  <a:gd name="T15" fmla="*/ 64 h 125"/>
                  <a:gd name="T16" fmla="*/ 138 w 435"/>
                  <a:gd name="T17" fmla="*/ 64 h 125"/>
                  <a:gd name="T18" fmla="*/ 17 w 435"/>
                  <a:gd name="T19" fmla="*/ 9 h 125"/>
                  <a:gd name="T20" fmla="*/ 0 w 435"/>
                  <a:gd name="T21" fmla="*/ 0 h 125"/>
                  <a:gd name="T22" fmla="*/ 0 w 435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5" h="125">
                    <a:moveTo>
                      <a:pt x="0" y="0"/>
                    </a:moveTo>
                    <a:lnTo>
                      <a:pt x="26" y="34"/>
                    </a:lnTo>
                    <a:lnTo>
                      <a:pt x="142" y="125"/>
                    </a:lnTo>
                    <a:lnTo>
                      <a:pt x="300" y="125"/>
                    </a:lnTo>
                    <a:lnTo>
                      <a:pt x="412" y="34"/>
                    </a:lnTo>
                    <a:lnTo>
                      <a:pt x="435" y="2"/>
                    </a:lnTo>
                    <a:lnTo>
                      <a:pt x="395" y="28"/>
                    </a:lnTo>
                    <a:lnTo>
                      <a:pt x="300" y="64"/>
                    </a:lnTo>
                    <a:lnTo>
                      <a:pt x="138" y="64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9" name="Freeform 23"/>
              <p:cNvSpPr>
                <a:spLocks/>
              </p:cNvSpPr>
              <p:nvPr/>
            </p:nvSpPr>
            <p:spPr bwMode="auto">
              <a:xfrm>
                <a:off x="2726" y="1357"/>
                <a:ext cx="261" cy="49"/>
              </a:xfrm>
              <a:custGeom>
                <a:avLst/>
                <a:gdLst>
                  <a:gd name="T0" fmla="*/ 0 w 414"/>
                  <a:gd name="T1" fmla="*/ 0 h 88"/>
                  <a:gd name="T2" fmla="*/ 9 w 414"/>
                  <a:gd name="T3" fmla="*/ 46 h 88"/>
                  <a:gd name="T4" fmla="*/ 106 w 414"/>
                  <a:gd name="T5" fmla="*/ 88 h 88"/>
                  <a:gd name="T6" fmla="*/ 266 w 414"/>
                  <a:gd name="T7" fmla="*/ 88 h 88"/>
                  <a:gd name="T8" fmla="*/ 386 w 414"/>
                  <a:gd name="T9" fmla="*/ 55 h 88"/>
                  <a:gd name="T10" fmla="*/ 414 w 414"/>
                  <a:gd name="T11" fmla="*/ 36 h 88"/>
                  <a:gd name="T12" fmla="*/ 414 w 414"/>
                  <a:gd name="T13" fmla="*/ 0 h 88"/>
                  <a:gd name="T14" fmla="*/ 0 w 414"/>
                  <a:gd name="T15" fmla="*/ 0 h 88"/>
                  <a:gd name="T16" fmla="*/ 0 w 41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8">
                    <a:moveTo>
                      <a:pt x="0" y="0"/>
                    </a:moveTo>
                    <a:lnTo>
                      <a:pt x="9" y="46"/>
                    </a:lnTo>
                    <a:lnTo>
                      <a:pt x="106" y="88"/>
                    </a:lnTo>
                    <a:lnTo>
                      <a:pt x="266" y="88"/>
                    </a:lnTo>
                    <a:lnTo>
                      <a:pt x="386" y="55"/>
                    </a:lnTo>
                    <a:lnTo>
                      <a:pt x="414" y="36"/>
                    </a:lnTo>
                    <a:lnTo>
                      <a:pt x="4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0" name="Freeform 24"/>
              <p:cNvSpPr>
                <a:spLocks/>
              </p:cNvSpPr>
              <p:nvPr/>
            </p:nvSpPr>
            <p:spPr bwMode="auto">
              <a:xfrm>
                <a:off x="2746" y="1388"/>
                <a:ext cx="226" cy="23"/>
              </a:xfrm>
              <a:custGeom>
                <a:avLst/>
                <a:gdLst>
                  <a:gd name="T0" fmla="*/ 0 w 357"/>
                  <a:gd name="T1" fmla="*/ 4 h 40"/>
                  <a:gd name="T2" fmla="*/ 122 w 357"/>
                  <a:gd name="T3" fmla="*/ 17 h 40"/>
                  <a:gd name="T4" fmla="*/ 234 w 357"/>
                  <a:gd name="T5" fmla="*/ 17 h 40"/>
                  <a:gd name="T6" fmla="*/ 357 w 357"/>
                  <a:gd name="T7" fmla="*/ 0 h 40"/>
                  <a:gd name="T8" fmla="*/ 243 w 357"/>
                  <a:gd name="T9" fmla="*/ 40 h 40"/>
                  <a:gd name="T10" fmla="*/ 84 w 357"/>
                  <a:gd name="T11" fmla="*/ 40 h 40"/>
                  <a:gd name="T12" fmla="*/ 0 w 357"/>
                  <a:gd name="T13" fmla="*/ 4 h 40"/>
                  <a:gd name="T14" fmla="*/ 0 w 357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40">
                    <a:moveTo>
                      <a:pt x="0" y="4"/>
                    </a:moveTo>
                    <a:lnTo>
                      <a:pt x="122" y="17"/>
                    </a:lnTo>
                    <a:lnTo>
                      <a:pt x="234" y="17"/>
                    </a:lnTo>
                    <a:lnTo>
                      <a:pt x="357" y="0"/>
                    </a:lnTo>
                    <a:lnTo>
                      <a:pt x="243" y="40"/>
                    </a:lnTo>
                    <a:lnTo>
                      <a:pt x="84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1" name="Freeform 25"/>
              <p:cNvSpPr>
                <a:spLocks/>
              </p:cNvSpPr>
              <p:nvPr/>
            </p:nvSpPr>
            <p:spPr bwMode="auto">
              <a:xfrm>
                <a:off x="2784" y="1420"/>
                <a:ext cx="132" cy="10"/>
              </a:xfrm>
              <a:custGeom>
                <a:avLst/>
                <a:gdLst>
                  <a:gd name="T0" fmla="*/ 0 w 209"/>
                  <a:gd name="T1" fmla="*/ 0 h 19"/>
                  <a:gd name="T2" fmla="*/ 42 w 209"/>
                  <a:gd name="T3" fmla="*/ 19 h 19"/>
                  <a:gd name="T4" fmla="*/ 180 w 209"/>
                  <a:gd name="T5" fmla="*/ 19 h 19"/>
                  <a:gd name="T6" fmla="*/ 209 w 209"/>
                  <a:gd name="T7" fmla="*/ 0 h 19"/>
                  <a:gd name="T8" fmla="*/ 118 w 209"/>
                  <a:gd name="T9" fmla="*/ 6 h 19"/>
                  <a:gd name="T10" fmla="*/ 0 w 209"/>
                  <a:gd name="T11" fmla="*/ 0 h 19"/>
                  <a:gd name="T12" fmla="*/ 0 w 20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9">
                    <a:moveTo>
                      <a:pt x="0" y="0"/>
                    </a:moveTo>
                    <a:lnTo>
                      <a:pt x="42" y="19"/>
                    </a:lnTo>
                    <a:lnTo>
                      <a:pt x="180" y="19"/>
                    </a:lnTo>
                    <a:lnTo>
                      <a:pt x="209" y="0"/>
                    </a:lnTo>
                    <a:lnTo>
                      <a:pt x="1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2" name="Freeform 26"/>
              <p:cNvSpPr>
                <a:spLocks/>
              </p:cNvSpPr>
              <p:nvPr/>
            </p:nvSpPr>
            <p:spPr bwMode="auto">
              <a:xfrm>
                <a:off x="2672" y="1116"/>
                <a:ext cx="30" cy="15"/>
              </a:xfrm>
              <a:custGeom>
                <a:avLst/>
                <a:gdLst>
                  <a:gd name="T0" fmla="*/ 2 w 48"/>
                  <a:gd name="T1" fmla="*/ 0 h 27"/>
                  <a:gd name="T2" fmla="*/ 48 w 48"/>
                  <a:gd name="T3" fmla="*/ 0 h 27"/>
                  <a:gd name="T4" fmla="*/ 29 w 48"/>
                  <a:gd name="T5" fmla="*/ 27 h 27"/>
                  <a:gd name="T6" fmla="*/ 0 w 48"/>
                  <a:gd name="T7" fmla="*/ 17 h 27"/>
                  <a:gd name="T8" fmla="*/ 2 w 48"/>
                  <a:gd name="T9" fmla="*/ 0 h 27"/>
                  <a:gd name="T10" fmla="*/ 2 w 48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2" y="0"/>
                    </a:moveTo>
                    <a:lnTo>
                      <a:pt x="48" y="0"/>
                    </a:lnTo>
                    <a:lnTo>
                      <a:pt x="29" y="27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3" name="Freeform 27"/>
              <p:cNvSpPr>
                <a:spLocks/>
              </p:cNvSpPr>
              <p:nvPr/>
            </p:nvSpPr>
            <p:spPr bwMode="auto">
              <a:xfrm>
                <a:off x="2982" y="1110"/>
                <a:ext cx="28" cy="10"/>
              </a:xfrm>
              <a:custGeom>
                <a:avLst/>
                <a:gdLst>
                  <a:gd name="T0" fmla="*/ 0 w 43"/>
                  <a:gd name="T1" fmla="*/ 0 h 19"/>
                  <a:gd name="T2" fmla="*/ 43 w 43"/>
                  <a:gd name="T3" fmla="*/ 0 h 19"/>
                  <a:gd name="T4" fmla="*/ 32 w 43"/>
                  <a:gd name="T5" fmla="*/ 19 h 19"/>
                  <a:gd name="T6" fmla="*/ 0 w 43"/>
                  <a:gd name="T7" fmla="*/ 19 h 19"/>
                  <a:gd name="T8" fmla="*/ 0 w 43"/>
                  <a:gd name="T9" fmla="*/ 0 h 19"/>
                  <a:gd name="T10" fmla="*/ 0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3" y="0"/>
                    </a:lnTo>
                    <a:lnTo>
                      <a:pt x="3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4" name="Freeform 28"/>
              <p:cNvSpPr>
                <a:spLocks/>
              </p:cNvSpPr>
              <p:nvPr/>
            </p:nvSpPr>
            <p:spPr bwMode="auto">
              <a:xfrm>
                <a:off x="2671" y="1103"/>
                <a:ext cx="15" cy="14"/>
              </a:xfrm>
              <a:custGeom>
                <a:avLst/>
                <a:gdLst>
                  <a:gd name="T0" fmla="*/ 0 w 23"/>
                  <a:gd name="T1" fmla="*/ 2 h 25"/>
                  <a:gd name="T2" fmla="*/ 2 w 23"/>
                  <a:gd name="T3" fmla="*/ 25 h 25"/>
                  <a:gd name="T4" fmla="*/ 23 w 23"/>
                  <a:gd name="T5" fmla="*/ 19 h 25"/>
                  <a:gd name="T6" fmla="*/ 19 w 23"/>
                  <a:gd name="T7" fmla="*/ 0 h 25"/>
                  <a:gd name="T8" fmla="*/ 0 w 23"/>
                  <a:gd name="T9" fmla="*/ 2 h 25"/>
                  <a:gd name="T10" fmla="*/ 0 w 2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2" y="25"/>
                    </a:lnTo>
                    <a:lnTo>
                      <a:pt x="23" y="19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5" name="Freeform 29"/>
              <p:cNvSpPr>
                <a:spLocks/>
              </p:cNvSpPr>
              <p:nvPr/>
            </p:nvSpPr>
            <p:spPr bwMode="auto">
              <a:xfrm>
                <a:off x="2981" y="1097"/>
                <a:ext cx="16" cy="15"/>
              </a:xfrm>
              <a:custGeom>
                <a:avLst/>
                <a:gdLst>
                  <a:gd name="T0" fmla="*/ 0 w 24"/>
                  <a:gd name="T1" fmla="*/ 2 h 24"/>
                  <a:gd name="T2" fmla="*/ 3 w 24"/>
                  <a:gd name="T3" fmla="*/ 24 h 24"/>
                  <a:gd name="T4" fmla="*/ 24 w 24"/>
                  <a:gd name="T5" fmla="*/ 23 h 24"/>
                  <a:gd name="T6" fmla="*/ 17 w 24"/>
                  <a:gd name="T7" fmla="*/ 0 h 24"/>
                  <a:gd name="T8" fmla="*/ 0 w 24"/>
                  <a:gd name="T9" fmla="*/ 2 h 24"/>
                  <a:gd name="T10" fmla="*/ 0 w 24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2"/>
                    </a:moveTo>
                    <a:lnTo>
                      <a:pt x="3" y="24"/>
                    </a:lnTo>
                    <a:lnTo>
                      <a:pt x="24" y="2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6" name="Freeform 30"/>
              <p:cNvSpPr>
                <a:spLocks/>
              </p:cNvSpPr>
              <p:nvPr/>
            </p:nvSpPr>
            <p:spPr bwMode="auto">
              <a:xfrm>
                <a:off x="2443" y="1011"/>
                <a:ext cx="519" cy="711"/>
              </a:xfrm>
              <a:custGeom>
                <a:avLst/>
                <a:gdLst>
                  <a:gd name="T0" fmla="*/ 295 w 825"/>
                  <a:gd name="T1" fmla="*/ 60 h 1237"/>
                  <a:gd name="T2" fmla="*/ 261 w 825"/>
                  <a:gd name="T3" fmla="*/ 102 h 1237"/>
                  <a:gd name="T4" fmla="*/ 291 w 825"/>
                  <a:gd name="T5" fmla="*/ 142 h 1237"/>
                  <a:gd name="T6" fmla="*/ 234 w 825"/>
                  <a:gd name="T7" fmla="*/ 207 h 1237"/>
                  <a:gd name="T8" fmla="*/ 188 w 825"/>
                  <a:gd name="T9" fmla="*/ 193 h 1237"/>
                  <a:gd name="T10" fmla="*/ 188 w 825"/>
                  <a:gd name="T11" fmla="*/ 309 h 1237"/>
                  <a:gd name="T12" fmla="*/ 276 w 825"/>
                  <a:gd name="T13" fmla="*/ 490 h 1237"/>
                  <a:gd name="T14" fmla="*/ 335 w 825"/>
                  <a:gd name="T15" fmla="*/ 490 h 1237"/>
                  <a:gd name="T16" fmla="*/ 506 w 825"/>
                  <a:gd name="T17" fmla="*/ 423 h 1237"/>
                  <a:gd name="T18" fmla="*/ 443 w 825"/>
                  <a:gd name="T19" fmla="*/ 463 h 1237"/>
                  <a:gd name="T20" fmla="*/ 342 w 825"/>
                  <a:gd name="T21" fmla="*/ 634 h 1237"/>
                  <a:gd name="T22" fmla="*/ 342 w 825"/>
                  <a:gd name="T23" fmla="*/ 691 h 1237"/>
                  <a:gd name="T24" fmla="*/ 474 w 825"/>
                  <a:gd name="T25" fmla="*/ 895 h 1237"/>
                  <a:gd name="T26" fmla="*/ 559 w 825"/>
                  <a:gd name="T27" fmla="*/ 963 h 1237"/>
                  <a:gd name="T28" fmla="*/ 825 w 825"/>
                  <a:gd name="T29" fmla="*/ 963 h 1237"/>
                  <a:gd name="T30" fmla="*/ 633 w 825"/>
                  <a:gd name="T31" fmla="*/ 1150 h 1237"/>
                  <a:gd name="T32" fmla="*/ 633 w 825"/>
                  <a:gd name="T33" fmla="*/ 1237 h 1237"/>
                  <a:gd name="T34" fmla="*/ 392 w 825"/>
                  <a:gd name="T35" fmla="*/ 1237 h 1237"/>
                  <a:gd name="T36" fmla="*/ 289 w 825"/>
                  <a:gd name="T37" fmla="*/ 1058 h 1237"/>
                  <a:gd name="T38" fmla="*/ 276 w 825"/>
                  <a:gd name="T39" fmla="*/ 809 h 1237"/>
                  <a:gd name="T40" fmla="*/ 179 w 825"/>
                  <a:gd name="T41" fmla="*/ 731 h 1237"/>
                  <a:gd name="T42" fmla="*/ 148 w 825"/>
                  <a:gd name="T43" fmla="*/ 539 h 1237"/>
                  <a:gd name="T44" fmla="*/ 133 w 825"/>
                  <a:gd name="T45" fmla="*/ 471 h 1237"/>
                  <a:gd name="T46" fmla="*/ 74 w 825"/>
                  <a:gd name="T47" fmla="*/ 385 h 1237"/>
                  <a:gd name="T48" fmla="*/ 0 w 825"/>
                  <a:gd name="T49" fmla="*/ 239 h 1237"/>
                  <a:gd name="T50" fmla="*/ 158 w 825"/>
                  <a:gd name="T51" fmla="*/ 112 h 1237"/>
                  <a:gd name="T52" fmla="*/ 209 w 825"/>
                  <a:gd name="T53" fmla="*/ 45 h 1237"/>
                  <a:gd name="T54" fmla="*/ 276 w 825"/>
                  <a:gd name="T55" fmla="*/ 3 h 1237"/>
                  <a:gd name="T56" fmla="*/ 299 w 825"/>
                  <a:gd name="T57" fmla="*/ 0 h 1237"/>
                  <a:gd name="T58" fmla="*/ 295 w 825"/>
                  <a:gd name="T59" fmla="*/ 60 h 1237"/>
                  <a:gd name="T60" fmla="*/ 295 w 825"/>
                  <a:gd name="T61" fmla="*/ 6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5" h="1237">
                    <a:moveTo>
                      <a:pt x="295" y="60"/>
                    </a:moveTo>
                    <a:lnTo>
                      <a:pt x="261" y="102"/>
                    </a:lnTo>
                    <a:lnTo>
                      <a:pt x="291" y="142"/>
                    </a:lnTo>
                    <a:lnTo>
                      <a:pt x="234" y="207"/>
                    </a:lnTo>
                    <a:lnTo>
                      <a:pt x="188" y="193"/>
                    </a:lnTo>
                    <a:lnTo>
                      <a:pt x="188" y="309"/>
                    </a:lnTo>
                    <a:lnTo>
                      <a:pt x="276" y="490"/>
                    </a:lnTo>
                    <a:lnTo>
                      <a:pt x="335" y="490"/>
                    </a:lnTo>
                    <a:lnTo>
                      <a:pt x="506" y="423"/>
                    </a:lnTo>
                    <a:lnTo>
                      <a:pt x="443" y="463"/>
                    </a:lnTo>
                    <a:lnTo>
                      <a:pt x="342" y="634"/>
                    </a:lnTo>
                    <a:lnTo>
                      <a:pt x="342" y="691"/>
                    </a:lnTo>
                    <a:lnTo>
                      <a:pt x="474" y="895"/>
                    </a:lnTo>
                    <a:lnTo>
                      <a:pt x="559" y="963"/>
                    </a:lnTo>
                    <a:lnTo>
                      <a:pt x="825" y="963"/>
                    </a:lnTo>
                    <a:lnTo>
                      <a:pt x="633" y="1150"/>
                    </a:lnTo>
                    <a:lnTo>
                      <a:pt x="633" y="1237"/>
                    </a:lnTo>
                    <a:lnTo>
                      <a:pt x="392" y="1237"/>
                    </a:lnTo>
                    <a:lnTo>
                      <a:pt x="289" y="1058"/>
                    </a:lnTo>
                    <a:lnTo>
                      <a:pt x="276" y="809"/>
                    </a:lnTo>
                    <a:lnTo>
                      <a:pt x="179" y="731"/>
                    </a:lnTo>
                    <a:lnTo>
                      <a:pt x="148" y="539"/>
                    </a:lnTo>
                    <a:lnTo>
                      <a:pt x="133" y="471"/>
                    </a:lnTo>
                    <a:lnTo>
                      <a:pt x="74" y="385"/>
                    </a:lnTo>
                    <a:lnTo>
                      <a:pt x="0" y="239"/>
                    </a:lnTo>
                    <a:lnTo>
                      <a:pt x="158" y="112"/>
                    </a:lnTo>
                    <a:lnTo>
                      <a:pt x="209" y="45"/>
                    </a:lnTo>
                    <a:lnTo>
                      <a:pt x="276" y="3"/>
                    </a:lnTo>
                    <a:lnTo>
                      <a:pt x="299" y="0"/>
                    </a:lnTo>
                    <a:lnTo>
                      <a:pt x="295" y="60"/>
                    </a:lnTo>
                    <a:lnTo>
                      <a:pt x="295" y="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7" name="Freeform 31"/>
              <p:cNvSpPr>
                <a:spLocks/>
              </p:cNvSpPr>
              <p:nvPr/>
            </p:nvSpPr>
            <p:spPr bwMode="auto">
              <a:xfrm>
                <a:off x="2908" y="1051"/>
                <a:ext cx="36" cy="60"/>
              </a:xfrm>
              <a:custGeom>
                <a:avLst/>
                <a:gdLst>
                  <a:gd name="T0" fmla="*/ 40 w 57"/>
                  <a:gd name="T1" fmla="*/ 0 h 103"/>
                  <a:gd name="T2" fmla="*/ 57 w 57"/>
                  <a:gd name="T3" fmla="*/ 42 h 103"/>
                  <a:gd name="T4" fmla="*/ 0 w 57"/>
                  <a:gd name="T5" fmla="*/ 103 h 103"/>
                  <a:gd name="T6" fmla="*/ 40 w 57"/>
                  <a:gd name="T7" fmla="*/ 0 h 103"/>
                  <a:gd name="T8" fmla="*/ 40 w 5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3">
                    <a:moveTo>
                      <a:pt x="40" y="0"/>
                    </a:moveTo>
                    <a:lnTo>
                      <a:pt x="57" y="42"/>
                    </a:lnTo>
                    <a:lnTo>
                      <a:pt x="0" y="10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8" name="Freeform 32"/>
              <p:cNvSpPr>
                <a:spLocks/>
              </p:cNvSpPr>
              <p:nvPr/>
            </p:nvSpPr>
            <p:spPr bwMode="auto">
              <a:xfrm>
                <a:off x="2914" y="1119"/>
                <a:ext cx="52" cy="50"/>
              </a:xfrm>
              <a:custGeom>
                <a:avLst/>
                <a:gdLst>
                  <a:gd name="T0" fmla="*/ 0 w 82"/>
                  <a:gd name="T1" fmla="*/ 0 h 85"/>
                  <a:gd name="T2" fmla="*/ 55 w 82"/>
                  <a:gd name="T3" fmla="*/ 85 h 85"/>
                  <a:gd name="T4" fmla="*/ 82 w 82"/>
                  <a:gd name="T5" fmla="*/ 11 h 85"/>
                  <a:gd name="T6" fmla="*/ 0 w 82"/>
                  <a:gd name="T7" fmla="*/ 0 h 85"/>
                  <a:gd name="T8" fmla="*/ 0 w 82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5">
                    <a:moveTo>
                      <a:pt x="0" y="0"/>
                    </a:moveTo>
                    <a:lnTo>
                      <a:pt x="55" y="85"/>
                    </a:lnTo>
                    <a:lnTo>
                      <a:pt x="82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9" name="Freeform 33"/>
              <p:cNvSpPr>
                <a:spLocks/>
              </p:cNvSpPr>
              <p:nvPr/>
            </p:nvSpPr>
            <p:spPr bwMode="auto">
              <a:xfrm>
                <a:off x="2744" y="1207"/>
                <a:ext cx="50" cy="94"/>
              </a:xfrm>
              <a:custGeom>
                <a:avLst/>
                <a:gdLst>
                  <a:gd name="T0" fmla="*/ 80 w 80"/>
                  <a:gd name="T1" fmla="*/ 0 h 163"/>
                  <a:gd name="T2" fmla="*/ 0 w 80"/>
                  <a:gd name="T3" fmla="*/ 101 h 163"/>
                  <a:gd name="T4" fmla="*/ 27 w 80"/>
                  <a:gd name="T5" fmla="*/ 163 h 163"/>
                  <a:gd name="T6" fmla="*/ 50 w 80"/>
                  <a:gd name="T7" fmla="*/ 154 h 163"/>
                  <a:gd name="T8" fmla="*/ 36 w 80"/>
                  <a:gd name="T9" fmla="*/ 121 h 163"/>
                  <a:gd name="T10" fmla="*/ 80 w 80"/>
                  <a:gd name="T11" fmla="*/ 91 h 163"/>
                  <a:gd name="T12" fmla="*/ 80 w 80"/>
                  <a:gd name="T13" fmla="*/ 0 h 163"/>
                  <a:gd name="T14" fmla="*/ 80 w 80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3">
                    <a:moveTo>
                      <a:pt x="80" y="0"/>
                    </a:moveTo>
                    <a:lnTo>
                      <a:pt x="0" y="101"/>
                    </a:lnTo>
                    <a:lnTo>
                      <a:pt x="27" y="163"/>
                    </a:lnTo>
                    <a:lnTo>
                      <a:pt x="50" y="154"/>
                    </a:lnTo>
                    <a:lnTo>
                      <a:pt x="36" y="121"/>
                    </a:lnTo>
                    <a:lnTo>
                      <a:pt x="80" y="9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0" name="Freeform 34"/>
              <p:cNvSpPr>
                <a:spLocks/>
              </p:cNvSpPr>
              <p:nvPr/>
            </p:nvSpPr>
            <p:spPr bwMode="auto">
              <a:xfrm>
                <a:off x="2763" y="1289"/>
                <a:ext cx="180" cy="48"/>
              </a:xfrm>
              <a:custGeom>
                <a:avLst/>
                <a:gdLst>
                  <a:gd name="T0" fmla="*/ 0 w 285"/>
                  <a:gd name="T1" fmla="*/ 27 h 86"/>
                  <a:gd name="T2" fmla="*/ 118 w 285"/>
                  <a:gd name="T3" fmla="*/ 86 h 86"/>
                  <a:gd name="T4" fmla="*/ 285 w 285"/>
                  <a:gd name="T5" fmla="*/ 21 h 86"/>
                  <a:gd name="T6" fmla="*/ 209 w 285"/>
                  <a:gd name="T7" fmla="*/ 6 h 86"/>
                  <a:gd name="T8" fmla="*/ 148 w 285"/>
                  <a:gd name="T9" fmla="*/ 25 h 86"/>
                  <a:gd name="T10" fmla="*/ 66 w 285"/>
                  <a:gd name="T11" fmla="*/ 0 h 86"/>
                  <a:gd name="T12" fmla="*/ 0 w 285"/>
                  <a:gd name="T13" fmla="*/ 27 h 86"/>
                  <a:gd name="T14" fmla="*/ 0 w 285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86">
                    <a:moveTo>
                      <a:pt x="0" y="27"/>
                    </a:moveTo>
                    <a:lnTo>
                      <a:pt x="118" y="86"/>
                    </a:lnTo>
                    <a:lnTo>
                      <a:pt x="285" y="21"/>
                    </a:lnTo>
                    <a:lnTo>
                      <a:pt x="209" y="6"/>
                    </a:lnTo>
                    <a:lnTo>
                      <a:pt x="148" y="25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1" name="Freeform 35"/>
              <p:cNvSpPr>
                <a:spLocks/>
              </p:cNvSpPr>
              <p:nvPr/>
            </p:nvSpPr>
            <p:spPr bwMode="auto">
              <a:xfrm>
                <a:off x="2760" y="1424"/>
                <a:ext cx="141" cy="49"/>
              </a:xfrm>
              <a:custGeom>
                <a:avLst/>
                <a:gdLst>
                  <a:gd name="T0" fmla="*/ 45 w 222"/>
                  <a:gd name="T1" fmla="*/ 88 h 88"/>
                  <a:gd name="T2" fmla="*/ 222 w 222"/>
                  <a:gd name="T3" fmla="*/ 74 h 88"/>
                  <a:gd name="T4" fmla="*/ 222 w 222"/>
                  <a:gd name="T5" fmla="*/ 42 h 88"/>
                  <a:gd name="T6" fmla="*/ 76 w 222"/>
                  <a:gd name="T7" fmla="*/ 38 h 88"/>
                  <a:gd name="T8" fmla="*/ 0 w 222"/>
                  <a:gd name="T9" fmla="*/ 0 h 88"/>
                  <a:gd name="T10" fmla="*/ 45 w 222"/>
                  <a:gd name="T11" fmla="*/ 88 h 88"/>
                  <a:gd name="T12" fmla="*/ 45 w 22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88">
                    <a:moveTo>
                      <a:pt x="45" y="88"/>
                    </a:moveTo>
                    <a:lnTo>
                      <a:pt x="222" y="74"/>
                    </a:lnTo>
                    <a:lnTo>
                      <a:pt x="222" y="42"/>
                    </a:lnTo>
                    <a:lnTo>
                      <a:pt x="76" y="38"/>
                    </a:lnTo>
                    <a:lnTo>
                      <a:pt x="0" y="0"/>
                    </a:lnTo>
                    <a:lnTo>
                      <a:pt x="45" y="88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2" name="Freeform 36"/>
              <p:cNvSpPr>
                <a:spLocks/>
              </p:cNvSpPr>
              <p:nvPr/>
            </p:nvSpPr>
            <p:spPr bwMode="auto">
              <a:xfrm>
                <a:off x="2950" y="1271"/>
                <a:ext cx="75" cy="101"/>
              </a:xfrm>
              <a:custGeom>
                <a:avLst/>
                <a:gdLst>
                  <a:gd name="T0" fmla="*/ 0 w 118"/>
                  <a:gd name="T1" fmla="*/ 15 h 175"/>
                  <a:gd name="T2" fmla="*/ 118 w 118"/>
                  <a:gd name="T3" fmla="*/ 175 h 175"/>
                  <a:gd name="T4" fmla="*/ 36 w 118"/>
                  <a:gd name="T5" fmla="*/ 9 h 175"/>
                  <a:gd name="T6" fmla="*/ 0 w 118"/>
                  <a:gd name="T7" fmla="*/ 0 h 175"/>
                  <a:gd name="T8" fmla="*/ 0 w 118"/>
                  <a:gd name="T9" fmla="*/ 15 h 175"/>
                  <a:gd name="T10" fmla="*/ 0 w 118"/>
                  <a:gd name="T11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75">
                    <a:moveTo>
                      <a:pt x="0" y="15"/>
                    </a:moveTo>
                    <a:lnTo>
                      <a:pt x="118" y="17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3" name="Freeform 37"/>
              <p:cNvSpPr>
                <a:spLocks/>
              </p:cNvSpPr>
              <p:nvPr/>
            </p:nvSpPr>
            <p:spPr bwMode="auto">
              <a:xfrm>
                <a:off x="2792" y="1233"/>
                <a:ext cx="90" cy="81"/>
              </a:xfrm>
              <a:custGeom>
                <a:avLst/>
                <a:gdLst>
                  <a:gd name="T0" fmla="*/ 17 w 145"/>
                  <a:gd name="T1" fmla="*/ 0 h 143"/>
                  <a:gd name="T2" fmla="*/ 48 w 145"/>
                  <a:gd name="T3" fmla="*/ 82 h 143"/>
                  <a:gd name="T4" fmla="*/ 145 w 145"/>
                  <a:gd name="T5" fmla="*/ 113 h 143"/>
                  <a:gd name="T6" fmla="*/ 25 w 145"/>
                  <a:gd name="T7" fmla="*/ 143 h 143"/>
                  <a:gd name="T8" fmla="*/ 0 w 145"/>
                  <a:gd name="T9" fmla="*/ 42 h 143"/>
                  <a:gd name="T10" fmla="*/ 17 w 145"/>
                  <a:gd name="T11" fmla="*/ 0 h 143"/>
                  <a:gd name="T12" fmla="*/ 17 w 145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17" y="0"/>
                    </a:moveTo>
                    <a:lnTo>
                      <a:pt x="48" y="82"/>
                    </a:lnTo>
                    <a:lnTo>
                      <a:pt x="145" y="113"/>
                    </a:lnTo>
                    <a:lnTo>
                      <a:pt x="25" y="143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4" name="Freeform 38"/>
              <p:cNvSpPr>
                <a:spLocks/>
              </p:cNvSpPr>
              <p:nvPr/>
            </p:nvSpPr>
            <p:spPr bwMode="auto">
              <a:xfrm>
                <a:off x="2822" y="1081"/>
                <a:ext cx="60" cy="197"/>
              </a:xfrm>
              <a:custGeom>
                <a:avLst/>
                <a:gdLst>
                  <a:gd name="T0" fmla="*/ 97 w 97"/>
                  <a:gd name="T1" fmla="*/ 0 h 342"/>
                  <a:gd name="T2" fmla="*/ 34 w 97"/>
                  <a:gd name="T3" fmla="*/ 124 h 342"/>
                  <a:gd name="T4" fmla="*/ 34 w 97"/>
                  <a:gd name="T5" fmla="*/ 245 h 342"/>
                  <a:gd name="T6" fmla="*/ 0 w 97"/>
                  <a:gd name="T7" fmla="*/ 310 h 342"/>
                  <a:gd name="T8" fmla="*/ 61 w 97"/>
                  <a:gd name="T9" fmla="*/ 342 h 342"/>
                  <a:gd name="T10" fmla="*/ 91 w 97"/>
                  <a:gd name="T11" fmla="*/ 306 h 342"/>
                  <a:gd name="T12" fmla="*/ 70 w 97"/>
                  <a:gd name="T13" fmla="*/ 219 h 342"/>
                  <a:gd name="T14" fmla="*/ 70 w 97"/>
                  <a:gd name="T15" fmla="*/ 107 h 342"/>
                  <a:gd name="T16" fmla="*/ 97 w 97"/>
                  <a:gd name="T17" fmla="*/ 0 h 342"/>
                  <a:gd name="T18" fmla="*/ 97 w 97"/>
                  <a:gd name="T1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342">
                    <a:moveTo>
                      <a:pt x="97" y="0"/>
                    </a:moveTo>
                    <a:lnTo>
                      <a:pt x="34" y="124"/>
                    </a:lnTo>
                    <a:lnTo>
                      <a:pt x="34" y="245"/>
                    </a:lnTo>
                    <a:lnTo>
                      <a:pt x="0" y="310"/>
                    </a:lnTo>
                    <a:lnTo>
                      <a:pt x="61" y="342"/>
                    </a:lnTo>
                    <a:lnTo>
                      <a:pt x="91" y="306"/>
                    </a:lnTo>
                    <a:lnTo>
                      <a:pt x="70" y="219"/>
                    </a:lnTo>
                    <a:lnTo>
                      <a:pt x="70" y="107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5" name="Freeform 39"/>
              <p:cNvSpPr>
                <a:spLocks/>
              </p:cNvSpPr>
              <p:nvPr/>
            </p:nvSpPr>
            <p:spPr bwMode="auto">
              <a:xfrm>
                <a:off x="2901" y="1248"/>
                <a:ext cx="33" cy="17"/>
              </a:xfrm>
              <a:custGeom>
                <a:avLst/>
                <a:gdLst>
                  <a:gd name="T0" fmla="*/ 0 w 54"/>
                  <a:gd name="T1" fmla="*/ 0 h 31"/>
                  <a:gd name="T2" fmla="*/ 2 w 54"/>
                  <a:gd name="T3" fmla="*/ 31 h 31"/>
                  <a:gd name="T4" fmla="*/ 54 w 54"/>
                  <a:gd name="T5" fmla="*/ 31 h 31"/>
                  <a:gd name="T6" fmla="*/ 0 w 54"/>
                  <a:gd name="T7" fmla="*/ 0 h 31"/>
                  <a:gd name="T8" fmla="*/ 0 w 5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lnTo>
                      <a:pt x="2" y="31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6" name="Freeform 40"/>
              <p:cNvSpPr>
                <a:spLocks/>
              </p:cNvSpPr>
              <p:nvPr/>
            </p:nvSpPr>
            <p:spPr bwMode="auto">
              <a:xfrm>
                <a:off x="3005" y="1049"/>
                <a:ext cx="85" cy="45"/>
              </a:xfrm>
              <a:custGeom>
                <a:avLst/>
                <a:gdLst>
                  <a:gd name="T0" fmla="*/ 0 w 135"/>
                  <a:gd name="T1" fmla="*/ 31 h 78"/>
                  <a:gd name="T2" fmla="*/ 127 w 135"/>
                  <a:gd name="T3" fmla="*/ 78 h 78"/>
                  <a:gd name="T4" fmla="*/ 135 w 135"/>
                  <a:gd name="T5" fmla="*/ 61 h 78"/>
                  <a:gd name="T6" fmla="*/ 80 w 135"/>
                  <a:gd name="T7" fmla="*/ 12 h 78"/>
                  <a:gd name="T8" fmla="*/ 24 w 135"/>
                  <a:gd name="T9" fmla="*/ 0 h 78"/>
                  <a:gd name="T10" fmla="*/ 0 w 135"/>
                  <a:gd name="T11" fmla="*/ 31 h 78"/>
                  <a:gd name="T12" fmla="*/ 0 w 135"/>
                  <a:gd name="T13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8">
                    <a:moveTo>
                      <a:pt x="0" y="31"/>
                    </a:moveTo>
                    <a:lnTo>
                      <a:pt x="127" y="78"/>
                    </a:lnTo>
                    <a:lnTo>
                      <a:pt x="135" y="61"/>
                    </a:lnTo>
                    <a:lnTo>
                      <a:pt x="80" y="12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7" name="Freeform 41"/>
              <p:cNvSpPr>
                <a:spLocks/>
              </p:cNvSpPr>
              <p:nvPr/>
            </p:nvSpPr>
            <p:spPr bwMode="auto">
              <a:xfrm>
                <a:off x="2934" y="1029"/>
                <a:ext cx="202" cy="506"/>
              </a:xfrm>
              <a:custGeom>
                <a:avLst/>
                <a:gdLst>
                  <a:gd name="T0" fmla="*/ 273 w 319"/>
                  <a:gd name="T1" fmla="*/ 0 h 880"/>
                  <a:gd name="T2" fmla="*/ 288 w 319"/>
                  <a:gd name="T3" fmla="*/ 106 h 880"/>
                  <a:gd name="T4" fmla="*/ 254 w 319"/>
                  <a:gd name="T5" fmla="*/ 186 h 880"/>
                  <a:gd name="T6" fmla="*/ 136 w 319"/>
                  <a:gd name="T7" fmla="*/ 222 h 880"/>
                  <a:gd name="T8" fmla="*/ 230 w 319"/>
                  <a:gd name="T9" fmla="*/ 245 h 880"/>
                  <a:gd name="T10" fmla="*/ 51 w 319"/>
                  <a:gd name="T11" fmla="*/ 270 h 880"/>
                  <a:gd name="T12" fmla="*/ 43 w 319"/>
                  <a:gd name="T13" fmla="*/ 327 h 880"/>
                  <a:gd name="T14" fmla="*/ 169 w 319"/>
                  <a:gd name="T15" fmla="*/ 479 h 880"/>
                  <a:gd name="T16" fmla="*/ 279 w 319"/>
                  <a:gd name="T17" fmla="*/ 454 h 880"/>
                  <a:gd name="T18" fmla="*/ 212 w 319"/>
                  <a:gd name="T19" fmla="*/ 642 h 880"/>
                  <a:gd name="T20" fmla="*/ 188 w 319"/>
                  <a:gd name="T21" fmla="*/ 604 h 880"/>
                  <a:gd name="T22" fmla="*/ 0 w 319"/>
                  <a:gd name="T23" fmla="*/ 880 h 880"/>
                  <a:gd name="T24" fmla="*/ 197 w 319"/>
                  <a:gd name="T25" fmla="*/ 682 h 880"/>
                  <a:gd name="T26" fmla="*/ 266 w 319"/>
                  <a:gd name="T27" fmla="*/ 635 h 880"/>
                  <a:gd name="T28" fmla="*/ 319 w 319"/>
                  <a:gd name="T29" fmla="*/ 352 h 880"/>
                  <a:gd name="T30" fmla="*/ 319 w 319"/>
                  <a:gd name="T31" fmla="*/ 103 h 880"/>
                  <a:gd name="T32" fmla="*/ 273 w 319"/>
                  <a:gd name="T33" fmla="*/ 0 h 880"/>
                  <a:gd name="T34" fmla="*/ 273 w 319"/>
                  <a:gd name="T35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9" h="880">
                    <a:moveTo>
                      <a:pt x="273" y="0"/>
                    </a:moveTo>
                    <a:lnTo>
                      <a:pt x="288" y="106"/>
                    </a:lnTo>
                    <a:lnTo>
                      <a:pt x="254" y="186"/>
                    </a:lnTo>
                    <a:lnTo>
                      <a:pt x="136" y="222"/>
                    </a:lnTo>
                    <a:lnTo>
                      <a:pt x="230" y="245"/>
                    </a:lnTo>
                    <a:lnTo>
                      <a:pt x="51" y="270"/>
                    </a:lnTo>
                    <a:lnTo>
                      <a:pt x="43" y="327"/>
                    </a:lnTo>
                    <a:lnTo>
                      <a:pt x="169" y="479"/>
                    </a:lnTo>
                    <a:lnTo>
                      <a:pt x="279" y="454"/>
                    </a:lnTo>
                    <a:lnTo>
                      <a:pt x="212" y="642"/>
                    </a:lnTo>
                    <a:lnTo>
                      <a:pt x="188" y="604"/>
                    </a:lnTo>
                    <a:lnTo>
                      <a:pt x="0" y="880"/>
                    </a:lnTo>
                    <a:lnTo>
                      <a:pt x="197" y="682"/>
                    </a:lnTo>
                    <a:lnTo>
                      <a:pt x="266" y="635"/>
                    </a:lnTo>
                    <a:lnTo>
                      <a:pt x="319" y="352"/>
                    </a:lnTo>
                    <a:lnTo>
                      <a:pt x="319" y="103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8" name="Freeform 42"/>
              <p:cNvSpPr>
                <a:spLocks/>
              </p:cNvSpPr>
              <p:nvPr/>
            </p:nvSpPr>
            <p:spPr bwMode="auto">
              <a:xfrm>
                <a:off x="2869" y="1482"/>
                <a:ext cx="55" cy="39"/>
              </a:xfrm>
              <a:custGeom>
                <a:avLst/>
                <a:gdLst>
                  <a:gd name="T0" fmla="*/ 0 w 87"/>
                  <a:gd name="T1" fmla="*/ 2 h 68"/>
                  <a:gd name="T2" fmla="*/ 53 w 87"/>
                  <a:gd name="T3" fmla="*/ 68 h 68"/>
                  <a:gd name="T4" fmla="*/ 87 w 87"/>
                  <a:gd name="T5" fmla="*/ 32 h 68"/>
                  <a:gd name="T6" fmla="*/ 63 w 87"/>
                  <a:gd name="T7" fmla="*/ 0 h 68"/>
                  <a:gd name="T8" fmla="*/ 0 w 87"/>
                  <a:gd name="T9" fmla="*/ 2 h 68"/>
                  <a:gd name="T10" fmla="*/ 0 w 87"/>
                  <a:gd name="T1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8">
                    <a:moveTo>
                      <a:pt x="0" y="2"/>
                    </a:moveTo>
                    <a:lnTo>
                      <a:pt x="53" y="68"/>
                    </a:lnTo>
                    <a:lnTo>
                      <a:pt x="87" y="32"/>
                    </a:lnTo>
                    <a:lnTo>
                      <a:pt x="6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9" name="Freeform 43"/>
              <p:cNvSpPr>
                <a:spLocks/>
              </p:cNvSpPr>
              <p:nvPr/>
            </p:nvSpPr>
            <p:spPr bwMode="auto">
              <a:xfrm>
                <a:off x="2982" y="1548"/>
                <a:ext cx="35" cy="136"/>
              </a:xfrm>
              <a:custGeom>
                <a:avLst/>
                <a:gdLst>
                  <a:gd name="T0" fmla="*/ 30 w 55"/>
                  <a:gd name="T1" fmla="*/ 25 h 237"/>
                  <a:gd name="T2" fmla="*/ 0 w 55"/>
                  <a:gd name="T3" fmla="*/ 237 h 237"/>
                  <a:gd name="T4" fmla="*/ 55 w 55"/>
                  <a:gd name="T5" fmla="*/ 112 h 237"/>
                  <a:gd name="T6" fmla="*/ 55 w 55"/>
                  <a:gd name="T7" fmla="*/ 0 h 237"/>
                  <a:gd name="T8" fmla="*/ 30 w 55"/>
                  <a:gd name="T9" fmla="*/ 25 h 237"/>
                  <a:gd name="T10" fmla="*/ 30 w 55"/>
                  <a:gd name="T11" fmla="*/ 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7">
                    <a:moveTo>
                      <a:pt x="30" y="25"/>
                    </a:moveTo>
                    <a:lnTo>
                      <a:pt x="0" y="237"/>
                    </a:lnTo>
                    <a:lnTo>
                      <a:pt x="55" y="112"/>
                    </a:lnTo>
                    <a:lnTo>
                      <a:pt x="55" y="0"/>
                    </a:lnTo>
                    <a:lnTo>
                      <a:pt x="30" y="25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0" name="Freeform 44"/>
              <p:cNvSpPr>
                <a:spLocks/>
              </p:cNvSpPr>
              <p:nvPr/>
            </p:nvSpPr>
            <p:spPr bwMode="auto">
              <a:xfrm>
                <a:off x="1483" y="2175"/>
                <a:ext cx="190" cy="88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1" name="Freeform 45"/>
              <p:cNvSpPr>
                <a:spLocks/>
              </p:cNvSpPr>
              <p:nvPr/>
            </p:nvSpPr>
            <p:spPr bwMode="auto">
              <a:xfrm>
                <a:off x="1452" y="2283"/>
                <a:ext cx="236" cy="88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2" name="Freeform 46"/>
              <p:cNvSpPr>
                <a:spLocks/>
              </p:cNvSpPr>
              <p:nvPr/>
            </p:nvSpPr>
            <p:spPr bwMode="auto">
              <a:xfrm>
                <a:off x="1473" y="2391"/>
                <a:ext cx="194" cy="70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3" name="Freeform 47"/>
              <p:cNvSpPr>
                <a:spLocks/>
              </p:cNvSpPr>
              <p:nvPr/>
            </p:nvSpPr>
            <p:spPr bwMode="auto">
              <a:xfrm>
                <a:off x="4040" y="2175"/>
                <a:ext cx="245" cy="326"/>
              </a:xfrm>
              <a:custGeom>
                <a:avLst/>
                <a:gdLst>
                  <a:gd name="T0" fmla="*/ 285 w 390"/>
                  <a:gd name="T1" fmla="*/ 0 h 566"/>
                  <a:gd name="T2" fmla="*/ 31 w 390"/>
                  <a:gd name="T3" fmla="*/ 72 h 566"/>
                  <a:gd name="T4" fmla="*/ 29 w 390"/>
                  <a:gd name="T5" fmla="*/ 133 h 566"/>
                  <a:gd name="T6" fmla="*/ 223 w 390"/>
                  <a:gd name="T7" fmla="*/ 171 h 566"/>
                  <a:gd name="T8" fmla="*/ 0 w 390"/>
                  <a:gd name="T9" fmla="*/ 209 h 566"/>
                  <a:gd name="T10" fmla="*/ 6 w 390"/>
                  <a:gd name="T11" fmla="*/ 272 h 566"/>
                  <a:gd name="T12" fmla="*/ 327 w 390"/>
                  <a:gd name="T13" fmla="*/ 338 h 566"/>
                  <a:gd name="T14" fmla="*/ 103 w 390"/>
                  <a:gd name="T15" fmla="*/ 403 h 566"/>
                  <a:gd name="T16" fmla="*/ 112 w 390"/>
                  <a:gd name="T17" fmla="*/ 464 h 566"/>
                  <a:gd name="T18" fmla="*/ 337 w 390"/>
                  <a:gd name="T19" fmla="*/ 454 h 566"/>
                  <a:gd name="T20" fmla="*/ 280 w 390"/>
                  <a:gd name="T21" fmla="*/ 528 h 566"/>
                  <a:gd name="T22" fmla="*/ 297 w 390"/>
                  <a:gd name="T23" fmla="*/ 566 h 566"/>
                  <a:gd name="T24" fmla="*/ 359 w 390"/>
                  <a:gd name="T25" fmla="*/ 509 h 566"/>
                  <a:gd name="T26" fmla="*/ 390 w 390"/>
                  <a:gd name="T27" fmla="*/ 388 h 566"/>
                  <a:gd name="T28" fmla="*/ 390 w 390"/>
                  <a:gd name="T29" fmla="*/ 239 h 566"/>
                  <a:gd name="T30" fmla="*/ 297 w 390"/>
                  <a:gd name="T31" fmla="*/ 161 h 566"/>
                  <a:gd name="T32" fmla="*/ 358 w 390"/>
                  <a:gd name="T33" fmla="*/ 49 h 566"/>
                  <a:gd name="T34" fmla="*/ 285 w 390"/>
                  <a:gd name="T35" fmla="*/ 0 h 566"/>
                  <a:gd name="T36" fmla="*/ 285 w 390"/>
                  <a:gd name="T3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566">
                    <a:moveTo>
                      <a:pt x="285" y="0"/>
                    </a:moveTo>
                    <a:lnTo>
                      <a:pt x="31" y="72"/>
                    </a:lnTo>
                    <a:lnTo>
                      <a:pt x="29" y="133"/>
                    </a:lnTo>
                    <a:lnTo>
                      <a:pt x="223" y="171"/>
                    </a:lnTo>
                    <a:lnTo>
                      <a:pt x="0" y="209"/>
                    </a:lnTo>
                    <a:lnTo>
                      <a:pt x="6" y="272"/>
                    </a:lnTo>
                    <a:lnTo>
                      <a:pt x="327" y="338"/>
                    </a:lnTo>
                    <a:lnTo>
                      <a:pt x="103" y="403"/>
                    </a:lnTo>
                    <a:lnTo>
                      <a:pt x="112" y="464"/>
                    </a:lnTo>
                    <a:lnTo>
                      <a:pt x="337" y="454"/>
                    </a:lnTo>
                    <a:lnTo>
                      <a:pt x="280" y="528"/>
                    </a:lnTo>
                    <a:lnTo>
                      <a:pt x="297" y="566"/>
                    </a:lnTo>
                    <a:lnTo>
                      <a:pt x="359" y="509"/>
                    </a:lnTo>
                    <a:lnTo>
                      <a:pt x="390" y="388"/>
                    </a:lnTo>
                    <a:lnTo>
                      <a:pt x="390" y="239"/>
                    </a:lnTo>
                    <a:lnTo>
                      <a:pt x="297" y="161"/>
                    </a:lnTo>
                    <a:lnTo>
                      <a:pt x="358" y="49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4" name="Freeform 48"/>
              <p:cNvSpPr>
                <a:spLocks/>
              </p:cNvSpPr>
              <p:nvPr/>
            </p:nvSpPr>
            <p:spPr bwMode="auto">
              <a:xfrm>
                <a:off x="2576" y="608"/>
                <a:ext cx="508" cy="383"/>
              </a:xfrm>
              <a:custGeom>
                <a:avLst/>
                <a:gdLst>
                  <a:gd name="T0" fmla="*/ 553 w 806"/>
                  <a:gd name="T1" fmla="*/ 0 h 667"/>
                  <a:gd name="T2" fmla="*/ 308 w 806"/>
                  <a:gd name="T3" fmla="*/ 48 h 667"/>
                  <a:gd name="T4" fmla="*/ 131 w 806"/>
                  <a:gd name="T5" fmla="*/ 169 h 667"/>
                  <a:gd name="T6" fmla="*/ 407 w 806"/>
                  <a:gd name="T7" fmla="*/ 158 h 667"/>
                  <a:gd name="T8" fmla="*/ 234 w 806"/>
                  <a:gd name="T9" fmla="*/ 308 h 667"/>
                  <a:gd name="T10" fmla="*/ 308 w 806"/>
                  <a:gd name="T11" fmla="*/ 396 h 667"/>
                  <a:gd name="T12" fmla="*/ 0 w 806"/>
                  <a:gd name="T13" fmla="*/ 667 h 667"/>
                  <a:gd name="T14" fmla="*/ 523 w 806"/>
                  <a:gd name="T15" fmla="*/ 436 h 667"/>
                  <a:gd name="T16" fmla="*/ 420 w 806"/>
                  <a:gd name="T17" fmla="*/ 612 h 667"/>
                  <a:gd name="T18" fmla="*/ 553 w 806"/>
                  <a:gd name="T19" fmla="*/ 593 h 667"/>
                  <a:gd name="T20" fmla="*/ 707 w 806"/>
                  <a:gd name="T21" fmla="*/ 462 h 667"/>
                  <a:gd name="T22" fmla="*/ 806 w 806"/>
                  <a:gd name="T23" fmla="*/ 289 h 667"/>
                  <a:gd name="T24" fmla="*/ 388 w 806"/>
                  <a:gd name="T25" fmla="*/ 443 h 667"/>
                  <a:gd name="T26" fmla="*/ 557 w 806"/>
                  <a:gd name="T27" fmla="*/ 221 h 667"/>
                  <a:gd name="T28" fmla="*/ 483 w 806"/>
                  <a:gd name="T29" fmla="*/ 118 h 667"/>
                  <a:gd name="T30" fmla="*/ 553 w 806"/>
                  <a:gd name="T31" fmla="*/ 0 h 667"/>
                  <a:gd name="T32" fmla="*/ 553 w 806"/>
                  <a:gd name="T3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6" h="667">
                    <a:moveTo>
                      <a:pt x="553" y="0"/>
                    </a:moveTo>
                    <a:lnTo>
                      <a:pt x="308" y="48"/>
                    </a:lnTo>
                    <a:lnTo>
                      <a:pt x="131" y="169"/>
                    </a:lnTo>
                    <a:lnTo>
                      <a:pt x="407" y="158"/>
                    </a:lnTo>
                    <a:lnTo>
                      <a:pt x="234" y="308"/>
                    </a:lnTo>
                    <a:lnTo>
                      <a:pt x="308" y="396"/>
                    </a:lnTo>
                    <a:lnTo>
                      <a:pt x="0" y="667"/>
                    </a:lnTo>
                    <a:lnTo>
                      <a:pt x="523" y="436"/>
                    </a:lnTo>
                    <a:lnTo>
                      <a:pt x="420" y="612"/>
                    </a:lnTo>
                    <a:lnTo>
                      <a:pt x="553" y="593"/>
                    </a:lnTo>
                    <a:lnTo>
                      <a:pt x="707" y="462"/>
                    </a:lnTo>
                    <a:lnTo>
                      <a:pt x="806" y="289"/>
                    </a:lnTo>
                    <a:lnTo>
                      <a:pt x="388" y="443"/>
                    </a:lnTo>
                    <a:lnTo>
                      <a:pt x="557" y="221"/>
                    </a:lnTo>
                    <a:lnTo>
                      <a:pt x="483" y="118"/>
                    </a:lnTo>
                    <a:lnTo>
                      <a:pt x="553" y="0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5" name="Freeform 49"/>
              <p:cNvSpPr>
                <a:spLocks/>
              </p:cNvSpPr>
              <p:nvPr/>
            </p:nvSpPr>
            <p:spPr bwMode="auto">
              <a:xfrm>
                <a:off x="3122" y="834"/>
                <a:ext cx="159" cy="328"/>
              </a:xfrm>
              <a:custGeom>
                <a:avLst/>
                <a:gdLst>
                  <a:gd name="T0" fmla="*/ 0 w 253"/>
                  <a:gd name="T1" fmla="*/ 11 h 570"/>
                  <a:gd name="T2" fmla="*/ 95 w 253"/>
                  <a:gd name="T3" fmla="*/ 300 h 570"/>
                  <a:gd name="T4" fmla="*/ 253 w 253"/>
                  <a:gd name="T5" fmla="*/ 570 h 570"/>
                  <a:gd name="T6" fmla="*/ 186 w 253"/>
                  <a:gd name="T7" fmla="*/ 220 h 570"/>
                  <a:gd name="T8" fmla="*/ 91 w 253"/>
                  <a:gd name="T9" fmla="*/ 0 h 570"/>
                  <a:gd name="T10" fmla="*/ 131 w 253"/>
                  <a:gd name="T11" fmla="*/ 271 h 570"/>
                  <a:gd name="T12" fmla="*/ 0 w 253"/>
                  <a:gd name="T13" fmla="*/ 11 h 570"/>
                  <a:gd name="T14" fmla="*/ 0 w 253"/>
                  <a:gd name="T15" fmla="*/ 1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570">
                    <a:moveTo>
                      <a:pt x="0" y="11"/>
                    </a:moveTo>
                    <a:lnTo>
                      <a:pt x="95" y="300"/>
                    </a:lnTo>
                    <a:lnTo>
                      <a:pt x="253" y="570"/>
                    </a:lnTo>
                    <a:lnTo>
                      <a:pt x="186" y="220"/>
                    </a:lnTo>
                    <a:lnTo>
                      <a:pt x="91" y="0"/>
                    </a:lnTo>
                    <a:lnTo>
                      <a:pt x="131" y="27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6" name="Freeform 50"/>
              <p:cNvSpPr>
                <a:spLocks/>
              </p:cNvSpPr>
              <p:nvPr/>
            </p:nvSpPr>
            <p:spPr bwMode="auto">
              <a:xfrm>
                <a:off x="2788" y="1078"/>
                <a:ext cx="39" cy="185"/>
              </a:xfrm>
              <a:custGeom>
                <a:avLst/>
                <a:gdLst>
                  <a:gd name="T0" fmla="*/ 0 w 60"/>
                  <a:gd name="T1" fmla="*/ 0 h 322"/>
                  <a:gd name="T2" fmla="*/ 60 w 60"/>
                  <a:gd name="T3" fmla="*/ 69 h 322"/>
                  <a:gd name="T4" fmla="*/ 60 w 60"/>
                  <a:gd name="T5" fmla="*/ 236 h 322"/>
                  <a:gd name="T6" fmla="*/ 9 w 60"/>
                  <a:gd name="T7" fmla="*/ 322 h 322"/>
                  <a:gd name="T8" fmla="*/ 9 w 60"/>
                  <a:gd name="T9" fmla="*/ 219 h 322"/>
                  <a:gd name="T10" fmla="*/ 38 w 60"/>
                  <a:gd name="T11" fmla="*/ 103 h 322"/>
                  <a:gd name="T12" fmla="*/ 0 w 60"/>
                  <a:gd name="T13" fmla="*/ 0 h 322"/>
                  <a:gd name="T14" fmla="*/ 0 w 60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2">
                    <a:moveTo>
                      <a:pt x="0" y="0"/>
                    </a:moveTo>
                    <a:lnTo>
                      <a:pt x="60" y="69"/>
                    </a:lnTo>
                    <a:lnTo>
                      <a:pt x="60" y="236"/>
                    </a:lnTo>
                    <a:lnTo>
                      <a:pt x="9" y="322"/>
                    </a:lnTo>
                    <a:lnTo>
                      <a:pt x="9" y="219"/>
                    </a:lnTo>
                    <a:lnTo>
                      <a:pt x="38" y="1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7" name="Freeform 51"/>
              <p:cNvSpPr>
                <a:spLocks/>
              </p:cNvSpPr>
              <p:nvPr/>
            </p:nvSpPr>
            <p:spPr bwMode="auto">
              <a:xfrm>
                <a:off x="2589" y="1031"/>
                <a:ext cx="189" cy="38"/>
              </a:xfrm>
              <a:custGeom>
                <a:avLst/>
                <a:gdLst>
                  <a:gd name="T0" fmla="*/ 0 w 300"/>
                  <a:gd name="T1" fmla="*/ 45 h 64"/>
                  <a:gd name="T2" fmla="*/ 118 w 300"/>
                  <a:gd name="T3" fmla="*/ 0 h 64"/>
                  <a:gd name="T4" fmla="*/ 274 w 300"/>
                  <a:gd name="T5" fmla="*/ 21 h 64"/>
                  <a:gd name="T6" fmla="*/ 300 w 300"/>
                  <a:gd name="T7" fmla="*/ 64 h 64"/>
                  <a:gd name="T8" fmla="*/ 251 w 300"/>
                  <a:gd name="T9" fmla="*/ 53 h 64"/>
                  <a:gd name="T10" fmla="*/ 198 w 300"/>
                  <a:gd name="T11" fmla="*/ 30 h 64"/>
                  <a:gd name="T12" fmla="*/ 84 w 300"/>
                  <a:gd name="T13" fmla="*/ 30 h 64"/>
                  <a:gd name="T14" fmla="*/ 0 w 300"/>
                  <a:gd name="T15" fmla="*/ 45 h 64"/>
                  <a:gd name="T16" fmla="*/ 0 w 300"/>
                  <a:gd name="T1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64">
                    <a:moveTo>
                      <a:pt x="0" y="45"/>
                    </a:moveTo>
                    <a:lnTo>
                      <a:pt x="118" y="0"/>
                    </a:lnTo>
                    <a:lnTo>
                      <a:pt x="274" y="21"/>
                    </a:lnTo>
                    <a:lnTo>
                      <a:pt x="300" y="64"/>
                    </a:lnTo>
                    <a:lnTo>
                      <a:pt x="251" y="53"/>
                    </a:lnTo>
                    <a:lnTo>
                      <a:pt x="198" y="30"/>
                    </a:lnTo>
                    <a:lnTo>
                      <a:pt x="84" y="3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8" name="Freeform 52"/>
              <p:cNvSpPr>
                <a:spLocks/>
              </p:cNvSpPr>
              <p:nvPr/>
            </p:nvSpPr>
            <p:spPr bwMode="auto">
              <a:xfrm>
                <a:off x="2901" y="1033"/>
                <a:ext cx="124" cy="32"/>
              </a:xfrm>
              <a:custGeom>
                <a:avLst/>
                <a:gdLst>
                  <a:gd name="T0" fmla="*/ 0 w 196"/>
                  <a:gd name="T1" fmla="*/ 55 h 55"/>
                  <a:gd name="T2" fmla="*/ 67 w 196"/>
                  <a:gd name="T3" fmla="*/ 0 h 55"/>
                  <a:gd name="T4" fmla="*/ 196 w 196"/>
                  <a:gd name="T5" fmla="*/ 1 h 55"/>
                  <a:gd name="T6" fmla="*/ 0 w 196"/>
                  <a:gd name="T7" fmla="*/ 55 h 55"/>
                  <a:gd name="T8" fmla="*/ 0 w 19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5">
                    <a:moveTo>
                      <a:pt x="0" y="55"/>
                    </a:moveTo>
                    <a:lnTo>
                      <a:pt x="67" y="0"/>
                    </a:lnTo>
                    <a:lnTo>
                      <a:pt x="196" y="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9" name="Freeform 53"/>
              <p:cNvSpPr>
                <a:spLocks/>
              </p:cNvSpPr>
              <p:nvPr/>
            </p:nvSpPr>
            <p:spPr bwMode="auto">
              <a:xfrm>
                <a:off x="3059" y="1039"/>
                <a:ext cx="45" cy="38"/>
              </a:xfrm>
              <a:custGeom>
                <a:avLst/>
                <a:gdLst>
                  <a:gd name="T0" fmla="*/ 0 w 72"/>
                  <a:gd name="T1" fmla="*/ 0 h 67"/>
                  <a:gd name="T2" fmla="*/ 72 w 72"/>
                  <a:gd name="T3" fmla="*/ 67 h 67"/>
                  <a:gd name="T4" fmla="*/ 55 w 72"/>
                  <a:gd name="T5" fmla="*/ 23 h 67"/>
                  <a:gd name="T6" fmla="*/ 0 w 72"/>
                  <a:gd name="T7" fmla="*/ 0 h 67"/>
                  <a:gd name="T8" fmla="*/ 0 w 7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7">
                    <a:moveTo>
                      <a:pt x="0" y="0"/>
                    </a:moveTo>
                    <a:lnTo>
                      <a:pt x="72" y="67"/>
                    </a:lnTo>
                    <a:lnTo>
                      <a:pt x="5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0" name="Freeform 54"/>
              <p:cNvSpPr>
                <a:spLocks/>
              </p:cNvSpPr>
              <p:nvPr/>
            </p:nvSpPr>
            <p:spPr bwMode="auto">
              <a:xfrm>
                <a:off x="2910" y="1071"/>
                <a:ext cx="68" cy="39"/>
              </a:xfrm>
              <a:custGeom>
                <a:avLst/>
                <a:gdLst>
                  <a:gd name="T0" fmla="*/ 0 w 109"/>
                  <a:gd name="T1" fmla="*/ 69 h 69"/>
                  <a:gd name="T2" fmla="*/ 52 w 109"/>
                  <a:gd name="T3" fmla="*/ 0 h 69"/>
                  <a:gd name="T4" fmla="*/ 109 w 109"/>
                  <a:gd name="T5" fmla="*/ 0 h 69"/>
                  <a:gd name="T6" fmla="*/ 0 w 109"/>
                  <a:gd name="T7" fmla="*/ 69 h 69"/>
                  <a:gd name="T8" fmla="*/ 0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0" y="69"/>
                    </a:moveTo>
                    <a:lnTo>
                      <a:pt x="52" y="0"/>
                    </a:lnTo>
                    <a:lnTo>
                      <a:pt x="109" y="0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1" name="Freeform 55"/>
              <p:cNvSpPr>
                <a:spLocks/>
              </p:cNvSpPr>
              <p:nvPr/>
            </p:nvSpPr>
            <p:spPr bwMode="auto">
              <a:xfrm>
                <a:off x="2925" y="1071"/>
                <a:ext cx="163" cy="53"/>
              </a:xfrm>
              <a:custGeom>
                <a:avLst/>
                <a:gdLst>
                  <a:gd name="T0" fmla="*/ 118 w 259"/>
                  <a:gd name="T1" fmla="*/ 0 h 93"/>
                  <a:gd name="T2" fmla="*/ 255 w 259"/>
                  <a:gd name="T3" fmla="*/ 55 h 93"/>
                  <a:gd name="T4" fmla="*/ 259 w 259"/>
                  <a:gd name="T5" fmla="*/ 90 h 93"/>
                  <a:gd name="T6" fmla="*/ 196 w 259"/>
                  <a:gd name="T7" fmla="*/ 91 h 93"/>
                  <a:gd name="T8" fmla="*/ 198 w 259"/>
                  <a:gd name="T9" fmla="*/ 63 h 93"/>
                  <a:gd name="T10" fmla="*/ 73 w 259"/>
                  <a:gd name="T11" fmla="*/ 34 h 93"/>
                  <a:gd name="T12" fmla="*/ 29 w 259"/>
                  <a:gd name="T13" fmla="*/ 93 h 93"/>
                  <a:gd name="T14" fmla="*/ 0 w 259"/>
                  <a:gd name="T15" fmla="*/ 86 h 93"/>
                  <a:gd name="T16" fmla="*/ 48 w 259"/>
                  <a:gd name="T17" fmla="*/ 27 h 93"/>
                  <a:gd name="T18" fmla="*/ 133 w 259"/>
                  <a:gd name="T19" fmla="*/ 29 h 93"/>
                  <a:gd name="T20" fmla="*/ 118 w 259"/>
                  <a:gd name="T21" fmla="*/ 0 h 93"/>
                  <a:gd name="T22" fmla="*/ 118 w 259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3">
                    <a:moveTo>
                      <a:pt x="118" y="0"/>
                    </a:moveTo>
                    <a:lnTo>
                      <a:pt x="255" y="55"/>
                    </a:lnTo>
                    <a:lnTo>
                      <a:pt x="259" y="90"/>
                    </a:lnTo>
                    <a:lnTo>
                      <a:pt x="196" y="91"/>
                    </a:lnTo>
                    <a:lnTo>
                      <a:pt x="198" y="63"/>
                    </a:lnTo>
                    <a:lnTo>
                      <a:pt x="73" y="34"/>
                    </a:lnTo>
                    <a:lnTo>
                      <a:pt x="29" y="93"/>
                    </a:lnTo>
                    <a:lnTo>
                      <a:pt x="0" y="86"/>
                    </a:lnTo>
                    <a:lnTo>
                      <a:pt x="48" y="27"/>
                    </a:lnTo>
                    <a:lnTo>
                      <a:pt x="133" y="29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2" name="Freeform 56"/>
              <p:cNvSpPr>
                <a:spLocks/>
              </p:cNvSpPr>
              <p:nvPr/>
            </p:nvSpPr>
            <p:spPr bwMode="auto">
              <a:xfrm>
                <a:off x="2590" y="1072"/>
                <a:ext cx="155" cy="58"/>
              </a:xfrm>
              <a:custGeom>
                <a:avLst/>
                <a:gdLst>
                  <a:gd name="T0" fmla="*/ 213 w 247"/>
                  <a:gd name="T1" fmla="*/ 0 h 99"/>
                  <a:gd name="T2" fmla="*/ 55 w 247"/>
                  <a:gd name="T3" fmla="*/ 27 h 99"/>
                  <a:gd name="T4" fmla="*/ 0 w 247"/>
                  <a:gd name="T5" fmla="*/ 99 h 99"/>
                  <a:gd name="T6" fmla="*/ 53 w 247"/>
                  <a:gd name="T7" fmla="*/ 99 h 99"/>
                  <a:gd name="T8" fmla="*/ 84 w 247"/>
                  <a:gd name="T9" fmla="*/ 57 h 99"/>
                  <a:gd name="T10" fmla="*/ 247 w 247"/>
                  <a:gd name="T11" fmla="*/ 30 h 99"/>
                  <a:gd name="T12" fmla="*/ 156 w 247"/>
                  <a:gd name="T13" fmla="*/ 21 h 99"/>
                  <a:gd name="T14" fmla="*/ 213 w 247"/>
                  <a:gd name="T15" fmla="*/ 0 h 99"/>
                  <a:gd name="T16" fmla="*/ 213 w 247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99">
                    <a:moveTo>
                      <a:pt x="213" y="0"/>
                    </a:moveTo>
                    <a:lnTo>
                      <a:pt x="55" y="27"/>
                    </a:lnTo>
                    <a:lnTo>
                      <a:pt x="0" y="99"/>
                    </a:lnTo>
                    <a:lnTo>
                      <a:pt x="53" y="99"/>
                    </a:lnTo>
                    <a:lnTo>
                      <a:pt x="84" y="57"/>
                    </a:lnTo>
                    <a:lnTo>
                      <a:pt x="247" y="30"/>
                    </a:lnTo>
                    <a:lnTo>
                      <a:pt x="156" y="21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3" name="Freeform 57"/>
              <p:cNvSpPr>
                <a:spLocks/>
              </p:cNvSpPr>
              <p:nvPr/>
            </p:nvSpPr>
            <p:spPr bwMode="auto">
              <a:xfrm>
                <a:off x="2727" y="1095"/>
                <a:ext cx="41" cy="35"/>
              </a:xfrm>
              <a:custGeom>
                <a:avLst/>
                <a:gdLst>
                  <a:gd name="T0" fmla="*/ 0 w 64"/>
                  <a:gd name="T1" fmla="*/ 0 h 59"/>
                  <a:gd name="T2" fmla="*/ 26 w 64"/>
                  <a:gd name="T3" fmla="*/ 59 h 59"/>
                  <a:gd name="T4" fmla="*/ 64 w 64"/>
                  <a:gd name="T5" fmla="*/ 47 h 59"/>
                  <a:gd name="T6" fmla="*/ 0 w 64"/>
                  <a:gd name="T7" fmla="*/ 0 h 59"/>
                  <a:gd name="T8" fmla="*/ 0 w 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0" y="0"/>
                    </a:moveTo>
                    <a:lnTo>
                      <a:pt x="26" y="59"/>
                    </a:lnTo>
                    <a:lnTo>
                      <a:pt x="6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4" name="Freeform 58"/>
              <p:cNvSpPr>
                <a:spLocks/>
              </p:cNvSpPr>
              <p:nvPr/>
            </p:nvSpPr>
            <p:spPr bwMode="auto">
              <a:xfrm>
                <a:off x="2977" y="1125"/>
                <a:ext cx="62" cy="16"/>
              </a:xfrm>
              <a:custGeom>
                <a:avLst/>
                <a:gdLst>
                  <a:gd name="T0" fmla="*/ 0 w 97"/>
                  <a:gd name="T1" fmla="*/ 0 h 29"/>
                  <a:gd name="T2" fmla="*/ 97 w 97"/>
                  <a:gd name="T3" fmla="*/ 2 h 29"/>
                  <a:gd name="T4" fmla="*/ 66 w 97"/>
                  <a:gd name="T5" fmla="*/ 29 h 29"/>
                  <a:gd name="T6" fmla="*/ 0 w 97"/>
                  <a:gd name="T7" fmla="*/ 0 h 29"/>
                  <a:gd name="T8" fmla="*/ 0 w 9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9">
                    <a:moveTo>
                      <a:pt x="0" y="0"/>
                    </a:moveTo>
                    <a:lnTo>
                      <a:pt x="97" y="2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5" name="Freeform 59"/>
              <p:cNvSpPr>
                <a:spLocks/>
              </p:cNvSpPr>
              <p:nvPr/>
            </p:nvSpPr>
            <p:spPr bwMode="auto">
              <a:xfrm>
                <a:off x="2633" y="1127"/>
                <a:ext cx="103" cy="19"/>
              </a:xfrm>
              <a:custGeom>
                <a:avLst/>
                <a:gdLst>
                  <a:gd name="T0" fmla="*/ 0 w 166"/>
                  <a:gd name="T1" fmla="*/ 0 h 32"/>
                  <a:gd name="T2" fmla="*/ 54 w 166"/>
                  <a:gd name="T3" fmla="*/ 10 h 32"/>
                  <a:gd name="T4" fmla="*/ 166 w 166"/>
                  <a:gd name="T5" fmla="*/ 10 h 32"/>
                  <a:gd name="T6" fmla="*/ 76 w 166"/>
                  <a:gd name="T7" fmla="*/ 32 h 32"/>
                  <a:gd name="T8" fmla="*/ 12 w 166"/>
                  <a:gd name="T9" fmla="*/ 15 h 32"/>
                  <a:gd name="T10" fmla="*/ 0 w 166"/>
                  <a:gd name="T11" fmla="*/ 0 h 32"/>
                  <a:gd name="T12" fmla="*/ 0 w 16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2">
                    <a:moveTo>
                      <a:pt x="0" y="0"/>
                    </a:moveTo>
                    <a:lnTo>
                      <a:pt x="54" y="10"/>
                    </a:lnTo>
                    <a:lnTo>
                      <a:pt x="166" y="10"/>
                    </a:lnTo>
                    <a:lnTo>
                      <a:pt x="76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6" name="Freeform 60"/>
              <p:cNvSpPr>
                <a:spLocks/>
              </p:cNvSpPr>
              <p:nvPr/>
            </p:nvSpPr>
            <p:spPr bwMode="auto">
              <a:xfrm>
                <a:off x="2687" y="1093"/>
                <a:ext cx="42" cy="38"/>
              </a:xfrm>
              <a:custGeom>
                <a:avLst/>
                <a:gdLst>
                  <a:gd name="T0" fmla="*/ 0 w 65"/>
                  <a:gd name="T1" fmla="*/ 8 h 67"/>
                  <a:gd name="T2" fmla="*/ 6 w 65"/>
                  <a:gd name="T3" fmla="*/ 40 h 67"/>
                  <a:gd name="T4" fmla="*/ 34 w 65"/>
                  <a:gd name="T5" fmla="*/ 29 h 67"/>
                  <a:gd name="T6" fmla="*/ 34 w 65"/>
                  <a:gd name="T7" fmla="*/ 67 h 67"/>
                  <a:gd name="T8" fmla="*/ 55 w 65"/>
                  <a:gd name="T9" fmla="*/ 46 h 67"/>
                  <a:gd name="T10" fmla="*/ 65 w 65"/>
                  <a:gd name="T11" fmla="*/ 0 h 67"/>
                  <a:gd name="T12" fmla="*/ 0 w 65"/>
                  <a:gd name="T13" fmla="*/ 8 h 67"/>
                  <a:gd name="T14" fmla="*/ 0 w 65"/>
                  <a:gd name="T15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0" y="8"/>
                    </a:moveTo>
                    <a:lnTo>
                      <a:pt x="6" y="40"/>
                    </a:lnTo>
                    <a:lnTo>
                      <a:pt x="34" y="29"/>
                    </a:lnTo>
                    <a:lnTo>
                      <a:pt x="34" y="67"/>
                    </a:lnTo>
                    <a:lnTo>
                      <a:pt x="55" y="46"/>
                    </a:lnTo>
                    <a:lnTo>
                      <a:pt x="6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7" name="Freeform 61"/>
              <p:cNvSpPr>
                <a:spLocks/>
              </p:cNvSpPr>
              <p:nvPr/>
            </p:nvSpPr>
            <p:spPr bwMode="auto">
              <a:xfrm>
                <a:off x="2649" y="1092"/>
                <a:ext cx="15" cy="36"/>
              </a:xfrm>
              <a:custGeom>
                <a:avLst/>
                <a:gdLst>
                  <a:gd name="T0" fmla="*/ 0 w 25"/>
                  <a:gd name="T1" fmla="*/ 10 h 65"/>
                  <a:gd name="T2" fmla="*/ 25 w 25"/>
                  <a:gd name="T3" fmla="*/ 65 h 65"/>
                  <a:gd name="T4" fmla="*/ 25 w 25"/>
                  <a:gd name="T5" fmla="*/ 0 h 65"/>
                  <a:gd name="T6" fmla="*/ 0 w 25"/>
                  <a:gd name="T7" fmla="*/ 10 h 65"/>
                  <a:gd name="T8" fmla="*/ 0 w 25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10"/>
                    </a:moveTo>
                    <a:lnTo>
                      <a:pt x="25" y="65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8" name="Freeform 62"/>
              <p:cNvSpPr>
                <a:spLocks/>
              </p:cNvSpPr>
              <p:nvPr/>
            </p:nvSpPr>
            <p:spPr bwMode="auto">
              <a:xfrm>
                <a:off x="2962" y="1089"/>
                <a:ext cx="14" cy="36"/>
              </a:xfrm>
              <a:custGeom>
                <a:avLst/>
                <a:gdLst>
                  <a:gd name="T0" fmla="*/ 0 w 21"/>
                  <a:gd name="T1" fmla="*/ 9 h 62"/>
                  <a:gd name="T2" fmla="*/ 21 w 21"/>
                  <a:gd name="T3" fmla="*/ 62 h 62"/>
                  <a:gd name="T4" fmla="*/ 21 w 21"/>
                  <a:gd name="T5" fmla="*/ 0 h 62"/>
                  <a:gd name="T6" fmla="*/ 0 w 21"/>
                  <a:gd name="T7" fmla="*/ 9 h 62"/>
                  <a:gd name="T8" fmla="*/ 0 w 21"/>
                  <a:gd name="T9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2">
                    <a:moveTo>
                      <a:pt x="0" y="9"/>
                    </a:moveTo>
                    <a:lnTo>
                      <a:pt x="21" y="6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9" name="Freeform 63"/>
              <p:cNvSpPr>
                <a:spLocks/>
              </p:cNvSpPr>
              <p:nvPr/>
            </p:nvSpPr>
            <p:spPr bwMode="auto">
              <a:xfrm>
                <a:off x="2996" y="1094"/>
                <a:ext cx="36" cy="39"/>
              </a:xfrm>
              <a:custGeom>
                <a:avLst/>
                <a:gdLst>
                  <a:gd name="T0" fmla="*/ 10 w 59"/>
                  <a:gd name="T1" fmla="*/ 0 h 69"/>
                  <a:gd name="T2" fmla="*/ 0 w 59"/>
                  <a:gd name="T3" fmla="*/ 32 h 69"/>
                  <a:gd name="T4" fmla="*/ 25 w 59"/>
                  <a:gd name="T5" fmla="*/ 32 h 69"/>
                  <a:gd name="T6" fmla="*/ 25 w 59"/>
                  <a:gd name="T7" fmla="*/ 69 h 69"/>
                  <a:gd name="T8" fmla="*/ 50 w 59"/>
                  <a:gd name="T9" fmla="*/ 48 h 69"/>
                  <a:gd name="T10" fmla="*/ 59 w 59"/>
                  <a:gd name="T11" fmla="*/ 6 h 69"/>
                  <a:gd name="T12" fmla="*/ 10 w 59"/>
                  <a:gd name="T13" fmla="*/ 0 h 69"/>
                  <a:gd name="T14" fmla="*/ 10 w 59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9">
                    <a:moveTo>
                      <a:pt x="10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0" y="48"/>
                    </a:lnTo>
                    <a:lnTo>
                      <a:pt x="59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0" name="Freeform 64"/>
              <p:cNvSpPr>
                <a:spLocks/>
              </p:cNvSpPr>
              <p:nvPr/>
            </p:nvSpPr>
            <p:spPr bwMode="auto">
              <a:xfrm>
                <a:off x="2832" y="1269"/>
                <a:ext cx="129" cy="45"/>
              </a:xfrm>
              <a:custGeom>
                <a:avLst/>
                <a:gdLst>
                  <a:gd name="T0" fmla="*/ 103 w 203"/>
                  <a:gd name="T1" fmla="*/ 25 h 80"/>
                  <a:gd name="T2" fmla="*/ 0 w 203"/>
                  <a:gd name="T3" fmla="*/ 74 h 80"/>
                  <a:gd name="T4" fmla="*/ 57 w 203"/>
                  <a:gd name="T5" fmla="*/ 80 h 80"/>
                  <a:gd name="T6" fmla="*/ 106 w 203"/>
                  <a:gd name="T7" fmla="*/ 55 h 80"/>
                  <a:gd name="T8" fmla="*/ 184 w 203"/>
                  <a:gd name="T9" fmla="*/ 65 h 80"/>
                  <a:gd name="T10" fmla="*/ 203 w 203"/>
                  <a:gd name="T11" fmla="*/ 15 h 80"/>
                  <a:gd name="T12" fmla="*/ 184 w 203"/>
                  <a:gd name="T13" fmla="*/ 0 h 80"/>
                  <a:gd name="T14" fmla="*/ 171 w 203"/>
                  <a:gd name="T15" fmla="*/ 46 h 80"/>
                  <a:gd name="T16" fmla="*/ 103 w 203"/>
                  <a:gd name="T17" fmla="*/ 25 h 80"/>
                  <a:gd name="T18" fmla="*/ 103 w 203"/>
                  <a:gd name="T19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80">
                    <a:moveTo>
                      <a:pt x="103" y="25"/>
                    </a:moveTo>
                    <a:lnTo>
                      <a:pt x="0" y="74"/>
                    </a:lnTo>
                    <a:lnTo>
                      <a:pt x="57" y="80"/>
                    </a:lnTo>
                    <a:lnTo>
                      <a:pt x="106" y="55"/>
                    </a:lnTo>
                    <a:lnTo>
                      <a:pt x="184" y="65"/>
                    </a:lnTo>
                    <a:lnTo>
                      <a:pt x="203" y="15"/>
                    </a:lnTo>
                    <a:lnTo>
                      <a:pt x="184" y="0"/>
                    </a:lnTo>
                    <a:lnTo>
                      <a:pt x="171" y="46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1" name="Freeform 65"/>
              <p:cNvSpPr>
                <a:spLocks/>
              </p:cNvSpPr>
              <p:nvPr/>
            </p:nvSpPr>
            <p:spPr bwMode="auto">
              <a:xfrm>
                <a:off x="2772" y="1288"/>
                <a:ext cx="45" cy="10"/>
              </a:xfrm>
              <a:custGeom>
                <a:avLst/>
                <a:gdLst>
                  <a:gd name="T0" fmla="*/ 72 w 72"/>
                  <a:gd name="T1" fmla="*/ 10 h 19"/>
                  <a:gd name="T2" fmla="*/ 38 w 72"/>
                  <a:gd name="T3" fmla="*/ 0 h 19"/>
                  <a:gd name="T4" fmla="*/ 0 w 72"/>
                  <a:gd name="T5" fmla="*/ 19 h 19"/>
                  <a:gd name="T6" fmla="*/ 72 w 72"/>
                  <a:gd name="T7" fmla="*/ 10 h 19"/>
                  <a:gd name="T8" fmla="*/ 72 w 7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">
                    <a:moveTo>
                      <a:pt x="72" y="1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72" y="10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2" name="Freeform 66"/>
              <p:cNvSpPr>
                <a:spLocks/>
              </p:cNvSpPr>
              <p:nvPr/>
            </p:nvSpPr>
            <p:spPr bwMode="auto">
              <a:xfrm>
                <a:off x="2657" y="1273"/>
                <a:ext cx="69" cy="106"/>
              </a:xfrm>
              <a:custGeom>
                <a:avLst/>
                <a:gdLst>
                  <a:gd name="T0" fmla="*/ 111 w 111"/>
                  <a:gd name="T1" fmla="*/ 0 h 182"/>
                  <a:gd name="T2" fmla="*/ 0 w 111"/>
                  <a:gd name="T3" fmla="*/ 95 h 182"/>
                  <a:gd name="T4" fmla="*/ 0 w 111"/>
                  <a:gd name="T5" fmla="*/ 182 h 182"/>
                  <a:gd name="T6" fmla="*/ 111 w 111"/>
                  <a:gd name="T7" fmla="*/ 0 h 182"/>
                  <a:gd name="T8" fmla="*/ 111 w 111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82">
                    <a:moveTo>
                      <a:pt x="111" y="0"/>
                    </a:moveTo>
                    <a:lnTo>
                      <a:pt x="0" y="95"/>
                    </a:lnTo>
                    <a:lnTo>
                      <a:pt x="0" y="182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3" name="Freeform 67"/>
              <p:cNvSpPr>
                <a:spLocks/>
              </p:cNvSpPr>
              <p:nvPr/>
            </p:nvSpPr>
            <p:spPr bwMode="auto">
              <a:xfrm>
                <a:off x="2976" y="1275"/>
                <a:ext cx="69" cy="104"/>
              </a:xfrm>
              <a:custGeom>
                <a:avLst/>
                <a:gdLst>
                  <a:gd name="T0" fmla="*/ 0 w 110"/>
                  <a:gd name="T1" fmla="*/ 0 h 178"/>
                  <a:gd name="T2" fmla="*/ 110 w 110"/>
                  <a:gd name="T3" fmla="*/ 129 h 178"/>
                  <a:gd name="T4" fmla="*/ 84 w 110"/>
                  <a:gd name="T5" fmla="*/ 178 h 178"/>
                  <a:gd name="T6" fmla="*/ 0 w 110"/>
                  <a:gd name="T7" fmla="*/ 0 h 178"/>
                  <a:gd name="T8" fmla="*/ 0 w 110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78">
                    <a:moveTo>
                      <a:pt x="0" y="0"/>
                    </a:moveTo>
                    <a:lnTo>
                      <a:pt x="110" y="129"/>
                    </a:lnTo>
                    <a:lnTo>
                      <a:pt x="84" y="1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4" name="Freeform 68"/>
              <p:cNvSpPr>
                <a:spLocks/>
              </p:cNvSpPr>
              <p:nvPr/>
            </p:nvSpPr>
            <p:spPr bwMode="auto">
              <a:xfrm>
                <a:off x="2697" y="1348"/>
                <a:ext cx="309" cy="34"/>
              </a:xfrm>
              <a:custGeom>
                <a:avLst/>
                <a:gdLst>
                  <a:gd name="T0" fmla="*/ 29 w 491"/>
                  <a:gd name="T1" fmla="*/ 23 h 61"/>
                  <a:gd name="T2" fmla="*/ 219 w 491"/>
                  <a:gd name="T3" fmla="*/ 23 h 61"/>
                  <a:gd name="T4" fmla="*/ 453 w 491"/>
                  <a:gd name="T5" fmla="*/ 27 h 61"/>
                  <a:gd name="T6" fmla="*/ 453 w 491"/>
                  <a:gd name="T7" fmla="*/ 61 h 61"/>
                  <a:gd name="T8" fmla="*/ 491 w 491"/>
                  <a:gd name="T9" fmla="*/ 27 h 61"/>
                  <a:gd name="T10" fmla="*/ 481 w 491"/>
                  <a:gd name="T11" fmla="*/ 10 h 61"/>
                  <a:gd name="T12" fmla="*/ 310 w 491"/>
                  <a:gd name="T13" fmla="*/ 0 h 61"/>
                  <a:gd name="T14" fmla="*/ 261 w 491"/>
                  <a:gd name="T15" fmla="*/ 13 h 61"/>
                  <a:gd name="T16" fmla="*/ 202 w 491"/>
                  <a:gd name="T17" fmla="*/ 0 h 61"/>
                  <a:gd name="T18" fmla="*/ 0 w 491"/>
                  <a:gd name="T19" fmla="*/ 8 h 61"/>
                  <a:gd name="T20" fmla="*/ 29 w 491"/>
                  <a:gd name="T21" fmla="*/ 23 h 61"/>
                  <a:gd name="T22" fmla="*/ 29 w 491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61">
                    <a:moveTo>
                      <a:pt x="29" y="23"/>
                    </a:moveTo>
                    <a:lnTo>
                      <a:pt x="219" y="23"/>
                    </a:lnTo>
                    <a:lnTo>
                      <a:pt x="453" y="27"/>
                    </a:lnTo>
                    <a:lnTo>
                      <a:pt x="453" y="61"/>
                    </a:lnTo>
                    <a:lnTo>
                      <a:pt x="491" y="27"/>
                    </a:lnTo>
                    <a:lnTo>
                      <a:pt x="481" y="10"/>
                    </a:lnTo>
                    <a:lnTo>
                      <a:pt x="310" y="0"/>
                    </a:lnTo>
                    <a:lnTo>
                      <a:pt x="261" y="13"/>
                    </a:lnTo>
                    <a:lnTo>
                      <a:pt x="202" y="0"/>
                    </a:lnTo>
                    <a:lnTo>
                      <a:pt x="0" y="8"/>
                    </a:lnTo>
                    <a:lnTo>
                      <a:pt x="29" y="23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5" name="Freeform 69"/>
              <p:cNvSpPr>
                <a:spLocks/>
              </p:cNvSpPr>
              <p:nvPr/>
            </p:nvSpPr>
            <p:spPr bwMode="auto">
              <a:xfrm>
                <a:off x="2705" y="1354"/>
                <a:ext cx="26" cy="27"/>
              </a:xfrm>
              <a:custGeom>
                <a:avLst/>
                <a:gdLst>
                  <a:gd name="T0" fmla="*/ 0 w 41"/>
                  <a:gd name="T1" fmla="*/ 0 h 49"/>
                  <a:gd name="T2" fmla="*/ 17 w 41"/>
                  <a:gd name="T3" fmla="*/ 36 h 49"/>
                  <a:gd name="T4" fmla="*/ 41 w 41"/>
                  <a:gd name="T5" fmla="*/ 49 h 49"/>
                  <a:gd name="T6" fmla="*/ 41 w 41"/>
                  <a:gd name="T7" fmla="*/ 5 h 49"/>
                  <a:gd name="T8" fmla="*/ 0 w 41"/>
                  <a:gd name="T9" fmla="*/ 0 h 49"/>
                  <a:gd name="T10" fmla="*/ 0 w 4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lnTo>
                      <a:pt x="17" y="36"/>
                    </a:lnTo>
                    <a:lnTo>
                      <a:pt x="41" y="49"/>
                    </a:lnTo>
                    <a:lnTo>
                      <a:pt x="4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6" name="Freeform 70"/>
              <p:cNvSpPr>
                <a:spLocks/>
              </p:cNvSpPr>
              <p:nvPr/>
            </p:nvSpPr>
            <p:spPr bwMode="auto">
              <a:xfrm>
                <a:off x="2739" y="1387"/>
                <a:ext cx="237" cy="30"/>
              </a:xfrm>
              <a:custGeom>
                <a:avLst/>
                <a:gdLst>
                  <a:gd name="T0" fmla="*/ 0 w 374"/>
                  <a:gd name="T1" fmla="*/ 0 h 52"/>
                  <a:gd name="T2" fmla="*/ 106 w 374"/>
                  <a:gd name="T3" fmla="*/ 33 h 52"/>
                  <a:gd name="T4" fmla="*/ 264 w 374"/>
                  <a:gd name="T5" fmla="*/ 33 h 52"/>
                  <a:gd name="T6" fmla="*/ 374 w 374"/>
                  <a:gd name="T7" fmla="*/ 2 h 52"/>
                  <a:gd name="T8" fmla="*/ 260 w 374"/>
                  <a:gd name="T9" fmla="*/ 52 h 52"/>
                  <a:gd name="T10" fmla="*/ 102 w 374"/>
                  <a:gd name="T11" fmla="*/ 52 h 52"/>
                  <a:gd name="T12" fmla="*/ 0 w 374"/>
                  <a:gd name="T13" fmla="*/ 0 h 52"/>
                  <a:gd name="T14" fmla="*/ 0 w 37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52">
                    <a:moveTo>
                      <a:pt x="0" y="0"/>
                    </a:moveTo>
                    <a:lnTo>
                      <a:pt x="106" y="33"/>
                    </a:lnTo>
                    <a:lnTo>
                      <a:pt x="264" y="33"/>
                    </a:lnTo>
                    <a:lnTo>
                      <a:pt x="374" y="2"/>
                    </a:lnTo>
                    <a:lnTo>
                      <a:pt x="260" y="52"/>
                    </a:lnTo>
                    <a:lnTo>
                      <a:pt x="102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7" name="Freeform 71"/>
              <p:cNvSpPr>
                <a:spLocks/>
              </p:cNvSpPr>
              <p:nvPr/>
            </p:nvSpPr>
            <p:spPr bwMode="auto">
              <a:xfrm>
                <a:off x="2727" y="1387"/>
                <a:ext cx="252" cy="65"/>
              </a:xfrm>
              <a:custGeom>
                <a:avLst/>
                <a:gdLst>
                  <a:gd name="T0" fmla="*/ 49 w 401"/>
                  <a:gd name="T1" fmla="*/ 59 h 114"/>
                  <a:gd name="T2" fmla="*/ 133 w 401"/>
                  <a:gd name="T3" fmla="*/ 114 h 114"/>
                  <a:gd name="T4" fmla="*/ 281 w 401"/>
                  <a:gd name="T5" fmla="*/ 114 h 114"/>
                  <a:gd name="T6" fmla="*/ 359 w 401"/>
                  <a:gd name="T7" fmla="*/ 54 h 114"/>
                  <a:gd name="T8" fmla="*/ 401 w 401"/>
                  <a:gd name="T9" fmla="*/ 10 h 114"/>
                  <a:gd name="T10" fmla="*/ 275 w 401"/>
                  <a:gd name="T11" fmla="*/ 90 h 114"/>
                  <a:gd name="T12" fmla="*/ 121 w 401"/>
                  <a:gd name="T13" fmla="*/ 90 h 114"/>
                  <a:gd name="T14" fmla="*/ 0 w 401"/>
                  <a:gd name="T15" fmla="*/ 0 h 114"/>
                  <a:gd name="T16" fmla="*/ 49 w 401"/>
                  <a:gd name="T17" fmla="*/ 59 h 114"/>
                  <a:gd name="T18" fmla="*/ 49 w 401"/>
                  <a:gd name="T19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114">
                    <a:moveTo>
                      <a:pt x="49" y="59"/>
                    </a:moveTo>
                    <a:lnTo>
                      <a:pt x="133" y="114"/>
                    </a:lnTo>
                    <a:lnTo>
                      <a:pt x="281" y="114"/>
                    </a:lnTo>
                    <a:lnTo>
                      <a:pt x="359" y="54"/>
                    </a:lnTo>
                    <a:lnTo>
                      <a:pt x="401" y="10"/>
                    </a:lnTo>
                    <a:lnTo>
                      <a:pt x="275" y="90"/>
                    </a:lnTo>
                    <a:lnTo>
                      <a:pt x="121" y="90"/>
                    </a:lnTo>
                    <a:lnTo>
                      <a:pt x="0" y="0"/>
                    </a:lnTo>
                    <a:lnTo>
                      <a:pt x="49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8" name="Freeform 72"/>
              <p:cNvSpPr>
                <a:spLocks/>
              </p:cNvSpPr>
              <p:nvPr/>
            </p:nvSpPr>
            <p:spPr bwMode="auto">
              <a:xfrm>
                <a:off x="2270" y="576"/>
                <a:ext cx="646" cy="1151"/>
              </a:xfrm>
              <a:custGeom>
                <a:avLst/>
                <a:gdLst>
                  <a:gd name="T0" fmla="*/ 1027 w 1027"/>
                  <a:gd name="T1" fmla="*/ 4 h 2004"/>
                  <a:gd name="T2" fmla="*/ 730 w 1027"/>
                  <a:gd name="T3" fmla="*/ 0 h 2004"/>
                  <a:gd name="T4" fmla="*/ 373 w 1027"/>
                  <a:gd name="T5" fmla="*/ 177 h 2004"/>
                  <a:gd name="T6" fmla="*/ 164 w 1027"/>
                  <a:gd name="T7" fmla="*/ 743 h 2004"/>
                  <a:gd name="T8" fmla="*/ 130 w 1027"/>
                  <a:gd name="T9" fmla="*/ 968 h 2004"/>
                  <a:gd name="T10" fmla="*/ 130 w 1027"/>
                  <a:gd name="T11" fmla="*/ 1513 h 2004"/>
                  <a:gd name="T12" fmla="*/ 65 w 1027"/>
                  <a:gd name="T13" fmla="*/ 1793 h 2004"/>
                  <a:gd name="T14" fmla="*/ 0 w 1027"/>
                  <a:gd name="T15" fmla="*/ 2004 h 2004"/>
                  <a:gd name="T16" fmla="*/ 287 w 1027"/>
                  <a:gd name="T17" fmla="*/ 2000 h 2004"/>
                  <a:gd name="T18" fmla="*/ 430 w 1027"/>
                  <a:gd name="T19" fmla="*/ 1789 h 2004"/>
                  <a:gd name="T20" fmla="*/ 421 w 1027"/>
                  <a:gd name="T21" fmla="*/ 1899 h 2004"/>
                  <a:gd name="T22" fmla="*/ 502 w 1027"/>
                  <a:gd name="T23" fmla="*/ 1608 h 2004"/>
                  <a:gd name="T24" fmla="*/ 533 w 1027"/>
                  <a:gd name="T25" fmla="*/ 1595 h 2004"/>
                  <a:gd name="T26" fmla="*/ 537 w 1027"/>
                  <a:gd name="T27" fmla="*/ 1819 h 2004"/>
                  <a:gd name="T28" fmla="*/ 605 w 1027"/>
                  <a:gd name="T29" fmla="*/ 2004 h 2004"/>
                  <a:gd name="T30" fmla="*/ 704 w 1027"/>
                  <a:gd name="T31" fmla="*/ 2004 h 2004"/>
                  <a:gd name="T32" fmla="*/ 584 w 1027"/>
                  <a:gd name="T33" fmla="*/ 1806 h 2004"/>
                  <a:gd name="T34" fmla="*/ 576 w 1027"/>
                  <a:gd name="T35" fmla="*/ 1599 h 2004"/>
                  <a:gd name="T36" fmla="*/ 687 w 1027"/>
                  <a:gd name="T37" fmla="*/ 1663 h 2004"/>
                  <a:gd name="T38" fmla="*/ 476 w 1027"/>
                  <a:gd name="T39" fmla="*/ 1462 h 2004"/>
                  <a:gd name="T40" fmla="*/ 421 w 1027"/>
                  <a:gd name="T41" fmla="*/ 1306 h 2004"/>
                  <a:gd name="T42" fmla="*/ 390 w 1027"/>
                  <a:gd name="T43" fmla="*/ 1350 h 2004"/>
                  <a:gd name="T44" fmla="*/ 390 w 1027"/>
                  <a:gd name="T45" fmla="*/ 1608 h 2004"/>
                  <a:gd name="T46" fmla="*/ 318 w 1027"/>
                  <a:gd name="T47" fmla="*/ 1874 h 2004"/>
                  <a:gd name="T48" fmla="*/ 314 w 1027"/>
                  <a:gd name="T49" fmla="*/ 1547 h 2004"/>
                  <a:gd name="T50" fmla="*/ 202 w 1027"/>
                  <a:gd name="T51" fmla="*/ 1831 h 2004"/>
                  <a:gd name="T52" fmla="*/ 185 w 1027"/>
                  <a:gd name="T53" fmla="*/ 1380 h 2004"/>
                  <a:gd name="T54" fmla="*/ 158 w 1027"/>
                  <a:gd name="T55" fmla="*/ 945 h 2004"/>
                  <a:gd name="T56" fmla="*/ 189 w 1027"/>
                  <a:gd name="T57" fmla="*/ 781 h 2004"/>
                  <a:gd name="T58" fmla="*/ 335 w 1027"/>
                  <a:gd name="T59" fmla="*/ 454 h 2004"/>
                  <a:gd name="T60" fmla="*/ 451 w 1027"/>
                  <a:gd name="T61" fmla="*/ 205 h 2004"/>
                  <a:gd name="T62" fmla="*/ 692 w 1027"/>
                  <a:gd name="T63" fmla="*/ 65 h 2004"/>
                  <a:gd name="T64" fmla="*/ 1027 w 1027"/>
                  <a:gd name="T65" fmla="*/ 4 h 2004"/>
                  <a:gd name="T66" fmla="*/ 1027 w 1027"/>
                  <a:gd name="T67" fmla="*/ 4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7" h="2004">
                    <a:moveTo>
                      <a:pt x="1027" y="4"/>
                    </a:moveTo>
                    <a:lnTo>
                      <a:pt x="730" y="0"/>
                    </a:lnTo>
                    <a:lnTo>
                      <a:pt x="373" y="177"/>
                    </a:lnTo>
                    <a:lnTo>
                      <a:pt x="164" y="743"/>
                    </a:lnTo>
                    <a:lnTo>
                      <a:pt x="130" y="968"/>
                    </a:lnTo>
                    <a:lnTo>
                      <a:pt x="130" y="1513"/>
                    </a:lnTo>
                    <a:lnTo>
                      <a:pt x="65" y="1793"/>
                    </a:lnTo>
                    <a:lnTo>
                      <a:pt x="0" y="2004"/>
                    </a:lnTo>
                    <a:lnTo>
                      <a:pt x="287" y="2000"/>
                    </a:lnTo>
                    <a:lnTo>
                      <a:pt x="430" y="1789"/>
                    </a:lnTo>
                    <a:lnTo>
                      <a:pt x="421" y="1899"/>
                    </a:lnTo>
                    <a:lnTo>
                      <a:pt x="502" y="1608"/>
                    </a:lnTo>
                    <a:lnTo>
                      <a:pt x="533" y="1595"/>
                    </a:lnTo>
                    <a:lnTo>
                      <a:pt x="537" y="1819"/>
                    </a:lnTo>
                    <a:lnTo>
                      <a:pt x="605" y="2004"/>
                    </a:lnTo>
                    <a:lnTo>
                      <a:pt x="704" y="2004"/>
                    </a:lnTo>
                    <a:lnTo>
                      <a:pt x="584" y="1806"/>
                    </a:lnTo>
                    <a:lnTo>
                      <a:pt x="576" y="1599"/>
                    </a:lnTo>
                    <a:lnTo>
                      <a:pt x="687" y="1663"/>
                    </a:lnTo>
                    <a:lnTo>
                      <a:pt x="476" y="1462"/>
                    </a:lnTo>
                    <a:lnTo>
                      <a:pt x="421" y="1306"/>
                    </a:lnTo>
                    <a:lnTo>
                      <a:pt x="390" y="1350"/>
                    </a:lnTo>
                    <a:lnTo>
                      <a:pt x="390" y="1608"/>
                    </a:lnTo>
                    <a:lnTo>
                      <a:pt x="318" y="1874"/>
                    </a:lnTo>
                    <a:lnTo>
                      <a:pt x="314" y="1547"/>
                    </a:lnTo>
                    <a:lnTo>
                      <a:pt x="202" y="1831"/>
                    </a:lnTo>
                    <a:lnTo>
                      <a:pt x="185" y="1380"/>
                    </a:lnTo>
                    <a:lnTo>
                      <a:pt x="158" y="945"/>
                    </a:lnTo>
                    <a:lnTo>
                      <a:pt x="189" y="781"/>
                    </a:lnTo>
                    <a:lnTo>
                      <a:pt x="335" y="454"/>
                    </a:lnTo>
                    <a:lnTo>
                      <a:pt x="451" y="205"/>
                    </a:lnTo>
                    <a:lnTo>
                      <a:pt x="692" y="65"/>
                    </a:lnTo>
                    <a:lnTo>
                      <a:pt x="1027" y="4"/>
                    </a:lnTo>
                    <a:lnTo>
                      <a:pt x="10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9" name="Freeform 73"/>
              <p:cNvSpPr>
                <a:spLocks/>
              </p:cNvSpPr>
              <p:nvPr/>
            </p:nvSpPr>
            <p:spPr bwMode="auto">
              <a:xfrm>
                <a:off x="2605" y="840"/>
                <a:ext cx="798" cy="887"/>
              </a:xfrm>
              <a:custGeom>
                <a:avLst/>
                <a:gdLst>
                  <a:gd name="T0" fmla="*/ 739 w 1266"/>
                  <a:gd name="T1" fmla="*/ 0 h 1544"/>
                  <a:gd name="T2" fmla="*/ 657 w 1266"/>
                  <a:gd name="T3" fmla="*/ 158 h 1544"/>
                  <a:gd name="T4" fmla="*/ 494 w 1266"/>
                  <a:gd name="T5" fmla="*/ 249 h 1544"/>
                  <a:gd name="T6" fmla="*/ 232 w 1266"/>
                  <a:gd name="T7" fmla="*/ 223 h 1544"/>
                  <a:gd name="T8" fmla="*/ 403 w 1266"/>
                  <a:gd name="T9" fmla="*/ 141 h 1544"/>
                  <a:gd name="T10" fmla="*/ 218 w 1266"/>
                  <a:gd name="T11" fmla="*/ 167 h 1544"/>
                  <a:gd name="T12" fmla="*/ 0 w 1266"/>
                  <a:gd name="T13" fmla="*/ 314 h 1544"/>
                  <a:gd name="T14" fmla="*/ 99 w 1266"/>
                  <a:gd name="T15" fmla="*/ 314 h 1544"/>
                  <a:gd name="T16" fmla="*/ 218 w 1266"/>
                  <a:gd name="T17" fmla="*/ 280 h 1544"/>
                  <a:gd name="T18" fmla="*/ 488 w 1266"/>
                  <a:gd name="T19" fmla="*/ 314 h 1544"/>
                  <a:gd name="T20" fmla="*/ 713 w 1266"/>
                  <a:gd name="T21" fmla="*/ 205 h 1544"/>
                  <a:gd name="T22" fmla="*/ 747 w 1266"/>
                  <a:gd name="T23" fmla="*/ 95 h 1544"/>
                  <a:gd name="T24" fmla="*/ 768 w 1266"/>
                  <a:gd name="T25" fmla="*/ 211 h 1544"/>
                  <a:gd name="T26" fmla="*/ 756 w 1266"/>
                  <a:gd name="T27" fmla="*/ 287 h 1544"/>
                  <a:gd name="T28" fmla="*/ 815 w 1266"/>
                  <a:gd name="T29" fmla="*/ 276 h 1544"/>
                  <a:gd name="T30" fmla="*/ 876 w 1266"/>
                  <a:gd name="T31" fmla="*/ 434 h 1544"/>
                  <a:gd name="T32" fmla="*/ 958 w 1266"/>
                  <a:gd name="T33" fmla="*/ 559 h 1544"/>
                  <a:gd name="T34" fmla="*/ 918 w 1266"/>
                  <a:gd name="T35" fmla="*/ 675 h 1544"/>
                  <a:gd name="T36" fmla="*/ 965 w 1266"/>
                  <a:gd name="T37" fmla="*/ 671 h 1544"/>
                  <a:gd name="T38" fmla="*/ 983 w 1266"/>
                  <a:gd name="T39" fmla="*/ 757 h 1544"/>
                  <a:gd name="T40" fmla="*/ 958 w 1266"/>
                  <a:gd name="T41" fmla="*/ 833 h 1544"/>
                  <a:gd name="T42" fmla="*/ 884 w 1266"/>
                  <a:gd name="T43" fmla="*/ 833 h 1544"/>
                  <a:gd name="T44" fmla="*/ 880 w 1266"/>
                  <a:gd name="T45" fmla="*/ 627 h 1544"/>
                  <a:gd name="T46" fmla="*/ 811 w 1266"/>
                  <a:gd name="T47" fmla="*/ 981 h 1544"/>
                  <a:gd name="T48" fmla="*/ 532 w 1266"/>
                  <a:gd name="T49" fmla="*/ 1255 h 1544"/>
                  <a:gd name="T50" fmla="*/ 224 w 1266"/>
                  <a:gd name="T51" fmla="*/ 1255 h 1544"/>
                  <a:gd name="T52" fmla="*/ 304 w 1266"/>
                  <a:gd name="T53" fmla="*/ 1306 h 1544"/>
                  <a:gd name="T54" fmla="*/ 524 w 1266"/>
                  <a:gd name="T55" fmla="*/ 1306 h 1544"/>
                  <a:gd name="T56" fmla="*/ 699 w 1266"/>
                  <a:gd name="T57" fmla="*/ 1139 h 1544"/>
                  <a:gd name="T58" fmla="*/ 699 w 1266"/>
                  <a:gd name="T59" fmla="*/ 1333 h 1544"/>
                  <a:gd name="T60" fmla="*/ 623 w 1266"/>
                  <a:gd name="T61" fmla="*/ 1544 h 1544"/>
                  <a:gd name="T62" fmla="*/ 760 w 1266"/>
                  <a:gd name="T63" fmla="*/ 1346 h 1544"/>
                  <a:gd name="T64" fmla="*/ 777 w 1266"/>
                  <a:gd name="T65" fmla="*/ 1238 h 1544"/>
                  <a:gd name="T66" fmla="*/ 743 w 1266"/>
                  <a:gd name="T67" fmla="*/ 1179 h 1544"/>
                  <a:gd name="T68" fmla="*/ 747 w 1266"/>
                  <a:gd name="T69" fmla="*/ 1104 h 1544"/>
                  <a:gd name="T70" fmla="*/ 811 w 1266"/>
                  <a:gd name="T71" fmla="*/ 1220 h 1544"/>
                  <a:gd name="T72" fmla="*/ 914 w 1266"/>
                  <a:gd name="T73" fmla="*/ 1340 h 1544"/>
                  <a:gd name="T74" fmla="*/ 988 w 1266"/>
                  <a:gd name="T75" fmla="*/ 1540 h 1544"/>
                  <a:gd name="T76" fmla="*/ 1266 w 1266"/>
                  <a:gd name="T77" fmla="*/ 1540 h 1544"/>
                  <a:gd name="T78" fmla="*/ 1163 w 1266"/>
                  <a:gd name="T79" fmla="*/ 1207 h 1544"/>
                  <a:gd name="T80" fmla="*/ 1125 w 1266"/>
                  <a:gd name="T81" fmla="*/ 894 h 1544"/>
                  <a:gd name="T82" fmla="*/ 1074 w 1266"/>
                  <a:gd name="T83" fmla="*/ 1234 h 1544"/>
                  <a:gd name="T84" fmla="*/ 992 w 1266"/>
                  <a:gd name="T85" fmla="*/ 1152 h 1544"/>
                  <a:gd name="T86" fmla="*/ 988 w 1266"/>
                  <a:gd name="T87" fmla="*/ 1329 h 1544"/>
                  <a:gd name="T88" fmla="*/ 914 w 1266"/>
                  <a:gd name="T89" fmla="*/ 1162 h 1544"/>
                  <a:gd name="T90" fmla="*/ 897 w 1266"/>
                  <a:gd name="T91" fmla="*/ 911 h 1544"/>
                  <a:gd name="T92" fmla="*/ 1053 w 1266"/>
                  <a:gd name="T93" fmla="*/ 804 h 1544"/>
                  <a:gd name="T94" fmla="*/ 1017 w 1266"/>
                  <a:gd name="T95" fmla="*/ 502 h 1544"/>
                  <a:gd name="T96" fmla="*/ 901 w 1266"/>
                  <a:gd name="T97" fmla="*/ 335 h 1544"/>
                  <a:gd name="T98" fmla="*/ 739 w 1266"/>
                  <a:gd name="T99" fmla="*/ 0 h 1544"/>
                  <a:gd name="T100" fmla="*/ 739 w 1266"/>
                  <a:gd name="T101" fmla="*/ 0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6" h="1544">
                    <a:moveTo>
                      <a:pt x="739" y="0"/>
                    </a:moveTo>
                    <a:lnTo>
                      <a:pt x="657" y="158"/>
                    </a:lnTo>
                    <a:lnTo>
                      <a:pt x="494" y="249"/>
                    </a:lnTo>
                    <a:lnTo>
                      <a:pt x="232" y="223"/>
                    </a:lnTo>
                    <a:lnTo>
                      <a:pt x="403" y="141"/>
                    </a:lnTo>
                    <a:lnTo>
                      <a:pt x="218" y="167"/>
                    </a:lnTo>
                    <a:lnTo>
                      <a:pt x="0" y="314"/>
                    </a:lnTo>
                    <a:lnTo>
                      <a:pt x="99" y="314"/>
                    </a:lnTo>
                    <a:lnTo>
                      <a:pt x="218" y="280"/>
                    </a:lnTo>
                    <a:lnTo>
                      <a:pt x="488" y="314"/>
                    </a:lnTo>
                    <a:lnTo>
                      <a:pt x="713" y="205"/>
                    </a:lnTo>
                    <a:lnTo>
                      <a:pt x="747" y="95"/>
                    </a:lnTo>
                    <a:lnTo>
                      <a:pt x="768" y="211"/>
                    </a:lnTo>
                    <a:lnTo>
                      <a:pt x="756" y="287"/>
                    </a:lnTo>
                    <a:lnTo>
                      <a:pt x="815" y="276"/>
                    </a:lnTo>
                    <a:lnTo>
                      <a:pt x="876" y="434"/>
                    </a:lnTo>
                    <a:lnTo>
                      <a:pt x="958" y="559"/>
                    </a:lnTo>
                    <a:lnTo>
                      <a:pt x="918" y="675"/>
                    </a:lnTo>
                    <a:lnTo>
                      <a:pt x="965" y="671"/>
                    </a:lnTo>
                    <a:lnTo>
                      <a:pt x="983" y="757"/>
                    </a:lnTo>
                    <a:lnTo>
                      <a:pt x="958" y="833"/>
                    </a:lnTo>
                    <a:lnTo>
                      <a:pt x="884" y="833"/>
                    </a:lnTo>
                    <a:lnTo>
                      <a:pt x="880" y="627"/>
                    </a:lnTo>
                    <a:lnTo>
                      <a:pt x="811" y="981"/>
                    </a:lnTo>
                    <a:lnTo>
                      <a:pt x="532" y="1255"/>
                    </a:lnTo>
                    <a:lnTo>
                      <a:pt x="224" y="1255"/>
                    </a:lnTo>
                    <a:lnTo>
                      <a:pt x="304" y="1306"/>
                    </a:lnTo>
                    <a:lnTo>
                      <a:pt x="524" y="1306"/>
                    </a:lnTo>
                    <a:lnTo>
                      <a:pt x="699" y="1139"/>
                    </a:lnTo>
                    <a:lnTo>
                      <a:pt x="699" y="1333"/>
                    </a:lnTo>
                    <a:lnTo>
                      <a:pt x="623" y="1544"/>
                    </a:lnTo>
                    <a:lnTo>
                      <a:pt x="760" y="1346"/>
                    </a:lnTo>
                    <a:lnTo>
                      <a:pt x="777" y="1238"/>
                    </a:lnTo>
                    <a:lnTo>
                      <a:pt x="743" y="1179"/>
                    </a:lnTo>
                    <a:lnTo>
                      <a:pt x="747" y="1104"/>
                    </a:lnTo>
                    <a:lnTo>
                      <a:pt x="811" y="1220"/>
                    </a:lnTo>
                    <a:lnTo>
                      <a:pt x="914" y="1340"/>
                    </a:lnTo>
                    <a:lnTo>
                      <a:pt x="988" y="1540"/>
                    </a:lnTo>
                    <a:lnTo>
                      <a:pt x="1266" y="1540"/>
                    </a:lnTo>
                    <a:lnTo>
                      <a:pt x="1163" y="1207"/>
                    </a:lnTo>
                    <a:lnTo>
                      <a:pt x="1125" y="894"/>
                    </a:lnTo>
                    <a:lnTo>
                      <a:pt x="1074" y="1234"/>
                    </a:lnTo>
                    <a:lnTo>
                      <a:pt x="992" y="1152"/>
                    </a:lnTo>
                    <a:lnTo>
                      <a:pt x="988" y="1329"/>
                    </a:lnTo>
                    <a:lnTo>
                      <a:pt x="914" y="1162"/>
                    </a:lnTo>
                    <a:lnTo>
                      <a:pt x="897" y="911"/>
                    </a:lnTo>
                    <a:lnTo>
                      <a:pt x="1053" y="804"/>
                    </a:lnTo>
                    <a:lnTo>
                      <a:pt x="1017" y="502"/>
                    </a:lnTo>
                    <a:lnTo>
                      <a:pt x="901" y="335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0" name="Freeform 74"/>
              <p:cNvSpPr>
                <a:spLocks/>
              </p:cNvSpPr>
              <p:nvPr/>
            </p:nvSpPr>
            <p:spPr bwMode="auto">
              <a:xfrm>
                <a:off x="2420" y="1038"/>
                <a:ext cx="155" cy="305"/>
              </a:xfrm>
              <a:custGeom>
                <a:avLst/>
                <a:gdLst>
                  <a:gd name="T0" fmla="*/ 245 w 245"/>
                  <a:gd name="T1" fmla="*/ 0 h 532"/>
                  <a:gd name="T2" fmla="*/ 167 w 245"/>
                  <a:gd name="T3" fmla="*/ 141 h 532"/>
                  <a:gd name="T4" fmla="*/ 57 w 245"/>
                  <a:gd name="T5" fmla="*/ 198 h 532"/>
                  <a:gd name="T6" fmla="*/ 82 w 245"/>
                  <a:gd name="T7" fmla="*/ 297 h 532"/>
                  <a:gd name="T8" fmla="*/ 143 w 245"/>
                  <a:gd name="T9" fmla="*/ 378 h 532"/>
                  <a:gd name="T10" fmla="*/ 74 w 245"/>
                  <a:gd name="T11" fmla="*/ 331 h 532"/>
                  <a:gd name="T12" fmla="*/ 40 w 245"/>
                  <a:gd name="T13" fmla="*/ 382 h 532"/>
                  <a:gd name="T14" fmla="*/ 95 w 245"/>
                  <a:gd name="T15" fmla="*/ 532 h 532"/>
                  <a:gd name="T16" fmla="*/ 51 w 245"/>
                  <a:gd name="T17" fmla="*/ 502 h 532"/>
                  <a:gd name="T18" fmla="*/ 0 w 245"/>
                  <a:gd name="T19" fmla="*/ 396 h 532"/>
                  <a:gd name="T20" fmla="*/ 17 w 245"/>
                  <a:gd name="T21" fmla="*/ 188 h 532"/>
                  <a:gd name="T22" fmla="*/ 146 w 245"/>
                  <a:gd name="T23" fmla="*/ 82 h 532"/>
                  <a:gd name="T24" fmla="*/ 245 w 245"/>
                  <a:gd name="T25" fmla="*/ 0 h 532"/>
                  <a:gd name="T26" fmla="*/ 245 w 24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532">
                    <a:moveTo>
                      <a:pt x="245" y="0"/>
                    </a:moveTo>
                    <a:lnTo>
                      <a:pt x="167" y="141"/>
                    </a:lnTo>
                    <a:lnTo>
                      <a:pt x="57" y="198"/>
                    </a:lnTo>
                    <a:lnTo>
                      <a:pt x="82" y="297"/>
                    </a:lnTo>
                    <a:lnTo>
                      <a:pt x="143" y="378"/>
                    </a:lnTo>
                    <a:lnTo>
                      <a:pt x="74" y="331"/>
                    </a:lnTo>
                    <a:lnTo>
                      <a:pt x="40" y="382"/>
                    </a:lnTo>
                    <a:lnTo>
                      <a:pt x="95" y="532"/>
                    </a:lnTo>
                    <a:lnTo>
                      <a:pt x="51" y="502"/>
                    </a:lnTo>
                    <a:lnTo>
                      <a:pt x="0" y="396"/>
                    </a:lnTo>
                    <a:lnTo>
                      <a:pt x="17" y="188"/>
                    </a:lnTo>
                    <a:lnTo>
                      <a:pt x="146" y="8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1" name="Freeform 75"/>
              <p:cNvSpPr>
                <a:spLocks/>
              </p:cNvSpPr>
              <p:nvPr/>
            </p:nvSpPr>
            <p:spPr bwMode="auto">
              <a:xfrm>
                <a:off x="2504" y="1081"/>
                <a:ext cx="26" cy="174"/>
              </a:xfrm>
              <a:custGeom>
                <a:avLst/>
                <a:gdLst>
                  <a:gd name="T0" fmla="*/ 0 w 40"/>
                  <a:gd name="T1" fmla="*/ 61 h 302"/>
                  <a:gd name="T2" fmla="*/ 40 w 40"/>
                  <a:gd name="T3" fmla="*/ 302 h 302"/>
                  <a:gd name="T4" fmla="*/ 40 w 40"/>
                  <a:gd name="T5" fmla="*/ 0 h 302"/>
                  <a:gd name="T6" fmla="*/ 0 w 40"/>
                  <a:gd name="T7" fmla="*/ 61 h 302"/>
                  <a:gd name="T8" fmla="*/ 0 w 40"/>
                  <a:gd name="T9" fmla="*/ 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2">
                    <a:moveTo>
                      <a:pt x="0" y="61"/>
                    </a:moveTo>
                    <a:lnTo>
                      <a:pt x="40" y="302"/>
                    </a:lnTo>
                    <a:lnTo>
                      <a:pt x="4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2" name="Freeform 76"/>
              <p:cNvSpPr>
                <a:spLocks/>
              </p:cNvSpPr>
              <p:nvPr/>
            </p:nvSpPr>
            <p:spPr bwMode="auto">
              <a:xfrm>
                <a:off x="2876" y="586"/>
                <a:ext cx="449" cy="617"/>
              </a:xfrm>
              <a:custGeom>
                <a:avLst/>
                <a:gdLst>
                  <a:gd name="T0" fmla="*/ 160 w 713"/>
                  <a:gd name="T1" fmla="*/ 0 h 1074"/>
                  <a:gd name="T2" fmla="*/ 310 w 713"/>
                  <a:gd name="T3" fmla="*/ 120 h 1074"/>
                  <a:gd name="T4" fmla="*/ 523 w 713"/>
                  <a:gd name="T5" fmla="*/ 266 h 1074"/>
                  <a:gd name="T6" fmla="*/ 639 w 713"/>
                  <a:gd name="T7" fmla="*/ 624 h 1074"/>
                  <a:gd name="T8" fmla="*/ 713 w 713"/>
                  <a:gd name="T9" fmla="*/ 1074 h 1074"/>
                  <a:gd name="T10" fmla="*/ 611 w 713"/>
                  <a:gd name="T11" fmla="*/ 654 h 1074"/>
                  <a:gd name="T12" fmla="*/ 468 w 713"/>
                  <a:gd name="T13" fmla="*/ 331 h 1074"/>
                  <a:gd name="T14" fmla="*/ 460 w 713"/>
                  <a:gd name="T15" fmla="*/ 474 h 1074"/>
                  <a:gd name="T16" fmla="*/ 331 w 713"/>
                  <a:gd name="T17" fmla="*/ 270 h 1074"/>
                  <a:gd name="T18" fmla="*/ 0 w 713"/>
                  <a:gd name="T19" fmla="*/ 426 h 1074"/>
                  <a:gd name="T20" fmla="*/ 236 w 713"/>
                  <a:gd name="T21" fmla="*/ 202 h 1074"/>
                  <a:gd name="T22" fmla="*/ 65 w 713"/>
                  <a:gd name="T23" fmla="*/ 181 h 1074"/>
                  <a:gd name="T24" fmla="*/ 225 w 713"/>
                  <a:gd name="T25" fmla="*/ 124 h 1074"/>
                  <a:gd name="T26" fmla="*/ 160 w 713"/>
                  <a:gd name="T27" fmla="*/ 0 h 1074"/>
                  <a:gd name="T28" fmla="*/ 160 w 713"/>
                  <a:gd name="T29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3" h="1074">
                    <a:moveTo>
                      <a:pt x="160" y="0"/>
                    </a:moveTo>
                    <a:lnTo>
                      <a:pt x="310" y="120"/>
                    </a:lnTo>
                    <a:lnTo>
                      <a:pt x="523" y="266"/>
                    </a:lnTo>
                    <a:lnTo>
                      <a:pt x="639" y="624"/>
                    </a:lnTo>
                    <a:lnTo>
                      <a:pt x="713" y="1074"/>
                    </a:lnTo>
                    <a:lnTo>
                      <a:pt x="611" y="654"/>
                    </a:lnTo>
                    <a:lnTo>
                      <a:pt x="468" y="331"/>
                    </a:lnTo>
                    <a:lnTo>
                      <a:pt x="460" y="474"/>
                    </a:lnTo>
                    <a:lnTo>
                      <a:pt x="331" y="270"/>
                    </a:lnTo>
                    <a:lnTo>
                      <a:pt x="0" y="426"/>
                    </a:lnTo>
                    <a:lnTo>
                      <a:pt x="236" y="202"/>
                    </a:lnTo>
                    <a:lnTo>
                      <a:pt x="65" y="181"/>
                    </a:lnTo>
                    <a:lnTo>
                      <a:pt x="225" y="124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3" name="Freeform 77"/>
              <p:cNvSpPr>
                <a:spLocks/>
              </p:cNvSpPr>
              <p:nvPr/>
            </p:nvSpPr>
            <p:spPr bwMode="auto">
              <a:xfrm>
                <a:off x="2476" y="1109"/>
                <a:ext cx="21" cy="86"/>
              </a:xfrm>
              <a:custGeom>
                <a:avLst/>
                <a:gdLst>
                  <a:gd name="T0" fmla="*/ 0 w 35"/>
                  <a:gd name="T1" fmla="*/ 34 h 150"/>
                  <a:gd name="T2" fmla="*/ 35 w 35"/>
                  <a:gd name="T3" fmla="*/ 150 h 150"/>
                  <a:gd name="T4" fmla="*/ 35 w 35"/>
                  <a:gd name="T5" fmla="*/ 0 h 150"/>
                  <a:gd name="T6" fmla="*/ 0 w 35"/>
                  <a:gd name="T7" fmla="*/ 34 h 150"/>
                  <a:gd name="T8" fmla="*/ 0 w 35"/>
                  <a:gd name="T9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0">
                    <a:moveTo>
                      <a:pt x="0" y="34"/>
                    </a:moveTo>
                    <a:lnTo>
                      <a:pt x="35" y="150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4" name="Freeform 78"/>
              <p:cNvSpPr>
                <a:spLocks/>
              </p:cNvSpPr>
              <p:nvPr/>
            </p:nvSpPr>
            <p:spPr bwMode="auto">
              <a:xfrm>
                <a:off x="2462" y="1257"/>
                <a:ext cx="80" cy="109"/>
              </a:xfrm>
              <a:custGeom>
                <a:avLst/>
                <a:gdLst>
                  <a:gd name="T0" fmla="*/ 0 w 129"/>
                  <a:gd name="T1" fmla="*/ 0 h 190"/>
                  <a:gd name="T2" fmla="*/ 64 w 129"/>
                  <a:gd name="T3" fmla="*/ 61 h 190"/>
                  <a:gd name="T4" fmla="*/ 68 w 129"/>
                  <a:gd name="T5" fmla="*/ 95 h 190"/>
                  <a:gd name="T6" fmla="*/ 121 w 129"/>
                  <a:gd name="T7" fmla="*/ 86 h 190"/>
                  <a:gd name="T8" fmla="*/ 129 w 129"/>
                  <a:gd name="T9" fmla="*/ 190 h 190"/>
                  <a:gd name="T10" fmla="*/ 43 w 129"/>
                  <a:gd name="T11" fmla="*/ 154 h 190"/>
                  <a:gd name="T12" fmla="*/ 64 w 129"/>
                  <a:gd name="T13" fmla="*/ 116 h 190"/>
                  <a:gd name="T14" fmla="*/ 0 w 129"/>
                  <a:gd name="T15" fmla="*/ 0 h 190"/>
                  <a:gd name="T16" fmla="*/ 0 w 129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90">
                    <a:moveTo>
                      <a:pt x="0" y="0"/>
                    </a:moveTo>
                    <a:lnTo>
                      <a:pt x="64" y="61"/>
                    </a:lnTo>
                    <a:lnTo>
                      <a:pt x="68" y="95"/>
                    </a:lnTo>
                    <a:lnTo>
                      <a:pt x="121" y="86"/>
                    </a:lnTo>
                    <a:lnTo>
                      <a:pt x="129" y="190"/>
                    </a:lnTo>
                    <a:lnTo>
                      <a:pt x="43" y="154"/>
                    </a:lnTo>
                    <a:lnTo>
                      <a:pt x="64" y="1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5" name="Freeform 79"/>
              <p:cNvSpPr>
                <a:spLocks/>
              </p:cNvSpPr>
              <p:nvPr/>
            </p:nvSpPr>
            <p:spPr bwMode="auto">
              <a:xfrm>
                <a:off x="3155" y="1257"/>
                <a:ext cx="45" cy="75"/>
              </a:xfrm>
              <a:custGeom>
                <a:avLst/>
                <a:gdLst>
                  <a:gd name="T0" fmla="*/ 73 w 73"/>
                  <a:gd name="T1" fmla="*/ 0 h 129"/>
                  <a:gd name="T2" fmla="*/ 46 w 73"/>
                  <a:gd name="T3" fmla="*/ 61 h 129"/>
                  <a:gd name="T4" fmla="*/ 0 w 73"/>
                  <a:gd name="T5" fmla="*/ 61 h 129"/>
                  <a:gd name="T6" fmla="*/ 0 w 73"/>
                  <a:gd name="T7" fmla="*/ 129 h 129"/>
                  <a:gd name="T8" fmla="*/ 46 w 73"/>
                  <a:gd name="T9" fmla="*/ 126 h 129"/>
                  <a:gd name="T10" fmla="*/ 73 w 73"/>
                  <a:gd name="T11" fmla="*/ 0 h 129"/>
                  <a:gd name="T12" fmla="*/ 73 w 73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9">
                    <a:moveTo>
                      <a:pt x="73" y="0"/>
                    </a:moveTo>
                    <a:lnTo>
                      <a:pt x="46" y="61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46" y="126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6" name="Freeform 80"/>
              <p:cNvSpPr>
                <a:spLocks/>
              </p:cNvSpPr>
              <p:nvPr/>
            </p:nvSpPr>
            <p:spPr bwMode="auto">
              <a:xfrm>
                <a:off x="3157" y="1081"/>
                <a:ext cx="30" cy="86"/>
              </a:xfrm>
              <a:custGeom>
                <a:avLst/>
                <a:gdLst>
                  <a:gd name="T0" fmla="*/ 0 w 48"/>
                  <a:gd name="T1" fmla="*/ 0 h 150"/>
                  <a:gd name="T2" fmla="*/ 0 w 48"/>
                  <a:gd name="T3" fmla="*/ 150 h 150"/>
                  <a:gd name="T4" fmla="*/ 48 w 48"/>
                  <a:gd name="T5" fmla="*/ 53 h 150"/>
                  <a:gd name="T6" fmla="*/ 0 w 48"/>
                  <a:gd name="T7" fmla="*/ 0 h 150"/>
                  <a:gd name="T8" fmla="*/ 0 w 4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0">
                    <a:moveTo>
                      <a:pt x="0" y="0"/>
                    </a:moveTo>
                    <a:lnTo>
                      <a:pt x="0" y="150"/>
                    </a:lnTo>
                    <a:lnTo>
                      <a:pt x="48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7" name="Freeform 81"/>
              <p:cNvSpPr>
                <a:spLocks/>
              </p:cNvSpPr>
              <p:nvPr/>
            </p:nvSpPr>
            <p:spPr bwMode="auto">
              <a:xfrm>
                <a:off x="2596" y="1306"/>
                <a:ext cx="19" cy="43"/>
              </a:xfrm>
              <a:custGeom>
                <a:avLst/>
                <a:gdLst>
                  <a:gd name="T0" fmla="*/ 0 w 31"/>
                  <a:gd name="T1" fmla="*/ 0 h 74"/>
                  <a:gd name="T2" fmla="*/ 31 w 31"/>
                  <a:gd name="T3" fmla="*/ 47 h 74"/>
                  <a:gd name="T4" fmla="*/ 10 w 31"/>
                  <a:gd name="T5" fmla="*/ 74 h 74"/>
                  <a:gd name="T6" fmla="*/ 0 w 31"/>
                  <a:gd name="T7" fmla="*/ 0 h 74"/>
                  <a:gd name="T8" fmla="*/ 0 w 3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4">
                    <a:moveTo>
                      <a:pt x="0" y="0"/>
                    </a:moveTo>
                    <a:lnTo>
                      <a:pt x="31" y="47"/>
                    </a:lnTo>
                    <a:lnTo>
                      <a:pt x="10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8" name="Freeform 82"/>
              <p:cNvSpPr>
                <a:spLocks/>
              </p:cNvSpPr>
              <p:nvPr/>
            </p:nvSpPr>
            <p:spPr bwMode="auto">
              <a:xfrm>
                <a:off x="3068" y="1304"/>
                <a:ext cx="21" cy="56"/>
              </a:xfrm>
              <a:custGeom>
                <a:avLst/>
                <a:gdLst>
                  <a:gd name="T0" fmla="*/ 34 w 34"/>
                  <a:gd name="T1" fmla="*/ 0 h 99"/>
                  <a:gd name="T2" fmla="*/ 0 w 34"/>
                  <a:gd name="T3" fmla="*/ 61 h 99"/>
                  <a:gd name="T4" fmla="*/ 17 w 34"/>
                  <a:gd name="T5" fmla="*/ 99 h 99"/>
                  <a:gd name="T6" fmla="*/ 34 w 34"/>
                  <a:gd name="T7" fmla="*/ 0 h 99"/>
                  <a:gd name="T8" fmla="*/ 34 w 3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9">
                    <a:moveTo>
                      <a:pt x="34" y="0"/>
                    </a:moveTo>
                    <a:lnTo>
                      <a:pt x="0" y="61"/>
                    </a:lnTo>
                    <a:lnTo>
                      <a:pt x="17" y="9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9" name="Freeform 83"/>
              <p:cNvSpPr>
                <a:spLocks/>
              </p:cNvSpPr>
              <p:nvPr/>
            </p:nvSpPr>
            <p:spPr bwMode="auto">
              <a:xfrm>
                <a:off x="1392" y="2155"/>
                <a:ext cx="302" cy="410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0" name="Freeform 84"/>
              <p:cNvSpPr>
                <a:spLocks/>
              </p:cNvSpPr>
              <p:nvPr/>
            </p:nvSpPr>
            <p:spPr bwMode="auto">
              <a:xfrm>
                <a:off x="1466" y="2155"/>
                <a:ext cx="283" cy="245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1" name="Freeform 85"/>
              <p:cNvSpPr>
                <a:spLocks/>
              </p:cNvSpPr>
              <p:nvPr/>
            </p:nvSpPr>
            <p:spPr bwMode="auto">
              <a:xfrm>
                <a:off x="3919" y="2143"/>
                <a:ext cx="376" cy="396"/>
              </a:xfrm>
              <a:custGeom>
                <a:avLst/>
                <a:gdLst>
                  <a:gd name="T0" fmla="*/ 597 w 597"/>
                  <a:gd name="T1" fmla="*/ 99 h 690"/>
                  <a:gd name="T2" fmla="*/ 557 w 597"/>
                  <a:gd name="T3" fmla="*/ 13 h 690"/>
                  <a:gd name="T4" fmla="*/ 430 w 597"/>
                  <a:gd name="T5" fmla="*/ 0 h 690"/>
                  <a:gd name="T6" fmla="*/ 147 w 597"/>
                  <a:gd name="T7" fmla="*/ 85 h 690"/>
                  <a:gd name="T8" fmla="*/ 15 w 597"/>
                  <a:gd name="T9" fmla="*/ 182 h 690"/>
                  <a:gd name="T10" fmla="*/ 21 w 597"/>
                  <a:gd name="T11" fmla="*/ 237 h 690"/>
                  <a:gd name="T12" fmla="*/ 0 w 597"/>
                  <a:gd name="T13" fmla="*/ 315 h 690"/>
                  <a:gd name="T14" fmla="*/ 12 w 597"/>
                  <a:gd name="T15" fmla="*/ 357 h 690"/>
                  <a:gd name="T16" fmla="*/ 105 w 597"/>
                  <a:gd name="T17" fmla="*/ 403 h 690"/>
                  <a:gd name="T18" fmla="*/ 139 w 597"/>
                  <a:gd name="T19" fmla="*/ 511 h 690"/>
                  <a:gd name="T20" fmla="*/ 243 w 597"/>
                  <a:gd name="T21" fmla="*/ 570 h 690"/>
                  <a:gd name="T22" fmla="*/ 274 w 597"/>
                  <a:gd name="T23" fmla="*/ 675 h 690"/>
                  <a:gd name="T24" fmla="*/ 443 w 597"/>
                  <a:gd name="T25" fmla="*/ 690 h 690"/>
                  <a:gd name="T26" fmla="*/ 555 w 597"/>
                  <a:gd name="T27" fmla="*/ 604 h 690"/>
                  <a:gd name="T28" fmla="*/ 557 w 597"/>
                  <a:gd name="T29" fmla="*/ 557 h 690"/>
                  <a:gd name="T30" fmla="*/ 487 w 597"/>
                  <a:gd name="T31" fmla="*/ 619 h 690"/>
                  <a:gd name="T32" fmla="*/ 399 w 597"/>
                  <a:gd name="T33" fmla="*/ 640 h 690"/>
                  <a:gd name="T34" fmla="*/ 302 w 597"/>
                  <a:gd name="T35" fmla="*/ 580 h 690"/>
                  <a:gd name="T36" fmla="*/ 449 w 597"/>
                  <a:gd name="T37" fmla="*/ 574 h 690"/>
                  <a:gd name="T38" fmla="*/ 542 w 597"/>
                  <a:gd name="T39" fmla="*/ 507 h 690"/>
                  <a:gd name="T40" fmla="*/ 304 w 597"/>
                  <a:gd name="T41" fmla="*/ 543 h 690"/>
                  <a:gd name="T42" fmla="*/ 162 w 597"/>
                  <a:gd name="T43" fmla="*/ 492 h 690"/>
                  <a:gd name="T44" fmla="*/ 131 w 597"/>
                  <a:gd name="T45" fmla="*/ 407 h 690"/>
                  <a:gd name="T46" fmla="*/ 413 w 597"/>
                  <a:gd name="T47" fmla="*/ 429 h 690"/>
                  <a:gd name="T48" fmla="*/ 515 w 597"/>
                  <a:gd name="T49" fmla="*/ 388 h 690"/>
                  <a:gd name="T50" fmla="*/ 88 w 597"/>
                  <a:gd name="T51" fmla="*/ 353 h 690"/>
                  <a:gd name="T52" fmla="*/ 34 w 597"/>
                  <a:gd name="T53" fmla="*/ 308 h 690"/>
                  <a:gd name="T54" fmla="*/ 53 w 597"/>
                  <a:gd name="T55" fmla="*/ 272 h 690"/>
                  <a:gd name="T56" fmla="*/ 405 w 597"/>
                  <a:gd name="T57" fmla="*/ 226 h 690"/>
                  <a:gd name="T58" fmla="*/ 67 w 597"/>
                  <a:gd name="T59" fmla="*/ 209 h 690"/>
                  <a:gd name="T60" fmla="*/ 188 w 597"/>
                  <a:gd name="T61" fmla="*/ 120 h 690"/>
                  <a:gd name="T62" fmla="*/ 491 w 597"/>
                  <a:gd name="T63" fmla="*/ 44 h 690"/>
                  <a:gd name="T64" fmla="*/ 597 w 597"/>
                  <a:gd name="T65" fmla="*/ 99 h 690"/>
                  <a:gd name="T66" fmla="*/ 597 w 597"/>
                  <a:gd name="T67" fmla="*/ 9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7" h="690">
                    <a:moveTo>
                      <a:pt x="597" y="99"/>
                    </a:moveTo>
                    <a:lnTo>
                      <a:pt x="557" y="13"/>
                    </a:lnTo>
                    <a:lnTo>
                      <a:pt x="430" y="0"/>
                    </a:lnTo>
                    <a:lnTo>
                      <a:pt x="147" y="85"/>
                    </a:lnTo>
                    <a:lnTo>
                      <a:pt x="15" y="182"/>
                    </a:lnTo>
                    <a:lnTo>
                      <a:pt x="21" y="237"/>
                    </a:lnTo>
                    <a:lnTo>
                      <a:pt x="0" y="315"/>
                    </a:lnTo>
                    <a:lnTo>
                      <a:pt x="12" y="357"/>
                    </a:lnTo>
                    <a:lnTo>
                      <a:pt x="105" y="403"/>
                    </a:lnTo>
                    <a:lnTo>
                      <a:pt x="139" y="511"/>
                    </a:lnTo>
                    <a:lnTo>
                      <a:pt x="243" y="570"/>
                    </a:lnTo>
                    <a:lnTo>
                      <a:pt x="274" y="675"/>
                    </a:lnTo>
                    <a:lnTo>
                      <a:pt x="443" y="690"/>
                    </a:lnTo>
                    <a:lnTo>
                      <a:pt x="555" y="604"/>
                    </a:lnTo>
                    <a:lnTo>
                      <a:pt x="557" y="557"/>
                    </a:lnTo>
                    <a:lnTo>
                      <a:pt x="487" y="619"/>
                    </a:lnTo>
                    <a:lnTo>
                      <a:pt x="399" y="640"/>
                    </a:lnTo>
                    <a:lnTo>
                      <a:pt x="302" y="580"/>
                    </a:lnTo>
                    <a:lnTo>
                      <a:pt x="449" y="574"/>
                    </a:lnTo>
                    <a:lnTo>
                      <a:pt x="542" y="507"/>
                    </a:lnTo>
                    <a:lnTo>
                      <a:pt x="304" y="543"/>
                    </a:lnTo>
                    <a:lnTo>
                      <a:pt x="162" y="492"/>
                    </a:lnTo>
                    <a:lnTo>
                      <a:pt x="131" y="407"/>
                    </a:lnTo>
                    <a:lnTo>
                      <a:pt x="413" y="429"/>
                    </a:lnTo>
                    <a:lnTo>
                      <a:pt x="515" y="388"/>
                    </a:lnTo>
                    <a:lnTo>
                      <a:pt x="88" y="353"/>
                    </a:lnTo>
                    <a:lnTo>
                      <a:pt x="34" y="308"/>
                    </a:lnTo>
                    <a:lnTo>
                      <a:pt x="53" y="272"/>
                    </a:lnTo>
                    <a:lnTo>
                      <a:pt x="405" y="226"/>
                    </a:lnTo>
                    <a:lnTo>
                      <a:pt x="67" y="209"/>
                    </a:lnTo>
                    <a:lnTo>
                      <a:pt x="188" y="120"/>
                    </a:lnTo>
                    <a:lnTo>
                      <a:pt x="491" y="44"/>
                    </a:lnTo>
                    <a:lnTo>
                      <a:pt x="597" y="99"/>
                    </a:lnTo>
                    <a:lnTo>
                      <a:pt x="59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2" name="Freeform 86"/>
              <p:cNvSpPr>
                <a:spLocks/>
              </p:cNvSpPr>
              <p:nvPr/>
            </p:nvSpPr>
            <p:spPr bwMode="auto">
              <a:xfrm>
                <a:off x="4243" y="2209"/>
                <a:ext cx="77" cy="215"/>
              </a:xfrm>
              <a:custGeom>
                <a:avLst/>
                <a:gdLst>
                  <a:gd name="T0" fmla="*/ 59 w 122"/>
                  <a:gd name="T1" fmla="*/ 0 h 374"/>
                  <a:gd name="T2" fmla="*/ 0 w 122"/>
                  <a:gd name="T3" fmla="*/ 80 h 374"/>
                  <a:gd name="T4" fmla="*/ 80 w 122"/>
                  <a:gd name="T5" fmla="*/ 173 h 374"/>
                  <a:gd name="T6" fmla="*/ 80 w 122"/>
                  <a:gd name="T7" fmla="*/ 230 h 374"/>
                  <a:gd name="T8" fmla="*/ 44 w 122"/>
                  <a:gd name="T9" fmla="*/ 275 h 374"/>
                  <a:gd name="T10" fmla="*/ 55 w 122"/>
                  <a:gd name="T11" fmla="*/ 374 h 374"/>
                  <a:gd name="T12" fmla="*/ 90 w 122"/>
                  <a:gd name="T13" fmla="*/ 287 h 374"/>
                  <a:gd name="T14" fmla="*/ 122 w 122"/>
                  <a:gd name="T15" fmla="*/ 218 h 374"/>
                  <a:gd name="T16" fmla="*/ 122 w 122"/>
                  <a:gd name="T17" fmla="*/ 146 h 374"/>
                  <a:gd name="T18" fmla="*/ 65 w 122"/>
                  <a:gd name="T19" fmla="*/ 62 h 374"/>
                  <a:gd name="T20" fmla="*/ 59 w 122"/>
                  <a:gd name="T21" fmla="*/ 0 h 374"/>
                  <a:gd name="T22" fmla="*/ 59 w 122"/>
                  <a:gd name="T2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374">
                    <a:moveTo>
                      <a:pt x="59" y="0"/>
                    </a:moveTo>
                    <a:lnTo>
                      <a:pt x="0" y="80"/>
                    </a:lnTo>
                    <a:lnTo>
                      <a:pt x="80" y="173"/>
                    </a:lnTo>
                    <a:lnTo>
                      <a:pt x="80" y="230"/>
                    </a:lnTo>
                    <a:lnTo>
                      <a:pt x="44" y="275"/>
                    </a:lnTo>
                    <a:lnTo>
                      <a:pt x="55" y="374"/>
                    </a:lnTo>
                    <a:lnTo>
                      <a:pt x="90" y="287"/>
                    </a:lnTo>
                    <a:lnTo>
                      <a:pt x="122" y="218"/>
                    </a:lnTo>
                    <a:lnTo>
                      <a:pt x="122" y="146"/>
                    </a:lnTo>
                    <a:lnTo>
                      <a:pt x="65" y="6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3" name="Freeform 87"/>
              <p:cNvSpPr>
                <a:spLocks/>
              </p:cNvSpPr>
              <p:nvPr/>
            </p:nvSpPr>
            <p:spPr bwMode="auto">
              <a:xfrm>
                <a:off x="1529" y="1700"/>
                <a:ext cx="2647" cy="466"/>
              </a:xfrm>
              <a:custGeom>
                <a:avLst/>
                <a:gdLst>
                  <a:gd name="T0" fmla="*/ 0 w 4201"/>
                  <a:gd name="T1" fmla="*/ 800 h 810"/>
                  <a:gd name="T2" fmla="*/ 0 w 4201"/>
                  <a:gd name="T3" fmla="*/ 0 h 810"/>
                  <a:gd name="T4" fmla="*/ 4201 w 4201"/>
                  <a:gd name="T5" fmla="*/ 0 h 810"/>
                  <a:gd name="T6" fmla="*/ 4201 w 4201"/>
                  <a:gd name="T7" fmla="*/ 785 h 810"/>
                  <a:gd name="T8" fmla="*/ 4134 w 4201"/>
                  <a:gd name="T9" fmla="*/ 810 h 810"/>
                  <a:gd name="T10" fmla="*/ 4134 w 4201"/>
                  <a:gd name="T11" fmla="*/ 66 h 810"/>
                  <a:gd name="T12" fmla="*/ 74 w 4201"/>
                  <a:gd name="T13" fmla="*/ 66 h 810"/>
                  <a:gd name="T14" fmla="*/ 74 w 4201"/>
                  <a:gd name="T15" fmla="*/ 810 h 810"/>
                  <a:gd name="T16" fmla="*/ 0 w 4201"/>
                  <a:gd name="T17" fmla="*/ 800 h 810"/>
                  <a:gd name="T18" fmla="*/ 0 w 4201"/>
                  <a:gd name="T19" fmla="*/ 80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1" h="810">
                    <a:moveTo>
                      <a:pt x="0" y="800"/>
                    </a:moveTo>
                    <a:lnTo>
                      <a:pt x="0" y="0"/>
                    </a:lnTo>
                    <a:lnTo>
                      <a:pt x="4201" y="0"/>
                    </a:lnTo>
                    <a:lnTo>
                      <a:pt x="4201" y="785"/>
                    </a:lnTo>
                    <a:lnTo>
                      <a:pt x="4134" y="810"/>
                    </a:lnTo>
                    <a:lnTo>
                      <a:pt x="4134" y="66"/>
                    </a:lnTo>
                    <a:lnTo>
                      <a:pt x="74" y="66"/>
                    </a:lnTo>
                    <a:lnTo>
                      <a:pt x="74" y="8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4" name="Freeform 88"/>
              <p:cNvSpPr>
                <a:spLocks/>
              </p:cNvSpPr>
              <p:nvPr/>
            </p:nvSpPr>
            <p:spPr bwMode="auto">
              <a:xfrm>
                <a:off x="1526" y="2522"/>
                <a:ext cx="2644" cy="521"/>
              </a:xfrm>
              <a:custGeom>
                <a:avLst/>
                <a:gdLst>
                  <a:gd name="T0" fmla="*/ 0 w 4199"/>
                  <a:gd name="T1" fmla="*/ 50 h 909"/>
                  <a:gd name="T2" fmla="*/ 0 w 4199"/>
                  <a:gd name="T3" fmla="*/ 909 h 909"/>
                  <a:gd name="T4" fmla="*/ 4199 w 4199"/>
                  <a:gd name="T5" fmla="*/ 909 h 909"/>
                  <a:gd name="T6" fmla="*/ 4199 w 4199"/>
                  <a:gd name="T7" fmla="*/ 0 h 909"/>
                  <a:gd name="T8" fmla="*/ 4142 w 4199"/>
                  <a:gd name="T9" fmla="*/ 0 h 909"/>
                  <a:gd name="T10" fmla="*/ 4142 w 4199"/>
                  <a:gd name="T11" fmla="*/ 850 h 909"/>
                  <a:gd name="T12" fmla="*/ 74 w 4199"/>
                  <a:gd name="T13" fmla="*/ 850 h 909"/>
                  <a:gd name="T14" fmla="*/ 74 w 4199"/>
                  <a:gd name="T15" fmla="*/ 50 h 909"/>
                  <a:gd name="T16" fmla="*/ 0 w 4199"/>
                  <a:gd name="T17" fmla="*/ 50 h 909"/>
                  <a:gd name="T18" fmla="*/ 0 w 4199"/>
                  <a:gd name="T19" fmla="*/ 5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99" h="909">
                    <a:moveTo>
                      <a:pt x="0" y="50"/>
                    </a:moveTo>
                    <a:lnTo>
                      <a:pt x="0" y="909"/>
                    </a:lnTo>
                    <a:lnTo>
                      <a:pt x="4199" y="909"/>
                    </a:lnTo>
                    <a:lnTo>
                      <a:pt x="4199" y="0"/>
                    </a:lnTo>
                    <a:lnTo>
                      <a:pt x="4142" y="0"/>
                    </a:lnTo>
                    <a:lnTo>
                      <a:pt x="4142" y="850"/>
                    </a:lnTo>
                    <a:lnTo>
                      <a:pt x="74" y="850"/>
                    </a:lnTo>
                    <a:lnTo>
                      <a:pt x="74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025" name="Text Box 89"/>
            <p:cNvSpPr txBox="1">
              <a:spLocks noChangeArrowheads="1"/>
            </p:cNvSpPr>
            <p:nvPr/>
          </p:nvSpPr>
          <p:spPr bwMode="auto">
            <a:xfrm>
              <a:off x="1824" y="2178"/>
              <a:ext cx="2112" cy="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Statement of Owner’s Equity for a Merchandising Business</a:t>
              </a:r>
            </a:p>
          </p:txBody>
        </p:sp>
      </p:grpSp>
      <p:sp>
        <p:nvSpPr>
          <p:cNvPr id="168027" name="AutoShape 9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65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menganalisis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transaksi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pembelian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perusahaan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dagang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1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488950" y="990600"/>
            <a:ext cx="8166100" cy="38862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638175" y="2590800"/>
            <a:ext cx="78676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Chris Clark, capital, 1/1/07		$153,800</a:t>
            </a:r>
          </a:p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Net income for year	$75,400</a:t>
            </a:r>
          </a:p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Less withdrawals	</a:t>
            </a:r>
            <a:r>
              <a:rPr lang="en-US" sz="2600" u="sng"/>
              <a:t>18,000</a:t>
            </a:r>
            <a:endParaRPr lang="en-US" sz="2600"/>
          </a:p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Increase in owner’s equity		</a:t>
            </a:r>
            <a:r>
              <a:rPr lang="en-US" sz="2600" u="sng"/>
              <a:t>    57,400</a:t>
            </a:r>
            <a:endParaRPr lang="en-US" sz="2600"/>
          </a:p>
          <a:p>
            <a:pPr>
              <a:buClr>
                <a:srgbClr val="CC3300"/>
              </a:buClr>
              <a:tabLst>
                <a:tab pos="296863" algn="l"/>
                <a:tab pos="677863" algn="l"/>
                <a:tab pos="5829300" algn="r"/>
                <a:tab pos="7600950" algn="r"/>
              </a:tabLst>
            </a:pPr>
            <a:r>
              <a:rPr lang="en-US" sz="2600"/>
              <a:t>Chris Clark, capital, 12/31/07		$211,200	</a:t>
            </a:r>
            <a:r>
              <a:rPr lang="en-US" sz="2800" b="1"/>
              <a:t>		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527175" y="1295400"/>
            <a:ext cx="60896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2400" b="1">
                <a:solidFill>
                  <a:srgbClr val="003366"/>
                </a:solidFill>
              </a:rPr>
              <a:t>NetSolutions</a:t>
            </a:r>
            <a:br>
              <a:rPr lang="en-US" sz="2400" b="1">
                <a:solidFill>
                  <a:srgbClr val="003366"/>
                </a:solidFill>
              </a:rPr>
            </a:br>
            <a:r>
              <a:rPr lang="en-US" sz="2400" b="1">
                <a:solidFill>
                  <a:srgbClr val="003366"/>
                </a:solidFill>
              </a:rPr>
              <a:t>Statement of Owner’s Equity</a:t>
            </a:r>
            <a:br>
              <a:rPr lang="en-US" sz="2400" b="1">
                <a:solidFill>
                  <a:srgbClr val="003366"/>
                </a:solidFill>
              </a:rPr>
            </a:br>
            <a:r>
              <a:rPr lang="en-US" sz="2400" b="1">
                <a:solidFill>
                  <a:srgbClr val="003366"/>
                </a:solidFill>
              </a:rPr>
              <a:t>For the Year Ended December 31, 2007</a:t>
            </a:r>
            <a:endParaRPr lang="en-US" sz="2000" b="1">
              <a:solidFill>
                <a:srgbClr val="003366"/>
              </a:solidFill>
            </a:endParaRP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501650" y="2438400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7010400" y="4648200"/>
            <a:ext cx="137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2209800" y="1341438"/>
            <a:ext cx="4648200" cy="3916362"/>
            <a:chOff x="1392" y="845"/>
            <a:chExt cx="2928" cy="2467"/>
          </a:xfrm>
        </p:grpSpPr>
        <p:grpSp>
          <p:nvGrpSpPr>
            <p:cNvPr id="171011" name="Group 3"/>
            <p:cNvGrpSpPr>
              <a:grpSpLocks/>
            </p:cNvGrpSpPr>
            <p:nvPr/>
          </p:nvGrpSpPr>
          <p:grpSpPr bwMode="auto">
            <a:xfrm>
              <a:off x="1392" y="845"/>
              <a:ext cx="2928" cy="2467"/>
              <a:chOff x="1392" y="576"/>
              <a:chExt cx="2928" cy="2467"/>
            </a:xfrm>
          </p:grpSpPr>
          <p:sp>
            <p:nvSpPr>
              <p:cNvPr id="171012" name="Freeform 4"/>
              <p:cNvSpPr>
                <a:spLocks/>
              </p:cNvSpPr>
              <p:nvPr/>
            </p:nvSpPr>
            <p:spPr bwMode="auto">
              <a:xfrm>
                <a:off x="1551" y="1713"/>
                <a:ext cx="2594" cy="1309"/>
              </a:xfrm>
              <a:custGeom>
                <a:avLst/>
                <a:gdLst>
                  <a:gd name="T0" fmla="*/ 0 w 4117"/>
                  <a:gd name="T1" fmla="*/ 0 h 2279"/>
                  <a:gd name="T2" fmla="*/ 0 w 4117"/>
                  <a:gd name="T3" fmla="*/ 2279 h 2279"/>
                  <a:gd name="T4" fmla="*/ 4117 w 4117"/>
                  <a:gd name="T5" fmla="*/ 2279 h 2279"/>
                  <a:gd name="T6" fmla="*/ 4117 w 4117"/>
                  <a:gd name="T7" fmla="*/ 0 h 2279"/>
                  <a:gd name="T8" fmla="*/ 0 w 4117"/>
                  <a:gd name="T9" fmla="*/ 0 h 2279"/>
                  <a:gd name="T10" fmla="*/ 0 w 4117"/>
                  <a:gd name="T1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7" h="2279">
                    <a:moveTo>
                      <a:pt x="0" y="0"/>
                    </a:moveTo>
                    <a:lnTo>
                      <a:pt x="0" y="2279"/>
                    </a:lnTo>
                    <a:lnTo>
                      <a:pt x="4117" y="2279"/>
                    </a:lnTo>
                    <a:lnTo>
                      <a:pt x="41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3" name="Freeform 5"/>
              <p:cNvSpPr>
                <a:spLocks/>
              </p:cNvSpPr>
              <p:nvPr/>
            </p:nvSpPr>
            <p:spPr bwMode="auto">
              <a:xfrm>
                <a:off x="3861" y="2151"/>
                <a:ext cx="289" cy="386"/>
              </a:xfrm>
              <a:custGeom>
                <a:avLst/>
                <a:gdLst>
                  <a:gd name="T0" fmla="*/ 435 w 458"/>
                  <a:gd name="T1" fmla="*/ 0 h 673"/>
                  <a:gd name="T2" fmla="*/ 127 w 458"/>
                  <a:gd name="T3" fmla="*/ 88 h 673"/>
                  <a:gd name="T4" fmla="*/ 0 w 458"/>
                  <a:gd name="T5" fmla="*/ 205 h 673"/>
                  <a:gd name="T6" fmla="*/ 25 w 458"/>
                  <a:gd name="T7" fmla="*/ 285 h 673"/>
                  <a:gd name="T8" fmla="*/ 25 w 458"/>
                  <a:gd name="T9" fmla="*/ 371 h 673"/>
                  <a:gd name="T10" fmla="*/ 142 w 458"/>
                  <a:gd name="T11" fmla="*/ 458 h 673"/>
                  <a:gd name="T12" fmla="*/ 180 w 458"/>
                  <a:gd name="T13" fmla="*/ 546 h 673"/>
                  <a:gd name="T14" fmla="*/ 293 w 458"/>
                  <a:gd name="T15" fmla="*/ 586 h 673"/>
                  <a:gd name="T16" fmla="*/ 315 w 458"/>
                  <a:gd name="T17" fmla="*/ 656 h 673"/>
                  <a:gd name="T18" fmla="*/ 458 w 458"/>
                  <a:gd name="T19" fmla="*/ 673 h 673"/>
                  <a:gd name="T20" fmla="*/ 435 w 458"/>
                  <a:gd name="T21" fmla="*/ 0 h 673"/>
                  <a:gd name="T22" fmla="*/ 435 w 458"/>
                  <a:gd name="T2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73">
                    <a:moveTo>
                      <a:pt x="435" y="0"/>
                    </a:moveTo>
                    <a:lnTo>
                      <a:pt x="127" y="88"/>
                    </a:lnTo>
                    <a:lnTo>
                      <a:pt x="0" y="205"/>
                    </a:lnTo>
                    <a:lnTo>
                      <a:pt x="25" y="285"/>
                    </a:lnTo>
                    <a:lnTo>
                      <a:pt x="25" y="371"/>
                    </a:lnTo>
                    <a:lnTo>
                      <a:pt x="142" y="458"/>
                    </a:lnTo>
                    <a:lnTo>
                      <a:pt x="180" y="546"/>
                    </a:lnTo>
                    <a:lnTo>
                      <a:pt x="293" y="586"/>
                    </a:lnTo>
                    <a:lnTo>
                      <a:pt x="315" y="656"/>
                    </a:lnTo>
                    <a:lnTo>
                      <a:pt x="458" y="673"/>
                    </a:lnTo>
                    <a:lnTo>
                      <a:pt x="435" y="0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4" name="Freeform 6"/>
              <p:cNvSpPr>
                <a:spLocks/>
              </p:cNvSpPr>
              <p:nvPr/>
            </p:nvSpPr>
            <p:spPr bwMode="auto">
              <a:xfrm>
                <a:off x="1561" y="2151"/>
                <a:ext cx="194" cy="421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5" name="Freeform 7"/>
              <p:cNvSpPr>
                <a:spLocks/>
              </p:cNvSpPr>
              <p:nvPr/>
            </p:nvSpPr>
            <p:spPr bwMode="auto">
              <a:xfrm>
                <a:off x="2445" y="1419"/>
                <a:ext cx="797" cy="292"/>
              </a:xfrm>
              <a:custGeom>
                <a:avLst/>
                <a:gdLst>
                  <a:gd name="T0" fmla="*/ 0 w 1262"/>
                  <a:gd name="T1" fmla="*/ 501 h 509"/>
                  <a:gd name="T2" fmla="*/ 219 w 1262"/>
                  <a:gd name="T3" fmla="*/ 1 h 509"/>
                  <a:gd name="T4" fmla="*/ 1061 w 1262"/>
                  <a:gd name="T5" fmla="*/ 0 h 509"/>
                  <a:gd name="T6" fmla="*/ 1262 w 1262"/>
                  <a:gd name="T7" fmla="*/ 509 h 509"/>
                  <a:gd name="T8" fmla="*/ 0 w 1262"/>
                  <a:gd name="T9" fmla="*/ 501 h 509"/>
                  <a:gd name="T10" fmla="*/ 0 w 1262"/>
                  <a:gd name="T11" fmla="*/ 50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509">
                    <a:moveTo>
                      <a:pt x="0" y="501"/>
                    </a:moveTo>
                    <a:lnTo>
                      <a:pt x="219" y="1"/>
                    </a:lnTo>
                    <a:lnTo>
                      <a:pt x="1061" y="0"/>
                    </a:lnTo>
                    <a:lnTo>
                      <a:pt x="1262" y="509"/>
                    </a:lnTo>
                    <a:lnTo>
                      <a:pt x="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6" name="Freeform 8"/>
              <p:cNvSpPr>
                <a:spLocks/>
              </p:cNvSpPr>
              <p:nvPr/>
            </p:nvSpPr>
            <p:spPr bwMode="auto">
              <a:xfrm>
                <a:off x="2321" y="578"/>
                <a:ext cx="1044" cy="1137"/>
              </a:xfrm>
              <a:custGeom>
                <a:avLst/>
                <a:gdLst>
                  <a:gd name="T0" fmla="*/ 175 w 1660"/>
                  <a:gd name="T1" fmla="*/ 1977 h 1981"/>
                  <a:gd name="T2" fmla="*/ 380 w 1660"/>
                  <a:gd name="T3" fmla="*/ 1640 h 1981"/>
                  <a:gd name="T4" fmla="*/ 428 w 1660"/>
                  <a:gd name="T5" fmla="*/ 1530 h 1981"/>
                  <a:gd name="T6" fmla="*/ 1285 w 1660"/>
                  <a:gd name="T7" fmla="*/ 1511 h 1981"/>
                  <a:gd name="T8" fmla="*/ 1479 w 1660"/>
                  <a:gd name="T9" fmla="*/ 1981 h 1981"/>
                  <a:gd name="T10" fmla="*/ 1660 w 1660"/>
                  <a:gd name="T11" fmla="*/ 1954 h 1981"/>
                  <a:gd name="T12" fmla="*/ 1572 w 1660"/>
                  <a:gd name="T13" fmla="*/ 1606 h 1981"/>
                  <a:gd name="T14" fmla="*/ 1578 w 1660"/>
                  <a:gd name="T15" fmla="*/ 1359 h 1981"/>
                  <a:gd name="T16" fmla="*/ 1572 w 1660"/>
                  <a:gd name="T17" fmla="*/ 1032 h 1981"/>
                  <a:gd name="T18" fmla="*/ 1506 w 1660"/>
                  <a:gd name="T19" fmla="*/ 656 h 1981"/>
                  <a:gd name="T20" fmla="*/ 1348 w 1660"/>
                  <a:gd name="T21" fmla="*/ 279 h 1981"/>
                  <a:gd name="T22" fmla="*/ 1143 w 1660"/>
                  <a:gd name="T23" fmla="*/ 139 h 1981"/>
                  <a:gd name="T24" fmla="*/ 1044 w 1660"/>
                  <a:gd name="T25" fmla="*/ 15 h 1981"/>
                  <a:gd name="T26" fmla="*/ 869 w 1660"/>
                  <a:gd name="T27" fmla="*/ 0 h 1981"/>
                  <a:gd name="T28" fmla="*/ 590 w 1660"/>
                  <a:gd name="T29" fmla="*/ 44 h 1981"/>
                  <a:gd name="T30" fmla="*/ 301 w 1660"/>
                  <a:gd name="T31" fmla="*/ 201 h 1981"/>
                  <a:gd name="T32" fmla="*/ 88 w 1660"/>
                  <a:gd name="T33" fmla="*/ 755 h 1981"/>
                  <a:gd name="T34" fmla="*/ 67 w 1660"/>
                  <a:gd name="T35" fmla="*/ 952 h 1981"/>
                  <a:gd name="T36" fmla="*/ 73 w 1660"/>
                  <a:gd name="T37" fmla="*/ 1739 h 1981"/>
                  <a:gd name="T38" fmla="*/ 0 w 1660"/>
                  <a:gd name="T39" fmla="*/ 1929 h 1981"/>
                  <a:gd name="T40" fmla="*/ 175 w 1660"/>
                  <a:gd name="T41" fmla="*/ 1977 h 1981"/>
                  <a:gd name="T42" fmla="*/ 175 w 1660"/>
                  <a:gd name="T43" fmla="*/ 1977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0" h="1981">
                    <a:moveTo>
                      <a:pt x="175" y="1977"/>
                    </a:moveTo>
                    <a:lnTo>
                      <a:pt x="380" y="1640"/>
                    </a:lnTo>
                    <a:lnTo>
                      <a:pt x="428" y="1530"/>
                    </a:lnTo>
                    <a:lnTo>
                      <a:pt x="1285" y="1511"/>
                    </a:lnTo>
                    <a:lnTo>
                      <a:pt x="1479" y="1981"/>
                    </a:lnTo>
                    <a:lnTo>
                      <a:pt x="1660" y="1954"/>
                    </a:lnTo>
                    <a:lnTo>
                      <a:pt x="1572" y="1606"/>
                    </a:lnTo>
                    <a:lnTo>
                      <a:pt x="1578" y="1359"/>
                    </a:lnTo>
                    <a:lnTo>
                      <a:pt x="1572" y="1032"/>
                    </a:lnTo>
                    <a:lnTo>
                      <a:pt x="1506" y="656"/>
                    </a:lnTo>
                    <a:lnTo>
                      <a:pt x="1348" y="279"/>
                    </a:lnTo>
                    <a:lnTo>
                      <a:pt x="1143" y="139"/>
                    </a:lnTo>
                    <a:lnTo>
                      <a:pt x="1044" y="15"/>
                    </a:lnTo>
                    <a:lnTo>
                      <a:pt x="869" y="0"/>
                    </a:lnTo>
                    <a:lnTo>
                      <a:pt x="590" y="44"/>
                    </a:lnTo>
                    <a:lnTo>
                      <a:pt x="301" y="201"/>
                    </a:lnTo>
                    <a:lnTo>
                      <a:pt x="88" y="755"/>
                    </a:lnTo>
                    <a:lnTo>
                      <a:pt x="67" y="952"/>
                    </a:lnTo>
                    <a:lnTo>
                      <a:pt x="73" y="1739"/>
                    </a:lnTo>
                    <a:lnTo>
                      <a:pt x="0" y="1929"/>
                    </a:lnTo>
                    <a:lnTo>
                      <a:pt x="175" y="1977"/>
                    </a:lnTo>
                    <a:lnTo>
                      <a:pt x="175" y="1977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7" name="Freeform 9"/>
              <p:cNvSpPr>
                <a:spLocks/>
              </p:cNvSpPr>
              <p:nvPr/>
            </p:nvSpPr>
            <p:spPr bwMode="auto">
              <a:xfrm>
                <a:off x="3928" y="2154"/>
                <a:ext cx="377" cy="361"/>
              </a:xfrm>
              <a:custGeom>
                <a:avLst/>
                <a:gdLst>
                  <a:gd name="T0" fmla="*/ 27 w 597"/>
                  <a:gd name="T1" fmla="*/ 165 h 627"/>
                  <a:gd name="T2" fmla="*/ 35 w 597"/>
                  <a:gd name="T3" fmla="*/ 209 h 627"/>
                  <a:gd name="T4" fmla="*/ 0 w 597"/>
                  <a:gd name="T5" fmla="*/ 291 h 627"/>
                  <a:gd name="T6" fmla="*/ 74 w 597"/>
                  <a:gd name="T7" fmla="*/ 353 h 627"/>
                  <a:gd name="T8" fmla="*/ 132 w 597"/>
                  <a:gd name="T9" fmla="*/ 477 h 627"/>
                  <a:gd name="T10" fmla="*/ 246 w 597"/>
                  <a:gd name="T11" fmla="*/ 534 h 627"/>
                  <a:gd name="T12" fmla="*/ 305 w 597"/>
                  <a:gd name="T13" fmla="*/ 627 h 627"/>
                  <a:gd name="T14" fmla="*/ 464 w 597"/>
                  <a:gd name="T15" fmla="*/ 627 h 627"/>
                  <a:gd name="T16" fmla="*/ 540 w 597"/>
                  <a:gd name="T17" fmla="*/ 538 h 627"/>
                  <a:gd name="T18" fmla="*/ 559 w 597"/>
                  <a:gd name="T19" fmla="*/ 450 h 627"/>
                  <a:gd name="T20" fmla="*/ 597 w 597"/>
                  <a:gd name="T21" fmla="*/ 311 h 627"/>
                  <a:gd name="T22" fmla="*/ 590 w 597"/>
                  <a:gd name="T23" fmla="*/ 235 h 627"/>
                  <a:gd name="T24" fmla="*/ 538 w 597"/>
                  <a:gd name="T25" fmla="*/ 167 h 627"/>
                  <a:gd name="T26" fmla="*/ 559 w 597"/>
                  <a:gd name="T27" fmla="*/ 99 h 627"/>
                  <a:gd name="T28" fmla="*/ 552 w 597"/>
                  <a:gd name="T29" fmla="*/ 36 h 627"/>
                  <a:gd name="T30" fmla="*/ 460 w 597"/>
                  <a:gd name="T31" fmla="*/ 0 h 627"/>
                  <a:gd name="T32" fmla="*/ 135 w 597"/>
                  <a:gd name="T33" fmla="*/ 78 h 627"/>
                  <a:gd name="T34" fmla="*/ 27 w 597"/>
                  <a:gd name="T35" fmla="*/ 165 h 627"/>
                  <a:gd name="T36" fmla="*/ 27 w 597"/>
                  <a:gd name="T37" fmla="*/ 165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7" h="627">
                    <a:moveTo>
                      <a:pt x="27" y="165"/>
                    </a:moveTo>
                    <a:lnTo>
                      <a:pt x="35" y="209"/>
                    </a:lnTo>
                    <a:lnTo>
                      <a:pt x="0" y="291"/>
                    </a:lnTo>
                    <a:lnTo>
                      <a:pt x="74" y="353"/>
                    </a:lnTo>
                    <a:lnTo>
                      <a:pt x="132" y="477"/>
                    </a:lnTo>
                    <a:lnTo>
                      <a:pt x="246" y="534"/>
                    </a:lnTo>
                    <a:lnTo>
                      <a:pt x="305" y="627"/>
                    </a:lnTo>
                    <a:lnTo>
                      <a:pt x="464" y="627"/>
                    </a:lnTo>
                    <a:lnTo>
                      <a:pt x="540" y="538"/>
                    </a:lnTo>
                    <a:lnTo>
                      <a:pt x="559" y="450"/>
                    </a:lnTo>
                    <a:lnTo>
                      <a:pt x="597" y="311"/>
                    </a:lnTo>
                    <a:lnTo>
                      <a:pt x="590" y="235"/>
                    </a:lnTo>
                    <a:lnTo>
                      <a:pt x="538" y="167"/>
                    </a:lnTo>
                    <a:lnTo>
                      <a:pt x="559" y="99"/>
                    </a:lnTo>
                    <a:lnTo>
                      <a:pt x="552" y="36"/>
                    </a:lnTo>
                    <a:lnTo>
                      <a:pt x="460" y="0"/>
                    </a:lnTo>
                    <a:lnTo>
                      <a:pt x="135" y="78"/>
                    </a:lnTo>
                    <a:lnTo>
                      <a:pt x="27" y="165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8" name="Freeform 10"/>
              <p:cNvSpPr>
                <a:spLocks/>
              </p:cNvSpPr>
              <p:nvPr/>
            </p:nvSpPr>
            <p:spPr bwMode="auto">
              <a:xfrm>
                <a:off x="1401" y="2156"/>
                <a:ext cx="340" cy="38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9" name="Freeform 11"/>
              <p:cNvSpPr>
                <a:spLocks/>
              </p:cNvSpPr>
              <p:nvPr/>
            </p:nvSpPr>
            <p:spPr bwMode="auto">
              <a:xfrm>
                <a:off x="2444" y="869"/>
                <a:ext cx="792" cy="843"/>
              </a:xfrm>
              <a:custGeom>
                <a:avLst/>
                <a:gdLst>
                  <a:gd name="T0" fmla="*/ 205 w 1259"/>
                  <a:gd name="T1" fmla="*/ 300 h 1469"/>
                  <a:gd name="T2" fmla="*/ 278 w 1259"/>
                  <a:gd name="T3" fmla="*/ 249 h 1469"/>
                  <a:gd name="T4" fmla="*/ 508 w 1259"/>
                  <a:gd name="T5" fmla="*/ 190 h 1469"/>
                  <a:gd name="T6" fmla="*/ 745 w 1259"/>
                  <a:gd name="T7" fmla="*/ 216 h 1469"/>
                  <a:gd name="T8" fmla="*/ 956 w 1259"/>
                  <a:gd name="T9" fmla="*/ 131 h 1469"/>
                  <a:gd name="T10" fmla="*/ 1002 w 1259"/>
                  <a:gd name="T11" fmla="*/ 0 h 1469"/>
                  <a:gd name="T12" fmla="*/ 1259 w 1259"/>
                  <a:gd name="T13" fmla="*/ 537 h 1469"/>
                  <a:gd name="T14" fmla="*/ 1086 w 1259"/>
                  <a:gd name="T15" fmla="*/ 946 h 1469"/>
                  <a:gd name="T16" fmla="*/ 983 w 1259"/>
                  <a:gd name="T17" fmla="*/ 1037 h 1469"/>
                  <a:gd name="T18" fmla="*/ 970 w 1259"/>
                  <a:gd name="T19" fmla="*/ 1307 h 1469"/>
                  <a:gd name="T20" fmla="*/ 890 w 1259"/>
                  <a:gd name="T21" fmla="*/ 1469 h 1469"/>
                  <a:gd name="T22" fmla="*/ 378 w 1259"/>
                  <a:gd name="T23" fmla="*/ 1469 h 1469"/>
                  <a:gd name="T24" fmla="*/ 285 w 1259"/>
                  <a:gd name="T25" fmla="*/ 1315 h 1469"/>
                  <a:gd name="T26" fmla="*/ 262 w 1259"/>
                  <a:gd name="T27" fmla="*/ 1053 h 1469"/>
                  <a:gd name="T28" fmla="*/ 156 w 1259"/>
                  <a:gd name="T29" fmla="*/ 937 h 1469"/>
                  <a:gd name="T30" fmla="*/ 0 w 1259"/>
                  <a:gd name="T31" fmla="*/ 492 h 1469"/>
                  <a:gd name="T32" fmla="*/ 205 w 1259"/>
                  <a:gd name="T33" fmla="*/ 300 h 1469"/>
                  <a:gd name="T34" fmla="*/ 205 w 1259"/>
                  <a:gd name="T35" fmla="*/ 30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9" h="1469">
                    <a:moveTo>
                      <a:pt x="205" y="300"/>
                    </a:moveTo>
                    <a:lnTo>
                      <a:pt x="278" y="249"/>
                    </a:lnTo>
                    <a:lnTo>
                      <a:pt x="508" y="190"/>
                    </a:lnTo>
                    <a:lnTo>
                      <a:pt x="745" y="216"/>
                    </a:lnTo>
                    <a:lnTo>
                      <a:pt x="956" y="131"/>
                    </a:lnTo>
                    <a:lnTo>
                      <a:pt x="1002" y="0"/>
                    </a:lnTo>
                    <a:lnTo>
                      <a:pt x="1259" y="537"/>
                    </a:lnTo>
                    <a:lnTo>
                      <a:pt x="1086" y="946"/>
                    </a:lnTo>
                    <a:lnTo>
                      <a:pt x="983" y="1037"/>
                    </a:lnTo>
                    <a:lnTo>
                      <a:pt x="970" y="1307"/>
                    </a:lnTo>
                    <a:lnTo>
                      <a:pt x="890" y="1469"/>
                    </a:lnTo>
                    <a:lnTo>
                      <a:pt x="378" y="1469"/>
                    </a:lnTo>
                    <a:lnTo>
                      <a:pt x="285" y="1315"/>
                    </a:lnTo>
                    <a:lnTo>
                      <a:pt x="262" y="1053"/>
                    </a:lnTo>
                    <a:lnTo>
                      <a:pt x="156" y="937"/>
                    </a:lnTo>
                    <a:lnTo>
                      <a:pt x="0" y="492"/>
                    </a:lnTo>
                    <a:lnTo>
                      <a:pt x="205" y="300"/>
                    </a:lnTo>
                    <a:lnTo>
                      <a:pt x="205" y="30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0" name="Freeform 12"/>
              <p:cNvSpPr>
                <a:spLocks/>
              </p:cNvSpPr>
              <p:nvPr/>
            </p:nvSpPr>
            <p:spPr bwMode="auto">
              <a:xfrm>
                <a:off x="2940" y="1088"/>
                <a:ext cx="116" cy="40"/>
              </a:xfrm>
              <a:custGeom>
                <a:avLst/>
                <a:gdLst>
                  <a:gd name="T0" fmla="*/ 0 w 184"/>
                  <a:gd name="T1" fmla="*/ 59 h 70"/>
                  <a:gd name="T2" fmla="*/ 51 w 184"/>
                  <a:gd name="T3" fmla="*/ 66 h 70"/>
                  <a:gd name="T4" fmla="*/ 137 w 184"/>
                  <a:gd name="T5" fmla="*/ 70 h 70"/>
                  <a:gd name="T6" fmla="*/ 175 w 184"/>
                  <a:gd name="T7" fmla="*/ 51 h 70"/>
                  <a:gd name="T8" fmla="*/ 184 w 184"/>
                  <a:gd name="T9" fmla="*/ 24 h 70"/>
                  <a:gd name="T10" fmla="*/ 91 w 184"/>
                  <a:gd name="T11" fmla="*/ 0 h 70"/>
                  <a:gd name="T12" fmla="*/ 30 w 184"/>
                  <a:gd name="T13" fmla="*/ 3 h 70"/>
                  <a:gd name="T14" fmla="*/ 0 w 184"/>
                  <a:gd name="T15" fmla="*/ 59 h 70"/>
                  <a:gd name="T16" fmla="*/ 0 w 184"/>
                  <a:gd name="T17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0">
                    <a:moveTo>
                      <a:pt x="0" y="59"/>
                    </a:moveTo>
                    <a:lnTo>
                      <a:pt x="51" y="66"/>
                    </a:lnTo>
                    <a:lnTo>
                      <a:pt x="137" y="70"/>
                    </a:lnTo>
                    <a:lnTo>
                      <a:pt x="175" y="51"/>
                    </a:lnTo>
                    <a:lnTo>
                      <a:pt x="184" y="24"/>
                    </a:lnTo>
                    <a:lnTo>
                      <a:pt x="91" y="0"/>
                    </a:lnTo>
                    <a:lnTo>
                      <a:pt x="30" y="3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1" name="Freeform 13"/>
              <p:cNvSpPr>
                <a:spLocks/>
              </p:cNvSpPr>
              <p:nvPr/>
            </p:nvSpPr>
            <p:spPr bwMode="auto">
              <a:xfrm>
                <a:off x="2619" y="1092"/>
                <a:ext cx="130" cy="44"/>
              </a:xfrm>
              <a:custGeom>
                <a:avLst/>
                <a:gdLst>
                  <a:gd name="T0" fmla="*/ 0 w 205"/>
                  <a:gd name="T1" fmla="*/ 63 h 78"/>
                  <a:gd name="T2" fmla="*/ 30 w 205"/>
                  <a:gd name="T3" fmla="*/ 67 h 78"/>
                  <a:gd name="T4" fmla="*/ 76 w 205"/>
                  <a:gd name="T5" fmla="*/ 78 h 78"/>
                  <a:gd name="T6" fmla="*/ 136 w 205"/>
                  <a:gd name="T7" fmla="*/ 74 h 78"/>
                  <a:gd name="T8" fmla="*/ 195 w 205"/>
                  <a:gd name="T9" fmla="*/ 67 h 78"/>
                  <a:gd name="T10" fmla="*/ 205 w 205"/>
                  <a:gd name="T11" fmla="*/ 44 h 78"/>
                  <a:gd name="T12" fmla="*/ 171 w 205"/>
                  <a:gd name="T13" fmla="*/ 10 h 78"/>
                  <a:gd name="T14" fmla="*/ 104 w 205"/>
                  <a:gd name="T15" fmla="*/ 0 h 78"/>
                  <a:gd name="T16" fmla="*/ 24 w 205"/>
                  <a:gd name="T17" fmla="*/ 17 h 78"/>
                  <a:gd name="T18" fmla="*/ 0 w 205"/>
                  <a:gd name="T19" fmla="*/ 63 h 78"/>
                  <a:gd name="T20" fmla="*/ 0 w 205"/>
                  <a:gd name="T2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78">
                    <a:moveTo>
                      <a:pt x="0" y="63"/>
                    </a:moveTo>
                    <a:lnTo>
                      <a:pt x="30" y="67"/>
                    </a:lnTo>
                    <a:lnTo>
                      <a:pt x="76" y="78"/>
                    </a:lnTo>
                    <a:lnTo>
                      <a:pt x="136" y="74"/>
                    </a:lnTo>
                    <a:lnTo>
                      <a:pt x="195" y="67"/>
                    </a:lnTo>
                    <a:lnTo>
                      <a:pt x="205" y="44"/>
                    </a:lnTo>
                    <a:lnTo>
                      <a:pt x="171" y="10"/>
                    </a:lnTo>
                    <a:lnTo>
                      <a:pt x="104" y="0"/>
                    </a:lnTo>
                    <a:lnTo>
                      <a:pt x="24" y="17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2" name="Freeform 14"/>
              <p:cNvSpPr>
                <a:spLocks/>
              </p:cNvSpPr>
              <p:nvPr/>
            </p:nvSpPr>
            <p:spPr bwMode="auto">
              <a:xfrm>
                <a:off x="3152" y="1211"/>
                <a:ext cx="88" cy="132"/>
              </a:xfrm>
              <a:custGeom>
                <a:avLst/>
                <a:gdLst>
                  <a:gd name="T0" fmla="*/ 50 w 139"/>
                  <a:gd name="T1" fmla="*/ 25 h 230"/>
                  <a:gd name="T2" fmla="*/ 4 w 139"/>
                  <a:gd name="T3" fmla="*/ 101 h 230"/>
                  <a:gd name="T4" fmla="*/ 0 w 139"/>
                  <a:gd name="T5" fmla="*/ 230 h 230"/>
                  <a:gd name="T6" fmla="*/ 92 w 139"/>
                  <a:gd name="T7" fmla="*/ 202 h 230"/>
                  <a:gd name="T8" fmla="*/ 139 w 139"/>
                  <a:gd name="T9" fmla="*/ 109 h 230"/>
                  <a:gd name="T10" fmla="*/ 105 w 139"/>
                  <a:gd name="T11" fmla="*/ 0 h 230"/>
                  <a:gd name="T12" fmla="*/ 50 w 139"/>
                  <a:gd name="T13" fmla="*/ 25 h 230"/>
                  <a:gd name="T14" fmla="*/ 50 w 139"/>
                  <a:gd name="T15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30">
                    <a:moveTo>
                      <a:pt x="50" y="25"/>
                    </a:moveTo>
                    <a:lnTo>
                      <a:pt x="4" y="101"/>
                    </a:lnTo>
                    <a:lnTo>
                      <a:pt x="0" y="230"/>
                    </a:lnTo>
                    <a:lnTo>
                      <a:pt x="92" y="202"/>
                    </a:lnTo>
                    <a:lnTo>
                      <a:pt x="139" y="109"/>
                    </a:lnTo>
                    <a:lnTo>
                      <a:pt x="105" y="0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3" name="Freeform 15"/>
              <p:cNvSpPr>
                <a:spLocks/>
              </p:cNvSpPr>
              <p:nvPr/>
            </p:nvSpPr>
            <p:spPr bwMode="auto">
              <a:xfrm>
                <a:off x="2433" y="1212"/>
                <a:ext cx="106" cy="140"/>
              </a:xfrm>
              <a:custGeom>
                <a:avLst/>
                <a:gdLst>
                  <a:gd name="T0" fmla="*/ 49 w 167"/>
                  <a:gd name="T1" fmla="*/ 0 h 244"/>
                  <a:gd name="T2" fmla="*/ 124 w 167"/>
                  <a:gd name="T3" fmla="*/ 67 h 244"/>
                  <a:gd name="T4" fmla="*/ 152 w 167"/>
                  <a:gd name="T5" fmla="*/ 112 h 244"/>
                  <a:gd name="T6" fmla="*/ 167 w 167"/>
                  <a:gd name="T7" fmla="*/ 173 h 244"/>
                  <a:gd name="T8" fmla="*/ 139 w 167"/>
                  <a:gd name="T9" fmla="*/ 244 h 244"/>
                  <a:gd name="T10" fmla="*/ 67 w 167"/>
                  <a:gd name="T11" fmla="*/ 217 h 244"/>
                  <a:gd name="T12" fmla="*/ 0 w 167"/>
                  <a:gd name="T13" fmla="*/ 78 h 244"/>
                  <a:gd name="T14" fmla="*/ 49 w 167"/>
                  <a:gd name="T15" fmla="*/ 0 h 244"/>
                  <a:gd name="T16" fmla="*/ 49 w 16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44">
                    <a:moveTo>
                      <a:pt x="49" y="0"/>
                    </a:moveTo>
                    <a:lnTo>
                      <a:pt x="124" y="67"/>
                    </a:lnTo>
                    <a:lnTo>
                      <a:pt x="152" y="112"/>
                    </a:lnTo>
                    <a:lnTo>
                      <a:pt x="167" y="173"/>
                    </a:lnTo>
                    <a:lnTo>
                      <a:pt x="139" y="244"/>
                    </a:lnTo>
                    <a:lnTo>
                      <a:pt x="67" y="217"/>
                    </a:lnTo>
                    <a:lnTo>
                      <a:pt x="0" y="7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4" name="Freeform 16"/>
              <p:cNvSpPr>
                <a:spLocks/>
              </p:cNvSpPr>
              <p:nvPr/>
            </p:nvSpPr>
            <p:spPr bwMode="auto">
              <a:xfrm>
                <a:off x="2969" y="1089"/>
                <a:ext cx="53" cy="38"/>
              </a:xfrm>
              <a:custGeom>
                <a:avLst/>
                <a:gdLst>
                  <a:gd name="T0" fmla="*/ 0 w 83"/>
                  <a:gd name="T1" fmla="*/ 0 h 66"/>
                  <a:gd name="T2" fmla="*/ 5 w 83"/>
                  <a:gd name="T3" fmla="*/ 66 h 66"/>
                  <a:gd name="T4" fmla="*/ 66 w 83"/>
                  <a:gd name="T5" fmla="*/ 66 h 66"/>
                  <a:gd name="T6" fmla="*/ 83 w 83"/>
                  <a:gd name="T7" fmla="*/ 9 h 66"/>
                  <a:gd name="T8" fmla="*/ 0 w 83"/>
                  <a:gd name="T9" fmla="*/ 0 h 66"/>
                  <a:gd name="T10" fmla="*/ 0 w 83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6">
                    <a:moveTo>
                      <a:pt x="0" y="0"/>
                    </a:moveTo>
                    <a:lnTo>
                      <a:pt x="5" y="66"/>
                    </a:lnTo>
                    <a:lnTo>
                      <a:pt x="66" y="66"/>
                    </a:lnTo>
                    <a:lnTo>
                      <a:pt x="83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5" name="Freeform 17"/>
              <p:cNvSpPr>
                <a:spLocks/>
              </p:cNvSpPr>
              <p:nvPr/>
            </p:nvSpPr>
            <p:spPr bwMode="auto">
              <a:xfrm>
                <a:off x="2657" y="1095"/>
                <a:ext cx="57" cy="38"/>
              </a:xfrm>
              <a:custGeom>
                <a:avLst/>
                <a:gdLst>
                  <a:gd name="T0" fmla="*/ 0 w 92"/>
                  <a:gd name="T1" fmla="*/ 0 h 67"/>
                  <a:gd name="T2" fmla="*/ 10 w 92"/>
                  <a:gd name="T3" fmla="*/ 65 h 67"/>
                  <a:gd name="T4" fmla="*/ 82 w 92"/>
                  <a:gd name="T5" fmla="*/ 67 h 67"/>
                  <a:gd name="T6" fmla="*/ 92 w 92"/>
                  <a:gd name="T7" fmla="*/ 0 h 67"/>
                  <a:gd name="T8" fmla="*/ 0 w 92"/>
                  <a:gd name="T9" fmla="*/ 0 h 67"/>
                  <a:gd name="T10" fmla="*/ 0 w 9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67">
                    <a:moveTo>
                      <a:pt x="0" y="0"/>
                    </a:moveTo>
                    <a:lnTo>
                      <a:pt x="10" y="65"/>
                    </a:lnTo>
                    <a:lnTo>
                      <a:pt x="82" y="6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6" name="Freeform 18"/>
              <p:cNvSpPr>
                <a:spLocks/>
              </p:cNvSpPr>
              <p:nvPr/>
            </p:nvSpPr>
            <p:spPr bwMode="auto">
              <a:xfrm>
                <a:off x="2971" y="1114"/>
                <a:ext cx="112" cy="25"/>
              </a:xfrm>
              <a:custGeom>
                <a:avLst/>
                <a:gdLst>
                  <a:gd name="T0" fmla="*/ 0 w 178"/>
                  <a:gd name="T1" fmla="*/ 25 h 46"/>
                  <a:gd name="T2" fmla="*/ 100 w 178"/>
                  <a:gd name="T3" fmla="*/ 23 h 46"/>
                  <a:gd name="T4" fmla="*/ 138 w 178"/>
                  <a:gd name="T5" fmla="*/ 0 h 46"/>
                  <a:gd name="T6" fmla="*/ 178 w 178"/>
                  <a:gd name="T7" fmla="*/ 14 h 46"/>
                  <a:gd name="T8" fmla="*/ 110 w 178"/>
                  <a:gd name="T9" fmla="*/ 44 h 46"/>
                  <a:gd name="T10" fmla="*/ 79 w 178"/>
                  <a:gd name="T11" fmla="*/ 46 h 46"/>
                  <a:gd name="T12" fmla="*/ 0 w 178"/>
                  <a:gd name="T13" fmla="*/ 25 h 46"/>
                  <a:gd name="T14" fmla="*/ 0 w 178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0" y="25"/>
                    </a:moveTo>
                    <a:lnTo>
                      <a:pt x="100" y="23"/>
                    </a:lnTo>
                    <a:lnTo>
                      <a:pt x="138" y="0"/>
                    </a:lnTo>
                    <a:lnTo>
                      <a:pt x="178" y="14"/>
                    </a:lnTo>
                    <a:lnTo>
                      <a:pt x="110" y="44"/>
                    </a:lnTo>
                    <a:lnTo>
                      <a:pt x="79" y="4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7" name="Freeform 19"/>
              <p:cNvSpPr>
                <a:spLocks/>
              </p:cNvSpPr>
              <p:nvPr/>
            </p:nvSpPr>
            <p:spPr bwMode="auto">
              <a:xfrm>
                <a:off x="2600" y="1126"/>
                <a:ext cx="102" cy="20"/>
              </a:xfrm>
              <a:custGeom>
                <a:avLst/>
                <a:gdLst>
                  <a:gd name="T0" fmla="*/ 0 w 162"/>
                  <a:gd name="T1" fmla="*/ 6 h 34"/>
                  <a:gd name="T2" fmla="*/ 32 w 162"/>
                  <a:gd name="T3" fmla="*/ 34 h 34"/>
                  <a:gd name="T4" fmla="*/ 124 w 162"/>
                  <a:gd name="T5" fmla="*/ 34 h 34"/>
                  <a:gd name="T6" fmla="*/ 162 w 162"/>
                  <a:gd name="T7" fmla="*/ 19 h 34"/>
                  <a:gd name="T8" fmla="*/ 21 w 162"/>
                  <a:gd name="T9" fmla="*/ 0 h 34"/>
                  <a:gd name="T10" fmla="*/ 0 w 162"/>
                  <a:gd name="T11" fmla="*/ 6 h 34"/>
                  <a:gd name="T12" fmla="*/ 0 w 162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4">
                    <a:moveTo>
                      <a:pt x="0" y="6"/>
                    </a:moveTo>
                    <a:lnTo>
                      <a:pt x="32" y="34"/>
                    </a:lnTo>
                    <a:lnTo>
                      <a:pt x="124" y="34"/>
                    </a:lnTo>
                    <a:lnTo>
                      <a:pt x="162" y="19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8" name="Freeform 20"/>
              <p:cNvSpPr>
                <a:spLocks/>
              </p:cNvSpPr>
              <p:nvPr/>
            </p:nvSpPr>
            <p:spPr bwMode="auto">
              <a:xfrm>
                <a:off x="2910" y="1071"/>
                <a:ext cx="115" cy="49"/>
              </a:xfrm>
              <a:custGeom>
                <a:avLst/>
                <a:gdLst>
                  <a:gd name="T0" fmla="*/ 48 w 181"/>
                  <a:gd name="T1" fmla="*/ 88 h 88"/>
                  <a:gd name="T2" fmla="*/ 0 w 181"/>
                  <a:gd name="T3" fmla="*/ 84 h 88"/>
                  <a:gd name="T4" fmla="*/ 0 w 181"/>
                  <a:gd name="T5" fmla="*/ 61 h 88"/>
                  <a:gd name="T6" fmla="*/ 80 w 181"/>
                  <a:gd name="T7" fmla="*/ 0 h 88"/>
                  <a:gd name="T8" fmla="*/ 149 w 181"/>
                  <a:gd name="T9" fmla="*/ 2 h 88"/>
                  <a:gd name="T10" fmla="*/ 181 w 181"/>
                  <a:gd name="T11" fmla="*/ 42 h 88"/>
                  <a:gd name="T12" fmla="*/ 86 w 181"/>
                  <a:gd name="T13" fmla="*/ 33 h 88"/>
                  <a:gd name="T14" fmla="*/ 48 w 181"/>
                  <a:gd name="T15" fmla="*/ 88 h 88"/>
                  <a:gd name="T16" fmla="*/ 48 w 181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88">
                    <a:moveTo>
                      <a:pt x="48" y="88"/>
                    </a:moveTo>
                    <a:lnTo>
                      <a:pt x="0" y="84"/>
                    </a:lnTo>
                    <a:lnTo>
                      <a:pt x="0" y="61"/>
                    </a:lnTo>
                    <a:lnTo>
                      <a:pt x="80" y="0"/>
                    </a:lnTo>
                    <a:lnTo>
                      <a:pt x="149" y="2"/>
                    </a:lnTo>
                    <a:lnTo>
                      <a:pt x="181" y="42"/>
                    </a:lnTo>
                    <a:lnTo>
                      <a:pt x="86" y="33"/>
                    </a:lnTo>
                    <a:lnTo>
                      <a:pt x="48" y="88"/>
                    </a:lnTo>
                    <a:lnTo>
                      <a:pt x="48" y="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9" name="Freeform 21"/>
              <p:cNvSpPr>
                <a:spLocks/>
              </p:cNvSpPr>
              <p:nvPr/>
            </p:nvSpPr>
            <p:spPr bwMode="auto">
              <a:xfrm>
                <a:off x="2637" y="1077"/>
                <a:ext cx="127" cy="45"/>
              </a:xfrm>
              <a:custGeom>
                <a:avLst/>
                <a:gdLst>
                  <a:gd name="T0" fmla="*/ 204 w 204"/>
                  <a:gd name="T1" fmla="*/ 78 h 78"/>
                  <a:gd name="T2" fmla="*/ 166 w 204"/>
                  <a:gd name="T3" fmla="*/ 0 h 78"/>
                  <a:gd name="T4" fmla="*/ 107 w 204"/>
                  <a:gd name="T5" fmla="*/ 0 h 78"/>
                  <a:gd name="T6" fmla="*/ 0 w 204"/>
                  <a:gd name="T7" fmla="*/ 22 h 78"/>
                  <a:gd name="T8" fmla="*/ 143 w 204"/>
                  <a:gd name="T9" fmla="*/ 36 h 78"/>
                  <a:gd name="T10" fmla="*/ 204 w 204"/>
                  <a:gd name="T11" fmla="*/ 78 h 78"/>
                  <a:gd name="T12" fmla="*/ 204 w 20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78">
                    <a:moveTo>
                      <a:pt x="204" y="78"/>
                    </a:moveTo>
                    <a:lnTo>
                      <a:pt x="166" y="0"/>
                    </a:lnTo>
                    <a:lnTo>
                      <a:pt x="107" y="0"/>
                    </a:lnTo>
                    <a:lnTo>
                      <a:pt x="0" y="22"/>
                    </a:lnTo>
                    <a:lnTo>
                      <a:pt x="143" y="36"/>
                    </a:lnTo>
                    <a:lnTo>
                      <a:pt x="204" y="78"/>
                    </a:lnTo>
                    <a:lnTo>
                      <a:pt x="204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0" name="Freeform 22"/>
              <p:cNvSpPr>
                <a:spLocks/>
              </p:cNvSpPr>
              <p:nvPr/>
            </p:nvSpPr>
            <p:spPr bwMode="auto">
              <a:xfrm>
                <a:off x="2715" y="1374"/>
                <a:ext cx="275" cy="73"/>
              </a:xfrm>
              <a:custGeom>
                <a:avLst/>
                <a:gdLst>
                  <a:gd name="T0" fmla="*/ 0 w 435"/>
                  <a:gd name="T1" fmla="*/ 0 h 125"/>
                  <a:gd name="T2" fmla="*/ 26 w 435"/>
                  <a:gd name="T3" fmla="*/ 34 h 125"/>
                  <a:gd name="T4" fmla="*/ 142 w 435"/>
                  <a:gd name="T5" fmla="*/ 125 h 125"/>
                  <a:gd name="T6" fmla="*/ 300 w 435"/>
                  <a:gd name="T7" fmla="*/ 125 h 125"/>
                  <a:gd name="T8" fmla="*/ 412 w 435"/>
                  <a:gd name="T9" fmla="*/ 34 h 125"/>
                  <a:gd name="T10" fmla="*/ 435 w 435"/>
                  <a:gd name="T11" fmla="*/ 2 h 125"/>
                  <a:gd name="T12" fmla="*/ 395 w 435"/>
                  <a:gd name="T13" fmla="*/ 28 h 125"/>
                  <a:gd name="T14" fmla="*/ 300 w 435"/>
                  <a:gd name="T15" fmla="*/ 64 h 125"/>
                  <a:gd name="T16" fmla="*/ 138 w 435"/>
                  <a:gd name="T17" fmla="*/ 64 h 125"/>
                  <a:gd name="T18" fmla="*/ 17 w 435"/>
                  <a:gd name="T19" fmla="*/ 9 h 125"/>
                  <a:gd name="T20" fmla="*/ 0 w 435"/>
                  <a:gd name="T21" fmla="*/ 0 h 125"/>
                  <a:gd name="T22" fmla="*/ 0 w 435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5" h="125">
                    <a:moveTo>
                      <a:pt x="0" y="0"/>
                    </a:moveTo>
                    <a:lnTo>
                      <a:pt x="26" y="34"/>
                    </a:lnTo>
                    <a:lnTo>
                      <a:pt x="142" y="125"/>
                    </a:lnTo>
                    <a:lnTo>
                      <a:pt x="300" y="125"/>
                    </a:lnTo>
                    <a:lnTo>
                      <a:pt x="412" y="34"/>
                    </a:lnTo>
                    <a:lnTo>
                      <a:pt x="435" y="2"/>
                    </a:lnTo>
                    <a:lnTo>
                      <a:pt x="395" y="28"/>
                    </a:lnTo>
                    <a:lnTo>
                      <a:pt x="300" y="64"/>
                    </a:lnTo>
                    <a:lnTo>
                      <a:pt x="138" y="64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1" name="Freeform 23"/>
              <p:cNvSpPr>
                <a:spLocks/>
              </p:cNvSpPr>
              <p:nvPr/>
            </p:nvSpPr>
            <p:spPr bwMode="auto">
              <a:xfrm>
                <a:off x="2726" y="1357"/>
                <a:ext cx="261" cy="49"/>
              </a:xfrm>
              <a:custGeom>
                <a:avLst/>
                <a:gdLst>
                  <a:gd name="T0" fmla="*/ 0 w 414"/>
                  <a:gd name="T1" fmla="*/ 0 h 88"/>
                  <a:gd name="T2" fmla="*/ 9 w 414"/>
                  <a:gd name="T3" fmla="*/ 46 h 88"/>
                  <a:gd name="T4" fmla="*/ 106 w 414"/>
                  <a:gd name="T5" fmla="*/ 88 h 88"/>
                  <a:gd name="T6" fmla="*/ 266 w 414"/>
                  <a:gd name="T7" fmla="*/ 88 h 88"/>
                  <a:gd name="T8" fmla="*/ 386 w 414"/>
                  <a:gd name="T9" fmla="*/ 55 h 88"/>
                  <a:gd name="T10" fmla="*/ 414 w 414"/>
                  <a:gd name="T11" fmla="*/ 36 h 88"/>
                  <a:gd name="T12" fmla="*/ 414 w 414"/>
                  <a:gd name="T13" fmla="*/ 0 h 88"/>
                  <a:gd name="T14" fmla="*/ 0 w 414"/>
                  <a:gd name="T15" fmla="*/ 0 h 88"/>
                  <a:gd name="T16" fmla="*/ 0 w 41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8">
                    <a:moveTo>
                      <a:pt x="0" y="0"/>
                    </a:moveTo>
                    <a:lnTo>
                      <a:pt x="9" y="46"/>
                    </a:lnTo>
                    <a:lnTo>
                      <a:pt x="106" y="88"/>
                    </a:lnTo>
                    <a:lnTo>
                      <a:pt x="266" y="88"/>
                    </a:lnTo>
                    <a:lnTo>
                      <a:pt x="386" y="55"/>
                    </a:lnTo>
                    <a:lnTo>
                      <a:pt x="414" y="36"/>
                    </a:lnTo>
                    <a:lnTo>
                      <a:pt x="4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2" name="Freeform 24"/>
              <p:cNvSpPr>
                <a:spLocks/>
              </p:cNvSpPr>
              <p:nvPr/>
            </p:nvSpPr>
            <p:spPr bwMode="auto">
              <a:xfrm>
                <a:off x="2746" y="1388"/>
                <a:ext cx="226" cy="23"/>
              </a:xfrm>
              <a:custGeom>
                <a:avLst/>
                <a:gdLst>
                  <a:gd name="T0" fmla="*/ 0 w 357"/>
                  <a:gd name="T1" fmla="*/ 4 h 40"/>
                  <a:gd name="T2" fmla="*/ 122 w 357"/>
                  <a:gd name="T3" fmla="*/ 17 h 40"/>
                  <a:gd name="T4" fmla="*/ 234 w 357"/>
                  <a:gd name="T5" fmla="*/ 17 h 40"/>
                  <a:gd name="T6" fmla="*/ 357 w 357"/>
                  <a:gd name="T7" fmla="*/ 0 h 40"/>
                  <a:gd name="T8" fmla="*/ 243 w 357"/>
                  <a:gd name="T9" fmla="*/ 40 h 40"/>
                  <a:gd name="T10" fmla="*/ 84 w 357"/>
                  <a:gd name="T11" fmla="*/ 40 h 40"/>
                  <a:gd name="T12" fmla="*/ 0 w 357"/>
                  <a:gd name="T13" fmla="*/ 4 h 40"/>
                  <a:gd name="T14" fmla="*/ 0 w 357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40">
                    <a:moveTo>
                      <a:pt x="0" y="4"/>
                    </a:moveTo>
                    <a:lnTo>
                      <a:pt x="122" y="17"/>
                    </a:lnTo>
                    <a:lnTo>
                      <a:pt x="234" y="17"/>
                    </a:lnTo>
                    <a:lnTo>
                      <a:pt x="357" y="0"/>
                    </a:lnTo>
                    <a:lnTo>
                      <a:pt x="243" y="40"/>
                    </a:lnTo>
                    <a:lnTo>
                      <a:pt x="84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3" name="Freeform 25"/>
              <p:cNvSpPr>
                <a:spLocks/>
              </p:cNvSpPr>
              <p:nvPr/>
            </p:nvSpPr>
            <p:spPr bwMode="auto">
              <a:xfrm>
                <a:off x="2784" y="1420"/>
                <a:ext cx="132" cy="10"/>
              </a:xfrm>
              <a:custGeom>
                <a:avLst/>
                <a:gdLst>
                  <a:gd name="T0" fmla="*/ 0 w 209"/>
                  <a:gd name="T1" fmla="*/ 0 h 19"/>
                  <a:gd name="T2" fmla="*/ 42 w 209"/>
                  <a:gd name="T3" fmla="*/ 19 h 19"/>
                  <a:gd name="T4" fmla="*/ 180 w 209"/>
                  <a:gd name="T5" fmla="*/ 19 h 19"/>
                  <a:gd name="T6" fmla="*/ 209 w 209"/>
                  <a:gd name="T7" fmla="*/ 0 h 19"/>
                  <a:gd name="T8" fmla="*/ 118 w 209"/>
                  <a:gd name="T9" fmla="*/ 6 h 19"/>
                  <a:gd name="T10" fmla="*/ 0 w 209"/>
                  <a:gd name="T11" fmla="*/ 0 h 19"/>
                  <a:gd name="T12" fmla="*/ 0 w 20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9">
                    <a:moveTo>
                      <a:pt x="0" y="0"/>
                    </a:moveTo>
                    <a:lnTo>
                      <a:pt x="42" y="19"/>
                    </a:lnTo>
                    <a:lnTo>
                      <a:pt x="180" y="19"/>
                    </a:lnTo>
                    <a:lnTo>
                      <a:pt x="209" y="0"/>
                    </a:lnTo>
                    <a:lnTo>
                      <a:pt x="1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4" name="Freeform 26"/>
              <p:cNvSpPr>
                <a:spLocks/>
              </p:cNvSpPr>
              <p:nvPr/>
            </p:nvSpPr>
            <p:spPr bwMode="auto">
              <a:xfrm>
                <a:off x="2672" y="1116"/>
                <a:ext cx="30" cy="15"/>
              </a:xfrm>
              <a:custGeom>
                <a:avLst/>
                <a:gdLst>
                  <a:gd name="T0" fmla="*/ 2 w 48"/>
                  <a:gd name="T1" fmla="*/ 0 h 27"/>
                  <a:gd name="T2" fmla="*/ 48 w 48"/>
                  <a:gd name="T3" fmla="*/ 0 h 27"/>
                  <a:gd name="T4" fmla="*/ 29 w 48"/>
                  <a:gd name="T5" fmla="*/ 27 h 27"/>
                  <a:gd name="T6" fmla="*/ 0 w 48"/>
                  <a:gd name="T7" fmla="*/ 17 h 27"/>
                  <a:gd name="T8" fmla="*/ 2 w 48"/>
                  <a:gd name="T9" fmla="*/ 0 h 27"/>
                  <a:gd name="T10" fmla="*/ 2 w 48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2" y="0"/>
                    </a:moveTo>
                    <a:lnTo>
                      <a:pt x="48" y="0"/>
                    </a:lnTo>
                    <a:lnTo>
                      <a:pt x="29" y="27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5" name="Freeform 27"/>
              <p:cNvSpPr>
                <a:spLocks/>
              </p:cNvSpPr>
              <p:nvPr/>
            </p:nvSpPr>
            <p:spPr bwMode="auto">
              <a:xfrm>
                <a:off x="2982" y="1110"/>
                <a:ext cx="28" cy="10"/>
              </a:xfrm>
              <a:custGeom>
                <a:avLst/>
                <a:gdLst>
                  <a:gd name="T0" fmla="*/ 0 w 43"/>
                  <a:gd name="T1" fmla="*/ 0 h 19"/>
                  <a:gd name="T2" fmla="*/ 43 w 43"/>
                  <a:gd name="T3" fmla="*/ 0 h 19"/>
                  <a:gd name="T4" fmla="*/ 32 w 43"/>
                  <a:gd name="T5" fmla="*/ 19 h 19"/>
                  <a:gd name="T6" fmla="*/ 0 w 43"/>
                  <a:gd name="T7" fmla="*/ 19 h 19"/>
                  <a:gd name="T8" fmla="*/ 0 w 43"/>
                  <a:gd name="T9" fmla="*/ 0 h 19"/>
                  <a:gd name="T10" fmla="*/ 0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3" y="0"/>
                    </a:lnTo>
                    <a:lnTo>
                      <a:pt x="3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6" name="Freeform 28"/>
              <p:cNvSpPr>
                <a:spLocks/>
              </p:cNvSpPr>
              <p:nvPr/>
            </p:nvSpPr>
            <p:spPr bwMode="auto">
              <a:xfrm>
                <a:off x="2671" y="1103"/>
                <a:ext cx="15" cy="14"/>
              </a:xfrm>
              <a:custGeom>
                <a:avLst/>
                <a:gdLst>
                  <a:gd name="T0" fmla="*/ 0 w 23"/>
                  <a:gd name="T1" fmla="*/ 2 h 25"/>
                  <a:gd name="T2" fmla="*/ 2 w 23"/>
                  <a:gd name="T3" fmla="*/ 25 h 25"/>
                  <a:gd name="T4" fmla="*/ 23 w 23"/>
                  <a:gd name="T5" fmla="*/ 19 h 25"/>
                  <a:gd name="T6" fmla="*/ 19 w 23"/>
                  <a:gd name="T7" fmla="*/ 0 h 25"/>
                  <a:gd name="T8" fmla="*/ 0 w 23"/>
                  <a:gd name="T9" fmla="*/ 2 h 25"/>
                  <a:gd name="T10" fmla="*/ 0 w 2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2" y="25"/>
                    </a:lnTo>
                    <a:lnTo>
                      <a:pt x="23" y="19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auto">
              <a:xfrm>
                <a:off x="2981" y="1097"/>
                <a:ext cx="16" cy="15"/>
              </a:xfrm>
              <a:custGeom>
                <a:avLst/>
                <a:gdLst>
                  <a:gd name="T0" fmla="*/ 0 w 24"/>
                  <a:gd name="T1" fmla="*/ 2 h 24"/>
                  <a:gd name="T2" fmla="*/ 3 w 24"/>
                  <a:gd name="T3" fmla="*/ 24 h 24"/>
                  <a:gd name="T4" fmla="*/ 24 w 24"/>
                  <a:gd name="T5" fmla="*/ 23 h 24"/>
                  <a:gd name="T6" fmla="*/ 17 w 24"/>
                  <a:gd name="T7" fmla="*/ 0 h 24"/>
                  <a:gd name="T8" fmla="*/ 0 w 24"/>
                  <a:gd name="T9" fmla="*/ 2 h 24"/>
                  <a:gd name="T10" fmla="*/ 0 w 24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2"/>
                    </a:moveTo>
                    <a:lnTo>
                      <a:pt x="3" y="24"/>
                    </a:lnTo>
                    <a:lnTo>
                      <a:pt x="24" y="2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8" name="Freeform 30"/>
              <p:cNvSpPr>
                <a:spLocks/>
              </p:cNvSpPr>
              <p:nvPr/>
            </p:nvSpPr>
            <p:spPr bwMode="auto">
              <a:xfrm>
                <a:off x="2443" y="1011"/>
                <a:ext cx="519" cy="711"/>
              </a:xfrm>
              <a:custGeom>
                <a:avLst/>
                <a:gdLst>
                  <a:gd name="T0" fmla="*/ 295 w 825"/>
                  <a:gd name="T1" fmla="*/ 60 h 1237"/>
                  <a:gd name="T2" fmla="*/ 261 w 825"/>
                  <a:gd name="T3" fmla="*/ 102 h 1237"/>
                  <a:gd name="T4" fmla="*/ 291 w 825"/>
                  <a:gd name="T5" fmla="*/ 142 h 1237"/>
                  <a:gd name="T6" fmla="*/ 234 w 825"/>
                  <a:gd name="T7" fmla="*/ 207 h 1237"/>
                  <a:gd name="T8" fmla="*/ 188 w 825"/>
                  <a:gd name="T9" fmla="*/ 193 h 1237"/>
                  <a:gd name="T10" fmla="*/ 188 w 825"/>
                  <a:gd name="T11" fmla="*/ 309 h 1237"/>
                  <a:gd name="T12" fmla="*/ 276 w 825"/>
                  <a:gd name="T13" fmla="*/ 490 h 1237"/>
                  <a:gd name="T14" fmla="*/ 335 w 825"/>
                  <a:gd name="T15" fmla="*/ 490 h 1237"/>
                  <a:gd name="T16" fmla="*/ 506 w 825"/>
                  <a:gd name="T17" fmla="*/ 423 h 1237"/>
                  <a:gd name="T18" fmla="*/ 443 w 825"/>
                  <a:gd name="T19" fmla="*/ 463 h 1237"/>
                  <a:gd name="T20" fmla="*/ 342 w 825"/>
                  <a:gd name="T21" fmla="*/ 634 h 1237"/>
                  <a:gd name="T22" fmla="*/ 342 w 825"/>
                  <a:gd name="T23" fmla="*/ 691 h 1237"/>
                  <a:gd name="T24" fmla="*/ 474 w 825"/>
                  <a:gd name="T25" fmla="*/ 895 h 1237"/>
                  <a:gd name="T26" fmla="*/ 559 w 825"/>
                  <a:gd name="T27" fmla="*/ 963 h 1237"/>
                  <a:gd name="T28" fmla="*/ 825 w 825"/>
                  <a:gd name="T29" fmla="*/ 963 h 1237"/>
                  <a:gd name="T30" fmla="*/ 633 w 825"/>
                  <a:gd name="T31" fmla="*/ 1150 h 1237"/>
                  <a:gd name="T32" fmla="*/ 633 w 825"/>
                  <a:gd name="T33" fmla="*/ 1237 h 1237"/>
                  <a:gd name="T34" fmla="*/ 392 w 825"/>
                  <a:gd name="T35" fmla="*/ 1237 h 1237"/>
                  <a:gd name="T36" fmla="*/ 289 w 825"/>
                  <a:gd name="T37" fmla="*/ 1058 h 1237"/>
                  <a:gd name="T38" fmla="*/ 276 w 825"/>
                  <a:gd name="T39" fmla="*/ 809 h 1237"/>
                  <a:gd name="T40" fmla="*/ 179 w 825"/>
                  <a:gd name="T41" fmla="*/ 731 h 1237"/>
                  <a:gd name="T42" fmla="*/ 148 w 825"/>
                  <a:gd name="T43" fmla="*/ 539 h 1237"/>
                  <a:gd name="T44" fmla="*/ 133 w 825"/>
                  <a:gd name="T45" fmla="*/ 471 h 1237"/>
                  <a:gd name="T46" fmla="*/ 74 w 825"/>
                  <a:gd name="T47" fmla="*/ 385 h 1237"/>
                  <a:gd name="T48" fmla="*/ 0 w 825"/>
                  <a:gd name="T49" fmla="*/ 239 h 1237"/>
                  <a:gd name="T50" fmla="*/ 158 w 825"/>
                  <a:gd name="T51" fmla="*/ 112 h 1237"/>
                  <a:gd name="T52" fmla="*/ 209 w 825"/>
                  <a:gd name="T53" fmla="*/ 45 h 1237"/>
                  <a:gd name="T54" fmla="*/ 276 w 825"/>
                  <a:gd name="T55" fmla="*/ 3 h 1237"/>
                  <a:gd name="T56" fmla="*/ 299 w 825"/>
                  <a:gd name="T57" fmla="*/ 0 h 1237"/>
                  <a:gd name="T58" fmla="*/ 295 w 825"/>
                  <a:gd name="T59" fmla="*/ 60 h 1237"/>
                  <a:gd name="T60" fmla="*/ 295 w 825"/>
                  <a:gd name="T61" fmla="*/ 6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5" h="1237">
                    <a:moveTo>
                      <a:pt x="295" y="60"/>
                    </a:moveTo>
                    <a:lnTo>
                      <a:pt x="261" y="102"/>
                    </a:lnTo>
                    <a:lnTo>
                      <a:pt x="291" y="142"/>
                    </a:lnTo>
                    <a:lnTo>
                      <a:pt x="234" y="207"/>
                    </a:lnTo>
                    <a:lnTo>
                      <a:pt x="188" y="193"/>
                    </a:lnTo>
                    <a:lnTo>
                      <a:pt x="188" y="309"/>
                    </a:lnTo>
                    <a:lnTo>
                      <a:pt x="276" y="490"/>
                    </a:lnTo>
                    <a:lnTo>
                      <a:pt x="335" y="490"/>
                    </a:lnTo>
                    <a:lnTo>
                      <a:pt x="506" y="423"/>
                    </a:lnTo>
                    <a:lnTo>
                      <a:pt x="443" y="463"/>
                    </a:lnTo>
                    <a:lnTo>
                      <a:pt x="342" y="634"/>
                    </a:lnTo>
                    <a:lnTo>
                      <a:pt x="342" y="691"/>
                    </a:lnTo>
                    <a:lnTo>
                      <a:pt x="474" y="895"/>
                    </a:lnTo>
                    <a:lnTo>
                      <a:pt x="559" y="963"/>
                    </a:lnTo>
                    <a:lnTo>
                      <a:pt x="825" y="963"/>
                    </a:lnTo>
                    <a:lnTo>
                      <a:pt x="633" y="1150"/>
                    </a:lnTo>
                    <a:lnTo>
                      <a:pt x="633" y="1237"/>
                    </a:lnTo>
                    <a:lnTo>
                      <a:pt x="392" y="1237"/>
                    </a:lnTo>
                    <a:lnTo>
                      <a:pt x="289" y="1058"/>
                    </a:lnTo>
                    <a:lnTo>
                      <a:pt x="276" y="809"/>
                    </a:lnTo>
                    <a:lnTo>
                      <a:pt x="179" y="731"/>
                    </a:lnTo>
                    <a:lnTo>
                      <a:pt x="148" y="539"/>
                    </a:lnTo>
                    <a:lnTo>
                      <a:pt x="133" y="471"/>
                    </a:lnTo>
                    <a:lnTo>
                      <a:pt x="74" y="385"/>
                    </a:lnTo>
                    <a:lnTo>
                      <a:pt x="0" y="239"/>
                    </a:lnTo>
                    <a:lnTo>
                      <a:pt x="158" y="112"/>
                    </a:lnTo>
                    <a:lnTo>
                      <a:pt x="209" y="45"/>
                    </a:lnTo>
                    <a:lnTo>
                      <a:pt x="276" y="3"/>
                    </a:lnTo>
                    <a:lnTo>
                      <a:pt x="299" y="0"/>
                    </a:lnTo>
                    <a:lnTo>
                      <a:pt x="295" y="60"/>
                    </a:lnTo>
                    <a:lnTo>
                      <a:pt x="295" y="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9" name="Freeform 31"/>
              <p:cNvSpPr>
                <a:spLocks/>
              </p:cNvSpPr>
              <p:nvPr/>
            </p:nvSpPr>
            <p:spPr bwMode="auto">
              <a:xfrm>
                <a:off x="2908" y="1051"/>
                <a:ext cx="36" cy="60"/>
              </a:xfrm>
              <a:custGeom>
                <a:avLst/>
                <a:gdLst>
                  <a:gd name="T0" fmla="*/ 40 w 57"/>
                  <a:gd name="T1" fmla="*/ 0 h 103"/>
                  <a:gd name="T2" fmla="*/ 57 w 57"/>
                  <a:gd name="T3" fmla="*/ 42 h 103"/>
                  <a:gd name="T4" fmla="*/ 0 w 57"/>
                  <a:gd name="T5" fmla="*/ 103 h 103"/>
                  <a:gd name="T6" fmla="*/ 40 w 57"/>
                  <a:gd name="T7" fmla="*/ 0 h 103"/>
                  <a:gd name="T8" fmla="*/ 40 w 5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3">
                    <a:moveTo>
                      <a:pt x="40" y="0"/>
                    </a:moveTo>
                    <a:lnTo>
                      <a:pt x="57" y="42"/>
                    </a:lnTo>
                    <a:lnTo>
                      <a:pt x="0" y="10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auto">
              <a:xfrm>
                <a:off x="2914" y="1119"/>
                <a:ext cx="52" cy="50"/>
              </a:xfrm>
              <a:custGeom>
                <a:avLst/>
                <a:gdLst>
                  <a:gd name="T0" fmla="*/ 0 w 82"/>
                  <a:gd name="T1" fmla="*/ 0 h 85"/>
                  <a:gd name="T2" fmla="*/ 55 w 82"/>
                  <a:gd name="T3" fmla="*/ 85 h 85"/>
                  <a:gd name="T4" fmla="*/ 82 w 82"/>
                  <a:gd name="T5" fmla="*/ 11 h 85"/>
                  <a:gd name="T6" fmla="*/ 0 w 82"/>
                  <a:gd name="T7" fmla="*/ 0 h 85"/>
                  <a:gd name="T8" fmla="*/ 0 w 82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5">
                    <a:moveTo>
                      <a:pt x="0" y="0"/>
                    </a:moveTo>
                    <a:lnTo>
                      <a:pt x="55" y="85"/>
                    </a:lnTo>
                    <a:lnTo>
                      <a:pt x="82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1" name="Freeform 33"/>
              <p:cNvSpPr>
                <a:spLocks/>
              </p:cNvSpPr>
              <p:nvPr/>
            </p:nvSpPr>
            <p:spPr bwMode="auto">
              <a:xfrm>
                <a:off x="2744" y="1207"/>
                <a:ext cx="50" cy="94"/>
              </a:xfrm>
              <a:custGeom>
                <a:avLst/>
                <a:gdLst>
                  <a:gd name="T0" fmla="*/ 80 w 80"/>
                  <a:gd name="T1" fmla="*/ 0 h 163"/>
                  <a:gd name="T2" fmla="*/ 0 w 80"/>
                  <a:gd name="T3" fmla="*/ 101 h 163"/>
                  <a:gd name="T4" fmla="*/ 27 w 80"/>
                  <a:gd name="T5" fmla="*/ 163 h 163"/>
                  <a:gd name="T6" fmla="*/ 50 w 80"/>
                  <a:gd name="T7" fmla="*/ 154 h 163"/>
                  <a:gd name="T8" fmla="*/ 36 w 80"/>
                  <a:gd name="T9" fmla="*/ 121 h 163"/>
                  <a:gd name="T10" fmla="*/ 80 w 80"/>
                  <a:gd name="T11" fmla="*/ 91 h 163"/>
                  <a:gd name="T12" fmla="*/ 80 w 80"/>
                  <a:gd name="T13" fmla="*/ 0 h 163"/>
                  <a:gd name="T14" fmla="*/ 80 w 80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3">
                    <a:moveTo>
                      <a:pt x="80" y="0"/>
                    </a:moveTo>
                    <a:lnTo>
                      <a:pt x="0" y="101"/>
                    </a:lnTo>
                    <a:lnTo>
                      <a:pt x="27" y="163"/>
                    </a:lnTo>
                    <a:lnTo>
                      <a:pt x="50" y="154"/>
                    </a:lnTo>
                    <a:lnTo>
                      <a:pt x="36" y="121"/>
                    </a:lnTo>
                    <a:lnTo>
                      <a:pt x="80" y="9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2" name="Freeform 34"/>
              <p:cNvSpPr>
                <a:spLocks/>
              </p:cNvSpPr>
              <p:nvPr/>
            </p:nvSpPr>
            <p:spPr bwMode="auto">
              <a:xfrm>
                <a:off x="2763" y="1289"/>
                <a:ext cx="180" cy="48"/>
              </a:xfrm>
              <a:custGeom>
                <a:avLst/>
                <a:gdLst>
                  <a:gd name="T0" fmla="*/ 0 w 285"/>
                  <a:gd name="T1" fmla="*/ 27 h 86"/>
                  <a:gd name="T2" fmla="*/ 118 w 285"/>
                  <a:gd name="T3" fmla="*/ 86 h 86"/>
                  <a:gd name="T4" fmla="*/ 285 w 285"/>
                  <a:gd name="T5" fmla="*/ 21 h 86"/>
                  <a:gd name="T6" fmla="*/ 209 w 285"/>
                  <a:gd name="T7" fmla="*/ 6 h 86"/>
                  <a:gd name="T8" fmla="*/ 148 w 285"/>
                  <a:gd name="T9" fmla="*/ 25 h 86"/>
                  <a:gd name="T10" fmla="*/ 66 w 285"/>
                  <a:gd name="T11" fmla="*/ 0 h 86"/>
                  <a:gd name="T12" fmla="*/ 0 w 285"/>
                  <a:gd name="T13" fmla="*/ 27 h 86"/>
                  <a:gd name="T14" fmla="*/ 0 w 285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86">
                    <a:moveTo>
                      <a:pt x="0" y="27"/>
                    </a:moveTo>
                    <a:lnTo>
                      <a:pt x="118" y="86"/>
                    </a:lnTo>
                    <a:lnTo>
                      <a:pt x="285" y="21"/>
                    </a:lnTo>
                    <a:lnTo>
                      <a:pt x="209" y="6"/>
                    </a:lnTo>
                    <a:lnTo>
                      <a:pt x="148" y="25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3" name="Freeform 35"/>
              <p:cNvSpPr>
                <a:spLocks/>
              </p:cNvSpPr>
              <p:nvPr/>
            </p:nvSpPr>
            <p:spPr bwMode="auto">
              <a:xfrm>
                <a:off x="2760" y="1424"/>
                <a:ext cx="141" cy="49"/>
              </a:xfrm>
              <a:custGeom>
                <a:avLst/>
                <a:gdLst>
                  <a:gd name="T0" fmla="*/ 45 w 222"/>
                  <a:gd name="T1" fmla="*/ 88 h 88"/>
                  <a:gd name="T2" fmla="*/ 222 w 222"/>
                  <a:gd name="T3" fmla="*/ 74 h 88"/>
                  <a:gd name="T4" fmla="*/ 222 w 222"/>
                  <a:gd name="T5" fmla="*/ 42 h 88"/>
                  <a:gd name="T6" fmla="*/ 76 w 222"/>
                  <a:gd name="T7" fmla="*/ 38 h 88"/>
                  <a:gd name="T8" fmla="*/ 0 w 222"/>
                  <a:gd name="T9" fmla="*/ 0 h 88"/>
                  <a:gd name="T10" fmla="*/ 45 w 222"/>
                  <a:gd name="T11" fmla="*/ 88 h 88"/>
                  <a:gd name="T12" fmla="*/ 45 w 22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88">
                    <a:moveTo>
                      <a:pt x="45" y="88"/>
                    </a:moveTo>
                    <a:lnTo>
                      <a:pt x="222" y="74"/>
                    </a:lnTo>
                    <a:lnTo>
                      <a:pt x="222" y="42"/>
                    </a:lnTo>
                    <a:lnTo>
                      <a:pt x="76" y="38"/>
                    </a:lnTo>
                    <a:lnTo>
                      <a:pt x="0" y="0"/>
                    </a:lnTo>
                    <a:lnTo>
                      <a:pt x="45" y="88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4" name="Freeform 36"/>
              <p:cNvSpPr>
                <a:spLocks/>
              </p:cNvSpPr>
              <p:nvPr/>
            </p:nvSpPr>
            <p:spPr bwMode="auto">
              <a:xfrm>
                <a:off x="2950" y="1271"/>
                <a:ext cx="75" cy="101"/>
              </a:xfrm>
              <a:custGeom>
                <a:avLst/>
                <a:gdLst>
                  <a:gd name="T0" fmla="*/ 0 w 118"/>
                  <a:gd name="T1" fmla="*/ 15 h 175"/>
                  <a:gd name="T2" fmla="*/ 118 w 118"/>
                  <a:gd name="T3" fmla="*/ 175 h 175"/>
                  <a:gd name="T4" fmla="*/ 36 w 118"/>
                  <a:gd name="T5" fmla="*/ 9 h 175"/>
                  <a:gd name="T6" fmla="*/ 0 w 118"/>
                  <a:gd name="T7" fmla="*/ 0 h 175"/>
                  <a:gd name="T8" fmla="*/ 0 w 118"/>
                  <a:gd name="T9" fmla="*/ 15 h 175"/>
                  <a:gd name="T10" fmla="*/ 0 w 118"/>
                  <a:gd name="T11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75">
                    <a:moveTo>
                      <a:pt x="0" y="15"/>
                    </a:moveTo>
                    <a:lnTo>
                      <a:pt x="118" y="17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5" name="Freeform 37"/>
              <p:cNvSpPr>
                <a:spLocks/>
              </p:cNvSpPr>
              <p:nvPr/>
            </p:nvSpPr>
            <p:spPr bwMode="auto">
              <a:xfrm>
                <a:off x="2792" y="1233"/>
                <a:ext cx="90" cy="81"/>
              </a:xfrm>
              <a:custGeom>
                <a:avLst/>
                <a:gdLst>
                  <a:gd name="T0" fmla="*/ 17 w 145"/>
                  <a:gd name="T1" fmla="*/ 0 h 143"/>
                  <a:gd name="T2" fmla="*/ 48 w 145"/>
                  <a:gd name="T3" fmla="*/ 82 h 143"/>
                  <a:gd name="T4" fmla="*/ 145 w 145"/>
                  <a:gd name="T5" fmla="*/ 113 h 143"/>
                  <a:gd name="T6" fmla="*/ 25 w 145"/>
                  <a:gd name="T7" fmla="*/ 143 h 143"/>
                  <a:gd name="T8" fmla="*/ 0 w 145"/>
                  <a:gd name="T9" fmla="*/ 42 h 143"/>
                  <a:gd name="T10" fmla="*/ 17 w 145"/>
                  <a:gd name="T11" fmla="*/ 0 h 143"/>
                  <a:gd name="T12" fmla="*/ 17 w 145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17" y="0"/>
                    </a:moveTo>
                    <a:lnTo>
                      <a:pt x="48" y="82"/>
                    </a:lnTo>
                    <a:lnTo>
                      <a:pt x="145" y="113"/>
                    </a:lnTo>
                    <a:lnTo>
                      <a:pt x="25" y="143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6" name="Freeform 38"/>
              <p:cNvSpPr>
                <a:spLocks/>
              </p:cNvSpPr>
              <p:nvPr/>
            </p:nvSpPr>
            <p:spPr bwMode="auto">
              <a:xfrm>
                <a:off x="2822" y="1081"/>
                <a:ext cx="60" cy="197"/>
              </a:xfrm>
              <a:custGeom>
                <a:avLst/>
                <a:gdLst>
                  <a:gd name="T0" fmla="*/ 97 w 97"/>
                  <a:gd name="T1" fmla="*/ 0 h 342"/>
                  <a:gd name="T2" fmla="*/ 34 w 97"/>
                  <a:gd name="T3" fmla="*/ 124 h 342"/>
                  <a:gd name="T4" fmla="*/ 34 w 97"/>
                  <a:gd name="T5" fmla="*/ 245 h 342"/>
                  <a:gd name="T6" fmla="*/ 0 w 97"/>
                  <a:gd name="T7" fmla="*/ 310 h 342"/>
                  <a:gd name="T8" fmla="*/ 61 w 97"/>
                  <a:gd name="T9" fmla="*/ 342 h 342"/>
                  <a:gd name="T10" fmla="*/ 91 w 97"/>
                  <a:gd name="T11" fmla="*/ 306 h 342"/>
                  <a:gd name="T12" fmla="*/ 70 w 97"/>
                  <a:gd name="T13" fmla="*/ 219 h 342"/>
                  <a:gd name="T14" fmla="*/ 70 w 97"/>
                  <a:gd name="T15" fmla="*/ 107 h 342"/>
                  <a:gd name="T16" fmla="*/ 97 w 97"/>
                  <a:gd name="T17" fmla="*/ 0 h 342"/>
                  <a:gd name="T18" fmla="*/ 97 w 97"/>
                  <a:gd name="T1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342">
                    <a:moveTo>
                      <a:pt x="97" y="0"/>
                    </a:moveTo>
                    <a:lnTo>
                      <a:pt x="34" y="124"/>
                    </a:lnTo>
                    <a:lnTo>
                      <a:pt x="34" y="245"/>
                    </a:lnTo>
                    <a:lnTo>
                      <a:pt x="0" y="310"/>
                    </a:lnTo>
                    <a:lnTo>
                      <a:pt x="61" y="342"/>
                    </a:lnTo>
                    <a:lnTo>
                      <a:pt x="91" y="306"/>
                    </a:lnTo>
                    <a:lnTo>
                      <a:pt x="70" y="219"/>
                    </a:lnTo>
                    <a:lnTo>
                      <a:pt x="70" y="107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7" name="Freeform 39"/>
              <p:cNvSpPr>
                <a:spLocks/>
              </p:cNvSpPr>
              <p:nvPr/>
            </p:nvSpPr>
            <p:spPr bwMode="auto">
              <a:xfrm>
                <a:off x="2901" y="1248"/>
                <a:ext cx="33" cy="17"/>
              </a:xfrm>
              <a:custGeom>
                <a:avLst/>
                <a:gdLst>
                  <a:gd name="T0" fmla="*/ 0 w 54"/>
                  <a:gd name="T1" fmla="*/ 0 h 31"/>
                  <a:gd name="T2" fmla="*/ 2 w 54"/>
                  <a:gd name="T3" fmla="*/ 31 h 31"/>
                  <a:gd name="T4" fmla="*/ 54 w 54"/>
                  <a:gd name="T5" fmla="*/ 31 h 31"/>
                  <a:gd name="T6" fmla="*/ 0 w 54"/>
                  <a:gd name="T7" fmla="*/ 0 h 31"/>
                  <a:gd name="T8" fmla="*/ 0 w 5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lnTo>
                      <a:pt x="2" y="31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8" name="Freeform 40"/>
              <p:cNvSpPr>
                <a:spLocks/>
              </p:cNvSpPr>
              <p:nvPr/>
            </p:nvSpPr>
            <p:spPr bwMode="auto">
              <a:xfrm>
                <a:off x="3005" y="1049"/>
                <a:ext cx="85" cy="45"/>
              </a:xfrm>
              <a:custGeom>
                <a:avLst/>
                <a:gdLst>
                  <a:gd name="T0" fmla="*/ 0 w 135"/>
                  <a:gd name="T1" fmla="*/ 31 h 78"/>
                  <a:gd name="T2" fmla="*/ 127 w 135"/>
                  <a:gd name="T3" fmla="*/ 78 h 78"/>
                  <a:gd name="T4" fmla="*/ 135 w 135"/>
                  <a:gd name="T5" fmla="*/ 61 h 78"/>
                  <a:gd name="T6" fmla="*/ 80 w 135"/>
                  <a:gd name="T7" fmla="*/ 12 h 78"/>
                  <a:gd name="T8" fmla="*/ 24 w 135"/>
                  <a:gd name="T9" fmla="*/ 0 h 78"/>
                  <a:gd name="T10" fmla="*/ 0 w 135"/>
                  <a:gd name="T11" fmla="*/ 31 h 78"/>
                  <a:gd name="T12" fmla="*/ 0 w 135"/>
                  <a:gd name="T13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8">
                    <a:moveTo>
                      <a:pt x="0" y="31"/>
                    </a:moveTo>
                    <a:lnTo>
                      <a:pt x="127" y="78"/>
                    </a:lnTo>
                    <a:lnTo>
                      <a:pt x="135" y="61"/>
                    </a:lnTo>
                    <a:lnTo>
                      <a:pt x="80" y="12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9" name="Freeform 41"/>
              <p:cNvSpPr>
                <a:spLocks/>
              </p:cNvSpPr>
              <p:nvPr/>
            </p:nvSpPr>
            <p:spPr bwMode="auto">
              <a:xfrm>
                <a:off x="2934" y="1029"/>
                <a:ext cx="202" cy="506"/>
              </a:xfrm>
              <a:custGeom>
                <a:avLst/>
                <a:gdLst>
                  <a:gd name="T0" fmla="*/ 273 w 319"/>
                  <a:gd name="T1" fmla="*/ 0 h 880"/>
                  <a:gd name="T2" fmla="*/ 288 w 319"/>
                  <a:gd name="T3" fmla="*/ 106 h 880"/>
                  <a:gd name="T4" fmla="*/ 254 w 319"/>
                  <a:gd name="T5" fmla="*/ 186 h 880"/>
                  <a:gd name="T6" fmla="*/ 136 w 319"/>
                  <a:gd name="T7" fmla="*/ 222 h 880"/>
                  <a:gd name="T8" fmla="*/ 230 w 319"/>
                  <a:gd name="T9" fmla="*/ 245 h 880"/>
                  <a:gd name="T10" fmla="*/ 51 w 319"/>
                  <a:gd name="T11" fmla="*/ 270 h 880"/>
                  <a:gd name="T12" fmla="*/ 43 w 319"/>
                  <a:gd name="T13" fmla="*/ 327 h 880"/>
                  <a:gd name="T14" fmla="*/ 169 w 319"/>
                  <a:gd name="T15" fmla="*/ 479 h 880"/>
                  <a:gd name="T16" fmla="*/ 279 w 319"/>
                  <a:gd name="T17" fmla="*/ 454 h 880"/>
                  <a:gd name="T18" fmla="*/ 212 w 319"/>
                  <a:gd name="T19" fmla="*/ 642 h 880"/>
                  <a:gd name="T20" fmla="*/ 188 w 319"/>
                  <a:gd name="T21" fmla="*/ 604 h 880"/>
                  <a:gd name="T22" fmla="*/ 0 w 319"/>
                  <a:gd name="T23" fmla="*/ 880 h 880"/>
                  <a:gd name="T24" fmla="*/ 197 w 319"/>
                  <a:gd name="T25" fmla="*/ 682 h 880"/>
                  <a:gd name="T26" fmla="*/ 266 w 319"/>
                  <a:gd name="T27" fmla="*/ 635 h 880"/>
                  <a:gd name="T28" fmla="*/ 319 w 319"/>
                  <a:gd name="T29" fmla="*/ 352 h 880"/>
                  <a:gd name="T30" fmla="*/ 319 w 319"/>
                  <a:gd name="T31" fmla="*/ 103 h 880"/>
                  <a:gd name="T32" fmla="*/ 273 w 319"/>
                  <a:gd name="T33" fmla="*/ 0 h 880"/>
                  <a:gd name="T34" fmla="*/ 273 w 319"/>
                  <a:gd name="T35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9" h="880">
                    <a:moveTo>
                      <a:pt x="273" y="0"/>
                    </a:moveTo>
                    <a:lnTo>
                      <a:pt x="288" y="106"/>
                    </a:lnTo>
                    <a:lnTo>
                      <a:pt x="254" y="186"/>
                    </a:lnTo>
                    <a:lnTo>
                      <a:pt x="136" y="222"/>
                    </a:lnTo>
                    <a:lnTo>
                      <a:pt x="230" y="245"/>
                    </a:lnTo>
                    <a:lnTo>
                      <a:pt x="51" y="270"/>
                    </a:lnTo>
                    <a:lnTo>
                      <a:pt x="43" y="327"/>
                    </a:lnTo>
                    <a:lnTo>
                      <a:pt x="169" y="479"/>
                    </a:lnTo>
                    <a:lnTo>
                      <a:pt x="279" y="454"/>
                    </a:lnTo>
                    <a:lnTo>
                      <a:pt x="212" y="642"/>
                    </a:lnTo>
                    <a:lnTo>
                      <a:pt x="188" y="604"/>
                    </a:lnTo>
                    <a:lnTo>
                      <a:pt x="0" y="880"/>
                    </a:lnTo>
                    <a:lnTo>
                      <a:pt x="197" y="682"/>
                    </a:lnTo>
                    <a:lnTo>
                      <a:pt x="266" y="635"/>
                    </a:lnTo>
                    <a:lnTo>
                      <a:pt x="319" y="352"/>
                    </a:lnTo>
                    <a:lnTo>
                      <a:pt x="319" y="103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0" name="Freeform 42"/>
              <p:cNvSpPr>
                <a:spLocks/>
              </p:cNvSpPr>
              <p:nvPr/>
            </p:nvSpPr>
            <p:spPr bwMode="auto">
              <a:xfrm>
                <a:off x="2869" y="1482"/>
                <a:ext cx="55" cy="39"/>
              </a:xfrm>
              <a:custGeom>
                <a:avLst/>
                <a:gdLst>
                  <a:gd name="T0" fmla="*/ 0 w 87"/>
                  <a:gd name="T1" fmla="*/ 2 h 68"/>
                  <a:gd name="T2" fmla="*/ 53 w 87"/>
                  <a:gd name="T3" fmla="*/ 68 h 68"/>
                  <a:gd name="T4" fmla="*/ 87 w 87"/>
                  <a:gd name="T5" fmla="*/ 32 h 68"/>
                  <a:gd name="T6" fmla="*/ 63 w 87"/>
                  <a:gd name="T7" fmla="*/ 0 h 68"/>
                  <a:gd name="T8" fmla="*/ 0 w 87"/>
                  <a:gd name="T9" fmla="*/ 2 h 68"/>
                  <a:gd name="T10" fmla="*/ 0 w 87"/>
                  <a:gd name="T1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8">
                    <a:moveTo>
                      <a:pt x="0" y="2"/>
                    </a:moveTo>
                    <a:lnTo>
                      <a:pt x="53" y="68"/>
                    </a:lnTo>
                    <a:lnTo>
                      <a:pt x="87" y="32"/>
                    </a:lnTo>
                    <a:lnTo>
                      <a:pt x="6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1" name="Freeform 43"/>
              <p:cNvSpPr>
                <a:spLocks/>
              </p:cNvSpPr>
              <p:nvPr/>
            </p:nvSpPr>
            <p:spPr bwMode="auto">
              <a:xfrm>
                <a:off x="2982" y="1548"/>
                <a:ext cx="35" cy="136"/>
              </a:xfrm>
              <a:custGeom>
                <a:avLst/>
                <a:gdLst>
                  <a:gd name="T0" fmla="*/ 30 w 55"/>
                  <a:gd name="T1" fmla="*/ 25 h 237"/>
                  <a:gd name="T2" fmla="*/ 0 w 55"/>
                  <a:gd name="T3" fmla="*/ 237 h 237"/>
                  <a:gd name="T4" fmla="*/ 55 w 55"/>
                  <a:gd name="T5" fmla="*/ 112 h 237"/>
                  <a:gd name="T6" fmla="*/ 55 w 55"/>
                  <a:gd name="T7" fmla="*/ 0 h 237"/>
                  <a:gd name="T8" fmla="*/ 30 w 55"/>
                  <a:gd name="T9" fmla="*/ 25 h 237"/>
                  <a:gd name="T10" fmla="*/ 30 w 55"/>
                  <a:gd name="T11" fmla="*/ 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7">
                    <a:moveTo>
                      <a:pt x="30" y="25"/>
                    </a:moveTo>
                    <a:lnTo>
                      <a:pt x="0" y="237"/>
                    </a:lnTo>
                    <a:lnTo>
                      <a:pt x="55" y="112"/>
                    </a:lnTo>
                    <a:lnTo>
                      <a:pt x="55" y="0"/>
                    </a:lnTo>
                    <a:lnTo>
                      <a:pt x="30" y="25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2" name="Freeform 44"/>
              <p:cNvSpPr>
                <a:spLocks/>
              </p:cNvSpPr>
              <p:nvPr/>
            </p:nvSpPr>
            <p:spPr bwMode="auto">
              <a:xfrm>
                <a:off x="1483" y="2175"/>
                <a:ext cx="190" cy="88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3" name="Freeform 45"/>
              <p:cNvSpPr>
                <a:spLocks/>
              </p:cNvSpPr>
              <p:nvPr/>
            </p:nvSpPr>
            <p:spPr bwMode="auto">
              <a:xfrm>
                <a:off x="1452" y="2283"/>
                <a:ext cx="236" cy="88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4" name="Freeform 46"/>
              <p:cNvSpPr>
                <a:spLocks/>
              </p:cNvSpPr>
              <p:nvPr/>
            </p:nvSpPr>
            <p:spPr bwMode="auto">
              <a:xfrm>
                <a:off x="1473" y="2391"/>
                <a:ext cx="194" cy="70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5" name="Freeform 47"/>
              <p:cNvSpPr>
                <a:spLocks/>
              </p:cNvSpPr>
              <p:nvPr/>
            </p:nvSpPr>
            <p:spPr bwMode="auto">
              <a:xfrm>
                <a:off x="4040" y="2175"/>
                <a:ext cx="245" cy="326"/>
              </a:xfrm>
              <a:custGeom>
                <a:avLst/>
                <a:gdLst>
                  <a:gd name="T0" fmla="*/ 285 w 390"/>
                  <a:gd name="T1" fmla="*/ 0 h 566"/>
                  <a:gd name="T2" fmla="*/ 31 w 390"/>
                  <a:gd name="T3" fmla="*/ 72 h 566"/>
                  <a:gd name="T4" fmla="*/ 29 w 390"/>
                  <a:gd name="T5" fmla="*/ 133 h 566"/>
                  <a:gd name="T6" fmla="*/ 223 w 390"/>
                  <a:gd name="T7" fmla="*/ 171 h 566"/>
                  <a:gd name="T8" fmla="*/ 0 w 390"/>
                  <a:gd name="T9" fmla="*/ 209 h 566"/>
                  <a:gd name="T10" fmla="*/ 6 w 390"/>
                  <a:gd name="T11" fmla="*/ 272 h 566"/>
                  <a:gd name="T12" fmla="*/ 327 w 390"/>
                  <a:gd name="T13" fmla="*/ 338 h 566"/>
                  <a:gd name="T14" fmla="*/ 103 w 390"/>
                  <a:gd name="T15" fmla="*/ 403 h 566"/>
                  <a:gd name="T16" fmla="*/ 112 w 390"/>
                  <a:gd name="T17" fmla="*/ 464 h 566"/>
                  <a:gd name="T18" fmla="*/ 337 w 390"/>
                  <a:gd name="T19" fmla="*/ 454 h 566"/>
                  <a:gd name="T20" fmla="*/ 280 w 390"/>
                  <a:gd name="T21" fmla="*/ 528 h 566"/>
                  <a:gd name="T22" fmla="*/ 297 w 390"/>
                  <a:gd name="T23" fmla="*/ 566 h 566"/>
                  <a:gd name="T24" fmla="*/ 359 w 390"/>
                  <a:gd name="T25" fmla="*/ 509 h 566"/>
                  <a:gd name="T26" fmla="*/ 390 w 390"/>
                  <a:gd name="T27" fmla="*/ 388 h 566"/>
                  <a:gd name="T28" fmla="*/ 390 w 390"/>
                  <a:gd name="T29" fmla="*/ 239 h 566"/>
                  <a:gd name="T30" fmla="*/ 297 w 390"/>
                  <a:gd name="T31" fmla="*/ 161 h 566"/>
                  <a:gd name="T32" fmla="*/ 358 w 390"/>
                  <a:gd name="T33" fmla="*/ 49 h 566"/>
                  <a:gd name="T34" fmla="*/ 285 w 390"/>
                  <a:gd name="T35" fmla="*/ 0 h 566"/>
                  <a:gd name="T36" fmla="*/ 285 w 390"/>
                  <a:gd name="T3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566">
                    <a:moveTo>
                      <a:pt x="285" y="0"/>
                    </a:moveTo>
                    <a:lnTo>
                      <a:pt x="31" y="72"/>
                    </a:lnTo>
                    <a:lnTo>
                      <a:pt x="29" y="133"/>
                    </a:lnTo>
                    <a:lnTo>
                      <a:pt x="223" y="171"/>
                    </a:lnTo>
                    <a:lnTo>
                      <a:pt x="0" y="209"/>
                    </a:lnTo>
                    <a:lnTo>
                      <a:pt x="6" y="272"/>
                    </a:lnTo>
                    <a:lnTo>
                      <a:pt x="327" y="338"/>
                    </a:lnTo>
                    <a:lnTo>
                      <a:pt x="103" y="403"/>
                    </a:lnTo>
                    <a:lnTo>
                      <a:pt x="112" y="464"/>
                    </a:lnTo>
                    <a:lnTo>
                      <a:pt x="337" y="454"/>
                    </a:lnTo>
                    <a:lnTo>
                      <a:pt x="280" y="528"/>
                    </a:lnTo>
                    <a:lnTo>
                      <a:pt x="297" y="566"/>
                    </a:lnTo>
                    <a:lnTo>
                      <a:pt x="359" y="509"/>
                    </a:lnTo>
                    <a:lnTo>
                      <a:pt x="390" y="388"/>
                    </a:lnTo>
                    <a:lnTo>
                      <a:pt x="390" y="239"/>
                    </a:lnTo>
                    <a:lnTo>
                      <a:pt x="297" y="161"/>
                    </a:lnTo>
                    <a:lnTo>
                      <a:pt x="358" y="49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6" name="Freeform 48"/>
              <p:cNvSpPr>
                <a:spLocks/>
              </p:cNvSpPr>
              <p:nvPr/>
            </p:nvSpPr>
            <p:spPr bwMode="auto">
              <a:xfrm>
                <a:off x="2576" y="608"/>
                <a:ext cx="508" cy="383"/>
              </a:xfrm>
              <a:custGeom>
                <a:avLst/>
                <a:gdLst>
                  <a:gd name="T0" fmla="*/ 553 w 806"/>
                  <a:gd name="T1" fmla="*/ 0 h 667"/>
                  <a:gd name="T2" fmla="*/ 308 w 806"/>
                  <a:gd name="T3" fmla="*/ 48 h 667"/>
                  <a:gd name="T4" fmla="*/ 131 w 806"/>
                  <a:gd name="T5" fmla="*/ 169 h 667"/>
                  <a:gd name="T6" fmla="*/ 407 w 806"/>
                  <a:gd name="T7" fmla="*/ 158 h 667"/>
                  <a:gd name="T8" fmla="*/ 234 w 806"/>
                  <a:gd name="T9" fmla="*/ 308 h 667"/>
                  <a:gd name="T10" fmla="*/ 308 w 806"/>
                  <a:gd name="T11" fmla="*/ 396 h 667"/>
                  <a:gd name="T12" fmla="*/ 0 w 806"/>
                  <a:gd name="T13" fmla="*/ 667 h 667"/>
                  <a:gd name="T14" fmla="*/ 523 w 806"/>
                  <a:gd name="T15" fmla="*/ 436 h 667"/>
                  <a:gd name="T16" fmla="*/ 420 w 806"/>
                  <a:gd name="T17" fmla="*/ 612 h 667"/>
                  <a:gd name="T18" fmla="*/ 553 w 806"/>
                  <a:gd name="T19" fmla="*/ 593 h 667"/>
                  <a:gd name="T20" fmla="*/ 707 w 806"/>
                  <a:gd name="T21" fmla="*/ 462 h 667"/>
                  <a:gd name="T22" fmla="*/ 806 w 806"/>
                  <a:gd name="T23" fmla="*/ 289 h 667"/>
                  <a:gd name="T24" fmla="*/ 388 w 806"/>
                  <a:gd name="T25" fmla="*/ 443 h 667"/>
                  <a:gd name="T26" fmla="*/ 557 w 806"/>
                  <a:gd name="T27" fmla="*/ 221 h 667"/>
                  <a:gd name="T28" fmla="*/ 483 w 806"/>
                  <a:gd name="T29" fmla="*/ 118 h 667"/>
                  <a:gd name="T30" fmla="*/ 553 w 806"/>
                  <a:gd name="T31" fmla="*/ 0 h 667"/>
                  <a:gd name="T32" fmla="*/ 553 w 806"/>
                  <a:gd name="T3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6" h="667">
                    <a:moveTo>
                      <a:pt x="553" y="0"/>
                    </a:moveTo>
                    <a:lnTo>
                      <a:pt x="308" y="48"/>
                    </a:lnTo>
                    <a:lnTo>
                      <a:pt x="131" y="169"/>
                    </a:lnTo>
                    <a:lnTo>
                      <a:pt x="407" y="158"/>
                    </a:lnTo>
                    <a:lnTo>
                      <a:pt x="234" y="308"/>
                    </a:lnTo>
                    <a:lnTo>
                      <a:pt x="308" y="396"/>
                    </a:lnTo>
                    <a:lnTo>
                      <a:pt x="0" y="667"/>
                    </a:lnTo>
                    <a:lnTo>
                      <a:pt x="523" y="436"/>
                    </a:lnTo>
                    <a:lnTo>
                      <a:pt x="420" y="612"/>
                    </a:lnTo>
                    <a:lnTo>
                      <a:pt x="553" y="593"/>
                    </a:lnTo>
                    <a:lnTo>
                      <a:pt x="707" y="462"/>
                    </a:lnTo>
                    <a:lnTo>
                      <a:pt x="806" y="289"/>
                    </a:lnTo>
                    <a:lnTo>
                      <a:pt x="388" y="443"/>
                    </a:lnTo>
                    <a:lnTo>
                      <a:pt x="557" y="221"/>
                    </a:lnTo>
                    <a:lnTo>
                      <a:pt x="483" y="118"/>
                    </a:lnTo>
                    <a:lnTo>
                      <a:pt x="553" y="0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7" name="Freeform 49"/>
              <p:cNvSpPr>
                <a:spLocks/>
              </p:cNvSpPr>
              <p:nvPr/>
            </p:nvSpPr>
            <p:spPr bwMode="auto">
              <a:xfrm>
                <a:off x="3122" y="834"/>
                <a:ext cx="159" cy="328"/>
              </a:xfrm>
              <a:custGeom>
                <a:avLst/>
                <a:gdLst>
                  <a:gd name="T0" fmla="*/ 0 w 253"/>
                  <a:gd name="T1" fmla="*/ 11 h 570"/>
                  <a:gd name="T2" fmla="*/ 95 w 253"/>
                  <a:gd name="T3" fmla="*/ 300 h 570"/>
                  <a:gd name="T4" fmla="*/ 253 w 253"/>
                  <a:gd name="T5" fmla="*/ 570 h 570"/>
                  <a:gd name="T6" fmla="*/ 186 w 253"/>
                  <a:gd name="T7" fmla="*/ 220 h 570"/>
                  <a:gd name="T8" fmla="*/ 91 w 253"/>
                  <a:gd name="T9" fmla="*/ 0 h 570"/>
                  <a:gd name="T10" fmla="*/ 131 w 253"/>
                  <a:gd name="T11" fmla="*/ 271 h 570"/>
                  <a:gd name="T12" fmla="*/ 0 w 253"/>
                  <a:gd name="T13" fmla="*/ 11 h 570"/>
                  <a:gd name="T14" fmla="*/ 0 w 253"/>
                  <a:gd name="T15" fmla="*/ 1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570">
                    <a:moveTo>
                      <a:pt x="0" y="11"/>
                    </a:moveTo>
                    <a:lnTo>
                      <a:pt x="95" y="300"/>
                    </a:lnTo>
                    <a:lnTo>
                      <a:pt x="253" y="570"/>
                    </a:lnTo>
                    <a:lnTo>
                      <a:pt x="186" y="220"/>
                    </a:lnTo>
                    <a:lnTo>
                      <a:pt x="91" y="0"/>
                    </a:lnTo>
                    <a:lnTo>
                      <a:pt x="131" y="27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8" name="Freeform 50"/>
              <p:cNvSpPr>
                <a:spLocks/>
              </p:cNvSpPr>
              <p:nvPr/>
            </p:nvSpPr>
            <p:spPr bwMode="auto">
              <a:xfrm>
                <a:off x="2788" y="1078"/>
                <a:ext cx="39" cy="185"/>
              </a:xfrm>
              <a:custGeom>
                <a:avLst/>
                <a:gdLst>
                  <a:gd name="T0" fmla="*/ 0 w 60"/>
                  <a:gd name="T1" fmla="*/ 0 h 322"/>
                  <a:gd name="T2" fmla="*/ 60 w 60"/>
                  <a:gd name="T3" fmla="*/ 69 h 322"/>
                  <a:gd name="T4" fmla="*/ 60 w 60"/>
                  <a:gd name="T5" fmla="*/ 236 h 322"/>
                  <a:gd name="T6" fmla="*/ 9 w 60"/>
                  <a:gd name="T7" fmla="*/ 322 h 322"/>
                  <a:gd name="T8" fmla="*/ 9 w 60"/>
                  <a:gd name="T9" fmla="*/ 219 h 322"/>
                  <a:gd name="T10" fmla="*/ 38 w 60"/>
                  <a:gd name="T11" fmla="*/ 103 h 322"/>
                  <a:gd name="T12" fmla="*/ 0 w 60"/>
                  <a:gd name="T13" fmla="*/ 0 h 322"/>
                  <a:gd name="T14" fmla="*/ 0 w 60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2">
                    <a:moveTo>
                      <a:pt x="0" y="0"/>
                    </a:moveTo>
                    <a:lnTo>
                      <a:pt x="60" y="69"/>
                    </a:lnTo>
                    <a:lnTo>
                      <a:pt x="60" y="236"/>
                    </a:lnTo>
                    <a:lnTo>
                      <a:pt x="9" y="322"/>
                    </a:lnTo>
                    <a:lnTo>
                      <a:pt x="9" y="219"/>
                    </a:lnTo>
                    <a:lnTo>
                      <a:pt x="38" y="1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9" name="Freeform 51"/>
              <p:cNvSpPr>
                <a:spLocks/>
              </p:cNvSpPr>
              <p:nvPr/>
            </p:nvSpPr>
            <p:spPr bwMode="auto">
              <a:xfrm>
                <a:off x="2589" y="1031"/>
                <a:ext cx="189" cy="38"/>
              </a:xfrm>
              <a:custGeom>
                <a:avLst/>
                <a:gdLst>
                  <a:gd name="T0" fmla="*/ 0 w 300"/>
                  <a:gd name="T1" fmla="*/ 45 h 64"/>
                  <a:gd name="T2" fmla="*/ 118 w 300"/>
                  <a:gd name="T3" fmla="*/ 0 h 64"/>
                  <a:gd name="T4" fmla="*/ 274 w 300"/>
                  <a:gd name="T5" fmla="*/ 21 h 64"/>
                  <a:gd name="T6" fmla="*/ 300 w 300"/>
                  <a:gd name="T7" fmla="*/ 64 h 64"/>
                  <a:gd name="T8" fmla="*/ 251 w 300"/>
                  <a:gd name="T9" fmla="*/ 53 h 64"/>
                  <a:gd name="T10" fmla="*/ 198 w 300"/>
                  <a:gd name="T11" fmla="*/ 30 h 64"/>
                  <a:gd name="T12" fmla="*/ 84 w 300"/>
                  <a:gd name="T13" fmla="*/ 30 h 64"/>
                  <a:gd name="T14" fmla="*/ 0 w 300"/>
                  <a:gd name="T15" fmla="*/ 45 h 64"/>
                  <a:gd name="T16" fmla="*/ 0 w 300"/>
                  <a:gd name="T1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64">
                    <a:moveTo>
                      <a:pt x="0" y="45"/>
                    </a:moveTo>
                    <a:lnTo>
                      <a:pt x="118" y="0"/>
                    </a:lnTo>
                    <a:lnTo>
                      <a:pt x="274" y="21"/>
                    </a:lnTo>
                    <a:lnTo>
                      <a:pt x="300" y="64"/>
                    </a:lnTo>
                    <a:lnTo>
                      <a:pt x="251" y="53"/>
                    </a:lnTo>
                    <a:lnTo>
                      <a:pt x="198" y="30"/>
                    </a:lnTo>
                    <a:lnTo>
                      <a:pt x="84" y="3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0" name="Freeform 52"/>
              <p:cNvSpPr>
                <a:spLocks/>
              </p:cNvSpPr>
              <p:nvPr/>
            </p:nvSpPr>
            <p:spPr bwMode="auto">
              <a:xfrm>
                <a:off x="2901" y="1033"/>
                <a:ext cx="124" cy="32"/>
              </a:xfrm>
              <a:custGeom>
                <a:avLst/>
                <a:gdLst>
                  <a:gd name="T0" fmla="*/ 0 w 196"/>
                  <a:gd name="T1" fmla="*/ 55 h 55"/>
                  <a:gd name="T2" fmla="*/ 67 w 196"/>
                  <a:gd name="T3" fmla="*/ 0 h 55"/>
                  <a:gd name="T4" fmla="*/ 196 w 196"/>
                  <a:gd name="T5" fmla="*/ 1 h 55"/>
                  <a:gd name="T6" fmla="*/ 0 w 196"/>
                  <a:gd name="T7" fmla="*/ 55 h 55"/>
                  <a:gd name="T8" fmla="*/ 0 w 19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5">
                    <a:moveTo>
                      <a:pt x="0" y="55"/>
                    </a:moveTo>
                    <a:lnTo>
                      <a:pt x="67" y="0"/>
                    </a:lnTo>
                    <a:lnTo>
                      <a:pt x="196" y="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1" name="Freeform 53"/>
              <p:cNvSpPr>
                <a:spLocks/>
              </p:cNvSpPr>
              <p:nvPr/>
            </p:nvSpPr>
            <p:spPr bwMode="auto">
              <a:xfrm>
                <a:off x="3059" y="1039"/>
                <a:ext cx="45" cy="38"/>
              </a:xfrm>
              <a:custGeom>
                <a:avLst/>
                <a:gdLst>
                  <a:gd name="T0" fmla="*/ 0 w 72"/>
                  <a:gd name="T1" fmla="*/ 0 h 67"/>
                  <a:gd name="T2" fmla="*/ 72 w 72"/>
                  <a:gd name="T3" fmla="*/ 67 h 67"/>
                  <a:gd name="T4" fmla="*/ 55 w 72"/>
                  <a:gd name="T5" fmla="*/ 23 h 67"/>
                  <a:gd name="T6" fmla="*/ 0 w 72"/>
                  <a:gd name="T7" fmla="*/ 0 h 67"/>
                  <a:gd name="T8" fmla="*/ 0 w 7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7">
                    <a:moveTo>
                      <a:pt x="0" y="0"/>
                    </a:moveTo>
                    <a:lnTo>
                      <a:pt x="72" y="67"/>
                    </a:lnTo>
                    <a:lnTo>
                      <a:pt x="5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2" name="Freeform 54"/>
              <p:cNvSpPr>
                <a:spLocks/>
              </p:cNvSpPr>
              <p:nvPr/>
            </p:nvSpPr>
            <p:spPr bwMode="auto">
              <a:xfrm>
                <a:off x="2910" y="1071"/>
                <a:ext cx="68" cy="39"/>
              </a:xfrm>
              <a:custGeom>
                <a:avLst/>
                <a:gdLst>
                  <a:gd name="T0" fmla="*/ 0 w 109"/>
                  <a:gd name="T1" fmla="*/ 69 h 69"/>
                  <a:gd name="T2" fmla="*/ 52 w 109"/>
                  <a:gd name="T3" fmla="*/ 0 h 69"/>
                  <a:gd name="T4" fmla="*/ 109 w 109"/>
                  <a:gd name="T5" fmla="*/ 0 h 69"/>
                  <a:gd name="T6" fmla="*/ 0 w 109"/>
                  <a:gd name="T7" fmla="*/ 69 h 69"/>
                  <a:gd name="T8" fmla="*/ 0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0" y="69"/>
                    </a:moveTo>
                    <a:lnTo>
                      <a:pt x="52" y="0"/>
                    </a:lnTo>
                    <a:lnTo>
                      <a:pt x="109" y="0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3" name="Freeform 55"/>
              <p:cNvSpPr>
                <a:spLocks/>
              </p:cNvSpPr>
              <p:nvPr/>
            </p:nvSpPr>
            <p:spPr bwMode="auto">
              <a:xfrm>
                <a:off x="2925" y="1071"/>
                <a:ext cx="163" cy="53"/>
              </a:xfrm>
              <a:custGeom>
                <a:avLst/>
                <a:gdLst>
                  <a:gd name="T0" fmla="*/ 118 w 259"/>
                  <a:gd name="T1" fmla="*/ 0 h 93"/>
                  <a:gd name="T2" fmla="*/ 255 w 259"/>
                  <a:gd name="T3" fmla="*/ 55 h 93"/>
                  <a:gd name="T4" fmla="*/ 259 w 259"/>
                  <a:gd name="T5" fmla="*/ 90 h 93"/>
                  <a:gd name="T6" fmla="*/ 196 w 259"/>
                  <a:gd name="T7" fmla="*/ 91 h 93"/>
                  <a:gd name="T8" fmla="*/ 198 w 259"/>
                  <a:gd name="T9" fmla="*/ 63 h 93"/>
                  <a:gd name="T10" fmla="*/ 73 w 259"/>
                  <a:gd name="T11" fmla="*/ 34 h 93"/>
                  <a:gd name="T12" fmla="*/ 29 w 259"/>
                  <a:gd name="T13" fmla="*/ 93 h 93"/>
                  <a:gd name="T14" fmla="*/ 0 w 259"/>
                  <a:gd name="T15" fmla="*/ 86 h 93"/>
                  <a:gd name="T16" fmla="*/ 48 w 259"/>
                  <a:gd name="T17" fmla="*/ 27 h 93"/>
                  <a:gd name="T18" fmla="*/ 133 w 259"/>
                  <a:gd name="T19" fmla="*/ 29 h 93"/>
                  <a:gd name="T20" fmla="*/ 118 w 259"/>
                  <a:gd name="T21" fmla="*/ 0 h 93"/>
                  <a:gd name="T22" fmla="*/ 118 w 259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3">
                    <a:moveTo>
                      <a:pt x="118" y="0"/>
                    </a:moveTo>
                    <a:lnTo>
                      <a:pt x="255" y="55"/>
                    </a:lnTo>
                    <a:lnTo>
                      <a:pt x="259" y="90"/>
                    </a:lnTo>
                    <a:lnTo>
                      <a:pt x="196" y="91"/>
                    </a:lnTo>
                    <a:lnTo>
                      <a:pt x="198" y="63"/>
                    </a:lnTo>
                    <a:lnTo>
                      <a:pt x="73" y="34"/>
                    </a:lnTo>
                    <a:lnTo>
                      <a:pt x="29" y="93"/>
                    </a:lnTo>
                    <a:lnTo>
                      <a:pt x="0" y="86"/>
                    </a:lnTo>
                    <a:lnTo>
                      <a:pt x="48" y="27"/>
                    </a:lnTo>
                    <a:lnTo>
                      <a:pt x="133" y="29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4" name="Freeform 56"/>
              <p:cNvSpPr>
                <a:spLocks/>
              </p:cNvSpPr>
              <p:nvPr/>
            </p:nvSpPr>
            <p:spPr bwMode="auto">
              <a:xfrm>
                <a:off x="2590" y="1072"/>
                <a:ext cx="155" cy="58"/>
              </a:xfrm>
              <a:custGeom>
                <a:avLst/>
                <a:gdLst>
                  <a:gd name="T0" fmla="*/ 213 w 247"/>
                  <a:gd name="T1" fmla="*/ 0 h 99"/>
                  <a:gd name="T2" fmla="*/ 55 w 247"/>
                  <a:gd name="T3" fmla="*/ 27 h 99"/>
                  <a:gd name="T4" fmla="*/ 0 w 247"/>
                  <a:gd name="T5" fmla="*/ 99 h 99"/>
                  <a:gd name="T6" fmla="*/ 53 w 247"/>
                  <a:gd name="T7" fmla="*/ 99 h 99"/>
                  <a:gd name="T8" fmla="*/ 84 w 247"/>
                  <a:gd name="T9" fmla="*/ 57 h 99"/>
                  <a:gd name="T10" fmla="*/ 247 w 247"/>
                  <a:gd name="T11" fmla="*/ 30 h 99"/>
                  <a:gd name="T12" fmla="*/ 156 w 247"/>
                  <a:gd name="T13" fmla="*/ 21 h 99"/>
                  <a:gd name="T14" fmla="*/ 213 w 247"/>
                  <a:gd name="T15" fmla="*/ 0 h 99"/>
                  <a:gd name="T16" fmla="*/ 213 w 247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99">
                    <a:moveTo>
                      <a:pt x="213" y="0"/>
                    </a:moveTo>
                    <a:lnTo>
                      <a:pt x="55" y="27"/>
                    </a:lnTo>
                    <a:lnTo>
                      <a:pt x="0" y="99"/>
                    </a:lnTo>
                    <a:lnTo>
                      <a:pt x="53" y="99"/>
                    </a:lnTo>
                    <a:lnTo>
                      <a:pt x="84" y="57"/>
                    </a:lnTo>
                    <a:lnTo>
                      <a:pt x="247" y="30"/>
                    </a:lnTo>
                    <a:lnTo>
                      <a:pt x="156" y="21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5" name="Freeform 57"/>
              <p:cNvSpPr>
                <a:spLocks/>
              </p:cNvSpPr>
              <p:nvPr/>
            </p:nvSpPr>
            <p:spPr bwMode="auto">
              <a:xfrm>
                <a:off x="2727" y="1095"/>
                <a:ext cx="41" cy="35"/>
              </a:xfrm>
              <a:custGeom>
                <a:avLst/>
                <a:gdLst>
                  <a:gd name="T0" fmla="*/ 0 w 64"/>
                  <a:gd name="T1" fmla="*/ 0 h 59"/>
                  <a:gd name="T2" fmla="*/ 26 w 64"/>
                  <a:gd name="T3" fmla="*/ 59 h 59"/>
                  <a:gd name="T4" fmla="*/ 64 w 64"/>
                  <a:gd name="T5" fmla="*/ 47 h 59"/>
                  <a:gd name="T6" fmla="*/ 0 w 64"/>
                  <a:gd name="T7" fmla="*/ 0 h 59"/>
                  <a:gd name="T8" fmla="*/ 0 w 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0" y="0"/>
                    </a:moveTo>
                    <a:lnTo>
                      <a:pt x="26" y="59"/>
                    </a:lnTo>
                    <a:lnTo>
                      <a:pt x="6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6" name="Freeform 58"/>
              <p:cNvSpPr>
                <a:spLocks/>
              </p:cNvSpPr>
              <p:nvPr/>
            </p:nvSpPr>
            <p:spPr bwMode="auto">
              <a:xfrm>
                <a:off x="2977" y="1125"/>
                <a:ext cx="62" cy="16"/>
              </a:xfrm>
              <a:custGeom>
                <a:avLst/>
                <a:gdLst>
                  <a:gd name="T0" fmla="*/ 0 w 97"/>
                  <a:gd name="T1" fmla="*/ 0 h 29"/>
                  <a:gd name="T2" fmla="*/ 97 w 97"/>
                  <a:gd name="T3" fmla="*/ 2 h 29"/>
                  <a:gd name="T4" fmla="*/ 66 w 97"/>
                  <a:gd name="T5" fmla="*/ 29 h 29"/>
                  <a:gd name="T6" fmla="*/ 0 w 97"/>
                  <a:gd name="T7" fmla="*/ 0 h 29"/>
                  <a:gd name="T8" fmla="*/ 0 w 9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9">
                    <a:moveTo>
                      <a:pt x="0" y="0"/>
                    </a:moveTo>
                    <a:lnTo>
                      <a:pt x="97" y="2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7" name="Freeform 59"/>
              <p:cNvSpPr>
                <a:spLocks/>
              </p:cNvSpPr>
              <p:nvPr/>
            </p:nvSpPr>
            <p:spPr bwMode="auto">
              <a:xfrm>
                <a:off x="2633" y="1127"/>
                <a:ext cx="103" cy="19"/>
              </a:xfrm>
              <a:custGeom>
                <a:avLst/>
                <a:gdLst>
                  <a:gd name="T0" fmla="*/ 0 w 166"/>
                  <a:gd name="T1" fmla="*/ 0 h 32"/>
                  <a:gd name="T2" fmla="*/ 54 w 166"/>
                  <a:gd name="T3" fmla="*/ 10 h 32"/>
                  <a:gd name="T4" fmla="*/ 166 w 166"/>
                  <a:gd name="T5" fmla="*/ 10 h 32"/>
                  <a:gd name="T6" fmla="*/ 76 w 166"/>
                  <a:gd name="T7" fmla="*/ 32 h 32"/>
                  <a:gd name="T8" fmla="*/ 12 w 166"/>
                  <a:gd name="T9" fmla="*/ 15 h 32"/>
                  <a:gd name="T10" fmla="*/ 0 w 166"/>
                  <a:gd name="T11" fmla="*/ 0 h 32"/>
                  <a:gd name="T12" fmla="*/ 0 w 16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2">
                    <a:moveTo>
                      <a:pt x="0" y="0"/>
                    </a:moveTo>
                    <a:lnTo>
                      <a:pt x="54" y="10"/>
                    </a:lnTo>
                    <a:lnTo>
                      <a:pt x="166" y="10"/>
                    </a:lnTo>
                    <a:lnTo>
                      <a:pt x="76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8" name="Freeform 60"/>
              <p:cNvSpPr>
                <a:spLocks/>
              </p:cNvSpPr>
              <p:nvPr/>
            </p:nvSpPr>
            <p:spPr bwMode="auto">
              <a:xfrm>
                <a:off x="2687" y="1093"/>
                <a:ext cx="42" cy="38"/>
              </a:xfrm>
              <a:custGeom>
                <a:avLst/>
                <a:gdLst>
                  <a:gd name="T0" fmla="*/ 0 w 65"/>
                  <a:gd name="T1" fmla="*/ 8 h 67"/>
                  <a:gd name="T2" fmla="*/ 6 w 65"/>
                  <a:gd name="T3" fmla="*/ 40 h 67"/>
                  <a:gd name="T4" fmla="*/ 34 w 65"/>
                  <a:gd name="T5" fmla="*/ 29 h 67"/>
                  <a:gd name="T6" fmla="*/ 34 w 65"/>
                  <a:gd name="T7" fmla="*/ 67 h 67"/>
                  <a:gd name="T8" fmla="*/ 55 w 65"/>
                  <a:gd name="T9" fmla="*/ 46 h 67"/>
                  <a:gd name="T10" fmla="*/ 65 w 65"/>
                  <a:gd name="T11" fmla="*/ 0 h 67"/>
                  <a:gd name="T12" fmla="*/ 0 w 65"/>
                  <a:gd name="T13" fmla="*/ 8 h 67"/>
                  <a:gd name="T14" fmla="*/ 0 w 65"/>
                  <a:gd name="T15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0" y="8"/>
                    </a:moveTo>
                    <a:lnTo>
                      <a:pt x="6" y="40"/>
                    </a:lnTo>
                    <a:lnTo>
                      <a:pt x="34" y="29"/>
                    </a:lnTo>
                    <a:lnTo>
                      <a:pt x="34" y="67"/>
                    </a:lnTo>
                    <a:lnTo>
                      <a:pt x="55" y="46"/>
                    </a:lnTo>
                    <a:lnTo>
                      <a:pt x="6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9" name="Freeform 61"/>
              <p:cNvSpPr>
                <a:spLocks/>
              </p:cNvSpPr>
              <p:nvPr/>
            </p:nvSpPr>
            <p:spPr bwMode="auto">
              <a:xfrm>
                <a:off x="2649" y="1092"/>
                <a:ext cx="15" cy="36"/>
              </a:xfrm>
              <a:custGeom>
                <a:avLst/>
                <a:gdLst>
                  <a:gd name="T0" fmla="*/ 0 w 25"/>
                  <a:gd name="T1" fmla="*/ 10 h 65"/>
                  <a:gd name="T2" fmla="*/ 25 w 25"/>
                  <a:gd name="T3" fmla="*/ 65 h 65"/>
                  <a:gd name="T4" fmla="*/ 25 w 25"/>
                  <a:gd name="T5" fmla="*/ 0 h 65"/>
                  <a:gd name="T6" fmla="*/ 0 w 25"/>
                  <a:gd name="T7" fmla="*/ 10 h 65"/>
                  <a:gd name="T8" fmla="*/ 0 w 25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10"/>
                    </a:moveTo>
                    <a:lnTo>
                      <a:pt x="25" y="65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0" name="Freeform 62"/>
              <p:cNvSpPr>
                <a:spLocks/>
              </p:cNvSpPr>
              <p:nvPr/>
            </p:nvSpPr>
            <p:spPr bwMode="auto">
              <a:xfrm>
                <a:off x="2962" y="1089"/>
                <a:ext cx="14" cy="36"/>
              </a:xfrm>
              <a:custGeom>
                <a:avLst/>
                <a:gdLst>
                  <a:gd name="T0" fmla="*/ 0 w 21"/>
                  <a:gd name="T1" fmla="*/ 9 h 62"/>
                  <a:gd name="T2" fmla="*/ 21 w 21"/>
                  <a:gd name="T3" fmla="*/ 62 h 62"/>
                  <a:gd name="T4" fmla="*/ 21 w 21"/>
                  <a:gd name="T5" fmla="*/ 0 h 62"/>
                  <a:gd name="T6" fmla="*/ 0 w 21"/>
                  <a:gd name="T7" fmla="*/ 9 h 62"/>
                  <a:gd name="T8" fmla="*/ 0 w 21"/>
                  <a:gd name="T9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2">
                    <a:moveTo>
                      <a:pt x="0" y="9"/>
                    </a:moveTo>
                    <a:lnTo>
                      <a:pt x="21" y="6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1" name="Freeform 63"/>
              <p:cNvSpPr>
                <a:spLocks/>
              </p:cNvSpPr>
              <p:nvPr/>
            </p:nvSpPr>
            <p:spPr bwMode="auto">
              <a:xfrm>
                <a:off x="2996" y="1094"/>
                <a:ext cx="36" cy="39"/>
              </a:xfrm>
              <a:custGeom>
                <a:avLst/>
                <a:gdLst>
                  <a:gd name="T0" fmla="*/ 10 w 59"/>
                  <a:gd name="T1" fmla="*/ 0 h 69"/>
                  <a:gd name="T2" fmla="*/ 0 w 59"/>
                  <a:gd name="T3" fmla="*/ 32 h 69"/>
                  <a:gd name="T4" fmla="*/ 25 w 59"/>
                  <a:gd name="T5" fmla="*/ 32 h 69"/>
                  <a:gd name="T6" fmla="*/ 25 w 59"/>
                  <a:gd name="T7" fmla="*/ 69 h 69"/>
                  <a:gd name="T8" fmla="*/ 50 w 59"/>
                  <a:gd name="T9" fmla="*/ 48 h 69"/>
                  <a:gd name="T10" fmla="*/ 59 w 59"/>
                  <a:gd name="T11" fmla="*/ 6 h 69"/>
                  <a:gd name="T12" fmla="*/ 10 w 59"/>
                  <a:gd name="T13" fmla="*/ 0 h 69"/>
                  <a:gd name="T14" fmla="*/ 10 w 59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9">
                    <a:moveTo>
                      <a:pt x="10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0" y="48"/>
                    </a:lnTo>
                    <a:lnTo>
                      <a:pt x="59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2" name="Freeform 64"/>
              <p:cNvSpPr>
                <a:spLocks/>
              </p:cNvSpPr>
              <p:nvPr/>
            </p:nvSpPr>
            <p:spPr bwMode="auto">
              <a:xfrm>
                <a:off x="2832" y="1269"/>
                <a:ext cx="129" cy="45"/>
              </a:xfrm>
              <a:custGeom>
                <a:avLst/>
                <a:gdLst>
                  <a:gd name="T0" fmla="*/ 103 w 203"/>
                  <a:gd name="T1" fmla="*/ 25 h 80"/>
                  <a:gd name="T2" fmla="*/ 0 w 203"/>
                  <a:gd name="T3" fmla="*/ 74 h 80"/>
                  <a:gd name="T4" fmla="*/ 57 w 203"/>
                  <a:gd name="T5" fmla="*/ 80 h 80"/>
                  <a:gd name="T6" fmla="*/ 106 w 203"/>
                  <a:gd name="T7" fmla="*/ 55 h 80"/>
                  <a:gd name="T8" fmla="*/ 184 w 203"/>
                  <a:gd name="T9" fmla="*/ 65 h 80"/>
                  <a:gd name="T10" fmla="*/ 203 w 203"/>
                  <a:gd name="T11" fmla="*/ 15 h 80"/>
                  <a:gd name="T12" fmla="*/ 184 w 203"/>
                  <a:gd name="T13" fmla="*/ 0 h 80"/>
                  <a:gd name="T14" fmla="*/ 171 w 203"/>
                  <a:gd name="T15" fmla="*/ 46 h 80"/>
                  <a:gd name="T16" fmla="*/ 103 w 203"/>
                  <a:gd name="T17" fmla="*/ 25 h 80"/>
                  <a:gd name="T18" fmla="*/ 103 w 203"/>
                  <a:gd name="T19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80">
                    <a:moveTo>
                      <a:pt x="103" y="25"/>
                    </a:moveTo>
                    <a:lnTo>
                      <a:pt x="0" y="74"/>
                    </a:lnTo>
                    <a:lnTo>
                      <a:pt x="57" y="80"/>
                    </a:lnTo>
                    <a:lnTo>
                      <a:pt x="106" y="55"/>
                    </a:lnTo>
                    <a:lnTo>
                      <a:pt x="184" y="65"/>
                    </a:lnTo>
                    <a:lnTo>
                      <a:pt x="203" y="15"/>
                    </a:lnTo>
                    <a:lnTo>
                      <a:pt x="184" y="0"/>
                    </a:lnTo>
                    <a:lnTo>
                      <a:pt x="171" y="46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3" name="Freeform 65"/>
              <p:cNvSpPr>
                <a:spLocks/>
              </p:cNvSpPr>
              <p:nvPr/>
            </p:nvSpPr>
            <p:spPr bwMode="auto">
              <a:xfrm>
                <a:off x="2772" y="1288"/>
                <a:ext cx="45" cy="10"/>
              </a:xfrm>
              <a:custGeom>
                <a:avLst/>
                <a:gdLst>
                  <a:gd name="T0" fmla="*/ 72 w 72"/>
                  <a:gd name="T1" fmla="*/ 10 h 19"/>
                  <a:gd name="T2" fmla="*/ 38 w 72"/>
                  <a:gd name="T3" fmla="*/ 0 h 19"/>
                  <a:gd name="T4" fmla="*/ 0 w 72"/>
                  <a:gd name="T5" fmla="*/ 19 h 19"/>
                  <a:gd name="T6" fmla="*/ 72 w 72"/>
                  <a:gd name="T7" fmla="*/ 10 h 19"/>
                  <a:gd name="T8" fmla="*/ 72 w 7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">
                    <a:moveTo>
                      <a:pt x="72" y="1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72" y="10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4" name="Freeform 66"/>
              <p:cNvSpPr>
                <a:spLocks/>
              </p:cNvSpPr>
              <p:nvPr/>
            </p:nvSpPr>
            <p:spPr bwMode="auto">
              <a:xfrm>
                <a:off x="2657" y="1273"/>
                <a:ext cx="69" cy="106"/>
              </a:xfrm>
              <a:custGeom>
                <a:avLst/>
                <a:gdLst>
                  <a:gd name="T0" fmla="*/ 111 w 111"/>
                  <a:gd name="T1" fmla="*/ 0 h 182"/>
                  <a:gd name="T2" fmla="*/ 0 w 111"/>
                  <a:gd name="T3" fmla="*/ 95 h 182"/>
                  <a:gd name="T4" fmla="*/ 0 w 111"/>
                  <a:gd name="T5" fmla="*/ 182 h 182"/>
                  <a:gd name="T6" fmla="*/ 111 w 111"/>
                  <a:gd name="T7" fmla="*/ 0 h 182"/>
                  <a:gd name="T8" fmla="*/ 111 w 111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82">
                    <a:moveTo>
                      <a:pt x="111" y="0"/>
                    </a:moveTo>
                    <a:lnTo>
                      <a:pt x="0" y="95"/>
                    </a:lnTo>
                    <a:lnTo>
                      <a:pt x="0" y="182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5" name="Freeform 67"/>
              <p:cNvSpPr>
                <a:spLocks/>
              </p:cNvSpPr>
              <p:nvPr/>
            </p:nvSpPr>
            <p:spPr bwMode="auto">
              <a:xfrm>
                <a:off x="2976" y="1275"/>
                <a:ext cx="69" cy="104"/>
              </a:xfrm>
              <a:custGeom>
                <a:avLst/>
                <a:gdLst>
                  <a:gd name="T0" fmla="*/ 0 w 110"/>
                  <a:gd name="T1" fmla="*/ 0 h 178"/>
                  <a:gd name="T2" fmla="*/ 110 w 110"/>
                  <a:gd name="T3" fmla="*/ 129 h 178"/>
                  <a:gd name="T4" fmla="*/ 84 w 110"/>
                  <a:gd name="T5" fmla="*/ 178 h 178"/>
                  <a:gd name="T6" fmla="*/ 0 w 110"/>
                  <a:gd name="T7" fmla="*/ 0 h 178"/>
                  <a:gd name="T8" fmla="*/ 0 w 110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78">
                    <a:moveTo>
                      <a:pt x="0" y="0"/>
                    </a:moveTo>
                    <a:lnTo>
                      <a:pt x="110" y="129"/>
                    </a:lnTo>
                    <a:lnTo>
                      <a:pt x="84" y="1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6" name="Freeform 68"/>
              <p:cNvSpPr>
                <a:spLocks/>
              </p:cNvSpPr>
              <p:nvPr/>
            </p:nvSpPr>
            <p:spPr bwMode="auto">
              <a:xfrm>
                <a:off x="2697" y="1348"/>
                <a:ext cx="309" cy="34"/>
              </a:xfrm>
              <a:custGeom>
                <a:avLst/>
                <a:gdLst>
                  <a:gd name="T0" fmla="*/ 29 w 491"/>
                  <a:gd name="T1" fmla="*/ 23 h 61"/>
                  <a:gd name="T2" fmla="*/ 219 w 491"/>
                  <a:gd name="T3" fmla="*/ 23 h 61"/>
                  <a:gd name="T4" fmla="*/ 453 w 491"/>
                  <a:gd name="T5" fmla="*/ 27 h 61"/>
                  <a:gd name="T6" fmla="*/ 453 w 491"/>
                  <a:gd name="T7" fmla="*/ 61 h 61"/>
                  <a:gd name="T8" fmla="*/ 491 w 491"/>
                  <a:gd name="T9" fmla="*/ 27 h 61"/>
                  <a:gd name="T10" fmla="*/ 481 w 491"/>
                  <a:gd name="T11" fmla="*/ 10 h 61"/>
                  <a:gd name="T12" fmla="*/ 310 w 491"/>
                  <a:gd name="T13" fmla="*/ 0 h 61"/>
                  <a:gd name="T14" fmla="*/ 261 w 491"/>
                  <a:gd name="T15" fmla="*/ 13 h 61"/>
                  <a:gd name="T16" fmla="*/ 202 w 491"/>
                  <a:gd name="T17" fmla="*/ 0 h 61"/>
                  <a:gd name="T18" fmla="*/ 0 w 491"/>
                  <a:gd name="T19" fmla="*/ 8 h 61"/>
                  <a:gd name="T20" fmla="*/ 29 w 491"/>
                  <a:gd name="T21" fmla="*/ 23 h 61"/>
                  <a:gd name="T22" fmla="*/ 29 w 491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61">
                    <a:moveTo>
                      <a:pt x="29" y="23"/>
                    </a:moveTo>
                    <a:lnTo>
                      <a:pt x="219" y="23"/>
                    </a:lnTo>
                    <a:lnTo>
                      <a:pt x="453" y="27"/>
                    </a:lnTo>
                    <a:lnTo>
                      <a:pt x="453" y="61"/>
                    </a:lnTo>
                    <a:lnTo>
                      <a:pt x="491" y="27"/>
                    </a:lnTo>
                    <a:lnTo>
                      <a:pt x="481" y="10"/>
                    </a:lnTo>
                    <a:lnTo>
                      <a:pt x="310" y="0"/>
                    </a:lnTo>
                    <a:lnTo>
                      <a:pt x="261" y="13"/>
                    </a:lnTo>
                    <a:lnTo>
                      <a:pt x="202" y="0"/>
                    </a:lnTo>
                    <a:lnTo>
                      <a:pt x="0" y="8"/>
                    </a:lnTo>
                    <a:lnTo>
                      <a:pt x="29" y="23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7" name="Freeform 69"/>
              <p:cNvSpPr>
                <a:spLocks/>
              </p:cNvSpPr>
              <p:nvPr/>
            </p:nvSpPr>
            <p:spPr bwMode="auto">
              <a:xfrm>
                <a:off x="2705" y="1354"/>
                <a:ext cx="26" cy="27"/>
              </a:xfrm>
              <a:custGeom>
                <a:avLst/>
                <a:gdLst>
                  <a:gd name="T0" fmla="*/ 0 w 41"/>
                  <a:gd name="T1" fmla="*/ 0 h 49"/>
                  <a:gd name="T2" fmla="*/ 17 w 41"/>
                  <a:gd name="T3" fmla="*/ 36 h 49"/>
                  <a:gd name="T4" fmla="*/ 41 w 41"/>
                  <a:gd name="T5" fmla="*/ 49 h 49"/>
                  <a:gd name="T6" fmla="*/ 41 w 41"/>
                  <a:gd name="T7" fmla="*/ 5 h 49"/>
                  <a:gd name="T8" fmla="*/ 0 w 41"/>
                  <a:gd name="T9" fmla="*/ 0 h 49"/>
                  <a:gd name="T10" fmla="*/ 0 w 4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lnTo>
                      <a:pt x="17" y="36"/>
                    </a:lnTo>
                    <a:lnTo>
                      <a:pt x="41" y="49"/>
                    </a:lnTo>
                    <a:lnTo>
                      <a:pt x="4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8" name="Freeform 70"/>
              <p:cNvSpPr>
                <a:spLocks/>
              </p:cNvSpPr>
              <p:nvPr/>
            </p:nvSpPr>
            <p:spPr bwMode="auto">
              <a:xfrm>
                <a:off x="2739" y="1387"/>
                <a:ext cx="237" cy="30"/>
              </a:xfrm>
              <a:custGeom>
                <a:avLst/>
                <a:gdLst>
                  <a:gd name="T0" fmla="*/ 0 w 374"/>
                  <a:gd name="T1" fmla="*/ 0 h 52"/>
                  <a:gd name="T2" fmla="*/ 106 w 374"/>
                  <a:gd name="T3" fmla="*/ 33 h 52"/>
                  <a:gd name="T4" fmla="*/ 264 w 374"/>
                  <a:gd name="T5" fmla="*/ 33 h 52"/>
                  <a:gd name="T6" fmla="*/ 374 w 374"/>
                  <a:gd name="T7" fmla="*/ 2 h 52"/>
                  <a:gd name="T8" fmla="*/ 260 w 374"/>
                  <a:gd name="T9" fmla="*/ 52 h 52"/>
                  <a:gd name="T10" fmla="*/ 102 w 374"/>
                  <a:gd name="T11" fmla="*/ 52 h 52"/>
                  <a:gd name="T12" fmla="*/ 0 w 374"/>
                  <a:gd name="T13" fmla="*/ 0 h 52"/>
                  <a:gd name="T14" fmla="*/ 0 w 37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52">
                    <a:moveTo>
                      <a:pt x="0" y="0"/>
                    </a:moveTo>
                    <a:lnTo>
                      <a:pt x="106" y="33"/>
                    </a:lnTo>
                    <a:lnTo>
                      <a:pt x="264" y="33"/>
                    </a:lnTo>
                    <a:lnTo>
                      <a:pt x="374" y="2"/>
                    </a:lnTo>
                    <a:lnTo>
                      <a:pt x="260" y="52"/>
                    </a:lnTo>
                    <a:lnTo>
                      <a:pt x="102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9" name="Freeform 71"/>
              <p:cNvSpPr>
                <a:spLocks/>
              </p:cNvSpPr>
              <p:nvPr/>
            </p:nvSpPr>
            <p:spPr bwMode="auto">
              <a:xfrm>
                <a:off x="2727" y="1387"/>
                <a:ext cx="252" cy="65"/>
              </a:xfrm>
              <a:custGeom>
                <a:avLst/>
                <a:gdLst>
                  <a:gd name="T0" fmla="*/ 49 w 401"/>
                  <a:gd name="T1" fmla="*/ 59 h 114"/>
                  <a:gd name="T2" fmla="*/ 133 w 401"/>
                  <a:gd name="T3" fmla="*/ 114 h 114"/>
                  <a:gd name="T4" fmla="*/ 281 w 401"/>
                  <a:gd name="T5" fmla="*/ 114 h 114"/>
                  <a:gd name="T6" fmla="*/ 359 w 401"/>
                  <a:gd name="T7" fmla="*/ 54 h 114"/>
                  <a:gd name="T8" fmla="*/ 401 w 401"/>
                  <a:gd name="T9" fmla="*/ 10 h 114"/>
                  <a:gd name="T10" fmla="*/ 275 w 401"/>
                  <a:gd name="T11" fmla="*/ 90 h 114"/>
                  <a:gd name="T12" fmla="*/ 121 w 401"/>
                  <a:gd name="T13" fmla="*/ 90 h 114"/>
                  <a:gd name="T14" fmla="*/ 0 w 401"/>
                  <a:gd name="T15" fmla="*/ 0 h 114"/>
                  <a:gd name="T16" fmla="*/ 49 w 401"/>
                  <a:gd name="T17" fmla="*/ 59 h 114"/>
                  <a:gd name="T18" fmla="*/ 49 w 401"/>
                  <a:gd name="T19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114">
                    <a:moveTo>
                      <a:pt x="49" y="59"/>
                    </a:moveTo>
                    <a:lnTo>
                      <a:pt x="133" y="114"/>
                    </a:lnTo>
                    <a:lnTo>
                      <a:pt x="281" y="114"/>
                    </a:lnTo>
                    <a:lnTo>
                      <a:pt x="359" y="54"/>
                    </a:lnTo>
                    <a:lnTo>
                      <a:pt x="401" y="10"/>
                    </a:lnTo>
                    <a:lnTo>
                      <a:pt x="275" y="90"/>
                    </a:lnTo>
                    <a:lnTo>
                      <a:pt x="121" y="90"/>
                    </a:lnTo>
                    <a:lnTo>
                      <a:pt x="0" y="0"/>
                    </a:lnTo>
                    <a:lnTo>
                      <a:pt x="49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0" name="Freeform 72"/>
              <p:cNvSpPr>
                <a:spLocks/>
              </p:cNvSpPr>
              <p:nvPr/>
            </p:nvSpPr>
            <p:spPr bwMode="auto">
              <a:xfrm>
                <a:off x="2270" y="576"/>
                <a:ext cx="646" cy="1151"/>
              </a:xfrm>
              <a:custGeom>
                <a:avLst/>
                <a:gdLst>
                  <a:gd name="T0" fmla="*/ 1027 w 1027"/>
                  <a:gd name="T1" fmla="*/ 4 h 2004"/>
                  <a:gd name="T2" fmla="*/ 730 w 1027"/>
                  <a:gd name="T3" fmla="*/ 0 h 2004"/>
                  <a:gd name="T4" fmla="*/ 373 w 1027"/>
                  <a:gd name="T5" fmla="*/ 177 h 2004"/>
                  <a:gd name="T6" fmla="*/ 164 w 1027"/>
                  <a:gd name="T7" fmla="*/ 743 h 2004"/>
                  <a:gd name="T8" fmla="*/ 130 w 1027"/>
                  <a:gd name="T9" fmla="*/ 968 h 2004"/>
                  <a:gd name="T10" fmla="*/ 130 w 1027"/>
                  <a:gd name="T11" fmla="*/ 1513 h 2004"/>
                  <a:gd name="T12" fmla="*/ 65 w 1027"/>
                  <a:gd name="T13" fmla="*/ 1793 h 2004"/>
                  <a:gd name="T14" fmla="*/ 0 w 1027"/>
                  <a:gd name="T15" fmla="*/ 2004 h 2004"/>
                  <a:gd name="T16" fmla="*/ 287 w 1027"/>
                  <a:gd name="T17" fmla="*/ 2000 h 2004"/>
                  <a:gd name="T18" fmla="*/ 430 w 1027"/>
                  <a:gd name="T19" fmla="*/ 1789 h 2004"/>
                  <a:gd name="T20" fmla="*/ 421 w 1027"/>
                  <a:gd name="T21" fmla="*/ 1899 h 2004"/>
                  <a:gd name="T22" fmla="*/ 502 w 1027"/>
                  <a:gd name="T23" fmla="*/ 1608 h 2004"/>
                  <a:gd name="T24" fmla="*/ 533 w 1027"/>
                  <a:gd name="T25" fmla="*/ 1595 h 2004"/>
                  <a:gd name="T26" fmla="*/ 537 w 1027"/>
                  <a:gd name="T27" fmla="*/ 1819 h 2004"/>
                  <a:gd name="T28" fmla="*/ 605 w 1027"/>
                  <a:gd name="T29" fmla="*/ 2004 h 2004"/>
                  <a:gd name="T30" fmla="*/ 704 w 1027"/>
                  <a:gd name="T31" fmla="*/ 2004 h 2004"/>
                  <a:gd name="T32" fmla="*/ 584 w 1027"/>
                  <a:gd name="T33" fmla="*/ 1806 h 2004"/>
                  <a:gd name="T34" fmla="*/ 576 w 1027"/>
                  <a:gd name="T35" fmla="*/ 1599 h 2004"/>
                  <a:gd name="T36" fmla="*/ 687 w 1027"/>
                  <a:gd name="T37" fmla="*/ 1663 h 2004"/>
                  <a:gd name="T38" fmla="*/ 476 w 1027"/>
                  <a:gd name="T39" fmla="*/ 1462 h 2004"/>
                  <a:gd name="T40" fmla="*/ 421 w 1027"/>
                  <a:gd name="T41" fmla="*/ 1306 h 2004"/>
                  <a:gd name="T42" fmla="*/ 390 w 1027"/>
                  <a:gd name="T43" fmla="*/ 1350 h 2004"/>
                  <a:gd name="T44" fmla="*/ 390 w 1027"/>
                  <a:gd name="T45" fmla="*/ 1608 h 2004"/>
                  <a:gd name="T46" fmla="*/ 318 w 1027"/>
                  <a:gd name="T47" fmla="*/ 1874 h 2004"/>
                  <a:gd name="T48" fmla="*/ 314 w 1027"/>
                  <a:gd name="T49" fmla="*/ 1547 h 2004"/>
                  <a:gd name="T50" fmla="*/ 202 w 1027"/>
                  <a:gd name="T51" fmla="*/ 1831 h 2004"/>
                  <a:gd name="T52" fmla="*/ 185 w 1027"/>
                  <a:gd name="T53" fmla="*/ 1380 h 2004"/>
                  <a:gd name="T54" fmla="*/ 158 w 1027"/>
                  <a:gd name="T55" fmla="*/ 945 h 2004"/>
                  <a:gd name="T56" fmla="*/ 189 w 1027"/>
                  <a:gd name="T57" fmla="*/ 781 h 2004"/>
                  <a:gd name="T58" fmla="*/ 335 w 1027"/>
                  <a:gd name="T59" fmla="*/ 454 h 2004"/>
                  <a:gd name="T60" fmla="*/ 451 w 1027"/>
                  <a:gd name="T61" fmla="*/ 205 h 2004"/>
                  <a:gd name="T62" fmla="*/ 692 w 1027"/>
                  <a:gd name="T63" fmla="*/ 65 h 2004"/>
                  <a:gd name="T64" fmla="*/ 1027 w 1027"/>
                  <a:gd name="T65" fmla="*/ 4 h 2004"/>
                  <a:gd name="T66" fmla="*/ 1027 w 1027"/>
                  <a:gd name="T67" fmla="*/ 4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7" h="2004">
                    <a:moveTo>
                      <a:pt x="1027" y="4"/>
                    </a:moveTo>
                    <a:lnTo>
                      <a:pt x="730" y="0"/>
                    </a:lnTo>
                    <a:lnTo>
                      <a:pt x="373" y="177"/>
                    </a:lnTo>
                    <a:lnTo>
                      <a:pt x="164" y="743"/>
                    </a:lnTo>
                    <a:lnTo>
                      <a:pt x="130" y="968"/>
                    </a:lnTo>
                    <a:lnTo>
                      <a:pt x="130" y="1513"/>
                    </a:lnTo>
                    <a:lnTo>
                      <a:pt x="65" y="1793"/>
                    </a:lnTo>
                    <a:lnTo>
                      <a:pt x="0" y="2004"/>
                    </a:lnTo>
                    <a:lnTo>
                      <a:pt x="287" y="2000"/>
                    </a:lnTo>
                    <a:lnTo>
                      <a:pt x="430" y="1789"/>
                    </a:lnTo>
                    <a:lnTo>
                      <a:pt x="421" y="1899"/>
                    </a:lnTo>
                    <a:lnTo>
                      <a:pt x="502" y="1608"/>
                    </a:lnTo>
                    <a:lnTo>
                      <a:pt x="533" y="1595"/>
                    </a:lnTo>
                    <a:lnTo>
                      <a:pt x="537" y="1819"/>
                    </a:lnTo>
                    <a:lnTo>
                      <a:pt x="605" y="2004"/>
                    </a:lnTo>
                    <a:lnTo>
                      <a:pt x="704" y="2004"/>
                    </a:lnTo>
                    <a:lnTo>
                      <a:pt x="584" y="1806"/>
                    </a:lnTo>
                    <a:lnTo>
                      <a:pt x="576" y="1599"/>
                    </a:lnTo>
                    <a:lnTo>
                      <a:pt x="687" y="1663"/>
                    </a:lnTo>
                    <a:lnTo>
                      <a:pt x="476" y="1462"/>
                    </a:lnTo>
                    <a:lnTo>
                      <a:pt x="421" y="1306"/>
                    </a:lnTo>
                    <a:lnTo>
                      <a:pt x="390" y="1350"/>
                    </a:lnTo>
                    <a:lnTo>
                      <a:pt x="390" y="1608"/>
                    </a:lnTo>
                    <a:lnTo>
                      <a:pt x="318" y="1874"/>
                    </a:lnTo>
                    <a:lnTo>
                      <a:pt x="314" y="1547"/>
                    </a:lnTo>
                    <a:lnTo>
                      <a:pt x="202" y="1831"/>
                    </a:lnTo>
                    <a:lnTo>
                      <a:pt x="185" y="1380"/>
                    </a:lnTo>
                    <a:lnTo>
                      <a:pt x="158" y="945"/>
                    </a:lnTo>
                    <a:lnTo>
                      <a:pt x="189" y="781"/>
                    </a:lnTo>
                    <a:lnTo>
                      <a:pt x="335" y="454"/>
                    </a:lnTo>
                    <a:lnTo>
                      <a:pt x="451" y="205"/>
                    </a:lnTo>
                    <a:lnTo>
                      <a:pt x="692" y="65"/>
                    </a:lnTo>
                    <a:lnTo>
                      <a:pt x="1027" y="4"/>
                    </a:lnTo>
                    <a:lnTo>
                      <a:pt x="10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1" name="Freeform 73"/>
              <p:cNvSpPr>
                <a:spLocks/>
              </p:cNvSpPr>
              <p:nvPr/>
            </p:nvSpPr>
            <p:spPr bwMode="auto">
              <a:xfrm>
                <a:off x="2605" y="840"/>
                <a:ext cx="798" cy="887"/>
              </a:xfrm>
              <a:custGeom>
                <a:avLst/>
                <a:gdLst>
                  <a:gd name="T0" fmla="*/ 739 w 1266"/>
                  <a:gd name="T1" fmla="*/ 0 h 1544"/>
                  <a:gd name="T2" fmla="*/ 657 w 1266"/>
                  <a:gd name="T3" fmla="*/ 158 h 1544"/>
                  <a:gd name="T4" fmla="*/ 494 w 1266"/>
                  <a:gd name="T5" fmla="*/ 249 h 1544"/>
                  <a:gd name="T6" fmla="*/ 232 w 1266"/>
                  <a:gd name="T7" fmla="*/ 223 h 1544"/>
                  <a:gd name="T8" fmla="*/ 403 w 1266"/>
                  <a:gd name="T9" fmla="*/ 141 h 1544"/>
                  <a:gd name="T10" fmla="*/ 218 w 1266"/>
                  <a:gd name="T11" fmla="*/ 167 h 1544"/>
                  <a:gd name="T12" fmla="*/ 0 w 1266"/>
                  <a:gd name="T13" fmla="*/ 314 h 1544"/>
                  <a:gd name="T14" fmla="*/ 99 w 1266"/>
                  <a:gd name="T15" fmla="*/ 314 h 1544"/>
                  <a:gd name="T16" fmla="*/ 218 w 1266"/>
                  <a:gd name="T17" fmla="*/ 280 h 1544"/>
                  <a:gd name="T18" fmla="*/ 488 w 1266"/>
                  <a:gd name="T19" fmla="*/ 314 h 1544"/>
                  <a:gd name="T20" fmla="*/ 713 w 1266"/>
                  <a:gd name="T21" fmla="*/ 205 h 1544"/>
                  <a:gd name="T22" fmla="*/ 747 w 1266"/>
                  <a:gd name="T23" fmla="*/ 95 h 1544"/>
                  <a:gd name="T24" fmla="*/ 768 w 1266"/>
                  <a:gd name="T25" fmla="*/ 211 h 1544"/>
                  <a:gd name="T26" fmla="*/ 756 w 1266"/>
                  <a:gd name="T27" fmla="*/ 287 h 1544"/>
                  <a:gd name="T28" fmla="*/ 815 w 1266"/>
                  <a:gd name="T29" fmla="*/ 276 h 1544"/>
                  <a:gd name="T30" fmla="*/ 876 w 1266"/>
                  <a:gd name="T31" fmla="*/ 434 h 1544"/>
                  <a:gd name="T32" fmla="*/ 958 w 1266"/>
                  <a:gd name="T33" fmla="*/ 559 h 1544"/>
                  <a:gd name="T34" fmla="*/ 918 w 1266"/>
                  <a:gd name="T35" fmla="*/ 675 h 1544"/>
                  <a:gd name="T36" fmla="*/ 965 w 1266"/>
                  <a:gd name="T37" fmla="*/ 671 h 1544"/>
                  <a:gd name="T38" fmla="*/ 983 w 1266"/>
                  <a:gd name="T39" fmla="*/ 757 h 1544"/>
                  <a:gd name="T40" fmla="*/ 958 w 1266"/>
                  <a:gd name="T41" fmla="*/ 833 h 1544"/>
                  <a:gd name="T42" fmla="*/ 884 w 1266"/>
                  <a:gd name="T43" fmla="*/ 833 h 1544"/>
                  <a:gd name="T44" fmla="*/ 880 w 1266"/>
                  <a:gd name="T45" fmla="*/ 627 h 1544"/>
                  <a:gd name="T46" fmla="*/ 811 w 1266"/>
                  <a:gd name="T47" fmla="*/ 981 h 1544"/>
                  <a:gd name="T48" fmla="*/ 532 w 1266"/>
                  <a:gd name="T49" fmla="*/ 1255 h 1544"/>
                  <a:gd name="T50" fmla="*/ 224 w 1266"/>
                  <a:gd name="T51" fmla="*/ 1255 h 1544"/>
                  <a:gd name="T52" fmla="*/ 304 w 1266"/>
                  <a:gd name="T53" fmla="*/ 1306 h 1544"/>
                  <a:gd name="T54" fmla="*/ 524 w 1266"/>
                  <a:gd name="T55" fmla="*/ 1306 h 1544"/>
                  <a:gd name="T56" fmla="*/ 699 w 1266"/>
                  <a:gd name="T57" fmla="*/ 1139 h 1544"/>
                  <a:gd name="T58" fmla="*/ 699 w 1266"/>
                  <a:gd name="T59" fmla="*/ 1333 h 1544"/>
                  <a:gd name="T60" fmla="*/ 623 w 1266"/>
                  <a:gd name="T61" fmla="*/ 1544 h 1544"/>
                  <a:gd name="T62" fmla="*/ 760 w 1266"/>
                  <a:gd name="T63" fmla="*/ 1346 h 1544"/>
                  <a:gd name="T64" fmla="*/ 777 w 1266"/>
                  <a:gd name="T65" fmla="*/ 1238 h 1544"/>
                  <a:gd name="T66" fmla="*/ 743 w 1266"/>
                  <a:gd name="T67" fmla="*/ 1179 h 1544"/>
                  <a:gd name="T68" fmla="*/ 747 w 1266"/>
                  <a:gd name="T69" fmla="*/ 1104 h 1544"/>
                  <a:gd name="T70" fmla="*/ 811 w 1266"/>
                  <a:gd name="T71" fmla="*/ 1220 h 1544"/>
                  <a:gd name="T72" fmla="*/ 914 w 1266"/>
                  <a:gd name="T73" fmla="*/ 1340 h 1544"/>
                  <a:gd name="T74" fmla="*/ 988 w 1266"/>
                  <a:gd name="T75" fmla="*/ 1540 h 1544"/>
                  <a:gd name="T76" fmla="*/ 1266 w 1266"/>
                  <a:gd name="T77" fmla="*/ 1540 h 1544"/>
                  <a:gd name="T78" fmla="*/ 1163 w 1266"/>
                  <a:gd name="T79" fmla="*/ 1207 h 1544"/>
                  <a:gd name="T80" fmla="*/ 1125 w 1266"/>
                  <a:gd name="T81" fmla="*/ 894 h 1544"/>
                  <a:gd name="T82" fmla="*/ 1074 w 1266"/>
                  <a:gd name="T83" fmla="*/ 1234 h 1544"/>
                  <a:gd name="T84" fmla="*/ 992 w 1266"/>
                  <a:gd name="T85" fmla="*/ 1152 h 1544"/>
                  <a:gd name="T86" fmla="*/ 988 w 1266"/>
                  <a:gd name="T87" fmla="*/ 1329 h 1544"/>
                  <a:gd name="T88" fmla="*/ 914 w 1266"/>
                  <a:gd name="T89" fmla="*/ 1162 h 1544"/>
                  <a:gd name="T90" fmla="*/ 897 w 1266"/>
                  <a:gd name="T91" fmla="*/ 911 h 1544"/>
                  <a:gd name="T92" fmla="*/ 1053 w 1266"/>
                  <a:gd name="T93" fmla="*/ 804 h 1544"/>
                  <a:gd name="T94" fmla="*/ 1017 w 1266"/>
                  <a:gd name="T95" fmla="*/ 502 h 1544"/>
                  <a:gd name="T96" fmla="*/ 901 w 1266"/>
                  <a:gd name="T97" fmla="*/ 335 h 1544"/>
                  <a:gd name="T98" fmla="*/ 739 w 1266"/>
                  <a:gd name="T99" fmla="*/ 0 h 1544"/>
                  <a:gd name="T100" fmla="*/ 739 w 1266"/>
                  <a:gd name="T101" fmla="*/ 0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6" h="1544">
                    <a:moveTo>
                      <a:pt x="739" y="0"/>
                    </a:moveTo>
                    <a:lnTo>
                      <a:pt x="657" y="158"/>
                    </a:lnTo>
                    <a:lnTo>
                      <a:pt x="494" y="249"/>
                    </a:lnTo>
                    <a:lnTo>
                      <a:pt x="232" y="223"/>
                    </a:lnTo>
                    <a:lnTo>
                      <a:pt x="403" y="141"/>
                    </a:lnTo>
                    <a:lnTo>
                      <a:pt x="218" y="167"/>
                    </a:lnTo>
                    <a:lnTo>
                      <a:pt x="0" y="314"/>
                    </a:lnTo>
                    <a:lnTo>
                      <a:pt x="99" y="314"/>
                    </a:lnTo>
                    <a:lnTo>
                      <a:pt x="218" y="280"/>
                    </a:lnTo>
                    <a:lnTo>
                      <a:pt x="488" y="314"/>
                    </a:lnTo>
                    <a:lnTo>
                      <a:pt x="713" y="205"/>
                    </a:lnTo>
                    <a:lnTo>
                      <a:pt x="747" y="95"/>
                    </a:lnTo>
                    <a:lnTo>
                      <a:pt x="768" y="211"/>
                    </a:lnTo>
                    <a:lnTo>
                      <a:pt x="756" y="287"/>
                    </a:lnTo>
                    <a:lnTo>
                      <a:pt x="815" y="276"/>
                    </a:lnTo>
                    <a:lnTo>
                      <a:pt x="876" y="434"/>
                    </a:lnTo>
                    <a:lnTo>
                      <a:pt x="958" y="559"/>
                    </a:lnTo>
                    <a:lnTo>
                      <a:pt x="918" y="675"/>
                    </a:lnTo>
                    <a:lnTo>
                      <a:pt x="965" y="671"/>
                    </a:lnTo>
                    <a:lnTo>
                      <a:pt x="983" y="757"/>
                    </a:lnTo>
                    <a:lnTo>
                      <a:pt x="958" y="833"/>
                    </a:lnTo>
                    <a:lnTo>
                      <a:pt x="884" y="833"/>
                    </a:lnTo>
                    <a:lnTo>
                      <a:pt x="880" y="627"/>
                    </a:lnTo>
                    <a:lnTo>
                      <a:pt x="811" y="981"/>
                    </a:lnTo>
                    <a:lnTo>
                      <a:pt x="532" y="1255"/>
                    </a:lnTo>
                    <a:lnTo>
                      <a:pt x="224" y="1255"/>
                    </a:lnTo>
                    <a:lnTo>
                      <a:pt x="304" y="1306"/>
                    </a:lnTo>
                    <a:lnTo>
                      <a:pt x="524" y="1306"/>
                    </a:lnTo>
                    <a:lnTo>
                      <a:pt x="699" y="1139"/>
                    </a:lnTo>
                    <a:lnTo>
                      <a:pt x="699" y="1333"/>
                    </a:lnTo>
                    <a:lnTo>
                      <a:pt x="623" y="1544"/>
                    </a:lnTo>
                    <a:lnTo>
                      <a:pt x="760" y="1346"/>
                    </a:lnTo>
                    <a:lnTo>
                      <a:pt x="777" y="1238"/>
                    </a:lnTo>
                    <a:lnTo>
                      <a:pt x="743" y="1179"/>
                    </a:lnTo>
                    <a:lnTo>
                      <a:pt x="747" y="1104"/>
                    </a:lnTo>
                    <a:lnTo>
                      <a:pt x="811" y="1220"/>
                    </a:lnTo>
                    <a:lnTo>
                      <a:pt x="914" y="1340"/>
                    </a:lnTo>
                    <a:lnTo>
                      <a:pt x="988" y="1540"/>
                    </a:lnTo>
                    <a:lnTo>
                      <a:pt x="1266" y="1540"/>
                    </a:lnTo>
                    <a:lnTo>
                      <a:pt x="1163" y="1207"/>
                    </a:lnTo>
                    <a:lnTo>
                      <a:pt x="1125" y="894"/>
                    </a:lnTo>
                    <a:lnTo>
                      <a:pt x="1074" y="1234"/>
                    </a:lnTo>
                    <a:lnTo>
                      <a:pt x="992" y="1152"/>
                    </a:lnTo>
                    <a:lnTo>
                      <a:pt x="988" y="1329"/>
                    </a:lnTo>
                    <a:lnTo>
                      <a:pt x="914" y="1162"/>
                    </a:lnTo>
                    <a:lnTo>
                      <a:pt x="897" y="911"/>
                    </a:lnTo>
                    <a:lnTo>
                      <a:pt x="1053" y="804"/>
                    </a:lnTo>
                    <a:lnTo>
                      <a:pt x="1017" y="502"/>
                    </a:lnTo>
                    <a:lnTo>
                      <a:pt x="901" y="335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2" name="Freeform 74"/>
              <p:cNvSpPr>
                <a:spLocks/>
              </p:cNvSpPr>
              <p:nvPr/>
            </p:nvSpPr>
            <p:spPr bwMode="auto">
              <a:xfrm>
                <a:off x="2420" y="1038"/>
                <a:ext cx="155" cy="305"/>
              </a:xfrm>
              <a:custGeom>
                <a:avLst/>
                <a:gdLst>
                  <a:gd name="T0" fmla="*/ 245 w 245"/>
                  <a:gd name="T1" fmla="*/ 0 h 532"/>
                  <a:gd name="T2" fmla="*/ 167 w 245"/>
                  <a:gd name="T3" fmla="*/ 141 h 532"/>
                  <a:gd name="T4" fmla="*/ 57 w 245"/>
                  <a:gd name="T5" fmla="*/ 198 h 532"/>
                  <a:gd name="T6" fmla="*/ 82 w 245"/>
                  <a:gd name="T7" fmla="*/ 297 h 532"/>
                  <a:gd name="T8" fmla="*/ 143 w 245"/>
                  <a:gd name="T9" fmla="*/ 378 h 532"/>
                  <a:gd name="T10" fmla="*/ 74 w 245"/>
                  <a:gd name="T11" fmla="*/ 331 h 532"/>
                  <a:gd name="T12" fmla="*/ 40 w 245"/>
                  <a:gd name="T13" fmla="*/ 382 h 532"/>
                  <a:gd name="T14" fmla="*/ 95 w 245"/>
                  <a:gd name="T15" fmla="*/ 532 h 532"/>
                  <a:gd name="T16" fmla="*/ 51 w 245"/>
                  <a:gd name="T17" fmla="*/ 502 h 532"/>
                  <a:gd name="T18" fmla="*/ 0 w 245"/>
                  <a:gd name="T19" fmla="*/ 396 h 532"/>
                  <a:gd name="T20" fmla="*/ 17 w 245"/>
                  <a:gd name="T21" fmla="*/ 188 h 532"/>
                  <a:gd name="T22" fmla="*/ 146 w 245"/>
                  <a:gd name="T23" fmla="*/ 82 h 532"/>
                  <a:gd name="T24" fmla="*/ 245 w 245"/>
                  <a:gd name="T25" fmla="*/ 0 h 532"/>
                  <a:gd name="T26" fmla="*/ 245 w 24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532">
                    <a:moveTo>
                      <a:pt x="245" y="0"/>
                    </a:moveTo>
                    <a:lnTo>
                      <a:pt x="167" y="141"/>
                    </a:lnTo>
                    <a:lnTo>
                      <a:pt x="57" y="198"/>
                    </a:lnTo>
                    <a:lnTo>
                      <a:pt x="82" y="297"/>
                    </a:lnTo>
                    <a:lnTo>
                      <a:pt x="143" y="378"/>
                    </a:lnTo>
                    <a:lnTo>
                      <a:pt x="74" y="331"/>
                    </a:lnTo>
                    <a:lnTo>
                      <a:pt x="40" y="382"/>
                    </a:lnTo>
                    <a:lnTo>
                      <a:pt x="95" y="532"/>
                    </a:lnTo>
                    <a:lnTo>
                      <a:pt x="51" y="502"/>
                    </a:lnTo>
                    <a:lnTo>
                      <a:pt x="0" y="396"/>
                    </a:lnTo>
                    <a:lnTo>
                      <a:pt x="17" y="188"/>
                    </a:lnTo>
                    <a:lnTo>
                      <a:pt x="146" y="8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3" name="Freeform 75"/>
              <p:cNvSpPr>
                <a:spLocks/>
              </p:cNvSpPr>
              <p:nvPr/>
            </p:nvSpPr>
            <p:spPr bwMode="auto">
              <a:xfrm>
                <a:off x="2504" y="1081"/>
                <a:ext cx="26" cy="174"/>
              </a:xfrm>
              <a:custGeom>
                <a:avLst/>
                <a:gdLst>
                  <a:gd name="T0" fmla="*/ 0 w 40"/>
                  <a:gd name="T1" fmla="*/ 61 h 302"/>
                  <a:gd name="T2" fmla="*/ 40 w 40"/>
                  <a:gd name="T3" fmla="*/ 302 h 302"/>
                  <a:gd name="T4" fmla="*/ 40 w 40"/>
                  <a:gd name="T5" fmla="*/ 0 h 302"/>
                  <a:gd name="T6" fmla="*/ 0 w 40"/>
                  <a:gd name="T7" fmla="*/ 61 h 302"/>
                  <a:gd name="T8" fmla="*/ 0 w 40"/>
                  <a:gd name="T9" fmla="*/ 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2">
                    <a:moveTo>
                      <a:pt x="0" y="61"/>
                    </a:moveTo>
                    <a:lnTo>
                      <a:pt x="40" y="302"/>
                    </a:lnTo>
                    <a:lnTo>
                      <a:pt x="4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4" name="Freeform 76"/>
              <p:cNvSpPr>
                <a:spLocks/>
              </p:cNvSpPr>
              <p:nvPr/>
            </p:nvSpPr>
            <p:spPr bwMode="auto">
              <a:xfrm>
                <a:off x="2876" y="586"/>
                <a:ext cx="449" cy="617"/>
              </a:xfrm>
              <a:custGeom>
                <a:avLst/>
                <a:gdLst>
                  <a:gd name="T0" fmla="*/ 160 w 713"/>
                  <a:gd name="T1" fmla="*/ 0 h 1074"/>
                  <a:gd name="T2" fmla="*/ 310 w 713"/>
                  <a:gd name="T3" fmla="*/ 120 h 1074"/>
                  <a:gd name="T4" fmla="*/ 523 w 713"/>
                  <a:gd name="T5" fmla="*/ 266 h 1074"/>
                  <a:gd name="T6" fmla="*/ 639 w 713"/>
                  <a:gd name="T7" fmla="*/ 624 h 1074"/>
                  <a:gd name="T8" fmla="*/ 713 w 713"/>
                  <a:gd name="T9" fmla="*/ 1074 h 1074"/>
                  <a:gd name="T10" fmla="*/ 611 w 713"/>
                  <a:gd name="T11" fmla="*/ 654 h 1074"/>
                  <a:gd name="T12" fmla="*/ 468 w 713"/>
                  <a:gd name="T13" fmla="*/ 331 h 1074"/>
                  <a:gd name="T14" fmla="*/ 460 w 713"/>
                  <a:gd name="T15" fmla="*/ 474 h 1074"/>
                  <a:gd name="T16" fmla="*/ 331 w 713"/>
                  <a:gd name="T17" fmla="*/ 270 h 1074"/>
                  <a:gd name="T18" fmla="*/ 0 w 713"/>
                  <a:gd name="T19" fmla="*/ 426 h 1074"/>
                  <a:gd name="T20" fmla="*/ 236 w 713"/>
                  <a:gd name="T21" fmla="*/ 202 h 1074"/>
                  <a:gd name="T22" fmla="*/ 65 w 713"/>
                  <a:gd name="T23" fmla="*/ 181 h 1074"/>
                  <a:gd name="T24" fmla="*/ 225 w 713"/>
                  <a:gd name="T25" fmla="*/ 124 h 1074"/>
                  <a:gd name="T26" fmla="*/ 160 w 713"/>
                  <a:gd name="T27" fmla="*/ 0 h 1074"/>
                  <a:gd name="T28" fmla="*/ 160 w 713"/>
                  <a:gd name="T29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3" h="1074">
                    <a:moveTo>
                      <a:pt x="160" y="0"/>
                    </a:moveTo>
                    <a:lnTo>
                      <a:pt x="310" y="120"/>
                    </a:lnTo>
                    <a:lnTo>
                      <a:pt x="523" y="266"/>
                    </a:lnTo>
                    <a:lnTo>
                      <a:pt x="639" y="624"/>
                    </a:lnTo>
                    <a:lnTo>
                      <a:pt x="713" y="1074"/>
                    </a:lnTo>
                    <a:lnTo>
                      <a:pt x="611" y="654"/>
                    </a:lnTo>
                    <a:lnTo>
                      <a:pt x="468" y="331"/>
                    </a:lnTo>
                    <a:lnTo>
                      <a:pt x="460" y="474"/>
                    </a:lnTo>
                    <a:lnTo>
                      <a:pt x="331" y="270"/>
                    </a:lnTo>
                    <a:lnTo>
                      <a:pt x="0" y="426"/>
                    </a:lnTo>
                    <a:lnTo>
                      <a:pt x="236" y="202"/>
                    </a:lnTo>
                    <a:lnTo>
                      <a:pt x="65" y="181"/>
                    </a:lnTo>
                    <a:lnTo>
                      <a:pt x="225" y="124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5" name="Freeform 77"/>
              <p:cNvSpPr>
                <a:spLocks/>
              </p:cNvSpPr>
              <p:nvPr/>
            </p:nvSpPr>
            <p:spPr bwMode="auto">
              <a:xfrm>
                <a:off x="2476" y="1109"/>
                <a:ext cx="21" cy="86"/>
              </a:xfrm>
              <a:custGeom>
                <a:avLst/>
                <a:gdLst>
                  <a:gd name="T0" fmla="*/ 0 w 35"/>
                  <a:gd name="T1" fmla="*/ 34 h 150"/>
                  <a:gd name="T2" fmla="*/ 35 w 35"/>
                  <a:gd name="T3" fmla="*/ 150 h 150"/>
                  <a:gd name="T4" fmla="*/ 35 w 35"/>
                  <a:gd name="T5" fmla="*/ 0 h 150"/>
                  <a:gd name="T6" fmla="*/ 0 w 35"/>
                  <a:gd name="T7" fmla="*/ 34 h 150"/>
                  <a:gd name="T8" fmla="*/ 0 w 35"/>
                  <a:gd name="T9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0">
                    <a:moveTo>
                      <a:pt x="0" y="34"/>
                    </a:moveTo>
                    <a:lnTo>
                      <a:pt x="35" y="150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6" name="Freeform 78"/>
              <p:cNvSpPr>
                <a:spLocks/>
              </p:cNvSpPr>
              <p:nvPr/>
            </p:nvSpPr>
            <p:spPr bwMode="auto">
              <a:xfrm>
                <a:off x="2462" y="1257"/>
                <a:ext cx="80" cy="109"/>
              </a:xfrm>
              <a:custGeom>
                <a:avLst/>
                <a:gdLst>
                  <a:gd name="T0" fmla="*/ 0 w 129"/>
                  <a:gd name="T1" fmla="*/ 0 h 190"/>
                  <a:gd name="T2" fmla="*/ 64 w 129"/>
                  <a:gd name="T3" fmla="*/ 61 h 190"/>
                  <a:gd name="T4" fmla="*/ 68 w 129"/>
                  <a:gd name="T5" fmla="*/ 95 h 190"/>
                  <a:gd name="T6" fmla="*/ 121 w 129"/>
                  <a:gd name="T7" fmla="*/ 86 h 190"/>
                  <a:gd name="T8" fmla="*/ 129 w 129"/>
                  <a:gd name="T9" fmla="*/ 190 h 190"/>
                  <a:gd name="T10" fmla="*/ 43 w 129"/>
                  <a:gd name="T11" fmla="*/ 154 h 190"/>
                  <a:gd name="T12" fmla="*/ 64 w 129"/>
                  <a:gd name="T13" fmla="*/ 116 h 190"/>
                  <a:gd name="T14" fmla="*/ 0 w 129"/>
                  <a:gd name="T15" fmla="*/ 0 h 190"/>
                  <a:gd name="T16" fmla="*/ 0 w 129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90">
                    <a:moveTo>
                      <a:pt x="0" y="0"/>
                    </a:moveTo>
                    <a:lnTo>
                      <a:pt x="64" y="61"/>
                    </a:lnTo>
                    <a:lnTo>
                      <a:pt x="68" y="95"/>
                    </a:lnTo>
                    <a:lnTo>
                      <a:pt x="121" y="86"/>
                    </a:lnTo>
                    <a:lnTo>
                      <a:pt x="129" y="190"/>
                    </a:lnTo>
                    <a:lnTo>
                      <a:pt x="43" y="154"/>
                    </a:lnTo>
                    <a:lnTo>
                      <a:pt x="64" y="1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7" name="Freeform 79"/>
              <p:cNvSpPr>
                <a:spLocks/>
              </p:cNvSpPr>
              <p:nvPr/>
            </p:nvSpPr>
            <p:spPr bwMode="auto">
              <a:xfrm>
                <a:off x="3155" y="1257"/>
                <a:ext cx="45" cy="75"/>
              </a:xfrm>
              <a:custGeom>
                <a:avLst/>
                <a:gdLst>
                  <a:gd name="T0" fmla="*/ 73 w 73"/>
                  <a:gd name="T1" fmla="*/ 0 h 129"/>
                  <a:gd name="T2" fmla="*/ 46 w 73"/>
                  <a:gd name="T3" fmla="*/ 61 h 129"/>
                  <a:gd name="T4" fmla="*/ 0 w 73"/>
                  <a:gd name="T5" fmla="*/ 61 h 129"/>
                  <a:gd name="T6" fmla="*/ 0 w 73"/>
                  <a:gd name="T7" fmla="*/ 129 h 129"/>
                  <a:gd name="T8" fmla="*/ 46 w 73"/>
                  <a:gd name="T9" fmla="*/ 126 h 129"/>
                  <a:gd name="T10" fmla="*/ 73 w 73"/>
                  <a:gd name="T11" fmla="*/ 0 h 129"/>
                  <a:gd name="T12" fmla="*/ 73 w 73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9">
                    <a:moveTo>
                      <a:pt x="73" y="0"/>
                    </a:moveTo>
                    <a:lnTo>
                      <a:pt x="46" y="61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46" y="126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8" name="Freeform 80"/>
              <p:cNvSpPr>
                <a:spLocks/>
              </p:cNvSpPr>
              <p:nvPr/>
            </p:nvSpPr>
            <p:spPr bwMode="auto">
              <a:xfrm>
                <a:off x="3157" y="1081"/>
                <a:ext cx="30" cy="86"/>
              </a:xfrm>
              <a:custGeom>
                <a:avLst/>
                <a:gdLst>
                  <a:gd name="T0" fmla="*/ 0 w 48"/>
                  <a:gd name="T1" fmla="*/ 0 h 150"/>
                  <a:gd name="T2" fmla="*/ 0 w 48"/>
                  <a:gd name="T3" fmla="*/ 150 h 150"/>
                  <a:gd name="T4" fmla="*/ 48 w 48"/>
                  <a:gd name="T5" fmla="*/ 53 h 150"/>
                  <a:gd name="T6" fmla="*/ 0 w 48"/>
                  <a:gd name="T7" fmla="*/ 0 h 150"/>
                  <a:gd name="T8" fmla="*/ 0 w 4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0">
                    <a:moveTo>
                      <a:pt x="0" y="0"/>
                    </a:moveTo>
                    <a:lnTo>
                      <a:pt x="0" y="150"/>
                    </a:lnTo>
                    <a:lnTo>
                      <a:pt x="48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9" name="Freeform 81"/>
              <p:cNvSpPr>
                <a:spLocks/>
              </p:cNvSpPr>
              <p:nvPr/>
            </p:nvSpPr>
            <p:spPr bwMode="auto">
              <a:xfrm>
                <a:off x="2596" y="1306"/>
                <a:ext cx="19" cy="43"/>
              </a:xfrm>
              <a:custGeom>
                <a:avLst/>
                <a:gdLst>
                  <a:gd name="T0" fmla="*/ 0 w 31"/>
                  <a:gd name="T1" fmla="*/ 0 h 74"/>
                  <a:gd name="T2" fmla="*/ 31 w 31"/>
                  <a:gd name="T3" fmla="*/ 47 h 74"/>
                  <a:gd name="T4" fmla="*/ 10 w 31"/>
                  <a:gd name="T5" fmla="*/ 74 h 74"/>
                  <a:gd name="T6" fmla="*/ 0 w 31"/>
                  <a:gd name="T7" fmla="*/ 0 h 74"/>
                  <a:gd name="T8" fmla="*/ 0 w 3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4">
                    <a:moveTo>
                      <a:pt x="0" y="0"/>
                    </a:moveTo>
                    <a:lnTo>
                      <a:pt x="31" y="47"/>
                    </a:lnTo>
                    <a:lnTo>
                      <a:pt x="10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0" name="Freeform 82"/>
              <p:cNvSpPr>
                <a:spLocks/>
              </p:cNvSpPr>
              <p:nvPr/>
            </p:nvSpPr>
            <p:spPr bwMode="auto">
              <a:xfrm>
                <a:off x="3068" y="1304"/>
                <a:ext cx="21" cy="56"/>
              </a:xfrm>
              <a:custGeom>
                <a:avLst/>
                <a:gdLst>
                  <a:gd name="T0" fmla="*/ 34 w 34"/>
                  <a:gd name="T1" fmla="*/ 0 h 99"/>
                  <a:gd name="T2" fmla="*/ 0 w 34"/>
                  <a:gd name="T3" fmla="*/ 61 h 99"/>
                  <a:gd name="T4" fmla="*/ 17 w 34"/>
                  <a:gd name="T5" fmla="*/ 99 h 99"/>
                  <a:gd name="T6" fmla="*/ 34 w 34"/>
                  <a:gd name="T7" fmla="*/ 0 h 99"/>
                  <a:gd name="T8" fmla="*/ 34 w 3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9">
                    <a:moveTo>
                      <a:pt x="34" y="0"/>
                    </a:moveTo>
                    <a:lnTo>
                      <a:pt x="0" y="61"/>
                    </a:lnTo>
                    <a:lnTo>
                      <a:pt x="17" y="9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1" name="Freeform 83"/>
              <p:cNvSpPr>
                <a:spLocks/>
              </p:cNvSpPr>
              <p:nvPr/>
            </p:nvSpPr>
            <p:spPr bwMode="auto">
              <a:xfrm>
                <a:off x="1392" y="2155"/>
                <a:ext cx="302" cy="410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2" name="Freeform 84"/>
              <p:cNvSpPr>
                <a:spLocks/>
              </p:cNvSpPr>
              <p:nvPr/>
            </p:nvSpPr>
            <p:spPr bwMode="auto">
              <a:xfrm>
                <a:off x="1466" y="2155"/>
                <a:ext cx="283" cy="245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3" name="Freeform 85"/>
              <p:cNvSpPr>
                <a:spLocks/>
              </p:cNvSpPr>
              <p:nvPr/>
            </p:nvSpPr>
            <p:spPr bwMode="auto">
              <a:xfrm>
                <a:off x="3919" y="2143"/>
                <a:ext cx="376" cy="396"/>
              </a:xfrm>
              <a:custGeom>
                <a:avLst/>
                <a:gdLst>
                  <a:gd name="T0" fmla="*/ 597 w 597"/>
                  <a:gd name="T1" fmla="*/ 99 h 690"/>
                  <a:gd name="T2" fmla="*/ 557 w 597"/>
                  <a:gd name="T3" fmla="*/ 13 h 690"/>
                  <a:gd name="T4" fmla="*/ 430 w 597"/>
                  <a:gd name="T5" fmla="*/ 0 h 690"/>
                  <a:gd name="T6" fmla="*/ 147 w 597"/>
                  <a:gd name="T7" fmla="*/ 85 h 690"/>
                  <a:gd name="T8" fmla="*/ 15 w 597"/>
                  <a:gd name="T9" fmla="*/ 182 h 690"/>
                  <a:gd name="T10" fmla="*/ 21 w 597"/>
                  <a:gd name="T11" fmla="*/ 237 h 690"/>
                  <a:gd name="T12" fmla="*/ 0 w 597"/>
                  <a:gd name="T13" fmla="*/ 315 h 690"/>
                  <a:gd name="T14" fmla="*/ 12 w 597"/>
                  <a:gd name="T15" fmla="*/ 357 h 690"/>
                  <a:gd name="T16" fmla="*/ 105 w 597"/>
                  <a:gd name="T17" fmla="*/ 403 h 690"/>
                  <a:gd name="T18" fmla="*/ 139 w 597"/>
                  <a:gd name="T19" fmla="*/ 511 h 690"/>
                  <a:gd name="T20" fmla="*/ 243 w 597"/>
                  <a:gd name="T21" fmla="*/ 570 h 690"/>
                  <a:gd name="T22" fmla="*/ 274 w 597"/>
                  <a:gd name="T23" fmla="*/ 675 h 690"/>
                  <a:gd name="T24" fmla="*/ 443 w 597"/>
                  <a:gd name="T25" fmla="*/ 690 h 690"/>
                  <a:gd name="T26" fmla="*/ 555 w 597"/>
                  <a:gd name="T27" fmla="*/ 604 h 690"/>
                  <a:gd name="T28" fmla="*/ 557 w 597"/>
                  <a:gd name="T29" fmla="*/ 557 h 690"/>
                  <a:gd name="T30" fmla="*/ 487 w 597"/>
                  <a:gd name="T31" fmla="*/ 619 h 690"/>
                  <a:gd name="T32" fmla="*/ 399 w 597"/>
                  <a:gd name="T33" fmla="*/ 640 h 690"/>
                  <a:gd name="T34" fmla="*/ 302 w 597"/>
                  <a:gd name="T35" fmla="*/ 580 h 690"/>
                  <a:gd name="T36" fmla="*/ 449 w 597"/>
                  <a:gd name="T37" fmla="*/ 574 h 690"/>
                  <a:gd name="T38" fmla="*/ 542 w 597"/>
                  <a:gd name="T39" fmla="*/ 507 h 690"/>
                  <a:gd name="T40" fmla="*/ 304 w 597"/>
                  <a:gd name="T41" fmla="*/ 543 h 690"/>
                  <a:gd name="T42" fmla="*/ 162 w 597"/>
                  <a:gd name="T43" fmla="*/ 492 h 690"/>
                  <a:gd name="T44" fmla="*/ 131 w 597"/>
                  <a:gd name="T45" fmla="*/ 407 h 690"/>
                  <a:gd name="T46" fmla="*/ 413 w 597"/>
                  <a:gd name="T47" fmla="*/ 429 h 690"/>
                  <a:gd name="T48" fmla="*/ 515 w 597"/>
                  <a:gd name="T49" fmla="*/ 388 h 690"/>
                  <a:gd name="T50" fmla="*/ 88 w 597"/>
                  <a:gd name="T51" fmla="*/ 353 h 690"/>
                  <a:gd name="T52" fmla="*/ 34 w 597"/>
                  <a:gd name="T53" fmla="*/ 308 h 690"/>
                  <a:gd name="T54" fmla="*/ 53 w 597"/>
                  <a:gd name="T55" fmla="*/ 272 h 690"/>
                  <a:gd name="T56" fmla="*/ 405 w 597"/>
                  <a:gd name="T57" fmla="*/ 226 h 690"/>
                  <a:gd name="T58" fmla="*/ 67 w 597"/>
                  <a:gd name="T59" fmla="*/ 209 h 690"/>
                  <a:gd name="T60" fmla="*/ 188 w 597"/>
                  <a:gd name="T61" fmla="*/ 120 h 690"/>
                  <a:gd name="T62" fmla="*/ 491 w 597"/>
                  <a:gd name="T63" fmla="*/ 44 h 690"/>
                  <a:gd name="T64" fmla="*/ 597 w 597"/>
                  <a:gd name="T65" fmla="*/ 99 h 690"/>
                  <a:gd name="T66" fmla="*/ 597 w 597"/>
                  <a:gd name="T67" fmla="*/ 9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7" h="690">
                    <a:moveTo>
                      <a:pt x="597" y="99"/>
                    </a:moveTo>
                    <a:lnTo>
                      <a:pt x="557" y="13"/>
                    </a:lnTo>
                    <a:lnTo>
                      <a:pt x="430" y="0"/>
                    </a:lnTo>
                    <a:lnTo>
                      <a:pt x="147" y="85"/>
                    </a:lnTo>
                    <a:lnTo>
                      <a:pt x="15" y="182"/>
                    </a:lnTo>
                    <a:lnTo>
                      <a:pt x="21" y="237"/>
                    </a:lnTo>
                    <a:lnTo>
                      <a:pt x="0" y="315"/>
                    </a:lnTo>
                    <a:lnTo>
                      <a:pt x="12" y="357"/>
                    </a:lnTo>
                    <a:lnTo>
                      <a:pt x="105" y="403"/>
                    </a:lnTo>
                    <a:lnTo>
                      <a:pt x="139" y="511"/>
                    </a:lnTo>
                    <a:lnTo>
                      <a:pt x="243" y="570"/>
                    </a:lnTo>
                    <a:lnTo>
                      <a:pt x="274" y="675"/>
                    </a:lnTo>
                    <a:lnTo>
                      <a:pt x="443" y="690"/>
                    </a:lnTo>
                    <a:lnTo>
                      <a:pt x="555" y="604"/>
                    </a:lnTo>
                    <a:lnTo>
                      <a:pt x="557" y="557"/>
                    </a:lnTo>
                    <a:lnTo>
                      <a:pt x="487" y="619"/>
                    </a:lnTo>
                    <a:lnTo>
                      <a:pt x="399" y="640"/>
                    </a:lnTo>
                    <a:lnTo>
                      <a:pt x="302" y="580"/>
                    </a:lnTo>
                    <a:lnTo>
                      <a:pt x="449" y="574"/>
                    </a:lnTo>
                    <a:lnTo>
                      <a:pt x="542" y="507"/>
                    </a:lnTo>
                    <a:lnTo>
                      <a:pt x="304" y="543"/>
                    </a:lnTo>
                    <a:lnTo>
                      <a:pt x="162" y="492"/>
                    </a:lnTo>
                    <a:lnTo>
                      <a:pt x="131" y="407"/>
                    </a:lnTo>
                    <a:lnTo>
                      <a:pt x="413" y="429"/>
                    </a:lnTo>
                    <a:lnTo>
                      <a:pt x="515" y="388"/>
                    </a:lnTo>
                    <a:lnTo>
                      <a:pt x="88" y="353"/>
                    </a:lnTo>
                    <a:lnTo>
                      <a:pt x="34" y="308"/>
                    </a:lnTo>
                    <a:lnTo>
                      <a:pt x="53" y="272"/>
                    </a:lnTo>
                    <a:lnTo>
                      <a:pt x="405" y="226"/>
                    </a:lnTo>
                    <a:lnTo>
                      <a:pt x="67" y="209"/>
                    </a:lnTo>
                    <a:lnTo>
                      <a:pt x="188" y="120"/>
                    </a:lnTo>
                    <a:lnTo>
                      <a:pt x="491" y="44"/>
                    </a:lnTo>
                    <a:lnTo>
                      <a:pt x="597" y="99"/>
                    </a:lnTo>
                    <a:lnTo>
                      <a:pt x="59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4" name="Freeform 86"/>
              <p:cNvSpPr>
                <a:spLocks/>
              </p:cNvSpPr>
              <p:nvPr/>
            </p:nvSpPr>
            <p:spPr bwMode="auto">
              <a:xfrm>
                <a:off x="4243" y="2209"/>
                <a:ext cx="77" cy="215"/>
              </a:xfrm>
              <a:custGeom>
                <a:avLst/>
                <a:gdLst>
                  <a:gd name="T0" fmla="*/ 59 w 122"/>
                  <a:gd name="T1" fmla="*/ 0 h 374"/>
                  <a:gd name="T2" fmla="*/ 0 w 122"/>
                  <a:gd name="T3" fmla="*/ 80 h 374"/>
                  <a:gd name="T4" fmla="*/ 80 w 122"/>
                  <a:gd name="T5" fmla="*/ 173 h 374"/>
                  <a:gd name="T6" fmla="*/ 80 w 122"/>
                  <a:gd name="T7" fmla="*/ 230 h 374"/>
                  <a:gd name="T8" fmla="*/ 44 w 122"/>
                  <a:gd name="T9" fmla="*/ 275 h 374"/>
                  <a:gd name="T10" fmla="*/ 55 w 122"/>
                  <a:gd name="T11" fmla="*/ 374 h 374"/>
                  <a:gd name="T12" fmla="*/ 90 w 122"/>
                  <a:gd name="T13" fmla="*/ 287 h 374"/>
                  <a:gd name="T14" fmla="*/ 122 w 122"/>
                  <a:gd name="T15" fmla="*/ 218 h 374"/>
                  <a:gd name="T16" fmla="*/ 122 w 122"/>
                  <a:gd name="T17" fmla="*/ 146 h 374"/>
                  <a:gd name="T18" fmla="*/ 65 w 122"/>
                  <a:gd name="T19" fmla="*/ 62 h 374"/>
                  <a:gd name="T20" fmla="*/ 59 w 122"/>
                  <a:gd name="T21" fmla="*/ 0 h 374"/>
                  <a:gd name="T22" fmla="*/ 59 w 122"/>
                  <a:gd name="T2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374">
                    <a:moveTo>
                      <a:pt x="59" y="0"/>
                    </a:moveTo>
                    <a:lnTo>
                      <a:pt x="0" y="80"/>
                    </a:lnTo>
                    <a:lnTo>
                      <a:pt x="80" y="173"/>
                    </a:lnTo>
                    <a:lnTo>
                      <a:pt x="80" y="230"/>
                    </a:lnTo>
                    <a:lnTo>
                      <a:pt x="44" y="275"/>
                    </a:lnTo>
                    <a:lnTo>
                      <a:pt x="55" y="374"/>
                    </a:lnTo>
                    <a:lnTo>
                      <a:pt x="90" y="287"/>
                    </a:lnTo>
                    <a:lnTo>
                      <a:pt x="122" y="218"/>
                    </a:lnTo>
                    <a:lnTo>
                      <a:pt x="122" y="146"/>
                    </a:lnTo>
                    <a:lnTo>
                      <a:pt x="65" y="6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5" name="Freeform 87"/>
              <p:cNvSpPr>
                <a:spLocks/>
              </p:cNvSpPr>
              <p:nvPr/>
            </p:nvSpPr>
            <p:spPr bwMode="auto">
              <a:xfrm>
                <a:off x="1529" y="1700"/>
                <a:ext cx="2647" cy="466"/>
              </a:xfrm>
              <a:custGeom>
                <a:avLst/>
                <a:gdLst>
                  <a:gd name="T0" fmla="*/ 0 w 4201"/>
                  <a:gd name="T1" fmla="*/ 800 h 810"/>
                  <a:gd name="T2" fmla="*/ 0 w 4201"/>
                  <a:gd name="T3" fmla="*/ 0 h 810"/>
                  <a:gd name="T4" fmla="*/ 4201 w 4201"/>
                  <a:gd name="T5" fmla="*/ 0 h 810"/>
                  <a:gd name="T6" fmla="*/ 4201 w 4201"/>
                  <a:gd name="T7" fmla="*/ 785 h 810"/>
                  <a:gd name="T8" fmla="*/ 4134 w 4201"/>
                  <a:gd name="T9" fmla="*/ 810 h 810"/>
                  <a:gd name="T10" fmla="*/ 4134 w 4201"/>
                  <a:gd name="T11" fmla="*/ 66 h 810"/>
                  <a:gd name="T12" fmla="*/ 74 w 4201"/>
                  <a:gd name="T13" fmla="*/ 66 h 810"/>
                  <a:gd name="T14" fmla="*/ 74 w 4201"/>
                  <a:gd name="T15" fmla="*/ 810 h 810"/>
                  <a:gd name="T16" fmla="*/ 0 w 4201"/>
                  <a:gd name="T17" fmla="*/ 800 h 810"/>
                  <a:gd name="T18" fmla="*/ 0 w 4201"/>
                  <a:gd name="T19" fmla="*/ 80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1" h="810">
                    <a:moveTo>
                      <a:pt x="0" y="800"/>
                    </a:moveTo>
                    <a:lnTo>
                      <a:pt x="0" y="0"/>
                    </a:lnTo>
                    <a:lnTo>
                      <a:pt x="4201" y="0"/>
                    </a:lnTo>
                    <a:lnTo>
                      <a:pt x="4201" y="785"/>
                    </a:lnTo>
                    <a:lnTo>
                      <a:pt x="4134" y="810"/>
                    </a:lnTo>
                    <a:lnTo>
                      <a:pt x="4134" y="66"/>
                    </a:lnTo>
                    <a:lnTo>
                      <a:pt x="74" y="66"/>
                    </a:lnTo>
                    <a:lnTo>
                      <a:pt x="74" y="8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6" name="Freeform 88"/>
              <p:cNvSpPr>
                <a:spLocks/>
              </p:cNvSpPr>
              <p:nvPr/>
            </p:nvSpPr>
            <p:spPr bwMode="auto">
              <a:xfrm>
                <a:off x="1526" y="2522"/>
                <a:ext cx="2644" cy="521"/>
              </a:xfrm>
              <a:custGeom>
                <a:avLst/>
                <a:gdLst>
                  <a:gd name="T0" fmla="*/ 0 w 4199"/>
                  <a:gd name="T1" fmla="*/ 50 h 909"/>
                  <a:gd name="T2" fmla="*/ 0 w 4199"/>
                  <a:gd name="T3" fmla="*/ 909 h 909"/>
                  <a:gd name="T4" fmla="*/ 4199 w 4199"/>
                  <a:gd name="T5" fmla="*/ 909 h 909"/>
                  <a:gd name="T6" fmla="*/ 4199 w 4199"/>
                  <a:gd name="T7" fmla="*/ 0 h 909"/>
                  <a:gd name="T8" fmla="*/ 4142 w 4199"/>
                  <a:gd name="T9" fmla="*/ 0 h 909"/>
                  <a:gd name="T10" fmla="*/ 4142 w 4199"/>
                  <a:gd name="T11" fmla="*/ 850 h 909"/>
                  <a:gd name="T12" fmla="*/ 74 w 4199"/>
                  <a:gd name="T13" fmla="*/ 850 h 909"/>
                  <a:gd name="T14" fmla="*/ 74 w 4199"/>
                  <a:gd name="T15" fmla="*/ 50 h 909"/>
                  <a:gd name="T16" fmla="*/ 0 w 4199"/>
                  <a:gd name="T17" fmla="*/ 50 h 909"/>
                  <a:gd name="T18" fmla="*/ 0 w 4199"/>
                  <a:gd name="T19" fmla="*/ 5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99" h="909">
                    <a:moveTo>
                      <a:pt x="0" y="50"/>
                    </a:moveTo>
                    <a:lnTo>
                      <a:pt x="0" y="909"/>
                    </a:lnTo>
                    <a:lnTo>
                      <a:pt x="4199" y="909"/>
                    </a:lnTo>
                    <a:lnTo>
                      <a:pt x="4199" y="0"/>
                    </a:lnTo>
                    <a:lnTo>
                      <a:pt x="4142" y="0"/>
                    </a:lnTo>
                    <a:lnTo>
                      <a:pt x="4142" y="850"/>
                    </a:lnTo>
                    <a:lnTo>
                      <a:pt x="74" y="850"/>
                    </a:lnTo>
                    <a:lnTo>
                      <a:pt x="74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097" name="Text Box 89"/>
            <p:cNvSpPr txBox="1">
              <a:spLocks noChangeArrowheads="1"/>
            </p:cNvSpPr>
            <p:nvPr/>
          </p:nvSpPr>
          <p:spPr bwMode="auto">
            <a:xfrm>
              <a:off x="1824" y="2400"/>
              <a:ext cx="2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Balance Sheet</a:t>
              </a:r>
            </a:p>
          </p:txBody>
        </p:sp>
      </p:grpSp>
      <p:sp>
        <p:nvSpPr>
          <p:cNvPr id="171099" name="AutoShape 9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0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463550" y="304800"/>
            <a:ext cx="8166100" cy="54864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67650" cy="3295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b="1"/>
              <a:t>		                     </a:t>
            </a:r>
            <a:r>
              <a:rPr lang="en-US" sz="2800" b="1"/>
              <a:t> </a:t>
            </a:r>
            <a:r>
              <a:rPr lang="en-US" sz="2400" b="1"/>
              <a:t>Assets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Current assets: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Cash		$52,950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Accounts receivable		91,080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Merchandise inventory		62,150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Office supplies		480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r>
              <a:rPr lang="en-US" sz="2400"/>
              <a:t>	Prepaid insurance		</a:t>
            </a:r>
            <a:r>
              <a:rPr lang="en-US" sz="2400" u="sng"/>
              <a:t>  2,650</a:t>
            </a:r>
            <a:r>
              <a:rPr lang="en-US" sz="2400"/>
              <a:t>		   Total current assets			$209,310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3543300" algn="dec"/>
                <a:tab pos="5715000" algn="dec"/>
                <a:tab pos="7372350" algn="dec"/>
              </a:tabLst>
            </a:pPr>
            <a:endParaRPr lang="en-US" sz="2400" b="1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486400" cy="971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sz="2400" b="1"/>
              <a:t>NetSolutions</a:t>
            </a:r>
            <a:br>
              <a:rPr lang="en-US" sz="2400" b="1"/>
            </a:br>
            <a:r>
              <a:rPr lang="en-US" sz="2400" b="1"/>
              <a:t>Balance Sheet</a:t>
            </a:r>
            <a:br>
              <a:rPr lang="en-US" sz="2400" b="1"/>
            </a:br>
            <a:r>
              <a:rPr lang="en-US" sz="2400" b="1"/>
              <a:t>December 31, 2007</a:t>
            </a: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533400" y="1676400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886200" y="6019800"/>
            <a:ext cx="1336675" cy="406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40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0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457200" y="1066800"/>
            <a:ext cx="8166100" cy="45720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96250" cy="31432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Property, plant, and equipment:             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Land		$20,000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Store equipment	$27,100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   Less accumulated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	 depreciation	</a:t>
            </a:r>
            <a:r>
              <a:rPr lang="en-US" sz="2400" u="sng"/>
              <a:t>   5,700</a:t>
            </a:r>
            <a:r>
              <a:rPr lang="en-US" sz="2400"/>
              <a:t>	21,400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Office equipment	$15,570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   Less accumulated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	 depreciation	  </a:t>
            </a:r>
            <a:r>
              <a:rPr lang="en-US" sz="2400" u="sng"/>
              <a:t>   4,720</a:t>
            </a:r>
            <a:r>
              <a:rPr lang="en-US" sz="2400"/>
              <a:t>	</a:t>
            </a:r>
            <a:r>
              <a:rPr lang="en-US" sz="2400" u="sng"/>
              <a:t>10,850</a:t>
            </a:r>
            <a:r>
              <a:rPr lang="en-US" sz="2400"/>
              <a:t>			Total property, plant, and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	equipment			</a:t>
            </a:r>
            <a:r>
              <a:rPr lang="en-US" sz="2400" u="sng"/>
              <a:t>    52,250</a:t>
            </a:r>
            <a:endParaRPr lang="en-US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Total assets			$261,560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6863" algn="l"/>
                <a:tab pos="677863" algn="l"/>
                <a:tab pos="5257800" algn="dec"/>
                <a:tab pos="6457950" algn="dec"/>
                <a:tab pos="7715250" algn="dec"/>
              </a:tabLst>
            </a:pPr>
            <a:r>
              <a:rPr lang="en-US" sz="2400"/>
              <a:t>		</a:t>
            </a: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>
            <a:off x="7124700" y="5200650"/>
            <a:ext cx="1295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886200" y="6019800"/>
            <a:ext cx="1336675" cy="406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Continued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84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410200"/>
          </a:xfrm>
          <a:solidFill>
            <a:srgbClr val="FFEABF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000" b="1"/>
              <a:t>		                      </a:t>
            </a:r>
            <a:r>
              <a:rPr lang="en-US" sz="2400" b="1"/>
              <a:t>Liabilities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Current liabilities: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Accounts payable		$22,420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Note payable (current portion)		5,000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Salaries payable		1,140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Unearned rent		</a:t>
            </a:r>
            <a:r>
              <a:rPr lang="en-US" sz="2400" u="sng"/>
              <a:t>    1,800</a:t>
            </a:r>
            <a:endParaRPr lang="en-US" sz="2400"/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	Total current liabilities			$ 30,360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Long-term liabilities: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Note payable (due 2017)			</a:t>
            </a:r>
            <a:r>
              <a:rPr lang="en-US" sz="2400" u="sng"/>
              <a:t>   20,000</a:t>
            </a:r>
            <a:endParaRPr lang="en-US" sz="2400"/>
          </a:p>
          <a:p>
            <a:pPr marL="171450" indent="0"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Total liabilities			$ 50,360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		                 </a:t>
            </a:r>
            <a:r>
              <a:rPr lang="en-US" sz="2400" b="1"/>
              <a:t>Owner’s Equity</a:t>
            </a:r>
          </a:p>
          <a:p>
            <a:pPr marL="171450" indent="0">
              <a:spcBef>
                <a:spcPct val="0"/>
              </a:spcBef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Chris Clark, capital			  </a:t>
            </a:r>
            <a:r>
              <a:rPr lang="en-US" sz="2400" u="sng"/>
              <a:t>  211,200</a:t>
            </a:r>
            <a:endParaRPr lang="en-US" sz="2400"/>
          </a:p>
          <a:p>
            <a:pPr marL="171450" indent="0">
              <a:buFontTx/>
              <a:buNone/>
              <a:tabLst>
                <a:tab pos="400050" algn="l"/>
                <a:tab pos="800100" algn="l"/>
                <a:tab pos="4686300" algn="dec"/>
                <a:tab pos="5829300" algn="dec"/>
                <a:tab pos="7323138" algn="dec"/>
              </a:tabLst>
            </a:pPr>
            <a:r>
              <a:rPr lang="en-US" sz="2400"/>
              <a:t>Total liabilities and owner’s equity		$261,560</a:t>
            </a:r>
          </a:p>
        </p:txBody>
      </p:sp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6915150" y="5715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903663" y="6248400"/>
            <a:ext cx="1365250" cy="406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Concluded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08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4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1295400" y="838200"/>
            <a:ext cx="6629400" cy="10160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Transactions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2581275" y="2311400"/>
            <a:ext cx="3949700" cy="3413125"/>
            <a:chOff x="1626" y="1456"/>
            <a:chExt cx="2488" cy="2150"/>
          </a:xfrm>
        </p:grpSpPr>
        <p:sp>
          <p:nvSpPr>
            <p:cNvPr id="175108" name="Freeform 4"/>
            <p:cNvSpPr>
              <a:spLocks/>
            </p:cNvSpPr>
            <p:nvPr/>
          </p:nvSpPr>
          <p:spPr bwMode="auto">
            <a:xfrm>
              <a:off x="3186" y="1468"/>
              <a:ext cx="598" cy="427"/>
            </a:xfrm>
            <a:custGeom>
              <a:avLst/>
              <a:gdLst>
                <a:gd name="T0" fmla="*/ 0 w 1195"/>
                <a:gd name="T1" fmla="*/ 378 h 855"/>
                <a:gd name="T2" fmla="*/ 23 w 1195"/>
                <a:gd name="T3" fmla="*/ 426 h 855"/>
                <a:gd name="T4" fmla="*/ 139 w 1195"/>
                <a:gd name="T5" fmla="*/ 538 h 855"/>
                <a:gd name="T6" fmla="*/ 701 w 1195"/>
                <a:gd name="T7" fmla="*/ 783 h 855"/>
                <a:gd name="T8" fmla="*/ 1102 w 1195"/>
                <a:gd name="T9" fmla="*/ 855 h 855"/>
                <a:gd name="T10" fmla="*/ 1178 w 1195"/>
                <a:gd name="T11" fmla="*/ 570 h 855"/>
                <a:gd name="T12" fmla="*/ 1195 w 1195"/>
                <a:gd name="T13" fmla="*/ 344 h 855"/>
                <a:gd name="T14" fmla="*/ 1041 w 1195"/>
                <a:gd name="T15" fmla="*/ 50 h 855"/>
                <a:gd name="T16" fmla="*/ 802 w 1195"/>
                <a:gd name="T17" fmla="*/ 0 h 855"/>
                <a:gd name="T18" fmla="*/ 521 w 1195"/>
                <a:gd name="T19" fmla="*/ 36 h 855"/>
                <a:gd name="T20" fmla="*/ 317 w 1195"/>
                <a:gd name="T21" fmla="*/ 97 h 855"/>
                <a:gd name="T22" fmla="*/ 0 w 1195"/>
                <a:gd name="T23" fmla="*/ 378 h 855"/>
                <a:gd name="T24" fmla="*/ 0 w 1195"/>
                <a:gd name="T25" fmla="*/ 378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5" h="855">
                  <a:moveTo>
                    <a:pt x="0" y="378"/>
                  </a:moveTo>
                  <a:lnTo>
                    <a:pt x="23" y="426"/>
                  </a:lnTo>
                  <a:lnTo>
                    <a:pt x="139" y="538"/>
                  </a:lnTo>
                  <a:lnTo>
                    <a:pt x="701" y="783"/>
                  </a:lnTo>
                  <a:lnTo>
                    <a:pt x="1102" y="855"/>
                  </a:lnTo>
                  <a:lnTo>
                    <a:pt x="1178" y="570"/>
                  </a:lnTo>
                  <a:lnTo>
                    <a:pt x="1195" y="344"/>
                  </a:lnTo>
                  <a:lnTo>
                    <a:pt x="1041" y="50"/>
                  </a:lnTo>
                  <a:lnTo>
                    <a:pt x="802" y="0"/>
                  </a:lnTo>
                  <a:lnTo>
                    <a:pt x="521" y="36"/>
                  </a:lnTo>
                  <a:lnTo>
                    <a:pt x="317" y="97"/>
                  </a:lnTo>
                  <a:lnTo>
                    <a:pt x="0" y="378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auto">
            <a:xfrm>
              <a:off x="2406" y="2358"/>
              <a:ext cx="958" cy="1239"/>
            </a:xfrm>
            <a:custGeom>
              <a:avLst/>
              <a:gdLst>
                <a:gd name="T0" fmla="*/ 0 w 1916"/>
                <a:gd name="T1" fmla="*/ 865 h 2479"/>
                <a:gd name="T2" fmla="*/ 189 w 1916"/>
                <a:gd name="T3" fmla="*/ 567 h 2479"/>
                <a:gd name="T4" fmla="*/ 306 w 1916"/>
                <a:gd name="T5" fmla="*/ 188 h 2479"/>
                <a:gd name="T6" fmla="*/ 873 w 1916"/>
                <a:gd name="T7" fmla="*/ 0 h 2479"/>
                <a:gd name="T8" fmla="*/ 1462 w 1916"/>
                <a:gd name="T9" fmla="*/ 40 h 2479"/>
                <a:gd name="T10" fmla="*/ 1555 w 1916"/>
                <a:gd name="T11" fmla="*/ 95 h 2479"/>
                <a:gd name="T12" fmla="*/ 1916 w 1916"/>
                <a:gd name="T13" fmla="*/ 323 h 2479"/>
                <a:gd name="T14" fmla="*/ 1838 w 1916"/>
                <a:gd name="T15" fmla="*/ 2479 h 2479"/>
                <a:gd name="T16" fmla="*/ 487 w 1916"/>
                <a:gd name="T17" fmla="*/ 2479 h 2479"/>
                <a:gd name="T18" fmla="*/ 495 w 1916"/>
                <a:gd name="T19" fmla="*/ 1840 h 2479"/>
                <a:gd name="T20" fmla="*/ 0 w 1916"/>
                <a:gd name="T21" fmla="*/ 865 h 2479"/>
                <a:gd name="T22" fmla="*/ 0 w 1916"/>
                <a:gd name="T23" fmla="*/ 865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6" h="2479">
                  <a:moveTo>
                    <a:pt x="0" y="865"/>
                  </a:moveTo>
                  <a:lnTo>
                    <a:pt x="189" y="567"/>
                  </a:lnTo>
                  <a:lnTo>
                    <a:pt x="306" y="188"/>
                  </a:lnTo>
                  <a:lnTo>
                    <a:pt x="873" y="0"/>
                  </a:lnTo>
                  <a:lnTo>
                    <a:pt x="1462" y="40"/>
                  </a:lnTo>
                  <a:lnTo>
                    <a:pt x="1555" y="95"/>
                  </a:lnTo>
                  <a:lnTo>
                    <a:pt x="1916" y="323"/>
                  </a:lnTo>
                  <a:lnTo>
                    <a:pt x="1838" y="2479"/>
                  </a:lnTo>
                  <a:lnTo>
                    <a:pt x="487" y="2479"/>
                  </a:lnTo>
                  <a:lnTo>
                    <a:pt x="495" y="1840"/>
                  </a:lnTo>
                  <a:lnTo>
                    <a:pt x="0" y="865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6B5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auto">
            <a:xfrm>
              <a:off x="3243" y="3385"/>
              <a:ext cx="766" cy="216"/>
            </a:xfrm>
            <a:custGeom>
              <a:avLst/>
              <a:gdLst>
                <a:gd name="T0" fmla="*/ 0 w 1534"/>
                <a:gd name="T1" fmla="*/ 433 h 433"/>
                <a:gd name="T2" fmla="*/ 1534 w 1534"/>
                <a:gd name="T3" fmla="*/ 433 h 433"/>
                <a:gd name="T4" fmla="*/ 1431 w 1534"/>
                <a:gd name="T5" fmla="*/ 0 h 433"/>
                <a:gd name="T6" fmla="*/ 1133 w 1534"/>
                <a:gd name="T7" fmla="*/ 0 h 433"/>
                <a:gd name="T8" fmla="*/ 283 w 1534"/>
                <a:gd name="T9" fmla="*/ 95 h 433"/>
                <a:gd name="T10" fmla="*/ 32 w 1534"/>
                <a:gd name="T11" fmla="*/ 323 h 433"/>
                <a:gd name="T12" fmla="*/ 0 w 1534"/>
                <a:gd name="T13" fmla="*/ 433 h 433"/>
                <a:gd name="T14" fmla="*/ 0 w 1534"/>
                <a:gd name="T1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4" h="433">
                  <a:moveTo>
                    <a:pt x="0" y="433"/>
                  </a:moveTo>
                  <a:lnTo>
                    <a:pt x="1534" y="433"/>
                  </a:lnTo>
                  <a:lnTo>
                    <a:pt x="1431" y="0"/>
                  </a:lnTo>
                  <a:lnTo>
                    <a:pt x="1133" y="0"/>
                  </a:lnTo>
                  <a:lnTo>
                    <a:pt x="283" y="95"/>
                  </a:lnTo>
                  <a:lnTo>
                    <a:pt x="32" y="323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auto">
            <a:xfrm>
              <a:off x="3078" y="1917"/>
              <a:ext cx="974" cy="1452"/>
            </a:xfrm>
            <a:custGeom>
              <a:avLst/>
              <a:gdLst>
                <a:gd name="T0" fmla="*/ 1352 w 1948"/>
                <a:gd name="T1" fmla="*/ 0 h 2905"/>
                <a:gd name="T2" fmla="*/ 785 w 1948"/>
                <a:gd name="T3" fmla="*/ 401 h 2905"/>
                <a:gd name="T4" fmla="*/ 785 w 1948"/>
                <a:gd name="T5" fmla="*/ 574 h 2905"/>
                <a:gd name="T6" fmla="*/ 283 w 1948"/>
                <a:gd name="T7" fmla="*/ 2431 h 2905"/>
                <a:gd name="T8" fmla="*/ 0 w 1948"/>
                <a:gd name="T9" fmla="*/ 2637 h 2905"/>
                <a:gd name="T10" fmla="*/ 15 w 1948"/>
                <a:gd name="T11" fmla="*/ 2684 h 2905"/>
                <a:gd name="T12" fmla="*/ 276 w 1948"/>
                <a:gd name="T13" fmla="*/ 2905 h 2905"/>
                <a:gd name="T14" fmla="*/ 1264 w 1948"/>
                <a:gd name="T15" fmla="*/ 2424 h 2905"/>
                <a:gd name="T16" fmla="*/ 1948 w 1948"/>
                <a:gd name="T17" fmla="*/ 1306 h 2905"/>
                <a:gd name="T18" fmla="*/ 1800 w 1948"/>
                <a:gd name="T19" fmla="*/ 481 h 2905"/>
                <a:gd name="T20" fmla="*/ 1430 w 1948"/>
                <a:gd name="T21" fmla="*/ 143 h 2905"/>
                <a:gd name="T22" fmla="*/ 1407 w 1948"/>
                <a:gd name="T23" fmla="*/ 23 h 2905"/>
                <a:gd name="T24" fmla="*/ 1352 w 1948"/>
                <a:gd name="T25" fmla="*/ 0 h 2905"/>
                <a:gd name="T26" fmla="*/ 1352 w 1948"/>
                <a:gd name="T27" fmla="*/ 0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8" h="2905">
                  <a:moveTo>
                    <a:pt x="1352" y="0"/>
                  </a:moveTo>
                  <a:lnTo>
                    <a:pt x="785" y="401"/>
                  </a:lnTo>
                  <a:lnTo>
                    <a:pt x="785" y="574"/>
                  </a:lnTo>
                  <a:lnTo>
                    <a:pt x="283" y="2431"/>
                  </a:lnTo>
                  <a:lnTo>
                    <a:pt x="0" y="2637"/>
                  </a:lnTo>
                  <a:lnTo>
                    <a:pt x="15" y="2684"/>
                  </a:lnTo>
                  <a:lnTo>
                    <a:pt x="276" y="2905"/>
                  </a:lnTo>
                  <a:lnTo>
                    <a:pt x="1264" y="2424"/>
                  </a:lnTo>
                  <a:lnTo>
                    <a:pt x="1948" y="1306"/>
                  </a:lnTo>
                  <a:lnTo>
                    <a:pt x="1800" y="481"/>
                  </a:lnTo>
                  <a:lnTo>
                    <a:pt x="1430" y="143"/>
                  </a:lnTo>
                  <a:lnTo>
                    <a:pt x="1407" y="23"/>
                  </a:lnTo>
                  <a:lnTo>
                    <a:pt x="1352" y="0"/>
                  </a:lnTo>
                  <a:lnTo>
                    <a:pt x="1352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auto">
            <a:xfrm>
              <a:off x="3373" y="2141"/>
              <a:ext cx="165" cy="229"/>
            </a:xfrm>
            <a:custGeom>
              <a:avLst/>
              <a:gdLst>
                <a:gd name="T0" fmla="*/ 211 w 331"/>
                <a:gd name="T1" fmla="*/ 0 h 456"/>
                <a:gd name="T2" fmla="*/ 331 w 331"/>
                <a:gd name="T3" fmla="*/ 243 h 456"/>
                <a:gd name="T4" fmla="*/ 0 w 331"/>
                <a:gd name="T5" fmla="*/ 456 h 456"/>
                <a:gd name="T6" fmla="*/ 23 w 331"/>
                <a:gd name="T7" fmla="*/ 338 h 456"/>
                <a:gd name="T8" fmla="*/ 166 w 331"/>
                <a:gd name="T9" fmla="*/ 118 h 456"/>
                <a:gd name="T10" fmla="*/ 211 w 331"/>
                <a:gd name="T11" fmla="*/ 0 h 456"/>
                <a:gd name="T12" fmla="*/ 211 w 331"/>
                <a:gd name="T1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456">
                  <a:moveTo>
                    <a:pt x="211" y="0"/>
                  </a:moveTo>
                  <a:lnTo>
                    <a:pt x="331" y="243"/>
                  </a:lnTo>
                  <a:lnTo>
                    <a:pt x="0" y="456"/>
                  </a:lnTo>
                  <a:lnTo>
                    <a:pt x="23" y="338"/>
                  </a:lnTo>
                  <a:lnTo>
                    <a:pt x="166" y="118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3" name="Freeform 9"/>
            <p:cNvSpPr>
              <a:spLocks/>
            </p:cNvSpPr>
            <p:nvPr/>
          </p:nvSpPr>
          <p:spPr bwMode="auto">
            <a:xfrm>
              <a:off x="3239" y="2527"/>
              <a:ext cx="774" cy="960"/>
            </a:xfrm>
            <a:custGeom>
              <a:avLst/>
              <a:gdLst>
                <a:gd name="T0" fmla="*/ 1550 w 1550"/>
                <a:gd name="T1" fmla="*/ 0 h 1919"/>
                <a:gd name="T2" fmla="*/ 1015 w 1550"/>
                <a:gd name="T3" fmla="*/ 809 h 1919"/>
                <a:gd name="T4" fmla="*/ 599 w 1550"/>
                <a:gd name="T5" fmla="*/ 1298 h 1919"/>
                <a:gd name="T6" fmla="*/ 0 w 1550"/>
                <a:gd name="T7" fmla="*/ 1651 h 1919"/>
                <a:gd name="T8" fmla="*/ 95 w 1550"/>
                <a:gd name="T9" fmla="*/ 1762 h 1919"/>
                <a:gd name="T10" fmla="*/ 181 w 1550"/>
                <a:gd name="T11" fmla="*/ 1919 h 1919"/>
                <a:gd name="T12" fmla="*/ 1015 w 1550"/>
                <a:gd name="T13" fmla="*/ 1762 h 1919"/>
                <a:gd name="T14" fmla="*/ 1510 w 1550"/>
                <a:gd name="T15" fmla="*/ 1400 h 1919"/>
                <a:gd name="T16" fmla="*/ 1550 w 1550"/>
                <a:gd name="T17" fmla="*/ 0 h 1919"/>
                <a:gd name="T18" fmla="*/ 1550 w 1550"/>
                <a:gd name="T19" fmla="*/ 0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0" h="1919">
                  <a:moveTo>
                    <a:pt x="1550" y="0"/>
                  </a:moveTo>
                  <a:lnTo>
                    <a:pt x="1015" y="809"/>
                  </a:lnTo>
                  <a:lnTo>
                    <a:pt x="599" y="1298"/>
                  </a:lnTo>
                  <a:lnTo>
                    <a:pt x="0" y="1651"/>
                  </a:lnTo>
                  <a:lnTo>
                    <a:pt x="95" y="1762"/>
                  </a:lnTo>
                  <a:lnTo>
                    <a:pt x="181" y="1919"/>
                  </a:lnTo>
                  <a:lnTo>
                    <a:pt x="1015" y="1762"/>
                  </a:lnTo>
                  <a:lnTo>
                    <a:pt x="1510" y="1400"/>
                  </a:lnTo>
                  <a:lnTo>
                    <a:pt x="1550" y="0"/>
                  </a:lnTo>
                  <a:lnTo>
                    <a:pt x="1550" y="0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auto">
            <a:xfrm>
              <a:off x="3227" y="2020"/>
              <a:ext cx="801" cy="1022"/>
            </a:xfrm>
            <a:custGeom>
              <a:avLst/>
              <a:gdLst>
                <a:gd name="T0" fmla="*/ 1602 w 1602"/>
                <a:gd name="T1" fmla="*/ 644 h 2045"/>
                <a:gd name="T2" fmla="*/ 1210 w 1602"/>
                <a:gd name="T3" fmla="*/ 353 h 2045"/>
                <a:gd name="T4" fmla="*/ 817 w 1602"/>
                <a:gd name="T5" fmla="*/ 613 h 2045"/>
                <a:gd name="T6" fmla="*/ 674 w 1602"/>
                <a:gd name="T7" fmla="*/ 1015 h 2045"/>
                <a:gd name="T8" fmla="*/ 691 w 1602"/>
                <a:gd name="T9" fmla="*/ 1273 h 2045"/>
                <a:gd name="T10" fmla="*/ 416 w 1602"/>
                <a:gd name="T11" fmla="*/ 1809 h 2045"/>
                <a:gd name="T12" fmla="*/ 0 w 1602"/>
                <a:gd name="T13" fmla="*/ 2045 h 2045"/>
                <a:gd name="T14" fmla="*/ 110 w 1602"/>
                <a:gd name="T15" fmla="*/ 1338 h 2045"/>
                <a:gd name="T16" fmla="*/ 283 w 1602"/>
                <a:gd name="T17" fmla="*/ 707 h 2045"/>
                <a:gd name="T18" fmla="*/ 785 w 1602"/>
                <a:gd name="T19" fmla="*/ 268 h 2045"/>
                <a:gd name="T20" fmla="*/ 1193 w 1602"/>
                <a:gd name="T21" fmla="*/ 0 h 2045"/>
                <a:gd name="T22" fmla="*/ 1547 w 1602"/>
                <a:gd name="T23" fmla="*/ 258 h 2045"/>
                <a:gd name="T24" fmla="*/ 1602 w 1602"/>
                <a:gd name="T25" fmla="*/ 644 h 2045"/>
                <a:gd name="T26" fmla="*/ 1602 w 1602"/>
                <a:gd name="T27" fmla="*/ 644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2" h="2045">
                  <a:moveTo>
                    <a:pt x="1602" y="644"/>
                  </a:moveTo>
                  <a:lnTo>
                    <a:pt x="1210" y="353"/>
                  </a:lnTo>
                  <a:lnTo>
                    <a:pt x="817" y="613"/>
                  </a:lnTo>
                  <a:lnTo>
                    <a:pt x="674" y="1015"/>
                  </a:lnTo>
                  <a:lnTo>
                    <a:pt x="691" y="1273"/>
                  </a:lnTo>
                  <a:lnTo>
                    <a:pt x="416" y="1809"/>
                  </a:lnTo>
                  <a:lnTo>
                    <a:pt x="0" y="2045"/>
                  </a:lnTo>
                  <a:lnTo>
                    <a:pt x="110" y="1338"/>
                  </a:lnTo>
                  <a:lnTo>
                    <a:pt x="283" y="707"/>
                  </a:lnTo>
                  <a:lnTo>
                    <a:pt x="785" y="268"/>
                  </a:lnTo>
                  <a:lnTo>
                    <a:pt x="1193" y="0"/>
                  </a:lnTo>
                  <a:lnTo>
                    <a:pt x="1547" y="258"/>
                  </a:lnTo>
                  <a:lnTo>
                    <a:pt x="1602" y="644"/>
                  </a:lnTo>
                  <a:lnTo>
                    <a:pt x="1602" y="644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auto">
            <a:xfrm>
              <a:off x="2723" y="3252"/>
              <a:ext cx="474" cy="292"/>
            </a:xfrm>
            <a:custGeom>
              <a:avLst/>
              <a:gdLst>
                <a:gd name="T0" fmla="*/ 0 w 949"/>
                <a:gd name="T1" fmla="*/ 144 h 583"/>
                <a:gd name="T2" fmla="*/ 14 w 949"/>
                <a:gd name="T3" fmla="*/ 220 h 583"/>
                <a:gd name="T4" fmla="*/ 274 w 949"/>
                <a:gd name="T5" fmla="*/ 287 h 583"/>
                <a:gd name="T6" fmla="*/ 371 w 949"/>
                <a:gd name="T7" fmla="*/ 583 h 583"/>
                <a:gd name="T8" fmla="*/ 688 w 949"/>
                <a:gd name="T9" fmla="*/ 329 h 583"/>
                <a:gd name="T10" fmla="*/ 949 w 949"/>
                <a:gd name="T11" fmla="*/ 209 h 583"/>
                <a:gd name="T12" fmla="*/ 757 w 949"/>
                <a:gd name="T13" fmla="*/ 0 h 583"/>
                <a:gd name="T14" fmla="*/ 504 w 949"/>
                <a:gd name="T15" fmla="*/ 122 h 583"/>
                <a:gd name="T16" fmla="*/ 240 w 949"/>
                <a:gd name="T17" fmla="*/ 101 h 583"/>
                <a:gd name="T18" fmla="*/ 0 w 949"/>
                <a:gd name="T19" fmla="*/ 144 h 583"/>
                <a:gd name="T20" fmla="*/ 0 w 949"/>
                <a:gd name="T21" fmla="*/ 144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9" h="583">
                  <a:moveTo>
                    <a:pt x="0" y="144"/>
                  </a:moveTo>
                  <a:lnTo>
                    <a:pt x="14" y="220"/>
                  </a:lnTo>
                  <a:lnTo>
                    <a:pt x="274" y="287"/>
                  </a:lnTo>
                  <a:lnTo>
                    <a:pt x="371" y="583"/>
                  </a:lnTo>
                  <a:lnTo>
                    <a:pt x="688" y="329"/>
                  </a:lnTo>
                  <a:lnTo>
                    <a:pt x="949" y="209"/>
                  </a:lnTo>
                  <a:lnTo>
                    <a:pt x="757" y="0"/>
                  </a:lnTo>
                  <a:lnTo>
                    <a:pt x="504" y="122"/>
                  </a:lnTo>
                  <a:lnTo>
                    <a:pt x="240" y="101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6" name="Freeform 12"/>
            <p:cNvSpPr>
              <a:spLocks/>
            </p:cNvSpPr>
            <p:nvPr/>
          </p:nvSpPr>
          <p:spPr bwMode="auto">
            <a:xfrm>
              <a:off x="3238" y="1697"/>
              <a:ext cx="513" cy="422"/>
            </a:xfrm>
            <a:custGeom>
              <a:avLst/>
              <a:gdLst>
                <a:gd name="T0" fmla="*/ 0 w 1026"/>
                <a:gd name="T1" fmla="*/ 65 h 844"/>
                <a:gd name="T2" fmla="*/ 0 w 1026"/>
                <a:gd name="T3" fmla="*/ 198 h 844"/>
                <a:gd name="T4" fmla="*/ 49 w 1026"/>
                <a:gd name="T5" fmla="*/ 264 h 844"/>
                <a:gd name="T6" fmla="*/ 64 w 1026"/>
                <a:gd name="T7" fmla="*/ 316 h 844"/>
                <a:gd name="T8" fmla="*/ 62 w 1026"/>
                <a:gd name="T9" fmla="*/ 346 h 844"/>
                <a:gd name="T10" fmla="*/ 17 w 1026"/>
                <a:gd name="T11" fmla="*/ 523 h 844"/>
                <a:gd name="T12" fmla="*/ 36 w 1026"/>
                <a:gd name="T13" fmla="*/ 551 h 844"/>
                <a:gd name="T14" fmla="*/ 114 w 1026"/>
                <a:gd name="T15" fmla="*/ 553 h 844"/>
                <a:gd name="T16" fmla="*/ 133 w 1026"/>
                <a:gd name="T17" fmla="*/ 610 h 844"/>
                <a:gd name="T18" fmla="*/ 184 w 1026"/>
                <a:gd name="T19" fmla="*/ 639 h 844"/>
                <a:gd name="T20" fmla="*/ 174 w 1026"/>
                <a:gd name="T21" fmla="*/ 683 h 844"/>
                <a:gd name="T22" fmla="*/ 214 w 1026"/>
                <a:gd name="T23" fmla="*/ 723 h 844"/>
                <a:gd name="T24" fmla="*/ 222 w 1026"/>
                <a:gd name="T25" fmla="*/ 812 h 844"/>
                <a:gd name="T26" fmla="*/ 287 w 1026"/>
                <a:gd name="T27" fmla="*/ 844 h 844"/>
                <a:gd name="T28" fmla="*/ 425 w 1026"/>
                <a:gd name="T29" fmla="*/ 827 h 844"/>
                <a:gd name="T30" fmla="*/ 484 w 1026"/>
                <a:gd name="T31" fmla="*/ 844 h 844"/>
                <a:gd name="T32" fmla="*/ 621 w 1026"/>
                <a:gd name="T33" fmla="*/ 816 h 844"/>
                <a:gd name="T34" fmla="*/ 672 w 1026"/>
                <a:gd name="T35" fmla="*/ 776 h 844"/>
                <a:gd name="T36" fmla="*/ 946 w 1026"/>
                <a:gd name="T37" fmla="*/ 536 h 844"/>
                <a:gd name="T38" fmla="*/ 1026 w 1026"/>
                <a:gd name="T39" fmla="*/ 417 h 844"/>
                <a:gd name="T40" fmla="*/ 900 w 1026"/>
                <a:gd name="T41" fmla="*/ 352 h 844"/>
                <a:gd name="T42" fmla="*/ 849 w 1026"/>
                <a:gd name="T43" fmla="*/ 282 h 844"/>
                <a:gd name="T44" fmla="*/ 849 w 1026"/>
                <a:gd name="T45" fmla="*/ 230 h 844"/>
                <a:gd name="T46" fmla="*/ 788 w 1026"/>
                <a:gd name="T47" fmla="*/ 171 h 844"/>
                <a:gd name="T48" fmla="*/ 651 w 1026"/>
                <a:gd name="T49" fmla="*/ 200 h 844"/>
                <a:gd name="T50" fmla="*/ 627 w 1026"/>
                <a:gd name="T51" fmla="*/ 297 h 844"/>
                <a:gd name="T52" fmla="*/ 389 w 1026"/>
                <a:gd name="T53" fmla="*/ 173 h 844"/>
                <a:gd name="T54" fmla="*/ 347 w 1026"/>
                <a:gd name="T55" fmla="*/ 76 h 844"/>
                <a:gd name="T56" fmla="*/ 252 w 1026"/>
                <a:gd name="T57" fmla="*/ 0 h 844"/>
                <a:gd name="T58" fmla="*/ 281 w 1026"/>
                <a:gd name="T59" fmla="*/ 141 h 844"/>
                <a:gd name="T60" fmla="*/ 197 w 1026"/>
                <a:gd name="T61" fmla="*/ 110 h 844"/>
                <a:gd name="T62" fmla="*/ 104 w 1026"/>
                <a:gd name="T63" fmla="*/ 50 h 844"/>
                <a:gd name="T64" fmla="*/ 74 w 1026"/>
                <a:gd name="T65" fmla="*/ 99 h 844"/>
                <a:gd name="T66" fmla="*/ 0 w 1026"/>
                <a:gd name="T67" fmla="*/ 65 h 844"/>
                <a:gd name="T68" fmla="*/ 0 w 1026"/>
                <a:gd name="T69" fmla="*/ 65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6" h="844">
                  <a:moveTo>
                    <a:pt x="0" y="65"/>
                  </a:moveTo>
                  <a:lnTo>
                    <a:pt x="0" y="198"/>
                  </a:lnTo>
                  <a:lnTo>
                    <a:pt x="49" y="264"/>
                  </a:lnTo>
                  <a:lnTo>
                    <a:pt x="64" y="316"/>
                  </a:lnTo>
                  <a:lnTo>
                    <a:pt x="62" y="346"/>
                  </a:lnTo>
                  <a:lnTo>
                    <a:pt x="17" y="523"/>
                  </a:lnTo>
                  <a:lnTo>
                    <a:pt x="36" y="551"/>
                  </a:lnTo>
                  <a:lnTo>
                    <a:pt x="114" y="553"/>
                  </a:lnTo>
                  <a:lnTo>
                    <a:pt x="133" y="610"/>
                  </a:lnTo>
                  <a:lnTo>
                    <a:pt x="184" y="639"/>
                  </a:lnTo>
                  <a:lnTo>
                    <a:pt x="174" y="683"/>
                  </a:lnTo>
                  <a:lnTo>
                    <a:pt x="214" y="723"/>
                  </a:lnTo>
                  <a:lnTo>
                    <a:pt x="222" y="812"/>
                  </a:lnTo>
                  <a:lnTo>
                    <a:pt x="287" y="844"/>
                  </a:lnTo>
                  <a:lnTo>
                    <a:pt x="425" y="827"/>
                  </a:lnTo>
                  <a:lnTo>
                    <a:pt x="484" y="844"/>
                  </a:lnTo>
                  <a:lnTo>
                    <a:pt x="621" y="816"/>
                  </a:lnTo>
                  <a:lnTo>
                    <a:pt x="672" y="776"/>
                  </a:lnTo>
                  <a:lnTo>
                    <a:pt x="946" y="536"/>
                  </a:lnTo>
                  <a:lnTo>
                    <a:pt x="1026" y="417"/>
                  </a:lnTo>
                  <a:lnTo>
                    <a:pt x="900" y="352"/>
                  </a:lnTo>
                  <a:lnTo>
                    <a:pt x="849" y="282"/>
                  </a:lnTo>
                  <a:lnTo>
                    <a:pt x="849" y="230"/>
                  </a:lnTo>
                  <a:lnTo>
                    <a:pt x="788" y="171"/>
                  </a:lnTo>
                  <a:lnTo>
                    <a:pt x="651" y="200"/>
                  </a:lnTo>
                  <a:lnTo>
                    <a:pt x="627" y="297"/>
                  </a:lnTo>
                  <a:lnTo>
                    <a:pt x="389" y="173"/>
                  </a:lnTo>
                  <a:lnTo>
                    <a:pt x="347" y="76"/>
                  </a:lnTo>
                  <a:lnTo>
                    <a:pt x="252" y="0"/>
                  </a:lnTo>
                  <a:lnTo>
                    <a:pt x="281" y="141"/>
                  </a:lnTo>
                  <a:lnTo>
                    <a:pt x="197" y="110"/>
                  </a:lnTo>
                  <a:lnTo>
                    <a:pt x="104" y="50"/>
                  </a:lnTo>
                  <a:lnTo>
                    <a:pt x="74" y="99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7" name="Freeform 13"/>
            <p:cNvSpPr>
              <a:spLocks/>
            </p:cNvSpPr>
            <p:nvPr/>
          </p:nvSpPr>
          <p:spPr bwMode="auto">
            <a:xfrm>
              <a:off x="2711" y="1847"/>
              <a:ext cx="594" cy="514"/>
            </a:xfrm>
            <a:custGeom>
              <a:avLst/>
              <a:gdLst>
                <a:gd name="T0" fmla="*/ 129 w 1188"/>
                <a:gd name="T1" fmla="*/ 193 h 1028"/>
                <a:gd name="T2" fmla="*/ 81 w 1188"/>
                <a:gd name="T3" fmla="*/ 273 h 1028"/>
                <a:gd name="T4" fmla="*/ 0 w 1188"/>
                <a:gd name="T5" fmla="*/ 496 h 1028"/>
                <a:gd name="T6" fmla="*/ 22 w 1188"/>
                <a:gd name="T7" fmla="*/ 688 h 1028"/>
                <a:gd name="T8" fmla="*/ 849 w 1188"/>
                <a:gd name="T9" fmla="*/ 1028 h 1028"/>
                <a:gd name="T10" fmla="*/ 1117 w 1188"/>
                <a:gd name="T11" fmla="*/ 999 h 1028"/>
                <a:gd name="T12" fmla="*/ 1188 w 1188"/>
                <a:gd name="T13" fmla="*/ 918 h 1028"/>
                <a:gd name="T14" fmla="*/ 1188 w 1188"/>
                <a:gd name="T15" fmla="*/ 826 h 1028"/>
                <a:gd name="T16" fmla="*/ 1094 w 1188"/>
                <a:gd name="T17" fmla="*/ 671 h 1028"/>
                <a:gd name="T18" fmla="*/ 887 w 1188"/>
                <a:gd name="T19" fmla="*/ 192 h 1028"/>
                <a:gd name="T20" fmla="*/ 805 w 1188"/>
                <a:gd name="T21" fmla="*/ 93 h 1028"/>
                <a:gd name="T22" fmla="*/ 537 w 1188"/>
                <a:gd name="T23" fmla="*/ 0 h 1028"/>
                <a:gd name="T24" fmla="*/ 269 w 1188"/>
                <a:gd name="T25" fmla="*/ 47 h 1028"/>
                <a:gd name="T26" fmla="*/ 129 w 1188"/>
                <a:gd name="T27" fmla="*/ 193 h 1028"/>
                <a:gd name="T28" fmla="*/ 129 w 1188"/>
                <a:gd name="T29" fmla="*/ 19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8" h="1028">
                  <a:moveTo>
                    <a:pt x="129" y="193"/>
                  </a:moveTo>
                  <a:lnTo>
                    <a:pt x="81" y="273"/>
                  </a:lnTo>
                  <a:lnTo>
                    <a:pt x="0" y="496"/>
                  </a:lnTo>
                  <a:lnTo>
                    <a:pt x="22" y="688"/>
                  </a:lnTo>
                  <a:lnTo>
                    <a:pt x="849" y="1028"/>
                  </a:lnTo>
                  <a:lnTo>
                    <a:pt x="1117" y="999"/>
                  </a:lnTo>
                  <a:lnTo>
                    <a:pt x="1188" y="918"/>
                  </a:lnTo>
                  <a:lnTo>
                    <a:pt x="1188" y="826"/>
                  </a:lnTo>
                  <a:lnTo>
                    <a:pt x="1094" y="671"/>
                  </a:lnTo>
                  <a:lnTo>
                    <a:pt x="887" y="192"/>
                  </a:lnTo>
                  <a:lnTo>
                    <a:pt x="805" y="93"/>
                  </a:lnTo>
                  <a:lnTo>
                    <a:pt x="537" y="0"/>
                  </a:lnTo>
                  <a:lnTo>
                    <a:pt x="269" y="47"/>
                  </a:lnTo>
                  <a:lnTo>
                    <a:pt x="129" y="193"/>
                  </a:lnTo>
                  <a:lnTo>
                    <a:pt x="129" y="193"/>
                  </a:lnTo>
                  <a:close/>
                </a:path>
              </a:pathLst>
            </a:custGeom>
            <a:solidFill>
              <a:srgbClr val="66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auto">
            <a:xfrm>
              <a:off x="2697" y="2785"/>
              <a:ext cx="311" cy="230"/>
            </a:xfrm>
            <a:custGeom>
              <a:avLst/>
              <a:gdLst>
                <a:gd name="T0" fmla="*/ 0 w 622"/>
                <a:gd name="T1" fmla="*/ 43 h 460"/>
                <a:gd name="T2" fmla="*/ 70 w 622"/>
                <a:gd name="T3" fmla="*/ 119 h 460"/>
                <a:gd name="T4" fmla="*/ 19 w 622"/>
                <a:gd name="T5" fmla="*/ 186 h 460"/>
                <a:gd name="T6" fmla="*/ 68 w 622"/>
                <a:gd name="T7" fmla="*/ 228 h 460"/>
                <a:gd name="T8" fmla="*/ 63 w 622"/>
                <a:gd name="T9" fmla="*/ 296 h 460"/>
                <a:gd name="T10" fmla="*/ 321 w 622"/>
                <a:gd name="T11" fmla="*/ 376 h 460"/>
                <a:gd name="T12" fmla="*/ 561 w 622"/>
                <a:gd name="T13" fmla="*/ 460 h 460"/>
                <a:gd name="T14" fmla="*/ 622 w 622"/>
                <a:gd name="T15" fmla="*/ 361 h 460"/>
                <a:gd name="T16" fmla="*/ 608 w 622"/>
                <a:gd name="T17" fmla="*/ 275 h 460"/>
                <a:gd name="T18" fmla="*/ 365 w 622"/>
                <a:gd name="T19" fmla="*/ 9 h 460"/>
                <a:gd name="T20" fmla="*/ 192 w 622"/>
                <a:gd name="T21" fmla="*/ 0 h 460"/>
                <a:gd name="T22" fmla="*/ 137 w 622"/>
                <a:gd name="T23" fmla="*/ 51 h 460"/>
                <a:gd name="T24" fmla="*/ 10 w 622"/>
                <a:gd name="T25" fmla="*/ 24 h 460"/>
                <a:gd name="T26" fmla="*/ 0 w 622"/>
                <a:gd name="T27" fmla="*/ 43 h 460"/>
                <a:gd name="T28" fmla="*/ 0 w 622"/>
                <a:gd name="T29" fmla="*/ 4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2" h="460">
                  <a:moveTo>
                    <a:pt x="0" y="43"/>
                  </a:moveTo>
                  <a:lnTo>
                    <a:pt x="70" y="119"/>
                  </a:lnTo>
                  <a:lnTo>
                    <a:pt x="19" y="186"/>
                  </a:lnTo>
                  <a:lnTo>
                    <a:pt x="68" y="228"/>
                  </a:lnTo>
                  <a:lnTo>
                    <a:pt x="63" y="296"/>
                  </a:lnTo>
                  <a:lnTo>
                    <a:pt x="321" y="376"/>
                  </a:lnTo>
                  <a:lnTo>
                    <a:pt x="561" y="460"/>
                  </a:lnTo>
                  <a:lnTo>
                    <a:pt x="622" y="361"/>
                  </a:lnTo>
                  <a:lnTo>
                    <a:pt x="608" y="275"/>
                  </a:lnTo>
                  <a:lnTo>
                    <a:pt x="365" y="9"/>
                  </a:lnTo>
                  <a:lnTo>
                    <a:pt x="192" y="0"/>
                  </a:lnTo>
                  <a:lnTo>
                    <a:pt x="137" y="51"/>
                  </a:lnTo>
                  <a:lnTo>
                    <a:pt x="10" y="24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auto">
            <a:xfrm>
              <a:off x="2758" y="2023"/>
              <a:ext cx="347" cy="753"/>
            </a:xfrm>
            <a:custGeom>
              <a:avLst/>
              <a:gdLst>
                <a:gd name="T0" fmla="*/ 203 w 693"/>
                <a:gd name="T1" fmla="*/ 0 h 1508"/>
                <a:gd name="T2" fmla="*/ 118 w 693"/>
                <a:gd name="T3" fmla="*/ 93 h 1508"/>
                <a:gd name="T4" fmla="*/ 0 w 693"/>
                <a:gd name="T5" fmla="*/ 249 h 1508"/>
                <a:gd name="T6" fmla="*/ 15 w 693"/>
                <a:gd name="T7" fmla="*/ 531 h 1508"/>
                <a:gd name="T8" fmla="*/ 138 w 693"/>
                <a:gd name="T9" fmla="*/ 686 h 1508"/>
                <a:gd name="T10" fmla="*/ 194 w 693"/>
                <a:gd name="T11" fmla="*/ 791 h 1508"/>
                <a:gd name="T12" fmla="*/ 258 w 693"/>
                <a:gd name="T13" fmla="*/ 812 h 1508"/>
                <a:gd name="T14" fmla="*/ 332 w 693"/>
                <a:gd name="T15" fmla="*/ 1046 h 1508"/>
                <a:gd name="T16" fmla="*/ 444 w 693"/>
                <a:gd name="T17" fmla="*/ 1508 h 1508"/>
                <a:gd name="T18" fmla="*/ 492 w 693"/>
                <a:gd name="T19" fmla="*/ 1365 h 1508"/>
                <a:gd name="T20" fmla="*/ 606 w 693"/>
                <a:gd name="T21" fmla="*/ 941 h 1508"/>
                <a:gd name="T22" fmla="*/ 693 w 693"/>
                <a:gd name="T23" fmla="*/ 688 h 1508"/>
                <a:gd name="T24" fmla="*/ 503 w 693"/>
                <a:gd name="T25" fmla="*/ 232 h 1508"/>
                <a:gd name="T26" fmla="*/ 268 w 693"/>
                <a:gd name="T27" fmla="*/ 55 h 1508"/>
                <a:gd name="T28" fmla="*/ 232 w 693"/>
                <a:gd name="T29" fmla="*/ 2 h 1508"/>
                <a:gd name="T30" fmla="*/ 203 w 693"/>
                <a:gd name="T31" fmla="*/ 0 h 1508"/>
                <a:gd name="T32" fmla="*/ 203 w 693"/>
                <a:gd name="T33" fmla="*/ 0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3" h="1508">
                  <a:moveTo>
                    <a:pt x="203" y="0"/>
                  </a:moveTo>
                  <a:lnTo>
                    <a:pt x="118" y="93"/>
                  </a:lnTo>
                  <a:lnTo>
                    <a:pt x="0" y="249"/>
                  </a:lnTo>
                  <a:lnTo>
                    <a:pt x="15" y="531"/>
                  </a:lnTo>
                  <a:lnTo>
                    <a:pt x="138" y="686"/>
                  </a:lnTo>
                  <a:lnTo>
                    <a:pt x="194" y="791"/>
                  </a:lnTo>
                  <a:lnTo>
                    <a:pt x="258" y="812"/>
                  </a:lnTo>
                  <a:lnTo>
                    <a:pt x="332" y="1046"/>
                  </a:lnTo>
                  <a:lnTo>
                    <a:pt x="444" y="1508"/>
                  </a:lnTo>
                  <a:lnTo>
                    <a:pt x="492" y="1365"/>
                  </a:lnTo>
                  <a:lnTo>
                    <a:pt x="606" y="941"/>
                  </a:lnTo>
                  <a:lnTo>
                    <a:pt x="693" y="688"/>
                  </a:lnTo>
                  <a:lnTo>
                    <a:pt x="503" y="232"/>
                  </a:lnTo>
                  <a:lnTo>
                    <a:pt x="268" y="55"/>
                  </a:lnTo>
                  <a:lnTo>
                    <a:pt x="232" y="2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auto">
            <a:xfrm>
              <a:off x="2906" y="2179"/>
              <a:ext cx="29" cy="14"/>
            </a:xfrm>
            <a:custGeom>
              <a:avLst/>
              <a:gdLst>
                <a:gd name="T0" fmla="*/ 0 w 57"/>
                <a:gd name="T1" fmla="*/ 26 h 26"/>
                <a:gd name="T2" fmla="*/ 36 w 57"/>
                <a:gd name="T3" fmla="*/ 26 h 26"/>
                <a:gd name="T4" fmla="*/ 57 w 57"/>
                <a:gd name="T5" fmla="*/ 7 h 26"/>
                <a:gd name="T6" fmla="*/ 36 w 57"/>
                <a:gd name="T7" fmla="*/ 0 h 26"/>
                <a:gd name="T8" fmla="*/ 8 w 57"/>
                <a:gd name="T9" fmla="*/ 0 h 26"/>
                <a:gd name="T10" fmla="*/ 0 w 57"/>
                <a:gd name="T11" fmla="*/ 26 h 26"/>
                <a:gd name="T12" fmla="*/ 0 w 5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">
                  <a:moveTo>
                    <a:pt x="0" y="26"/>
                  </a:moveTo>
                  <a:lnTo>
                    <a:pt x="36" y="26"/>
                  </a:lnTo>
                  <a:lnTo>
                    <a:pt x="57" y="7"/>
                  </a:lnTo>
                  <a:lnTo>
                    <a:pt x="36" y="0"/>
                  </a:lnTo>
                  <a:lnTo>
                    <a:pt x="8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auto">
            <a:xfrm>
              <a:off x="2895" y="2166"/>
              <a:ext cx="44" cy="12"/>
            </a:xfrm>
            <a:custGeom>
              <a:avLst/>
              <a:gdLst>
                <a:gd name="T0" fmla="*/ 0 w 90"/>
                <a:gd name="T1" fmla="*/ 0 h 25"/>
                <a:gd name="T2" fmla="*/ 59 w 90"/>
                <a:gd name="T3" fmla="*/ 0 h 25"/>
                <a:gd name="T4" fmla="*/ 90 w 90"/>
                <a:gd name="T5" fmla="*/ 8 h 25"/>
                <a:gd name="T6" fmla="*/ 69 w 90"/>
                <a:gd name="T7" fmla="*/ 25 h 25"/>
                <a:gd name="T8" fmla="*/ 0 w 90"/>
                <a:gd name="T9" fmla="*/ 25 h 25"/>
                <a:gd name="T10" fmla="*/ 0 w 90"/>
                <a:gd name="T11" fmla="*/ 0 h 25"/>
                <a:gd name="T12" fmla="*/ 0 w 9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5">
                  <a:moveTo>
                    <a:pt x="0" y="0"/>
                  </a:moveTo>
                  <a:lnTo>
                    <a:pt x="59" y="0"/>
                  </a:lnTo>
                  <a:lnTo>
                    <a:pt x="90" y="8"/>
                  </a:lnTo>
                  <a:lnTo>
                    <a:pt x="6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2" name="Freeform 18"/>
            <p:cNvSpPr>
              <a:spLocks/>
            </p:cNvSpPr>
            <p:nvPr/>
          </p:nvSpPr>
          <p:spPr bwMode="auto">
            <a:xfrm>
              <a:off x="2796" y="2160"/>
              <a:ext cx="28" cy="18"/>
            </a:xfrm>
            <a:custGeom>
              <a:avLst/>
              <a:gdLst>
                <a:gd name="T0" fmla="*/ 13 w 57"/>
                <a:gd name="T1" fmla="*/ 0 h 36"/>
                <a:gd name="T2" fmla="*/ 32 w 57"/>
                <a:gd name="T3" fmla="*/ 0 h 36"/>
                <a:gd name="T4" fmla="*/ 57 w 57"/>
                <a:gd name="T5" fmla="*/ 25 h 36"/>
                <a:gd name="T6" fmla="*/ 24 w 57"/>
                <a:gd name="T7" fmla="*/ 36 h 36"/>
                <a:gd name="T8" fmla="*/ 0 w 57"/>
                <a:gd name="T9" fmla="*/ 30 h 36"/>
                <a:gd name="T10" fmla="*/ 13 w 57"/>
                <a:gd name="T11" fmla="*/ 0 h 36"/>
                <a:gd name="T12" fmla="*/ 13 w 5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6">
                  <a:moveTo>
                    <a:pt x="13" y="0"/>
                  </a:moveTo>
                  <a:lnTo>
                    <a:pt x="32" y="0"/>
                  </a:lnTo>
                  <a:lnTo>
                    <a:pt x="57" y="25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6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3" name="Freeform 19"/>
            <p:cNvSpPr>
              <a:spLocks/>
            </p:cNvSpPr>
            <p:nvPr/>
          </p:nvSpPr>
          <p:spPr bwMode="auto">
            <a:xfrm>
              <a:off x="2845" y="2315"/>
              <a:ext cx="85" cy="30"/>
            </a:xfrm>
            <a:custGeom>
              <a:avLst/>
              <a:gdLst>
                <a:gd name="T0" fmla="*/ 0 w 169"/>
                <a:gd name="T1" fmla="*/ 5 h 59"/>
                <a:gd name="T2" fmla="*/ 7 w 169"/>
                <a:gd name="T3" fmla="*/ 59 h 59"/>
                <a:gd name="T4" fmla="*/ 70 w 169"/>
                <a:gd name="T5" fmla="*/ 59 h 59"/>
                <a:gd name="T6" fmla="*/ 169 w 169"/>
                <a:gd name="T7" fmla="*/ 9 h 59"/>
                <a:gd name="T8" fmla="*/ 154 w 169"/>
                <a:gd name="T9" fmla="*/ 0 h 59"/>
                <a:gd name="T10" fmla="*/ 0 w 169"/>
                <a:gd name="T11" fmla="*/ 5 h 59"/>
                <a:gd name="T12" fmla="*/ 0 w 169"/>
                <a:gd name="T13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9">
                  <a:moveTo>
                    <a:pt x="0" y="5"/>
                  </a:moveTo>
                  <a:lnTo>
                    <a:pt x="7" y="59"/>
                  </a:lnTo>
                  <a:lnTo>
                    <a:pt x="70" y="59"/>
                  </a:lnTo>
                  <a:lnTo>
                    <a:pt x="169" y="9"/>
                  </a:lnTo>
                  <a:lnTo>
                    <a:pt x="15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auto">
            <a:xfrm>
              <a:off x="2849" y="2323"/>
              <a:ext cx="77" cy="35"/>
            </a:xfrm>
            <a:custGeom>
              <a:avLst/>
              <a:gdLst>
                <a:gd name="T0" fmla="*/ 0 w 154"/>
                <a:gd name="T1" fmla="*/ 38 h 70"/>
                <a:gd name="T2" fmla="*/ 53 w 154"/>
                <a:gd name="T3" fmla="*/ 38 h 70"/>
                <a:gd name="T4" fmla="*/ 154 w 154"/>
                <a:gd name="T5" fmla="*/ 0 h 70"/>
                <a:gd name="T6" fmla="*/ 90 w 154"/>
                <a:gd name="T7" fmla="*/ 61 h 70"/>
                <a:gd name="T8" fmla="*/ 65 w 154"/>
                <a:gd name="T9" fmla="*/ 66 h 70"/>
                <a:gd name="T10" fmla="*/ 44 w 154"/>
                <a:gd name="T11" fmla="*/ 70 h 70"/>
                <a:gd name="T12" fmla="*/ 0 w 154"/>
                <a:gd name="T13" fmla="*/ 38 h 70"/>
                <a:gd name="T14" fmla="*/ 0 w 154"/>
                <a:gd name="T15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0" y="38"/>
                  </a:moveTo>
                  <a:lnTo>
                    <a:pt x="53" y="38"/>
                  </a:lnTo>
                  <a:lnTo>
                    <a:pt x="154" y="0"/>
                  </a:lnTo>
                  <a:lnTo>
                    <a:pt x="90" y="61"/>
                  </a:lnTo>
                  <a:lnTo>
                    <a:pt x="65" y="66"/>
                  </a:lnTo>
                  <a:lnTo>
                    <a:pt x="44" y="7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5" name="Freeform 21"/>
            <p:cNvSpPr>
              <a:spLocks/>
            </p:cNvSpPr>
            <p:nvPr/>
          </p:nvSpPr>
          <p:spPr bwMode="auto">
            <a:xfrm>
              <a:off x="1659" y="2684"/>
              <a:ext cx="346" cy="449"/>
            </a:xfrm>
            <a:custGeom>
              <a:avLst/>
              <a:gdLst>
                <a:gd name="T0" fmla="*/ 142 w 691"/>
                <a:gd name="T1" fmla="*/ 0 h 897"/>
                <a:gd name="T2" fmla="*/ 150 w 691"/>
                <a:gd name="T3" fmla="*/ 166 h 897"/>
                <a:gd name="T4" fmla="*/ 0 w 691"/>
                <a:gd name="T5" fmla="*/ 679 h 897"/>
                <a:gd name="T6" fmla="*/ 691 w 691"/>
                <a:gd name="T7" fmla="*/ 897 h 897"/>
                <a:gd name="T8" fmla="*/ 596 w 691"/>
                <a:gd name="T9" fmla="*/ 536 h 897"/>
                <a:gd name="T10" fmla="*/ 541 w 691"/>
                <a:gd name="T11" fmla="*/ 213 h 897"/>
                <a:gd name="T12" fmla="*/ 142 w 691"/>
                <a:gd name="T13" fmla="*/ 0 h 897"/>
                <a:gd name="T14" fmla="*/ 142 w 691"/>
                <a:gd name="T15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1" h="897">
                  <a:moveTo>
                    <a:pt x="142" y="0"/>
                  </a:moveTo>
                  <a:lnTo>
                    <a:pt x="150" y="166"/>
                  </a:lnTo>
                  <a:lnTo>
                    <a:pt x="0" y="679"/>
                  </a:lnTo>
                  <a:lnTo>
                    <a:pt x="691" y="897"/>
                  </a:lnTo>
                  <a:lnTo>
                    <a:pt x="596" y="536"/>
                  </a:lnTo>
                  <a:lnTo>
                    <a:pt x="541" y="213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6" name="Freeform 22"/>
            <p:cNvSpPr>
              <a:spLocks/>
            </p:cNvSpPr>
            <p:nvPr/>
          </p:nvSpPr>
          <p:spPr bwMode="auto">
            <a:xfrm>
              <a:off x="1671" y="2689"/>
              <a:ext cx="275" cy="311"/>
            </a:xfrm>
            <a:custGeom>
              <a:avLst/>
              <a:gdLst>
                <a:gd name="T0" fmla="*/ 0 w 552"/>
                <a:gd name="T1" fmla="*/ 621 h 621"/>
                <a:gd name="T2" fmla="*/ 238 w 552"/>
                <a:gd name="T3" fmla="*/ 180 h 621"/>
                <a:gd name="T4" fmla="*/ 552 w 552"/>
                <a:gd name="T5" fmla="*/ 346 h 621"/>
                <a:gd name="T6" fmla="*/ 544 w 552"/>
                <a:gd name="T7" fmla="*/ 243 h 621"/>
                <a:gd name="T8" fmla="*/ 111 w 552"/>
                <a:gd name="T9" fmla="*/ 0 h 621"/>
                <a:gd name="T10" fmla="*/ 120 w 552"/>
                <a:gd name="T11" fmla="*/ 125 h 621"/>
                <a:gd name="T12" fmla="*/ 0 w 552"/>
                <a:gd name="T13" fmla="*/ 621 h 621"/>
                <a:gd name="T14" fmla="*/ 0 w 552"/>
                <a:gd name="T15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2" h="621">
                  <a:moveTo>
                    <a:pt x="0" y="621"/>
                  </a:moveTo>
                  <a:lnTo>
                    <a:pt x="238" y="180"/>
                  </a:lnTo>
                  <a:lnTo>
                    <a:pt x="552" y="346"/>
                  </a:lnTo>
                  <a:lnTo>
                    <a:pt x="544" y="243"/>
                  </a:lnTo>
                  <a:lnTo>
                    <a:pt x="111" y="0"/>
                  </a:lnTo>
                  <a:lnTo>
                    <a:pt x="120" y="125"/>
                  </a:lnTo>
                  <a:lnTo>
                    <a:pt x="0" y="621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7" name="Freeform 23"/>
            <p:cNvSpPr>
              <a:spLocks/>
            </p:cNvSpPr>
            <p:nvPr/>
          </p:nvSpPr>
          <p:spPr bwMode="auto">
            <a:xfrm>
              <a:off x="1711" y="2559"/>
              <a:ext cx="219" cy="244"/>
            </a:xfrm>
            <a:custGeom>
              <a:avLst/>
              <a:gdLst>
                <a:gd name="T0" fmla="*/ 306 w 439"/>
                <a:gd name="T1" fmla="*/ 0 h 489"/>
                <a:gd name="T2" fmla="*/ 86 w 439"/>
                <a:gd name="T3" fmla="*/ 0 h 489"/>
                <a:gd name="T4" fmla="*/ 0 w 439"/>
                <a:gd name="T5" fmla="*/ 118 h 489"/>
                <a:gd name="T6" fmla="*/ 110 w 439"/>
                <a:gd name="T7" fmla="*/ 331 h 489"/>
                <a:gd name="T8" fmla="*/ 439 w 439"/>
                <a:gd name="T9" fmla="*/ 489 h 489"/>
                <a:gd name="T10" fmla="*/ 416 w 439"/>
                <a:gd name="T11" fmla="*/ 221 h 489"/>
                <a:gd name="T12" fmla="*/ 306 w 439"/>
                <a:gd name="T13" fmla="*/ 0 h 489"/>
                <a:gd name="T14" fmla="*/ 306 w 439"/>
                <a:gd name="T1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489">
                  <a:moveTo>
                    <a:pt x="306" y="0"/>
                  </a:moveTo>
                  <a:lnTo>
                    <a:pt x="86" y="0"/>
                  </a:lnTo>
                  <a:lnTo>
                    <a:pt x="0" y="118"/>
                  </a:lnTo>
                  <a:lnTo>
                    <a:pt x="110" y="331"/>
                  </a:lnTo>
                  <a:lnTo>
                    <a:pt x="439" y="489"/>
                  </a:lnTo>
                  <a:lnTo>
                    <a:pt x="416" y="221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8" name="Freeform 24"/>
            <p:cNvSpPr>
              <a:spLocks/>
            </p:cNvSpPr>
            <p:nvPr/>
          </p:nvSpPr>
          <p:spPr bwMode="auto">
            <a:xfrm>
              <a:off x="1836" y="2535"/>
              <a:ext cx="1073" cy="1046"/>
            </a:xfrm>
            <a:custGeom>
              <a:avLst/>
              <a:gdLst>
                <a:gd name="T0" fmla="*/ 32 w 2146"/>
                <a:gd name="T1" fmla="*/ 40 h 2093"/>
                <a:gd name="T2" fmla="*/ 150 w 2146"/>
                <a:gd name="T3" fmla="*/ 243 h 2093"/>
                <a:gd name="T4" fmla="*/ 268 w 2146"/>
                <a:gd name="T5" fmla="*/ 912 h 2093"/>
                <a:gd name="T6" fmla="*/ 504 w 2146"/>
                <a:gd name="T7" fmla="*/ 1787 h 2093"/>
                <a:gd name="T8" fmla="*/ 614 w 2146"/>
                <a:gd name="T9" fmla="*/ 1849 h 2093"/>
                <a:gd name="T10" fmla="*/ 2146 w 2146"/>
                <a:gd name="T11" fmla="*/ 2093 h 2093"/>
                <a:gd name="T12" fmla="*/ 2068 w 2146"/>
                <a:gd name="T13" fmla="*/ 1739 h 2093"/>
                <a:gd name="T14" fmla="*/ 1792 w 2146"/>
                <a:gd name="T15" fmla="*/ 1661 h 2093"/>
                <a:gd name="T16" fmla="*/ 1777 w 2146"/>
                <a:gd name="T17" fmla="*/ 1581 h 2093"/>
                <a:gd name="T18" fmla="*/ 1950 w 2146"/>
                <a:gd name="T19" fmla="*/ 1541 h 2093"/>
                <a:gd name="T20" fmla="*/ 2043 w 2146"/>
                <a:gd name="T21" fmla="*/ 1541 h 2093"/>
                <a:gd name="T22" fmla="*/ 2013 w 2146"/>
                <a:gd name="T23" fmla="*/ 882 h 2093"/>
                <a:gd name="T24" fmla="*/ 0 w 2146"/>
                <a:gd name="T25" fmla="*/ 0 h 2093"/>
                <a:gd name="T26" fmla="*/ 32 w 2146"/>
                <a:gd name="T27" fmla="*/ 40 h 2093"/>
                <a:gd name="T28" fmla="*/ 32 w 2146"/>
                <a:gd name="T29" fmla="*/ 4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6" h="2093">
                  <a:moveTo>
                    <a:pt x="32" y="40"/>
                  </a:moveTo>
                  <a:lnTo>
                    <a:pt x="150" y="243"/>
                  </a:lnTo>
                  <a:lnTo>
                    <a:pt x="268" y="912"/>
                  </a:lnTo>
                  <a:lnTo>
                    <a:pt x="504" y="1787"/>
                  </a:lnTo>
                  <a:lnTo>
                    <a:pt x="614" y="1849"/>
                  </a:lnTo>
                  <a:lnTo>
                    <a:pt x="2146" y="2093"/>
                  </a:lnTo>
                  <a:lnTo>
                    <a:pt x="2068" y="1739"/>
                  </a:lnTo>
                  <a:lnTo>
                    <a:pt x="1792" y="1661"/>
                  </a:lnTo>
                  <a:lnTo>
                    <a:pt x="1777" y="1581"/>
                  </a:lnTo>
                  <a:lnTo>
                    <a:pt x="1950" y="1541"/>
                  </a:lnTo>
                  <a:lnTo>
                    <a:pt x="2043" y="1541"/>
                  </a:lnTo>
                  <a:lnTo>
                    <a:pt x="2013" y="882"/>
                  </a:lnTo>
                  <a:lnTo>
                    <a:pt x="0" y="0"/>
                  </a:lnTo>
                  <a:lnTo>
                    <a:pt x="32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9" name="Freeform 25"/>
            <p:cNvSpPr>
              <a:spLocks/>
            </p:cNvSpPr>
            <p:nvPr/>
          </p:nvSpPr>
          <p:spPr bwMode="auto">
            <a:xfrm>
              <a:off x="2147" y="2921"/>
              <a:ext cx="770" cy="680"/>
            </a:xfrm>
            <a:custGeom>
              <a:avLst/>
              <a:gdLst>
                <a:gd name="T0" fmla="*/ 1376 w 1539"/>
                <a:gd name="T1" fmla="*/ 134 h 1361"/>
                <a:gd name="T2" fmla="*/ 1288 w 1539"/>
                <a:gd name="T3" fmla="*/ 700 h 1361"/>
                <a:gd name="T4" fmla="*/ 855 w 1539"/>
                <a:gd name="T5" fmla="*/ 261 h 1361"/>
                <a:gd name="T6" fmla="*/ 1130 w 1539"/>
                <a:gd name="T7" fmla="*/ 708 h 1361"/>
                <a:gd name="T8" fmla="*/ 0 w 1539"/>
                <a:gd name="T9" fmla="*/ 0 h 1361"/>
                <a:gd name="T10" fmla="*/ 1053 w 1539"/>
                <a:gd name="T11" fmla="*/ 803 h 1361"/>
                <a:gd name="T12" fmla="*/ 714 w 1539"/>
                <a:gd name="T13" fmla="*/ 898 h 1361"/>
                <a:gd name="T14" fmla="*/ 1130 w 1539"/>
                <a:gd name="T15" fmla="*/ 945 h 1361"/>
                <a:gd name="T16" fmla="*/ 1391 w 1539"/>
                <a:gd name="T17" fmla="*/ 1093 h 1361"/>
                <a:gd name="T18" fmla="*/ 1539 w 1539"/>
                <a:gd name="T19" fmla="*/ 1361 h 1361"/>
                <a:gd name="T20" fmla="*/ 1429 w 1539"/>
                <a:gd name="T21" fmla="*/ 960 h 1361"/>
                <a:gd name="T22" fmla="*/ 1163 w 1539"/>
                <a:gd name="T23" fmla="*/ 882 h 1361"/>
                <a:gd name="T24" fmla="*/ 1163 w 1539"/>
                <a:gd name="T25" fmla="*/ 818 h 1361"/>
                <a:gd name="T26" fmla="*/ 1303 w 1539"/>
                <a:gd name="T27" fmla="*/ 780 h 1361"/>
                <a:gd name="T28" fmla="*/ 1414 w 1539"/>
                <a:gd name="T29" fmla="*/ 780 h 1361"/>
                <a:gd name="T30" fmla="*/ 1376 w 1539"/>
                <a:gd name="T31" fmla="*/ 134 h 1361"/>
                <a:gd name="T32" fmla="*/ 1376 w 1539"/>
                <a:gd name="T33" fmla="*/ 13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9" h="1361">
                  <a:moveTo>
                    <a:pt x="1376" y="134"/>
                  </a:moveTo>
                  <a:lnTo>
                    <a:pt x="1288" y="700"/>
                  </a:lnTo>
                  <a:lnTo>
                    <a:pt x="855" y="261"/>
                  </a:lnTo>
                  <a:lnTo>
                    <a:pt x="1130" y="708"/>
                  </a:lnTo>
                  <a:lnTo>
                    <a:pt x="0" y="0"/>
                  </a:lnTo>
                  <a:lnTo>
                    <a:pt x="1053" y="803"/>
                  </a:lnTo>
                  <a:lnTo>
                    <a:pt x="714" y="898"/>
                  </a:lnTo>
                  <a:lnTo>
                    <a:pt x="1130" y="945"/>
                  </a:lnTo>
                  <a:lnTo>
                    <a:pt x="1391" y="1093"/>
                  </a:lnTo>
                  <a:lnTo>
                    <a:pt x="1539" y="1361"/>
                  </a:lnTo>
                  <a:lnTo>
                    <a:pt x="1429" y="960"/>
                  </a:lnTo>
                  <a:lnTo>
                    <a:pt x="1163" y="882"/>
                  </a:lnTo>
                  <a:lnTo>
                    <a:pt x="1163" y="818"/>
                  </a:lnTo>
                  <a:lnTo>
                    <a:pt x="1303" y="780"/>
                  </a:lnTo>
                  <a:lnTo>
                    <a:pt x="1414" y="780"/>
                  </a:lnTo>
                  <a:lnTo>
                    <a:pt x="1376" y="134"/>
                  </a:lnTo>
                  <a:lnTo>
                    <a:pt x="1376" y="134"/>
                  </a:lnTo>
                  <a:close/>
                </a:path>
              </a:pathLst>
            </a:custGeom>
            <a:solidFill>
              <a:srgbClr val="FF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0" name="Freeform 26"/>
            <p:cNvSpPr>
              <a:spLocks/>
            </p:cNvSpPr>
            <p:nvPr/>
          </p:nvSpPr>
          <p:spPr bwMode="auto">
            <a:xfrm>
              <a:off x="1954" y="2621"/>
              <a:ext cx="232" cy="205"/>
            </a:xfrm>
            <a:custGeom>
              <a:avLst/>
              <a:gdLst>
                <a:gd name="T0" fmla="*/ 32 w 464"/>
                <a:gd name="T1" fmla="*/ 0 h 408"/>
                <a:gd name="T2" fmla="*/ 165 w 464"/>
                <a:gd name="T3" fmla="*/ 135 h 408"/>
                <a:gd name="T4" fmla="*/ 0 w 464"/>
                <a:gd name="T5" fmla="*/ 165 h 408"/>
                <a:gd name="T6" fmla="*/ 95 w 464"/>
                <a:gd name="T7" fmla="*/ 253 h 408"/>
                <a:gd name="T8" fmla="*/ 220 w 464"/>
                <a:gd name="T9" fmla="*/ 190 h 408"/>
                <a:gd name="T10" fmla="*/ 196 w 464"/>
                <a:gd name="T11" fmla="*/ 408 h 408"/>
                <a:gd name="T12" fmla="*/ 338 w 464"/>
                <a:gd name="T13" fmla="*/ 315 h 408"/>
                <a:gd name="T14" fmla="*/ 308 w 464"/>
                <a:gd name="T15" fmla="*/ 182 h 408"/>
                <a:gd name="T16" fmla="*/ 464 w 464"/>
                <a:gd name="T17" fmla="*/ 228 h 408"/>
                <a:gd name="T18" fmla="*/ 386 w 464"/>
                <a:gd name="T19" fmla="*/ 87 h 408"/>
                <a:gd name="T20" fmla="*/ 251 w 464"/>
                <a:gd name="T21" fmla="*/ 95 h 408"/>
                <a:gd name="T22" fmla="*/ 213 w 464"/>
                <a:gd name="T23" fmla="*/ 7 h 408"/>
                <a:gd name="T24" fmla="*/ 32 w 464"/>
                <a:gd name="T25" fmla="*/ 0 h 408"/>
                <a:gd name="T26" fmla="*/ 32 w 464"/>
                <a:gd name="T2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4" h="408">
                  <a:moveTo>
                    <a:pt x="32" y="0"/>
                  </a:moveTo>
                  <a:lnTo>
                    <a:pt x="165" y="135"/>
                  </a:lnTo>
                  <a:lnTo>
                    <a:pt x="0" y="165"/>
                  </a:lnTo>
                  <a:lnTo>
                    <a:pt x="95" y="253"/>
                  </a:lnTo>
                  <a:lnTo>
                    <a:pt x="220" y="190"/>
                  </a:lnTo>
                  <a:lnTo>
                    <a:pt x="196" y="408"/>
                  </a:lnTo>
                  <a:lnTo>
                    <a:pt x="338" y="315"/>
                  </a:lnTo>
                  <a:lnTo>
                    <a:pt x="308" y="182"/>
                  </a:lnTo>
                  <a:lnTo>
                    <a:pt x="464" y="228"/>
                  </a:lnTo>
                  <a:lnTo>
                    <a:pt x="386" y="87"/>
                  </a:lnTo>
                  <a:lnTo>
                    <a:pt x="251" y="95"/>
                  </a:lnTo>
                  <a:lnTo>
                    <a:pt x="213" y="7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1" name="Freeform 27"/>
            <p:cNvSpPr>
              <a:spLocks/>
            </p:cNvSpPr>
            <p:nvPr/>
          </p:nvSpPr>
          <p:spPr bwMode="auto">
            <a:xfrm>
              <a:off x="1966" y="2846"/>
              <a:ext cx="165" cy="165"/>
            </a:xfrm>
            <a:custGeom>
              <a:avLst/>
              <a:gdLst>
                <a:gd name="T0" fmla="*/ 71 w 329"/>
                <a:gd name="T1" fmla="*/ 16 h 331"/>
                <a:gd name="T2" fmla="*/ 133 w 329"/>
                <a:gd name="T3" fmla="*/ 126 h 331"/>
                <a:gd name="T4" fmla="*/ 0 w 329"/>
                <a:gd name="T5" fmla="*/ 173 h 331"/>
                <a:gd name="T6" fmla="*/ 38 w 329"/>
                <a:gd name="T7" fmla="*/ 276 h 331"/>
                <a:gd name="T8" fmla="*/ 118 w 329"/>
                <a:gd name="T9" fmla="*/ 206 h 331"/>
                <a:gd name="T10" fmla="*/ 118 w 329"/>
                <a:gd name="T11" fmla="*/ 331 h 331"/>
                <a:gd name="T12" fmla="*/ 227 w 329"/>
                <a:gd name="T13" fmla="*/ 299 h 331"/>
                <a:gd name="T14" fmla="*/ 196 w 329"/>
                <a:gd name="T15" fmla="*/ 198 h 331"/>
                <a:gd name="T16" fmla="*/ 329 w 329"/>
                <a:gd name="T17" fmla="*/ 206 h 331"/>
                <a:gd name="T18" fmla="*/ 306 w 329"/>
                <a:gd name="T19" fmla="*/ 80 h 331"/>
                <a:gd name="T20" fmla="*/ 204 w 329"/>
                <a:gd name="T21" fmla="*/ 126 h 331"/>
                <a:gd name="T22" fmla="*/ 227 w 329"/>
                <a:gd name="T23" fmla="*/ 0 h 331"/>
                <a:gd name="T24" fmla="*/ 71 w 329"/>
                <a:gd name="T25" fmla="*/ 16 h 331"/>
                <a:gd name="T26" fmla="*/ 71 w 329"/>
                <a:gd name="T27" fmla="*/ 1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331">
                  <a:moveTo>
                    <a:pt x="71" y="16"/>
                  </a:moveTo>
                  <a:lnTo>
                    <a:pt x="133" y="126"/>
                  </a:lnTo>
                  <a:lnTo>
                    <a:pt x="0" y="173"/>
                  </a:lnTo>
                  <a:lnTo>
                    <a:pt x="38" y="276"/>
                  </a:lnTo>
                  <a:lnTo>
                    <a:pt x="118" y="206"/>
                  </a:lnTo>
                  <a:lnTo>
                    <a:pt x="118" y="331"/>
                  </a:lnTo>
                  <a:lnTo>
                    <a:pt x="227" y="299"/>
                  </a:lnTo>
                  <a:lnTo>
                    <a:pt x="196" y="198"/>
                  </a:lnTo>
                  <a:lnTo>
                    <a:pt x="329" y="206"/>
                  </a:lnTo>
                  <a:lnTo>
                    <a:pt x="306" y="80"/>
                  </a:lnTo>
                  <a:lnTo>
                    <a:pt x="204" y="126"/>
                  </a:lnTo>
                  <a:lnTo>
                    <a:pt x="227" y="0"/>
                  </a:lnTo>
                  <a:lnTo>
                    <a:pt x="71" y="16"/>
                  </a:lnTo>
                  <a:lnTo>
                    <a:pt x="71" y="16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2" name="Freeform 28"/>
            <p:cNvSpPr>
              <a:spLocks/>
            </p:cNvSpPr>
            <p:nvPr/>
          </p:nvSpPr>
          <p:spPr bwMode="auto">
            <a:xfrm>
              <a:off x="2206" y="2771"/>
              <a:ext cx="212" cy="157"/>
            </a:xfrm>
            <a:custGeom>
              <a:avLst/>
              <a:gdLst>
                <a:gd name="T0" fmla="*/ 0 w 424"/>
                <a:gd name="T1" fmla="*/ 55 h 316"/>
                <a:gd name="T2" fmla="*/ 0 w 424"/>
                <a:gd name="T3" fmla="*/ 158 h 316"/>
                <a:gd name="T4" fmla="*/ 166 w 424"/>
                <a:gd name="T5" fmla="*/ 158 h 316"/>
                <a:gd name="T6" fmla="*/ 78 w 424"/>
                <a:gd name="T7" fmla="*/ 268 h 316"/>
                <a:gd name="T8" fmla="*/ 181 w 424"/>
                <a:gd name="T9" fmla="*/ 316 h 316"/>
                <a:gd name="T10" fmla="*/ 228 w 424"/>
                <a:gd name="T11" fmla="*/ 205 h 316"/>
                <a:gd name="T12" fmla="*/ 339 w 424"/>
                <a:gd name="T13" fmla="*/ 293 h 316"/>
                <a:gd name="T14" fmla="*/ 424 w 424"/>
                <a:gd name="T15" fmla="*/ 238 h 316"/>
                <a:gd name="T16" fmla="*/ 306 w 424"/>
                <a:gd name="T17" fmla="*/ 158 h 316"/>
                <a:gd name="T18" fmla="*/ 424 w 424"/>
                <a:gd name="T19" fmla="*/ 103 h 316"/>
                <a:gd name="T20" fmla="*/ 322 w 424"/>
                <a:gd name="T21" fmla="*/ 25 h 316"/>
                <a:gd name="T22" fmla="*/ 251 w 424"/>
                <a:gd name="T23" fmla="*/ 88 h 316"/>
                <a:gd name="T24" fmla="*/ 228 w 424"/>
                <a:gd name="T25" fmla="*/ 0 h 316"/>
                <a:gd name="T26" fmla="*/ 101 w 424"/>
                <a:gd name="T27" fmla="*/ 0 h 316"/>
                <a:gd name="T28" fmla="*/ 158 w 424"/>
                <a:gd name="T29" fmla="*/ 95 h 316"/>
                <a:gd name="T30" fmla="*/ 0 w 424"/>
                <a:gd name="T31" fmla="*/ 55 h 316"/>
                <a:gd name="T32" fmla="*/ 0 w 424"/>
                <a:gd name="T33" fmla="*/ 5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16">
                  <a:moveTo>
                    <a:pt x="0" y="55"/>
                  </a:moveTo>
                  <a:lnTo>
                    <a:pt x="0" y="158"/>
                  </a:lnTo>
                  <a:lnTo>
                    <a:pt x="166" y="158"/>
                  </a:lnTo>
                  <a:lnTo>
                    <a:pt x="78" y="268"/>
                  </a:lnTo>
                  <a:lnTo>
                    <a:pt x="181" y="316"/>
                  </a:lnTo>
                  <a:lnTo>
                    <a:pt x="228" y="205"/>
                  </a:lnTo>
                  <a:lnTo>
                    <a:pt x="339" y="293"/>
                  </a:lnTo>
                  <a:lnTo>
                    <a:pt x="424" y="238"/>
                  </a:lnTo>
                  <a:lnTo>
                    <a:pt x="306" y="158"/>
                  </a:lnTo>
                  <a:lnTo>
                    <a:pt x="424" y="103"/>
                  </a:lnTo>
                  <a:lnTo>
                    <a:pt x="322" y="25"/>
                  </a:lnTo>
                  <a:lnTo>
                    <a:pt x="251" y="88"/>
                  </a:lnTo>
                  <a:lnTo>
                    <a:pt x="228" y="0"/>
                  </a:lnTo>
                  <a:lnTo>
                    <a:pt x="101" y="0"/>
                  </a:lnTo>
                  <a:lnTo>
                    <a:pt x="158" y="95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3" name="Freeform 29"/>
            <p:cNvSpPr>
              <a:spLocks/>
            </p:cNvSpPr>
            <p:nvPr/>
          </p:nvSpPr>
          <p:spPr bwMode="auto">
            <a:xfrm>
              <a:off x="2158" y="2956"/>
              <a:ext cx="193" cy="209"/>
            </a:xfrm>
            <a:custGeom>
              <a:avLst/>
              <a:gdLst>
                <a:gd name="T0" fmla="*/ 63 w 386"/>
                <a:gd name="T1" fmla="*/ 0 h 418"/>
                <a:gd name="T2" fmla="*/ 135 w 386"/>
                <a:gd name="T3" fmla="*/ 158 h 418"/>
                <a:gd name="T4" fmla="*/ 0 w 386"/>
                <a:gd name="T5" fmla="*/ 158 h 418"/>
                <a:gd name="T6" fmla="*/ 16 w 386"/>
                <a:gd name="T7" fmla="*/ 268 h 418"/>
                <a:gd name="T8" fmla="*/ 143 w 386"/>
                <a:gd name="T9" fmla="*/ 243 h 418"/>
                <a:gd name="T10" fmla="*/ 103 w 386"/>
                <a:gd name="T11" fmla="*/ 418 h 418"/>
                <a:gd name="T12" fmla="*/ 213 w 386"/>
                <a:gd name="T13" fmla="*/ 408 h 418"/>
                <a:gd name="T14" fmla="*/ 213 w 386"/>
                <a:gd name="T15" fmla="*/ 275 h 418"/>
                <a:gd name="T16" fmla="*/ 362 w 386"/>
                <a:gd name="T17" fmla="*/ 353 h 418"/>
                <a:gd name="T18" fmla="*/ 386 w 386"/>
                <a:gd name="T19" fmla="*/ 228 h 418"/>
                <a:gd name="T20" fmla="*/ 253 w 386"/>
                <a:gd name="T21" fmla="*/ 190 h 418"/>
                <a:gd name="T22" fmla="*/ 253 w 386"/>
                <a:gd name="T23" fmla="*/ 125 h 418"/>
                <a:gd name="T24" fmla="*/ 63 w 386"/>
                <a:gd name="T25" fmla="*/ 0 h 418"/>
                <a:gd name="T26" fmla="*/ 63 w 386"/>
                <a:gd name="T2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418">
                  <a:moveTo>
                    <a:pt x="63" y="0"/>
                  </a:moveTo>
                  <a:lnTo>
                    <a:pt x="135" y="158"/>
                  </a:lnTo>
                  <a:lnTo>
                    <a:pt x="0" y="158"/>
                  </a:lnTo>
                  <a:lnTo>
                    <a:pt x="16" y="268"/>
                  </a:lnTo>
                  <a:lnTo>
                    <a:pt x="143" y="243"/>
                  </a:lnTo>
                  <a:lnTo>
                    <a:pt x="103" y="418"/>
                  </a:lnTo>
                  <a:lnTo>
                    <a:pt x="213" y="408"/>
                  </a:lnTo>
                  <a:lnTo>
                    <a:pt x="213" y="275"/>
                  </a:lnTo>
                  <a:lnTo>
                    <a:pt x="362" y="353"/>
                  </a:lnTo>
                  <a:lnTo>
                    <a:pt x="386" y="228"/>
                  </a:lnTo>
                  <a:lnTo>
                    <a:pt x="253" y="190"/>
                  </a:lnTo>
                  <a:lnTo>
                    <a:pt x="253" y="1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4" name="Freeform 30"/>
            <p:cNvSpPr>
              <a:spLocks/>
            </p:cNvSpPr>
            <p:nvPr/>
          </p:nvSpPr>
          <p:spPr bwMode="auto">
            <a:xfrm>
              <a:off x="2406" y="3101"/>
              <a:ext cx="153" cy="154"/>
            </a:xfrm>
            <a:custGeom>
              <a:avLst/>
              <a:gdLst>
                <a:gd name="T0" fmla="*/ 141 w 306"/>
                <a:gd name="T1" fmla="*/ 87 h 308"/>
                <a:gd name="T2" fmla="*/ 16 w 306"/>
                <a:gd name="T3" fmla="*/ 0 h 308"/>
                <a:gd name="T4" fmla="*/ 0 w 306"/>
                <a:gd name="T5" fmla="*/ 135 h 308"/>
                <a:gd name="T6" fmla="*/ 118 w 306"/>
                <a:gd name="T7" fmla="*/ 157 h 308"/>
                <a:gd name="T8" fmla="*/ 38 w 306"/>
                <a:gd name="T9" fmla="*/ 235 h 308"/>
                <a:gd name="T10" fmla="*/ 149 w 306"/>
                <a:gd name="T11" fmla="*/ 308 h 308"/>
                <a:gd name="T12" fmla="*/ 173 w 306"/>
                <a:gd name="T13" fmla="*/ 197 h 308"/>
                <a:gd name="T14" fmla="*/ 267 w 306"/>
                <a:gd name="T15" fmla="*/ 300 h 308"/>
                <a:gd name="T16" fmla="*/ 306 w 306"/>
                <a:gd name="T17" fmla="*/ 197 h 308"/>
                <a:gd name="T18" fmla="*/ 141 w 306"/>
                <a:gd name="T19" fmla="*/ 87 h 308"/>
                <a:gd name="T20" fmla="*/ 141 w 306"/>
                <a:gd name="T21" fmla="*/ 8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308">
                  <a:moveTo>
                    <a:pt x="141" y="87"/>
                  </a:moveTo>
                  <a:lnTo>
                    <a:pt x="16" y="0"/>
                  </a:lnTo>
                  <a:lnTo>
                    <a:pt x="0" y="135"/>
                  </a:lnTo>
                  <a:lnTo>
                    <a:pt x="118" y="157"/>
                  </a:lnTo>
                  <a:lnTo>
                    <a:pt x="38" y="235"/>
                  </a:lnTo>
                  <a:lnTo>
                    <a:pt x="149" y="308"/>
                  </a:lnTo>
                  <a:lnTo>
                    <a:pt x="173" y="197"/>
                  </a:lnTo>
                  <a:lnTo>
                    <a:pt x="267" y="300"/>
                  </a:lnTo>
                  <a:lnTo>
                    <a:pt x="306" y="197"/>
                  </a:lnTo>
                  <a:lnTo>
                    <a:pt x="141" y="87"/>
                  </a:lnTo>
                  <a:lnTo>
                    <a:pt x="141" y="87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5" name="Freeform 31"/>
            <p:cNvSpPr>
              <a:spLocks/>
            </p:cNvSpPr>
            <p:nvPr/>
          </p:nvSpPr>
          <p:spPr bwMode="auto">
            <a:xfrm>
              <a:off x="2508" y="3109"/>
              <a:ext cx="106" cy="119"/>
            </a:xfrm>
            <a:custGeom>
              <a:avLst/>
              <a:gdLst>
                <a:gd name="T0" fmla="*/ 0 w 213"/>
                <a:gd name="T1" fmla="*/ 95 h 237"/>
                <a:gd name="T2" fmla="*/ 0 w 213"/>
                <a:gd name="T3" fmla="*/ 0 h 237"/>
                <a:gd name="T4" fmla="*/ 125 w 213"/>
                <a:gd name="T5" fmla="*/ 80 h 237"/>
                <a:gd name="T6" fmla="*/ 70 w 213"/>
                <a:gd name="T7" fmla="*/ 120 h 237"/>
                <a:gd name="T8" fmla="*/ 213 w 213"/>
                <a:gd name="T9" fmla="*/ 175 h 237"/>
                <a:gd name="T10" fmla="*/ 180 w 213"/>
                <a:gd name="T11" fmla="*/ 237 h 237"/>
                <a:gd name="T12" fmla="*/ 0 w 213"/>
                <a:gd name="T13" fmla="*/ 95 h 237"/>
                <a:gd name="T14" fmla="*/ 0 w 213"/>
                <a:gd name="T15" fmla="*/ 9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37">
                  <a:moveTo>
                    <a:pt x="0" y="95"/>
                  </a:moveTo>
                  <a:lnTo>
                    <a:pt x="0" y="0"/>
                  </a:lnTo>
                  <a:lnTo>
                    <a:pt x="125" y="80"/>
                  </a:lnTo>
                  <a:lnTo>
                    <a:pt x="70" y="120"/>
                  </a:lnTo>
                  <a:lnTo>
                    <a:pt x="213" y="175"/>
                  </a:lnTo>
                  <a:lnTo>
                    <a:pt x="180" y="237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6" name="Freeform 32"/>
            <p:cNvSpPr>
              <a:spLocks/>
            </p:cNvSpPr>
            <p:nvPr/>
          </p:nvSpPr>
          <p:spPr bwMode="auto">
            <a:xfrm>
              <a:off x="2418" y="2912"/>
              <a:ext cx="216" cy="147"/>
            </a:xfrm>
            <a:custGeom>
              <a:avLst/>
              <a:gdLst>
                <a:gd name="T0" fmla="*/ 188 w 434"/>
                <a:gd name="T1" fmla="*/ 0 h 293"/>
                <a:gd name="T2" fmla="*/ 228 w 434"/>
                <a:gd name="T3" fmla="*/ 120 h 293"/>
                <a:gd name="T4" fmla="*/ 78 w 434"/>
                <a:gd name="T5" fmla="*/ 48 h 293"/>
                <a:gd name="T6" fmla="*/ 0 w 434"/>
                <a:gd name="T7" fmla="*/ 128 h 293"/>
                <a:gd name="T8" fmla="*/ 173 w 434"/>
                <a:gd name="T9" fmla="*/ 158 h 293"/>
                <a:gd name="T10" fmla="*/ 40 w 434"/>
                <a:gd name="T11" fmla="*/ 213 h 293"/>
                <a:gd name="T12" fmla="*/ 111 w 434"/>
                <a:gd name="T13" fmla="*/ 286 h 293"/>
                <a:gd name="T14" fmla="*/ 213 w 434"/>
                <a:gd name="T15" fmla="*/ 198 h 293"/>
                <a:gd name="T16" fmla="*/ 221 w 434"/>
                <a:gd name="T17" fmla="*/ 293 h 293"/>
                <a:gd name="T18" fmla="*/ 369 w 434"/>
                <a:gd name="T19" fmla="*/ 293 h 293"/>
                <a:gd name="T20" fmla="*/ 306 w 434"/>
                <a:gd name="T21" fmla="*/ 198 h 293"/>
                <a:gd name="T22" fmla="*/ 426 w 434"/>
                <a:gd name="T23" fmla="*/ 198 h 293"/>
                <a:gd name="T24" fmla="*/ 434 w 434"/>
                <a:gd name="T25" fmla="*/ 103 h 293"/>
                <a:gd name="T26" fmla="*/ 283 w 434"/>
                <a:gd name="T27" fmla="*/ 128 h 293"/>
                <a:gd name="T28" fmla="*/ 346 w 434"/>
                <a:gd name="T29" fmla="*/ 40 h 293"/>
                <a:gd name="T30" fmla="*/ 188 w 434"/>
                <a:gd name="T31" fmla="*/ 0 h 293"/>
                <a:gd name="T32" fmla="*/ 188 w 434"/>
                <a:gd name="T3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293">
                  <a:moveTo>
                    <a:pt x="188" y="0"/>
                  </a:moveTo>
                  <a:lnTo>
                    <a:pt x="228" y="120"/>
                  </a:lnTo>
                  <a:lnTo>
                    <a:pt x="78" y="48"/>
                  </a:lnTo>
                  <a:lnTo>
                    <a:pt x="0" y="128"/>
                  </a:lnTo>
                  <a:lnTo>
                    <a:pt x="173" y="158"/>
                  </a:lnTo>
                  <a:lnTo>
                    <a:pt x="40" y="213"/>
                  </a:lnTo>
                  <a:lnTo>
                    <a:pt x="111" y="286"/>
                  </a:lnTo>
                  <a:lnTo>
                    <a:pt x="213" y="198"/>
                  </a:lnTo>
                  <a:lnTo>
                    <a:pt x="221" y="293"/>
                  </a:lnTo>
                  <a:lnTo>
                    <a:pt x="369" y="293"/>
                  </a:lnTo>
                  <a:lnTo>
                    <a:pt x="306" y="198"/>
                  </a:lnTo>
                  <a:lnTo>
                    <a:pt x="426" y="198"/>
                  </a:lnTo>
                  <a:lnTo>
                    <a:pt x="434" y="103"/>
                  </a:lnTo>
                  <a:lnTo>
                    <a:pt x="283" y="128"/>
                  </a:lnTo>
                  <a:lnTo>
                    <a:pt x="346" y="4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7" name="Freeform 33"/>
            <p:cNvSpPr>
              <a:spLocks/>
            </p:cNvSpPr>
            <p:nvPr/>
          </p:nvSpPr>
          <p:spPr bwMode="auto">
            <a:xfrm>
              <a:off x="2673" y="3121"/>
              <a:ext cx="67" cy="91"/>
            </a:xfrm>
            <a:custGeom>
              <a:avLst/>
              <a:gdLst>
                <a:gd name="T0" fmla="*/ 0 w 133"/>
                <a:gd name="T1" fmla="*/ 95 h 180"/>
                <a:gd name="T2" fmla="*/ 0 w 133"/>
                <a:gd name="T3" fmla="*/ 0 h 180"/>
                <a:gd name="T4" fmla="*/ 133 w 133"/>
                <a:gd name="T5" fmla="*/ 117 h 180"/>
                <a:gd name="T6" fmla="*/ 55 w 133"/>
                <a:gd name="T7" fmla="*/ 180 h 180"/>
                <a:gd name="T8" fmla="*/ 0 w 133"/>
                <a:gd name="T9" fmla="*/ 95 h 180"/>
                <a:gd name="T10" fmla="*/ 0 w 133"/>
                <a:gd name="T1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80">
                  <a:moveTo>
                    <a:pt x="0" y="95"/>
                  </a:moveTo>
                  <a:lnTo>
                    <a:pt x="0" y="0"/>
                  </a:lnTo>
                  <a:lnTo>
                    <a:pt x="133" y="117"/>
                  </a:lnTo>
                  <a:lnTo>
                    <a:pt x="55" y="180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8" name="Freeform 34"/>
            <p:cNvSpPr>
              <a:spLocks/>
            </p:cNvSpPr>
            <p:nvPr/>
          </p:nvSpPr>
          <p:spPr bwMode="auto">
            <a:xfrm>
              <a:off x="2721" y="3235"/>
              <a:ext cx="46" cy="52"/>
            </a:xfrm>
            <a:custGeom>
              <a:avLst/>
              <a:gdLst>
                <a:gd name="T0" fmla="*/ 0 w 93"/>
                <a:gd name="T1" fmla="*/ 7 h 102"/>
                <a:gd name="T2" fmla="*/ 93 w 93"/>
                <a:gd name="T3" fmla="*/ 0 h 102"/>
                <a:gd name="T4" fmla="*/ 93 w 93"/>
                <a:gd name="T5" fmla="*/ 102 h 102"/>
                <a:gd name="T6" fmla="*/ 0 w 93"/>
                <a:gd name="T7" fmla="*/ 7 h 102"/>
                <a:gd name="T8" fmla="*/ 0 w 93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2">
                  <a:moveTo>
                    <a:pt x="0" y="7"/>
                  </a:moveTo>
                  <a:lnTo>
                    <a:pt x="93" y="0"/>
                  </a:lnTo>
                  <a:lnTo>
                    <a:pt x="93" y="10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9" name="Freeform 35"/>
            <p:cNvSpPr>
              <a:spLocks/>
            </p:cNvSpPr>
            <p:nvPr/>
          </p:nvSpPr>
          <p:spPr bwMode="auto">
            <a:xfrm>
              <a:off x="2681" y="2912"/>
              <a:ext cx="165" cy="158"/>
            </a:xfrm>
            <a:custGeom>
              <a:avLst/>
              <a:gdLst>
                <a:gd name="T0" fmla="*/ 0 w 330"/>
                <a:gd name="T1" fmla="*/ 0 h 316"/>
                <a:gd name="T2" fmla="*/ 0 w 330"/>
                <a:gd name="T3" fmla="*/ 103 h 316"/>
                <a:gd name="T4" fmla="*/ 118 w 330"/>
                <a:gd name="T5" fmla="*/ 95 h 316"/>
                <a:gd name="T6" fmla="*/ 32 w 330"/>
                <a:gd name="T7" fmla="*/ 198 h 316"/>
                <a:gd name="T8" fmla="*/ 118 w 330"/>
                <a:gd name="T9" fmla="*/ 286 h 316"/>
                <a:gd name="T10" fmla="*/ 158 w 330"/>
                <a:gd name="T11" fmla="*/ 158 h 316"/>
                <a:gd name="T12" fmla="*/ 196 w 330"/>
                <a:gd name="T13" fmla="*/ 316 h 316"/>
                <a:gd name="T14" fmla="*/ 313 w 330"/>
                <a:gd name="T15" fmla="*/ 301 h 316"/>
                <a:gd name="T16" fmla="*/ 260 w 330"/>
                <a:gd name="T17" fmla="*/ 198 h 316"/>
                <a:gd name="T18" fmla="*/ 330 w 330"/>
                <a:gd name="T19" fmla="*/ 198 h 316"/>
                <a:gd name="T20" fmla="*/ 313 w 330"/>
                <a:gd name="T21" fmla="*/ 135 h 316"/>
                <a:gd name="T22" fmla="*/ 0 w 330"/>
                <a:gd name="T23" fmla="*/ 0 h 316"/>
                <a:gd name="T24" fmla="*/ 0 w 330"/>
                <a:gd name="T2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316">
                  <a:moveTo>
                    <a:pt x="0" y="0"/>
                  </a:moveTo>
                  <a:lnTo>
                    <a:pt x="0" y="103"/>
                  </a:lnTo>
                  <a:lnTo>
                    <a:pt x="118" y="95"/>
                  </a:lnTo>
                  <a:lnTo>
                    <a:pt x="32" y="198"/>
                  </a:lnTo>
                  <a:lnTo>
                    <a:pt x="118" y="286"/>
                  </a:lnTo>
                  <a:lnTo>
                    <a:pt x="158" y="158"/>
                  </a:lnTo>
                  <a:lnTo>
                    <a:pt x="196" y="316"/>
                  </a:lnTo>
                  <a:lnTo>
                    <a:pt x="313" y="301"/>
                  </a:lnTo>
                  <a:lnTo>
                    <a:pt x="260" y="198"/>
                  </a:lnTo>
                  <a:lnTo>
                    <a:pt x="330" y="198"/>
                  </a:lnTo>
                  <a:lnTo>
                    <a:pt x="313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0" name="Freeform 36"/>
            <p:cNvSpPr>
              <a:spLocks/>
            </p:cNvSpPr>
            <p:nvPr/>
          </p:nvSpPr>
          <p:spPr bwMode="auto">
            <a:xfrm>
              <a:off x="2057" y="3173"/>
              <a:ext cx="176" cy="193"/>
            </a:xfrm>
            <a:custGeom>
              <a:avLst/>
              <a:gdLst>
                <a:gd name="T0" fmla="*/ 55 w 354"/>
                <a:gd name="T1" fmla="*/ 15 h 386"/>
                <a:gd name="T2" fmla="*/ 118 w 354"/>
                <a:gd name="T3" fmla="*/ 141 h 386"/>
                <a:gd name="T4" fmla="*/ 0 w 354"/>
                <a:gd name="T5" fmla="*/ 118 h 386"/>
                <a:gd name="T6" fmla="*/ 0 w 354"/>
                <a:gd name="T7" fmla="*/ 228 h 386"/>
                <a:gd name="T8" fmla="*/ 125 w 354"/>
                <a:gd name="T9" fmla="*/ 188 h 386"/>
                <a:gd name="T10" fmla="*/ 63 w 354"/>
                <a:gd name="T11" fmla="*/ 346 h 386"/>
                <a:gd name="T12" fmla="*/ 173 w 354"/>
                <a:gd name="T13" fmla="*/ 386 h 386"/>
                <a:gd name="T14" fmla="*/ 158 w 354"/>
                <a:gd name="T15" fmla="*/ 228 h 386"/>
                <a:gd name="T16" fmla="*/ 283 w 354"/>
                <a:gd name="T17" fmla="*/ 339 h 386"/>
                <a:gd name="T18" fmla="*/ 354 w 354"/>
                <a:gd name="T19" fmla="*/ 244 h 386"/>
                <a:gd name="T20" fmla="*/ 196 w 354"/>
                <a:gd name="T21" fmla="*/ 188 h 386"/>
                <a:gd name="T22" fmla="*/ 354 w 354"/>
                <a:gd name="T23" fmla="*/ 148 h 386"/>
                <a:gd name="T24" fmla="*/ 314 w 354"/>
                <a:gd name="T25" fmla="*/ 48 h 386"/>
                <a:gd name="T26" fmla="*/ 173 w 354"/>
                <a:gd name="T27" fmla="*/ 141 h 386"/>
                <a:gd name="T28" fmla="*/ 173 w 354"/>
                <a:gd name="T29" fmla="*/ 0 h 386"/>
                <a:gd name="T30" fmla="*/ 55 w 354"/>
                <a:gd name="T31" fmla="*/ 15 h 386"/>
                <a:gd name="T32" fmla="*/ 55 w 354"/>
                <a:gd name="T33" fmla="*/ 1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4" h="386">
                  <a:moveTo>
                    <a:pt x="55" y="15"/>
                  </a:moveTo>
                  <a:lnTo>
                    <a:pt x="118" y="141"/>
                  </a:lnTo>
                  <a:lnTo>
                    <a:pt x="0" y="118"/>
                  </a:lnTo>
                  <a:lnTo>
                    <a:pt x="0" y="228"/>
                  </a:lnTo>
                  <a:lnTo>
                    <a:pt x="125" y="188"/>
                  </a:lnTo>
                  <a:lnTo>
                    <a:pt x="63" y="346"/>
                  </a:lnTo>
                  <a:lnTo>
                    <a:pt x="173" y="386"/>
                  </a:lnTo>
                  <a:lnTo>
                    <a:pt x="158" y="228"/>
                  </a:lnTo>
                  <a:lnTo>
                    <a:pt x="283" y="339"/>
                  </a:lnTo>
                  <a:lnTo>
                    <a:pt x="354" y="244"/>
                  </a:lnTo>
                  <a:lnTo>
                    <a:pt x="196" y="188"/>
                  </a:lnTo>
                  <a:lnTo>
                    <a:pt x="354" y="148"/>
                  </a:lnTo>
                  <a:lnTo>
                    <a:pt x="314" y="48"/>
                  </a:lnTo>
                  <a:lnTo>
                    <a:pt x="173" y="141"/>
                  </a:lnTo>
                  <a:lnTo>
                    <a:pt x="173" y="0"/>
                  </a:lnTo>
                  <a:lnTo>
                    <a:pt x="55" y="15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1" name="Freeform 37"/>
            <p:cNvSpPr>
              <a:spLocks/>
            </p:cNvSpPr>
            <p:nvPr/>
          </p:nvSpPr>
          <p:spPr bwMode="auto">
            <a:xfrm>
              <a:off x="2252" y="3267"/>
              <a:ext cx="221" cy="196"/>
            </a:xfrm>
            <a:custGeom>
              <a:avLst/>
              <a:gdLst>
                <a:gd name="T0" fmla="*/ 165 w 441"/>
                <a:gd name="T1" fmla="*/ 0 h 394"/>
                <a:gd name="T2" fmla="*/ 212 w 441"/>
                <a:gd name="T3" fmla="*/ 143 h 394"/>
                <a:gd name="T4" fmla="*/ 55 w 441"/>
                <a:gd name="T5" fmla="*/ 95 h 394"/>
                <a:gd name="T6" fmla="*/ 0 w 441"/>
                <a:gd name="T7" fmla="*/ 206 h 394"/>
                <a:gd name="T8" fmla="*/ 205 w 441"/>
                <a:gd name="T9" fmla="*/ 190 h 394"/>
                <a:gd name="T10" fmla="*/ 55 w 441"/>
                <a:gd name="T11" fmla="*/ 324 h 394"/>
                <a:gd name="T12" fmla="*/ 173 w 441"/>
                <a:gd name="T13" fmla="*/ 394 h 394"/>
                <a:gd name="T14" fmla="*/ 228 w 441"/>
                <a:gd name="T15" fmla="*/ 253 h 394"/>
                <a:gd name="T16" fmla="*/ 290 w 441"/>
                <a:gd name="T17" fmla="*/ 386 h 394"/>
                <a:gd name="T18" fmla="*/ 408 w 441"/>
                <a:gd name="T19" fmla="*/ 306 h 394"/>
                <a:gd name="T20" fmla="*/ 283 w 441"/>
                <a:gd name="T21" fmla="*/ 198 h 394"/>
                <a:gd name="T22" fmla="*/ 425 w 441"/>
                <a:gd name="T23" fmla="*/ 206 h 394"/>
                <a:gd name="T24" fmla="*/ 441 w 441"/>
                <a:gd name="T25" fmla="*/ 95 h 394"/>
                <a:gd name="T26" fmla="*/ 283 w 441"/>
                <a:gd name="T27" fmla="*/ 143 h 394"/>
                <a:gd name="T28" fmla="*/ 330 w 441"/>
                <a:gd name="T29" fmla="*/ 16 h 394"/>
                <a:gd name="T30" fmla="*/ 165 w 441"/>
                <a:gd name="T31" fmla="*/ 0 h 394"/>
                <a:gd name="T32" fmla="*/ 165 w 441"/>
                <a:gd name="T3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394">
                  <a:moveTo>
                    <a:pt x="165" y="0"/>
                  </a:moveTo>
                  <a:lnTo>
                    <a:pt x="212" y="143"/>
                  </a:lnTo>
                  <a:lnTo>
                    <a:pt x="55" y="95"/>
                  </a:lnTo>
                  <a:lnTo>
                    <a:pt x="0" y="206"/>
                  </a:lnTo>
                  <a:lnTo>
                    <a:pt x="205" y="190"/>
                  </a:lnTo>
                  <a:lnTo>
                    <a:pt x="55" y="324"/>
                  </a:lnTo>
                  <a:lnTo>
                    <a:pt x="173" y="394"/>
                  </a:lnTo>
                  <a:lnTo>
                    <a:pt x="228" y="253"/>
                  </a:lnTo>
                  <a:lnTo>
                    <a:pt x="290" y="386"/>
                  </a:lnTo>
                  <a:lnTo>
                    <a:pt x="408" y="306"/>
                  </a:lnTo>
                  <a:lnTo>
                    <a:pt x="283" y="198"/>
                  </a:lnTo>
                  <a:lnTo>
                    <a:pt x="425" y="206"/>
                  </a:lnTo>
                  <a:lnTo>
                    <a:pt x="441" y="95"/>
                  </a:lnTo>
                  <a:lnTo>
                    <a:pt x="283" y="143"/>
                  </a:lnTo>
                  <a:lnTo>
                    <a:pt x="330" y="16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2" name="Freeform 38"/>
            <p:cNvSpPr>
              <a:spLocks/>
            </p:cNvSpPr>
            <p:nvPr/>
          </p:nvSpPr>
          <p:spPr bwMode="auto">
            <a:xfrm>
              <a:off x="2563" y="3412"/>
              <a:ext cx="184" cy="134"/>
            </a:xfrm>
            <a:custGeom>
              <a:avLst/>
              <a:gdLst>
                <a:gd name="T0" fmla="*/ 0 w 369"/>
                <a:gd name="T1" fmla="*/ 213 h 268"/>
                <a:gd name="T2" fmla="*/ 0 w 369"/>
                <a:gd name="T3" fmla="*/ 118 h 268"/>
                <a:gd name="T4" fmla="*/ 103 w 369"/>
                <a:gd name="T5" fmla="*/ 183 h 268"/>
                <a:gd name="T6" fmla="*/ 40 w 369"/>
                <a:gd name="T7" fmla="*/ 15 h 268"/>
                <a:gd name="T8" fmla="*/ 150 w 369"/>
                <a:gd name="T9" fmla="*/ 0 h 268"/>
                <a:gd name="T10" fmla="*/ 158 w 369"/>
                <a:gd name="T11" fmla="*/ 135 h 268"/>
                <a:gd name="T12" fmla="*/ 268 w 369"/>
                <a:gd name="T13" fmla="*/ 15 h 268"/>
                <a:gd name="T14" fmla="*/ 316 w 369"/>
                <a:gd name="T15" fmla="*/ 103 h 268"/>
                <a:gd name="T16" fmla="*/ 221 w 369"/>
                <a:gd name="T17" fmla="*/ 166 h 268"/>
                <a:gd name="T18" fmla="*/ 369 w 369"/>
                <a:gd name="T19" fmla="*/ 173 h 268"/>
                <a:gd name="T20" fmla="*/ 361 w 369"/>
                <a:gd name="T21" fmla="*/ 253 h 268"/>
                <a:gd name="T22" fmla="*/ 205 w 369"/>
                <a:gd name="T23" fmla="*/ 221 h 268"/>
                <a:gd name="T24" fmla="*/ 268 w 369"/>
                <a:gd name="T25" fmla="*/ 268 h 268"/>
                <a:gd name="T26" fmla="*/ 0 w 369"/>
                <a:gd name="T27" fmla="*/ 213 h 268"/>
                <a:gd name="T28" fmla="*/ 0 w 369"/>
                <a:gd name="T29" fmla="*/ 2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9" h="268">
                  <a:moveTo>
                    <a:pt x="0" y="213"/>
                  </a:moveTo>
                  <a:lnTo>
                    <a:pt x="0" y="118"/>
                  </a:lnTo>
                  <a:lnTo>
                    <a:pt x="103" y="183"/>
                  </a:lnTo>
                  <a:lnTo>
                    <a:pt x="40" y="15"/>
                  </a:lnTo>
                  <a:lnTo>
                    <a:pt x="150" y="0"/>
                  </a:lnTo>
                  <a:lnTo>
                    <a:pt x="158" y="135"/>
                  </a:lnTo>
                  <a:lnTo>
                    <a:pt x="268" y="15"/>
                  </a:lnTo>
                  <a:lnTo>
                    <a:pt x="316" y="103"/>
                  </a:lnTo>
                  <a:lnTo>
                    <a:pt x="221" y="166"/>
                  </a:lnTo>
                  <a:lnTo>
                    <a:pt x="369" y="173"/>
                  </a:lnTo>
                  <a:lnTo>
                    <a:pt x="361" y="253"/>
                  </a:lnTo>
                  <a:lnTo>
                    <a:pt x="205" y="221"/>
                  </a:lnTo>
                  <a:lnTo>
                    <a:pt x="268" y="268"/>
                  </a:lnTo>
                  <a:lnTo>
                    <a:pt x="0" y="21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3" name="Freeform 39"/>
            <p:cNvSpPr>
              <a:spLocks/>
            </p:cNvSpPr>
            <p:nvPr/>
          </p:nvSpPr>
          <p:spPr bwMode="auto">
            <a:xfrm>
              <a:off x="1731" y="2559"/>
              <a:ext cx="204" cy="239"/>
            </a:xfrm>
            <a:custGeom>
              <a:avLst/>
              <a:gdLst>
                <a:gd name="T0" fmla="*/ 53 w 409"/>
                <a:gd name="T1" fmla="*/ 323 h 479"/>
                <a:gd name="T2" fmla="*/ 203 w 409"/>
                <a:gd name="T3" fmla="*/ 316 h 479"/>
                <a:gd name="T4" fmla="*/ 234 w 409"/>
                <a:gd name="T5" fmla="*/ 261 h 479"/>
                <a:gd name="T6" fmla="*/ 369 w 409"/>
                <a:gd name="T7" fmla="*/ 308 h 479"/>
                <a:gd name="T8" fmla="*/ 306 w 409"/>
                <a:gd name="T9" fmla="*/ 133 h 479"/>
                <a:gd name="T10" fmla="*/ 86 w 409"/>
                <a:gd name="T11" fmla="*/ 71 h 479"/>
                <a:gd name="T12" fmla="*/ 118 w 409"/>
                <a:gd name="T13" fmla="*/ 213 h 479"/>
                <a:gd name="T14" fmla="*/ 0 w 409"/>
                <a:gd name="T15" fmla="*/ 86 h 479"/>
                <a:gd name="T16" fmla="*/ 46 w 409"/>
                <a:gd name="T17" fmla="*/ 0 h 479"/>
                <a:gd name="T18" fmla="*/ 281 w 409"/>
                <a:gd name="T19" fmla="*/ 0 h 479"/>
                <a:gd name="T20" fmla="*/ 392 w 409"/>
                <a:gd name="T21" fmla="*/ 236 h 479"/>
                <a:gd name="T22" fmla="*/ 409 w 409"/>
                <a:gd name="T23" fmla="*/ 479 h 479"/>
                <a:gd name="T24" fmla="*/ 53 w 409"/>
                <a:gd name="T25" fmla="*/ 323 h 479"/>
                <a:gd name="T26" fmla="*/ 53 w 409"/>
                <a:gd name="T27" fmla="*/ 3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479">
                  <a:moveTo>
                    <a:pt x="53" y="323"/>
                  </a:moveTo>
                  <a:lnTo>
                    <a:pt x="203" y="316"/>
                  </a:lnTo>
                  <a:lnTo>
                    <a:pt x="234" y="261"/>
                  </a:lnTo>
                  <a:lnTo>
                    <a:pt x="369" y="308"/>
                  </a:lnTo>
                  <a:lnTo>
                    <a:pt x="306" y="133"/>
                  </a:lnTo>
                  <a:lnTo>
                    <a:pt x="86" y="71"/>
                  </a:lnTo>
                  <a:lnTo>
                    <a:pt x="118" y="213"/>
                  </a:lnTo>
                  <a:lnTo>
                    <a:pt x="0" y="86"/>
                  </a:lnTo>
                  <a:lnTo>
                    <a:pt x="46" y="0"/>
                  </a:lnTo>
                  <a:lnTo>
                    <a:pt x="281" y="0"/>
                  </a:lnTo>
                  <a:lnTo>
                    <a:pt x="392" y="236"/>
                  </a:lnTo>
                  <a:lnTo>
                    <a:pt x="409" y="479"/>
                  </a:lnTo>
                  <a:lnTo>
                    <a:pt x="53" y="323"/>
                  </a:lnTo>
                  <a:lnTo>
                    <a:pt x="53" y="32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4" name="Freeform 40"/>
            <p:cNvSpPr>
              <a:spLocks/>
            </p:cNvSpPr>
            <p:nvPr/>
          </p:nvSpPr>
          <p:spPr bwMode="auto">
            <a:xfrm>
              <a:off x="2752" y="1910"/>
              <a:ext cx="95" cy="197"/>
            </a:xfrm>
            <a:custGeom>
              <a:avLst/>
              <a:gdLst>
                <a:gd name="T0" fmla="*/ 44 w 190"/>
                <a:gd name="T1" fmla="*/ 393 h 393"/>
                <a:gd name="T2" fmla="*/ 61 w 190"/>
                <a:gd name="T3" fmla="*/ 304 h 393"/>
                <a:gd name="T4" fmla="*/ 0 w 190"/>
                <a:gd name="T5" fmla="*/ 236 h 393"/>
                <a:gd name="T6" fmla="*/ 61 w 190"/>
                <a:gd name="T7" fmla="*/ 85 h 393"/>
                <a:gd name="T8" fmla="*/ 190 w 190"/>
                <a:gd name="T9" fmla="*/ 0 h 393"/>
                <a:gd name="T10" fmla="*/ 78 w 190"/>
                <a:gd name="T11" fmla="*/ 118 h 393"/>
                <a:gd name="T12" fmla="*/ 93 w 190"/>
                <a:gd name="T13" fmla="*/ 276 h 393"/>
                <a:gd name="T14" fmla="*/ 141 w 190"/>
                <a:gd name="T15" fmla="*/ 285 h 393"/>
                <a:gd name="T16" fmla="*/ 44 w 190"/>
                <a:gd name="T17" fmla="*/ 393 h 393"/>
                <a:gd name="T18" fmla="*/ 44 w 190"/>
                <a:gd name="T1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393">
                  <a:moveTo>
                    <a:pt x="44" y="393"/>
                  </a:moveTo>
                  <a:lnTo>
                    <a:pt x="61" y="304"/>
                  </a:lnTo>
                  <a:lnTo>
                    <a:pt x="0" y="236"/>
                  </a:lnTo>
                  <a:lnTo>
                    <a:pt x="61" y="85"/>
                  </a:lnTo>
                  <a:lnTo>
                    <a:pt x="190" y="0"/>
                  </a:lnTo>
                  <a:lnTo>
                    <a:pt x="78" y="118"/>
                  </a:lnTo>
                  <a:lnTo>
                    <a:pt x="93" y="276"/>
                  </a:lnTo>
                  <a:lnTo>
                    <a:pt x="141" y="285"/>
                  </a:lnTo>
                  <a:lnTo>
                    <a:pt x="44" y="393"/>
                  </a:lnTo>
                  <a:lnTo>
                    <a:pt x="44" y="393"/>
                  </a:lnTo>
                  <a:close/>
                </a:path>
              </a:pathLst>
            </a:custGeom>
            <a:solidFill>
              <a:srgbClr val="8F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5" name="Freeform 41"/>
            <p:cNvSpPr>
              <a:spLocks/>
            </p:cNvSpPr>
            <p:nvPr/>
          </p:nvSpPr>
          <p:spPr bwMode="auto">
            <a:xfrm>
              <a:off x="2916" y="1871"/>
              <a:ext cx="230" cy="260"/>
            </a:xfrm>
            <a:custGeom>
              <a:avLst/>
              <a:gdLst>
                <a:gd name="T0" fmla="*/ 0 w 460"/>
                <a:gd name="T1" fmla="*/ 21 h 521"/>
                <a:gd name="T2" fmla="*/ 61 w 460"/>
                <a:gd name="T3" fmla="*/ 97 h 521"/>
                <a:gd name="T4" fmla="*/ 312 w 460"/>
                <a:gd name="T5" fmla="*/ 99 h 521"/>
                <a:gd name="T6" fmla="*/ 308 w 460"/>
                <a:gd name="T7" fmla="*/ 203 h 521"/>
                <a:gd name="T8" fmla="*/ 380 w 460"/>
                <a:gd name="T9" fmla="*/ 257 h 521"/>
                <a:gd name="T10" fmla="*/ 264 w 460"/>
                <a:gd name="T11" fmla="*/ 325 h 521"/>
                <a:gd name="T12" fmla="*/ 407 w 460"/>
                <a:gd name="T13" fmla="*/ 521 h 521"/>
                <a:gd name="T14" fmla="*/ 424 w 460"/>
                <a:gd name="T15" fmla="*/ 458 h 521"/>
                <a:gd name="T16" fmla="*/ 354 w 460"/>
                <a:gd name="T17" fmla="*/ 414 h 521"/>
                <a:gd name="T18" fmla="*/ 354 w 460"/>
                <a:gd name="T19" fmla="*/ 319 h 521"/>
                <a:gd name="T20" fmla="*/ 460 w 460"/>
                <a:gd name="T21" fmla="*/ 270 h 521"/>
                <a:gd name="T22" fmla="*/ 380 w 460"/>
                <a:gd name="T23" fmla="*/ 156 h 521"/>
                <a:gd name="T24" fmla="*/ 367 w 460"/>
                <a:gd name="T25" fmla="*/ 46 h 521"/>
                <a:gd name="T26" fmla="*/ 215 w 460"/>
                <a:gd name="T27" fmla="*/ 80 h 521"/>
                <a:gd name="T28" fmla="*/ 107 w 460"/>
                <a:gd name="T29" fmla="*/ 0 h 521"/>
                <a:gd name="T30" fmla="*/ 0 w 460"/>
                <a:gd name="T31" fmla="*/ 21 h 521"/>
                <a:gd name="T32" fmla="*/ 0 w 460"/>
                <a:gd name="T33" fmla="*/ 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521">
                  <a:moveTo>
                    <a:pt x="0" y="21"/>
                  </a:moveTo>
                  <a:lnTo>
                    <a:pt x="61" y="97"/>
                  </a:lnTo>
                  <a:lnTo>
                    <a:pt x="312" y="99"/>
                  </a:lnTo>
                  <a:lnTo>
                    <a:pt x="308" y="203"/>
                  </a:lnTo>
                  <a:lnTo>
                    <a:pt x="380" y="257"/>
                  </a:lnTo>
                  <a:lnTo>
                    <a:pt x="264" y="325"/>
                  </a:lnTo>
                  <a:lnTo>
                    <a:pt x="407" y="521"/>
                  </a:lnTo>
                  <a:lnTo>
                    <a:pt x="424" y="458"/>
                  </a:lnTo>
                  <a:lnTo>
                    <a:pt x="354" y="414"/>
                  </a:lnTo>
                  <a:lnTo>
                    <a:pt x="354" y="319"/>
                  </a:lnTo>
                  <a:lnTo>
                    <a:pt x="460" y="270"/>
                  </a:lnTo>
                  <a:lnTo>
                    <a:pt x="380" y="156"/>
                  </a:lnTo>
                  <a:lnTo>
                    <a:pt x="367" y="46"/>
                  </a:lnTo>
                  <a:lnTo>
                    <a:pt x="215" y="80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F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6" name="Freeform 42"/>
            <p:cNvSpPr>
              <a:spLocks/>
            </p:cNvSpPr>
            <p:nvPr/>
          </p:nvSpPr>
          <p:spPr bwMode="auto">
            <a:xfrm>
              <a:off x="3111" y="2227"/>
              <a:ext cx="187" cy="84"/>
            </a:xfrm>
            <a:custGeom>
              <a:avLst/>
              <a:gdLst>
                <a:gd name="T0" fmla="*/ 32 w 372"/>
                <a:gd name="T1" fmla="*/ 32 h 167"/>
                <a:gd name="T2" fmla="*/ 131 w 372"/>
                <a:gd name="T3" fmla="*/ 106 h 167"/>
                <a:gd name="T4" fmla="*/ 321 w 372"/>
                <a:gd name="T5" fmla="*/ 0 h 167"/>
                <a:gd name="T6" fmla="*/ 372 w 372"/>
                <a:gd name="T7" fmla="*/ 85 h 167"/>
                <a:gd name="T8" fmla="*/ 306 w 372"/>
                <a:gd name="T9" fmla="*/ 63 h 167"/>
                <a:gd name="T10" fmla="*/ 254 w 372"/>
                <a:gd name="T11" fmla="*/ 125 h 167"/>
                <a:gd name="T12" fmla="*/ 188 w 372"/>
                <a:gd name="T13" fmla="*/ 116 h 167"/>
                <a:gd name="T14" fmla="*/ 95 w 372"/>
                <a:gd name="T15" fmla="*/ 167 h 167"/>
                <a:gd name="T16" fmla="*/ 72 w 372"/>
                <a:gd name="T17" fmla="*/ 106 h 167"/>
                <a:gd name="T18" fmla="*/ 0 w 372"/>
                <a:gd name="T19" fmla="*/ 146 h 167"/>
                <a:gd name="T20" fmla="*/ 32 w 372"/>
                <a:gd name="T21" fmla="*/ 32 h 167"/>
                <a:gd name="T22" fmla="*/ 32 w 372"/>
                <a:gd name="T23" fmla="*/ 3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2" h="167">
                  <a:moveTo>
                    <a:pt x="32" y="32"/>
                  </a:moveTo>
                  <a:lnTo>
                    <a:pt x="131" y="106"/>
                  </a:lnTo>
                  <a:lnTo>
                    <a:pt x="321" y="0"/>
                  </a:lnTo>
                  <a:lnTo>
                    <a:pt x="372" y="85"/>
                  </a:lnTo>
                  <a:lnTo>
                    <a:pt x="306" y="63"/>
                  </a:lnTo>
                  <a:lnTo>
                    <a:pt x="254" y="125"/>
                  </a:lnTo>
                  <a:lnTo>
                    <a:pt x="188" y="116"/>
                  </a:lnTo>
                  <a:lnTo>
                    <a:pt x="95" y="167"/>
                  </a:lnTo>
                  <a:lnTo>
                    <a:pt x="72" y="106"/>
                  </a:lnTo>
                  <a:lnTo>
                    <a:pt x="0" y="146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8F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7" name="Freeform 43"/>
            <p:cNvSpPr>
              <a:spLocks/>
            </p:cNvSpPr>
            <p:nvPr/>
          </p:nvSpPr>
          <p:spPr bwMode="auto">
            <a:xfrm>
              <a:off x="2885" y="2017"/>
              <a:ext cx="97" cy="65"/>
            </a:xfrm>
            <a:custGeom>
              <a:avLst/>
              <a:gdLst>
                <a:gd name="T0" fmla="*/ 0 w 194"/>
                <a:gd name="T1" fmla="*/ 0 h 129"/>
                <a:gd name="T2" fmla="*/ 194 w 194"/>
                <a:gd name="T3" fmla="*/ 129 h 129"/>
                <a:gd name="T4" fmla="*/ 69 w 194"/>
                <a:gd name="T5" fmla="*/ 104 h 129"/>
                <a:gd name="T6" fmla="*/ 0 w 194"/>
                <a:gd name="T7" fmla="*/ 0 h 129"/>
                <a:gd name="T8" fmla="*/ 0 w 194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29">
                  <a:moveTo>
                    <a:pt x="0" y="0"/>
                  </a:moveTo>
                  <a:lnTo>
                    <a:pt x="194" y="129"/>
                  </a:lnTo>
                  <a:lnTo>
                    <a:pt x="69" y="1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3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8" name="Freeform 44"/>
            <p:cNvSpPr>
              <a:spLocks/>
            </p:cNvSpPr>
            <p:nvPr/>
          </p:nvSpPr>
          <p:spPr bwMode="auto">
            <a:xfrm>
              <a:off x="3186" y="1464"/>
              <a:ext cx="580" cy="252"/>
            </a:xfrm>
            <a:custGeom>
              <a:avLst/>
              <a:gdLst>
                <a:gd name="T0" fmla="*/ 0 w 1159"/>
                <a:gd name="T1" fmla="*/ 383 h 503"/>
                <a:gd name="T2" fmla="*/ 68 w 1159"/>
                <a:gd name="T3" fmla="*/ 435 h 503"/>
                <a:gd name="T4" fmla="*/ 137 w 1159"/>
                <a:gd name="T5" fmla="*/ 460 h 503"/>
                <a:gd name="T6" fmla="*/ 129 w 1159"/>
                <a:gd name="T7" fmla="*/ 382 h 503"/>
                <a:gd name="T8" fmla="*/ 310 w 1159"/>
                <a:gd name="T9" fmla="*/ 503 h 503"/>
                <a:gd name="T10" fmla="*/ 281 w 1159"/>
                <a:gd name="T11" fmla="*/ 370 h 503"/>
                <a:gd name="T12" fmla="*/ 338 w 1159"/>
                <a:gd name="T13" fmla="*/ 418 h 503"/>
                <a:gd name="T14" fmla="*/ 291 w 1159"/>
                <a:gd name="T15" fmla="*/ 249 h 503"/>
                <a:gd name="T16" fmla="*/ 448 w 1159"/>
                <a:gd name="T17" fmla="*/ 224 h 503"/>
                <a:gd name="T18" fmla="*/ 445 w 1159"/>
                <a:gd name="T19" fmla="*/ 138 h 503"/>
                <a:gd name="T20" fmla="*/ 658 w 1159"/>
                <a:gd name="T21" fmla="*/ 163 h 503"/>
                <a:gd name="T22" fmla="*/ 621 w 1159"/>
                <a:gd name="T23" fmla="*/ 100 h 503"/>
                <a:gd name="T24" fmla="*/ 825 w 1159"/>
                <a:gd name="T25" fmla="*/ 165 h 503"/>
                <a:gd name="T26" fmla="*/ 802 w 1159"/>
                <a:gd name="T27" fmla="*/ 96 h 503"/>
                <a:gd name="T28" fmla="*/ 1034 w 1159"/>
                <a:gd name="T29" fmla="*/ 184 h 503"/>
                <a:gd name="T30" fmla="*/ 1159 w 1159"/>
                <a:gd name="T31" fmla="*/ 315 h 503"/>
                <a:gd name="T32" fmla="*/ 1051 w 1159"/>
                <a:gd name="T33" fmla="*/ 68 h 503"/>
                <a:gd name="T34" fmla="*/ 912 w 1159"/>
                <a:gd name="T35" fmla="*/ 19 h 503"/>
                <a:gd name="T36" fmla="*/ 754 w 1159"/>
                <a:gd name="T37" fmla="*/ 0 h 503"/>
                <a:gd name="T38" fmla="*/ 500 w 1159"/>
                <a:gd name="T39" fmla="*/ 47 h 503"/>
                <a:gd name="T40" fmla="*/ 310 w 1159"/>
                <a:gd name="T41" fmla="*/ 106 h 503"/>
                <a:gd name="T42" fmla="*/ 44 w 1159"/>
                <a:gd name="T43" fmla="*/ 332 h 503"/>
                <a:gd name="T44" fmla="*/ 0 w 1159"/>
                <a:gd name="T45" fmla="*/ 383 h 503"/>
                <a:gd name="T46" fmla="*/ 0 w 1159"/>
                <a:gd name="T47" fmla="*/ 38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59" h="503">
                  <a:moveTo>
                    <a:pt x="0" y="383"/>
                  </a:moveTo>
                  <a:lnTo>
                    <a:pt x="68" y="435"/>
                  </a:lnTo>
                  <a:lnTo>
                    <a:pt x="137" y="460"/>
                  </a:lnTo>
                  <a:lnTo>
                    <a:pt x="129" y="382"/>
                  </a:lnTo>
                  <a:lnTo>
                    <a:pt x="310" y="503"/>
                  </a:lnTo>
                  <a:lnTo>
                    <a:pt x="281" y="370"/>
                  </a:lnTo>
                  <a:lnTo>
                    <a:pt x="338" y="418"/>
                  </a:lnTo>
                  <a:lnTo>
                    <a:pt x="291" y="249"/>
                  </a:lnTo>
                  <a:lnTo>
                    <a:pt x="448" y="224"/>
                  </a:lnTo>
                  <a:lnTo>
                    <a:pt x="445" y="138"/>
                  </a:lnTo>
                  <a:lnTo>
                    <a:pt x="658" y="163"/>
                  </a:lnTo>
                  <a:lnTo>
                    <a:pt x="621" y="100"/>
                  </a:lnTo>
                  <a:lnTo>
                    <a:pt x="825" y="165"/>
                  </a:lnTo>
                  <a:lnTo>
                    <a:pt x="802" y="96"/>
                  </a:lnTo>
                  <a:lnTo>
                    <a:pt x="1034" y="184"/>
                  </a:lnTo>
                  <a:lnTo>
                    <a:pt x="1159" y="315"/>
                  </a:lnTo>
                  <a:lnTo>
                    <a:pt x="1051" y="68"/>
                  </a:lnTo>
                  <a:lnTo>
                    <a:pt x="912" y="19"/>
                  </a:lnTo>
                  <a:lnTo>
                    <a:pt x="754" y="0"/>
                  </a:lnTo>
                  <a:lnTo>
                    <a:pt x="500" y="47"/>
                  </a:lnTo>
                  <a:lnTo>
                    <a:pt x="310" y="106"/>
                  </a:lnTo>
                  <a:lnTo>
                    <a:pt x="44" y="332"/>
                  </a:lnTo>
                  <a:lnTo>
                    <a:pt x="0" y="38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9" name="Freeform 45"/>
            <p:cNvSpPr>
              <a:spLocks/>
            </p:cNvSpPr>
            <p:nvPr/>
          </p:nvSpPr>
          <p:spPr bwMode="auto">
            <a:xfrm>
              <a:off x="3289" y="1839"/>
              <a:ext cx="77" cy="25"/>
            </a:xfrm>
            <a:custGeom>
              <a:avLst/>
              <a:gdLst>
                <a:gd name="T0" fmla="*/ 0 w 154"/>
                <a:gd name="T1" fmla="*/ 14 h 50"/>
                <a:gd name="T2" fmla="*/ 44 w 154"/>
                <a:gd name="T3" fmla="*/ 10 h 50"/>
                <a:gd name="T4" fmla="*/ 95 w 154"/>
                <a:gd name="T5" fmla="*/ 0 h 50"/>
                <a:gd name="T6" fmla="*/ 154 w 154"/>
                <a:gd name="T7" fmla="*/ 31 h 50"/>
                <a:gd name="T8" fmla="*/ 44 w 154"/>
                <a:gd name="T9" fmla="*/ 50 h 50"/>
                <a:gd name="T10" fmla="*/ 0 w 154"/>
                <a:gd name="T11" fmla="*/ 14 h 50"/>
                <a:gd name="T12" fmla="*/ 0 w 154"/>
                <a:gd name="T1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50">
                  <a:moveTo>
                    <a:pt x="0" y="14"/>
                  </a:moveTo>
                  <a:lnTo>
                    <a:pt x="44" y="10"/>
                  </a:lnTo>
                  <a:lnTo>
                    <a:pt x="95" y="0"/>
                  </a:lnTo>
                  <a:lnTo>
                    <a:pt x="154" y="31"/>
                  </a:lnTo>
                  <a:lnTo>
                    <a:pt x="44" y="5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0" name="Freeform 46"/>
            <p:cNvSpPr>
              <a:spLocks/>
            </p:cNvSpPr>
            <p:nvPr/>
          </p:nvSpPr>
          <p:spPr bwMode="auto">
            <a:xfrm>
              <a:off x="3234" y="1736"/>
              <a:ext cx="29" cy="95"/>
            </a:xfrm>
            <a:custGeom>
              <a:avLst/>
              <a:gdLst>
                <a:gd name="T0" fmla="*/ 9 w 59"/>
                <a:gd name="T1" fmla="*/ 0 h 190"/>
                <a:gd name="T2" fmla="*/ 0 w 59"/>
                <a:gd name="T3" fmla="*/ 124 h 190"/>
                <a:gd name="T4" fmla="*/ 59 w 59"/>
                <a:gd name="T5" fmla="*/ 190 h 190"/>
                <a:gd name="T6" fmla="*/ 17 w 59"/>
                <a:gd name="T7" fmla="*/ 93 h 190"/>
                <a:gd name="T8" fmla="*/ 9 w 59"/>
                <a:gd name="T9" fmla="*/ 0 h 190"/>
                <a:gd name="T10" fmla="*/ 9 w 5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90">
                  <a:moveTo>
                    <a:pt x="9" y="0"/>
                  </a:moveTo>
                  <a:lnTo>
                    <a:pt x="0" y="124"/>
                  </a:lnTo>
                  <a:lnTo>
                    <a:pt x="59" y="190"/>
                  </a:lnTo>
                  <a:lnTo>
                    <a:pt x="17" y="9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1" name="Freeform 47"/>
            <p:cNvSpPr>
              <a:spLocks/>
            </p:cNvSpPr>
            <p:nvPr/>
          </p:nvSpPr>
          <p:spPr bwMode="auto">
            <a:xfrm>
              <a:off x="3241" y="1848"/>
              <a:ext cx="357" cy="281"/>
            </a:xfrm>
            <a:custGeom>
              <a:avLst/>
              <a:gdLst>
                <a:gd name="T0" fmla="*/ 63 w 715"/>
                <a:gd name="T1" fmla="*/ 0 h 563"/>
                <a:gd name="T2" fmla="*/ 0 w 715"/>
                <a:gd name="T3" fmla="*/ 223 h 563"/>
                <a:gd name="T4" fmla="*/ 29 w 715"/>
                <a:gd name="T5" fmla="*/ 265 h 563"/>
                <a:gd name="T6" fmla="*/ 105 w 715"/>
                <a:gd name="T7" fmla="*/ 261 h 563"/>
                <a:gd name="T8" fmla="*/ 128 w 715"/>
                <a:gd name="T9" fmla="*/ 320 h 563"/>
                <a:gd name="T10" fmla="*/ 171 w 715"/>
                <a:gd name="T11" fmla="*/ 339 h 563"/>
                <a:gd name="T12" fmla="*/ 162 w 715"/>
                <a:gd name="T13" fmla="*/ 377 h 563"/>
                <a:gd name="T14" fmla="*/ 204 w 715"/>
                <a:gd name="T15" fmla="*/ 428 h 563"/>
                <a:gd name="T16" fmla="*/ 204 w 715"/>
                <a:gd name="T17" fmla="*/ 508 h 563"/>
                <a:gd name="T18" fmla="*/ 276 w 715"/>
                <a:gd name="T19" fmla="*/ 559 h 563"/>
                <a:gd name="T20" fmla="*/ 401 w 715"/>
                <a:gd name="T21" fmla="*/ 552 h 563"/>
                <a:gd name="T22" fmla="*/ 481 w 715"/>
                <a:gd name="T23" fmla="*/ 563 h 563"/>
                <a:gd name="T24" fmla="*/ 612 w 715"/>
                <a:gd name="T25" fmla="*/ 517 h 563"/>
                <a:gd name="T26" fmla="*/ 715 w 715"/>
                <a:gd name="T27" fmla="*/ 337 h 563"/>
                <a:gd name="T28" fmla="*/ 487 w 715"/>
                <a:gd name="T29" fmla="*/ 525 h 563"/>
                <a:gd name="T30" fmla="*/ 567 w 715"/>
                <a:gd name="T31" fmla="*/ 346 h 563"/>
                <a:gd name="T32" fmla="*/ 405 w 715"/>
                <a:gd name="T33" fmla="*/ 502 h 563"/>
                <a:gd name="T34" fmla="*/ 293 w 715"/>
                <a:gd name="T35" fmla="*/ 529 h 563"/>
                <a:gd name="T36" fmla="*/ 225 w 715"/>
                <a:gd name="T37" fmla="*/ 502 h 563"/>
                <a:gd name="T38" fmla="*/ 226 w 715"/>
                <a:gd name="T39" fmla="*/ 411 h 563"/>
                <a:gd name="T40" fmla="*/ 187 w 715"/>
                <a:gd name="T41" fmla="*/ 377 h 563"/>
                <a:gd name="T42" fmla="*/ 190 w 715"/>
                <a:gd name="T43" fmla="*/ 346 h 563"/>
                <a:gd name="T44" fmla="*/ 263 w 715"/>
                <a:gd name="T45" fmla="*/ 346 h 563"/>
                <a:gd name="T46" fmla="*/ 131 w 715"/>
                <a:gd name="T47" fmla="*/ 301 h 563"/>
                <a:gd name="T48" fmla="*/ 128 w 715"/>
                <a:gd name="T49" fmla="*/ 265 h 563"/>
                <a:gd name="T50" fmla="*/ 171 w 715"/>
                <a:gd name="T51" fmla="*/ 261 h 563"/>
                <a:gd name="T52" fmla="*/ 175 w 715"/>
                <a:gd name="T53" fmla="*/ 223 h 563"/>
                <a:gd name="T54" fmla="*/ 154 w 715"/>
                <a:gd name="T55" fmla="*/ 248 h 563"/>
                <a:gd name="T56" fmla="*/ 114 w 715"/>
                <a:gd name="T57" fmla="*/ 236 h 563"/>
                <a:gd name="T58" fmla="*/ 38 w 715"/>
                <a:gd name="T59" fmla="*/ 244 h 563"/>
                <a:gd name="T60" fmla="*/ 25 w 715"/>
                <a:gd name="T61" fmla="*/ 213 h 563"/>
                <a:gd name="T62" fmla="*/ 69 w 715"/>
                <a:gd name="T63" fmla="*/ 27 h 563"/>
                <a:gd name="T64" fmla="*/ 63 w 715"/>
                <a:gd name="T65" fmla="*/ 0 h 563"/>
                <a:gd name="T66" fmla="*/ 63 w 715"/>
                <a:gd name="T67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5" h="563">
                  <a:moveTo>
                    <a:pt x="63" y="0"/>
                  </a:moveTo>
                  <a:lnTo>
                    <a:pt x="0" y="223"/>
                  </a:lnTo>
                  <a:lnTo>
                    <a:pt x="29" y="265"/>
                  </a:lnTo>
                  <a:lnTo>
                    <a:pt x="105" y="261"/>
                  </a:lnTo>
                  <a:lnTo>
                    <a:pt x="128" y="320"/>
                  </a:lnTo>
                  <a:lnTo>
                    <a:pt x="171" y="339"/>
                  </a:lnTo>
                  <a:lnTo>
                    <a:pt x="162" y="377"/>
                  </a:lnTo>
                  <a:lnTo>
                    <a:pt x="204" y="428"/>
                  </a:lnTo>
                  <a:lnTo>
                    <a:pt x="204" y="508"/>
                  </a:lnTo>
                  <a:lnTo>
                    <a:pt x="276" y="559"/>
                  </a:lnTo>
                  <a:lnTo>
                    <a:pt x="401" y="552"/>
                  </a:lnTo>
                  <a:lnTo>
                    <a:pt x="481" y="563"/>
                  </a:lnTo>
                  <a:lnTo>
                    <a:pt x="612" y="517"/>
                  </a:lnTo>
                  <a:lnTo>
                    <a:pt x="715" y="337"/>
                  </a:lnTo>
                  <a:lnTo>
                    <a:pt x="487" y="525"/>
                  </a:lnTo>
                  <a:lnTo>
                    <a:pt x="567" y="346"/>
                  </a:lnTo>
                  <a:lnTo>
                    <a:pt x="405" y="502"/>
                  </a:lnTo>
                  <a:lnTo>
                    <a:pt x="293" y="529"/>
                  </a:lnTo>
                  <a:lnTo>
                    <a:pt x="225" y="502"/>
                  </a:lnTo>
                  <a:lnTo>
                    <a:pt x="226" y="411"/>
                  </a:lnTo>
                  <a:lnTo>
                    <a:pt x="187" y="377"/>
                  </a:lnTo>
                  <a:lnTo>
                    <a:pt x="190" y="346"/>
                  </a:lnTo>
                  <a:lnTo>
                    <a:pt x="263" y="346"/>
                  </a:lnTo>
                  <a:lnTo>
                    <a:pt x="131" y="301"/>
                  </a:lnTo>
                  <a:lnTo>
                    <a:pt x="128" y="265"/>
                  </a:lnTo>
                  <a:lnTo>
                    <a:pt x="171" y="261"/>
                  </a:lnTo>
                  <a:lnTo>
                    <a:pt x="175" y="223"/>
                  </a:lnTo>
                  <a:lnTo>
                    <a:pt x="154" y="248"/>
                  </a:lnTo>
                  <a:lnTo>
                    <a:pt x="114" y="236"/>
                  </a:lnTo>
                  <a:lnTo>
                    <a:pt x="38" y="244"/>
                  </a:lnTo>
                  <a:lnTo>
                    <a:pt x="25" y="213"/>
                  </a:lnTo>
                  <a:lnTo>
                    <a:pt x="69" y="2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2" name="Freeform 48"/>
            <p:cNvSpPr>
              <a:spLocks/>
            </p:cNvSpPr>
            <p:nvPr/>
          </p:nvSpPr>
          <p:spPr bwMode="auto">
            <a:xfrm>
              <a:off x="3311" y="1880"/>
              <a:ext cx="66" cy="26"/>
            </a:xfrm>
            <a:custGeom>
              <a:avLst/>
              <a:gdLst>
                <a:gd name="T0" fmla="*/ 28 w 131"/>
                <a:gd name="T1" fmla="*/ 0 h 51"/>
                <a:gd name="T2" fmla="*/ 0 w 131"/>
                <a:gd name="T3" fmla="*/ 27 h 51"/>
                <a:gd name="T4" fmla="*/ 42 w 131"/>
                <a:gd name="T5" fmla="*/ 51 h 51"/>
                <a:gd name="T6" fmla="*/ 101 w 131"/>
                <a:gd name="T7" fmla="*/ 51 h 51"/>
                <a:gd name="T8" fmla="*/ 131 w 131"/>
                <a:gd name="T9" fmla="*/ 30 h 51"/>
                <a:gd name="T10" fmla="*/ 80 w 131"/>
                <a:gd name="T11" fmla="*/ 30 h 51"/>
                <a:gd name="T12" fmla="*/ 28 w 131"/>
                <a:gd name="T13" fmla="*/ 0 h 51"/>
                <a:gd name="T14" fmla="*/ 28 w 13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51">
                  <a:moveTo>
                    <a:pt x="28" y="0"/>
                  </a:moveTo>
                  <a:lnTo>
                    <a:pt x="0" y="27"/>
                  </a:lnTo>
                  <a:lnTo>
                    <a:pt x="42" y="51"/>
                  </a:lnTo>
                  <a:lnTo>
                    <a:pt x="101" y="51"/>
                  </a:lnTo>
                  <a:lnTo>
                    <a:pt x="131" y="30"/>
                  </a:lnTo>
                  <a:lnTo>
                    <a:pt x="80" y="3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3" name="Freeform 49"/>
            <p:cNvSpPr>
              <a:spLocks/>
            </p:cNvSpPr>
            <p:nvPr/>
          </p:nvSpPr>
          <p:spPr bwMode="auto">
            <a:xfrm>
              <a:off x="3191" y="1670"/>
              <a:ext cx="479" cy="313"/>
            </a:xfrm>
            <a:custGeom>
              <a:avLst/>
              <a:gdLst>
                <a:gd name="T0" fmla="*/ 0 w 958"/>
                <a:gd name="T1" fmla="*/ 0 h 625"/>
                <a:gd name="T2" fmla="*/ 61 w 958"/>
                <a:gd name="T3" fmla="*/ 105 h 625"/>
                <a:gd name="T4" fmla="*/ 141 w 958"/>
                <a:gd name="T5" fmla="*/ 162 h 625"/>
                <a:gd name="T6" fmla="*/ 265 w 958"/>
                <a:gd name="T7" fmla="*/ 224 h 625"/>
                <a:gd name="T8" fmla="*/ 227 w 958"/>
                <a:gd name="T9" fmla="*/ 135 h 625"/>
                <a:gd name="T10" fmla="*/ 320 w 958"/>
                <a:gd name="T11" fmla="*/ 213 h 625"/>
                <a:gd name="T12" fmla="*/ 401 w 958"/>
                <a:gd name="T13" fmla="*/ 217 h 625"/>
                <a:gd name="T14" fmla="*/ 358 w 958"/>
                <a:gd name="T15" fmla="*/ 80 h 625"/>
                <a:gd name="T16" fmla="*/ 439 w 958"/>
                <a:gd name="T17" fmla="*/ 165 h 625"/>
                <a:gd name="T18" fmla="*/ 481 w 958"/>
                <a:gd name="T19" fmla="*/ 255 h 625"/>
                <a:gd name="T20" fmla="*/ 597 w 958"/>
                <a:gd name="T21" fmla="*/ 310 h 625"/>
                <a:gd name="T22" fmla="*/ 614 w 958"/>
                <a:gd name="T23" fmla="*/ 399 h 625"/>
                <a:gd name="T24" fmla="*/ 717 w 958"/>
                <a:gd name="T25" fmla="*/ 382 h 625"/>
                <a:gd name="T26" fmla="*/ 766 w 958"/>
                <a:gd name="T27" fmla="*/ 266 h 625"/>
                <a:gd name="T28" fmla="*/ 875 w 958"/>
                <a:gd name="T29" fmla="*/ 234 h 625"/>
                <a:gd name="T30" fmla="*/ 937 w 958"/>
                <a:gd name="T31" fmla="*/ 289 h 625"/>
                <a:gd name="T32" fmla="*/ 920 w 958"/>
                <a:gd name="T33" fmla="*/ 462 h 625"/>
                <a:gd name="T34" fmla="*/ 875 w 958"/>
                <a:gd name="T35" fmla="*/ 565 h 625"/>
                <a:gd name="T36" fmla="*/ 803 w 958"/>
                <a:gd name="T37" fmla="*/ 587 h 625"/>
                <a:gd name="T38" fmla="*/ 852 w 958"/>
                <a:gd name="T39" fmla="*/ 625 h 625"/>
                <a:gd name="T40" fmla="*/ 937 w 958"/>
                <a:gd name="T41" fmla="*/ 471 h 625"/>
                <a:gd name="T42" fmla="*/ 958 w 958"/>
                <a:gd name="T43" fmla="*/ 285 h 625"/>
                <a:gd name="T44" fmla="*/ 879 w 958"/>
                <a:gd name="T45" fmla="*/ 213 h 625"/>
                <a:gd name="T46" fmla="*/ 725 w 958"/>
                <a:gd name="T47" fmla="*/ 241 h 625"/>
                <a:gd name="T48" fmla="*/ 711 w 958"/>
                <a:gd name="T49" fmla="*/ 331 h 625"/>
                <a:gd name="T50" fmla="*/ 516 w 958"/>
                <a:gd name="T51" fmla="*/ 228 h 625"/>
                <a:gd name="T52" fmla="*/ 593 w 958"/>
                <a:gd name="T53" fmla="*/ 207 h 625"/>
                <a:gd name="T54" fmla="*/ 474 w 958"/>
                <a:gd name="T55" fmla="*/ 139 h 625"/>
                <a:gd name="T56" fmla="*/ 329 w 958"/>
                <a:gd name="T57" fmla="*/ 29 h 625"/>
                <a:gd name="T58" fmla="*/ 358 w 958"/>
                <a:gd name="T59" fmla="*/ 162 h 625"/>
                <a:gd name="T60" fmla="*/ 299 w 958"/>
                <a:gd name="T61" fmla="*/ 101 h 625"/>
                <a:gd name="T62" fmla="*/ 299 w 958"/>
                <a:gd name="T63" fmla="*/ 160 h 625"/>
                <a:gd name="T64" fmla="*/ 166 w 958"/>
                <a:gd name="T65" fmla="*/ 59 h 625"/>
                <a:gd name="T66" fmla="*/ 166 w 958"/>
                <a:gd name="T67" fmla="*/ 127 h 625"/>
                <a:gd name="T68" fmla="*/ 61 w 958"/>
                <a:gd name="T69" fmla="*/ 63 h 625"/>
                <a:gd name="T70" fmla="*/ 0 w 958"/>
                <a:gd name="T71" fmla="*/ 0 h 625"/>
                <a:gd name="T72" fmla="*/ 0 w 958"/>
                <a:gd name="T7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8" h="625">
                  <a:moveTo>
                    <a:pt x="0" y="0"/>
                  </a:moveTo>
                  <a:lnTo>
                    <a:pt x="61" y="105"/>
                  </a:lnTo>
                  <a:lnTo>
                    <a:pt x="141" y="162"/>
                  </a:lnTo>
                  <a:lnTo>
                    <a:pt x="265" y="224"/>
                  </a:lnTo>
                  <a:lnTo>
                    <a:pt x="227" y="135"/>
                  </a:lnTo>
                  <a:lnTo>
                    <a:pt x="320" y="213"/>
                  </a:lnTo>
                  <a:lnTo>
                    <a:pt x="401" y="217"/>
                  </a:lnTo>
                  <a:lnTo>
                    <a:pt x="358" y="80"/>
                  </a:lnTo>
                  <a:lnTo>
                    <a:pt x="439" y="165"/>
                  </a:lnTo>
                  <a:lnTo>
                    <a:pt x="481" y="255"/>
                  </a:lnTo>
                  <a:lnTo>
                    <a:pt x="597" y="310"/>
                  </a:lnTo>
                  <a:lnTo>
                    <a:pt x="614" y="399"/>
                  </a:lnTo>
                  <a:lnTo>
                    <a:pt x="717" y="382"/>
                  </a:lnTo>
                  <a:lnTo>
                    <a:pt x="766" y="266"/>
                  </a:lnTo>
                  <a:lnTo>
                    <a:pt x="875" y="234"/>
                  </a:lnTo>
                  <a:lnTo>
                    <a:pt x="937" y="289"/>
                  </a:lnTo>
                  <a:lnTo>
                    <a:pt x="920" y="462"/>
                  </a:lnTo>
                  <a:lnTo>
                    <a:pt x="875" y="565"/>
                  </a:lnTo>
                  <a:lnTo>
                    <a:pt x="803" y="587"/>
                  </a:lnTo>
                  <a:lnTo>
                    <a:pt x="852" y="625"/>
                  </a:lnTo>
                  <a:lnTo>
                    <a:pt x="937" y="471"/>
                  </a:lnTo>
                  <a:lnTo>
                    <a:pt x="958" y="285"/>
                  </a:lnTo>
                  <a:lnTo>
                    <a:pt x="879" y="213"/>
                  </a:lnTo>
                  <a:lnTo>
                    <a:pt x="725" y="241"/>
                  </a:lnTo>
                  <a:lnTo>
                    <a:pt x="711" y="331"/>
                  </a:lnTo>
                  <a:lnTo>
                    <a:pt x="516" y="228"/>
                  </a:lnTo>
                  <a:lnTo>
                    <a:pt x="593" y="207"/>
                  </a:lnTo>
                  <a:lnTo>
                    <a:pt x="474" y="139"/>
                  </a:lnTo>
                  <a:lnTo>
                    <a:pt x="329" y="29"/>
                  </a:lnTo>
                  <a:lnTo>
                    <a:pt x="358" y="162"/>
                  </a:lnTo>
                  <a:lnTo>
                    <a:pt x="299" y="101"/>
                  </a:lnTo>
                  <a:lnTo>
                    <a:pt x="299" y="160"/>
                  </a:lnTo>
                  <a:lnTo>
                    <a:pt x="166" y="59"/>
                  </a:lnTo>
                  <a:lnTo>
                    <a:pt x="166" y="127"/>
                  </a:lnTo>
                  <a:lnTo>
                    <a:pt x="61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4" name="Freeform 50"/>
            <p:cNvSpPr>
              <a:spLocks/>
            </p:cNvSpPr>
            <p:nvPr/>
          </p:nvSpPr>
          <p:spPr bwMode="auto">
            <a:xfrm>
              <a:off x="3196" y="1456"/>
              <a:ext cx="596" cy="458"/>
            </a:xfrm>
            <a:custGeom>
              <a:avLst/>
              <a:gdLst>
                <a:gd name="T0" fmla="*/ 338 w 1192"/>
                <a:gd name="T1" fmla="*/ 78 h 917"/>
                <a:gd name="T2" fmla="*/ 1043 w 1192"/>
                <a:gd name="T3" fmla="*/ 61 h 917"/>
                <a:gd name="T4" fmla="*/ 1140 w 1192"/>
                <a:gd name="T5" fmla="*/ 776 h 917"/>
                <a:gd name="T6" fmla="*/ 1137 w 1192"/>
                <a:gd name="T7" fmla="*/ 917 h 917"/>
                <a:gd name="T8" fmla="*/ 1131 w 1192"/>
                <a:gd name="T9" fmla="*/ 917 h 917"/>
                <a:gd name="T10" fmla="*/ 1125 w 1192"/>
                <a:gd name="T11" fmla="*/ 915 h 917"/>
                <a:gd name="T12" fmla="*/ 1118 w 1192"/>
                <a:gd name="T13" fmla="*/ 915 h 917"/>
                <a:gd name="T14" fmla="*/ 1110 w 1192"/>
                <a:gd name="T15" fmla="*/ 913 h 917"/>
                <a:gd name="T16" fmla="*/ 1104 w 1192"/>
                <a:gd name="T17" fmla="*/ 913 h 917"/>
                <a:gd name="T18" fmla="*/ 1097 w 1192"/>
                <a:gd name="T19" fmla="*/ 911 h 917"/>
                <a:gd name="T20" fmla="*/ 1091 w 1192"/>
                <a:gd name="T21" fmla="*/ 911 h 917"/>
                <a:gd name="T22" fmla="*/ 1083 w 1192"/>
                <a:gd name="T23" fmla="*/ 909 h 917"/>
                <a:gd name="T24" fmla="*/ 1078 w 1192"/>
                <a:gd name="T25" fmla="*/ 909 h 917"/>
                <a:gd name="T26" fmla="*/ 1070 w 1192"/>
                <a:gd name="T27" fmla="*/ 909 h 917"/>
                <a:gd name="T28" fmla="*/ 1064 w 1192"/>
                <a:gd name="T29" fmla="*/ 905 h 917"/>
                <a:gd name="T30" fmla="*/ 1059 w 1192"/>
                <a:gd name="T31" fmla="*/ 901 h 917"/>
                <a:gd name="T32" fmla="*/ 1053 w 1192"/>
                <a:gd name="T33" fmla="*/ 896 h 917"/>
                <a:gd name="T34" fmla="*/ 1045 w 1192"/>
                <a:gd name="T35" fmla="*/ 890 h 917"/>
                <a:gd name="T36" fmla="*/ 1040 w 1192"/>
                <a:gd name="T37" fmla="*/ 886 h 917"/>
                <a:gd name="T38" fmla="*/ 1034 w 1192"/>
                <a:gd name="T39" fmla="*/ 880 h 917"/>
                <a:gd name="T40" fmla="*/ 1028 w 1192"/>
                <a:gd name="T41" fmla="*/ 875 h 917"/>
                <a:gd name="T42" fmla="*/ 1022 w 1192"/>
                <a:gd name="T43" fmla="*/ 871 h 917"/>
                <a:gd name="T44" fmla="*/ 1017 w 1192"/>
                <a:gd name="T45" fmla="*/ 865 h 917"/>
                <a:gd name="T46" fmla="*/ 1009 w 1192"/>
                <a:gd name="T47" fmla="*/ 861 h 917"/>
                <a:gd name="T48" fmla="*/ 967 w 1192"/>
                <a:gd name="T49" fmla="*/ 890 h 917"/>
                <a:gd name="T50" fmla="*/ 988 w 1192"/>
                <a:gd name="T51" fmla="*/ 821 h 917"/>
                <a:gd name="T52" fmla="*/ 1045 w 1192"/>
                <a:gd name="T53" fmla="*/ 842 h 917"/>
                <a:gd name="T54" fmla="*/ 1051 w 1192"/>
                <a:gd name="T55" fmla="*/ 835 h 917"/>
                <a:gd name="T56" fmla="*/ 1057 w 1192"/>
                <a:gd name="T57" fmla="*/ 825 h 917"/>
                <a:gd name="T58" fmla="*/ 1062 w 1192"/>
                <a:gd name="T59" fmla="*/ 816 h 917"/>
                <a:gd name="T60" fmla="*/ 1066 w 1192"/>
                <a:gd name="T61" fmla="*/ 808 h 917"/>
                <a:gd name="T62" fmla="*/ 1072 w 1192"/>
                <a:gd name="T63" fmla="*/ 799 h 917"/>
                <a:gd name="T64" fmla="*/ 1080 w 1192"/>
                <a:gd name="T65" fmla="*/ 791 h 917"/>
                <a:gd name="T66" fmla="*/ 1083 w 1192"/>
                <a:gd name="T67" fmla="*/ 782 h 917"/>
                <a:gd name="T68" fmla="*/ 1089 w 1192"/>
                <a:gd name="T69" fmla="*/ 774 h 917"/>
                <a:gd name="T70" fmla="*/ 1095 w 1192"/>
                <a:gd name="T71" fmla="*/ 766 h 917"/>
                <a:gd name="T72" fmla="*/ 1100 w 1192"/>
                <a:gd name="T73" fmla="*/ 757 h 917"/>
                <a:gd name="T74" fmla="*/ 1161 w 1192"/>
                <a:gd name="T75" fmla="*/ 411 h 917"/>
                <a:gd name="T76" fmla="*/ 774 w 1192"/>
                <a:gd name="T77" fmla="*/ 42 h 917"/>
                <a:gd name="T78" fmla="*/ 753 w 1192"/>
                <a:gd name="T79" fmla="*/ 46 h 917"/>
                <a:gd name="T80" fmla="*/ 730 w 1192"/>
                <a:gd name="T81" fmla="*/ 48 h 917"/>
                <a:gd name="T82" fmla="*/ 709 w 1192"/>
                <a:gd name="T83" fmla="*/ 50 h 917"/>
                <a:gd name="T84" fmla="*/ 686 w 1192"/>
                <a:gd name="T85" fmla="*/ 54 h 917"/>
                <a:gd name="T86" fmla="*/ 663 w 1192"/>
                <a:gd name="T87" fmla="*/ 55 h 917"/>
                <a:gd name="T88" fmla="*/ 642 w 1192"/>
                <a:gd name="T89" fmla="*/ 59 h 917"/>
                <a:gd name="T90" fmla="*/ 620 w 1192"/>
                <a:gd name="T91" fmla="*/ 61 h 917"/>
                <a:gd name="T92" fmla="*/ 597 w 1192"/>
                <a:gd name="T93" fmla="*/ 65 h 917"/>
                <a:gd name="T94" fmla="*/ 576 w 1192"/>
                <a:gd name="T95" fmla="*/ 67 h 917"/>
                <a:gd name="T96" fmla="*/ 553 w 1192"/>
                <a:gd name="T97" fmla="*/ 69 h 917"/>
                <a:gd name="T98" fmla="*/ 306 w 1192"/>
                <a:gd name="T99" fmla="*/ 139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2" h="917">
                  <a:moveTo>
                    <a:pt x="0" y="380"/>
                  </a:moveTo>
                  <a:lnTo>
                    <a:pt x="38" y="316"/>
                  </a:lnTo>
                  <a:lnTo>
                    <a:pt x="338" y="78"/>
                  </a:lnTo>
                  <a:lnTo>
                    <a:pt x="756" y="0"/>
                  </a:lnTo>
                  <a:lnTo>
                    <a:pt x="946" y="21"/>
                  </a:lnTo>
                  <a:lnTo>
                    <a:pt x="1043" y="61"/>
                  </a:lnTo>
                  <a:lnTo>
                    <a:pt x="1192" y="352"/>
                  </a:lnTo>
                  <a:lnTo>
                    <a:pt x="1176" y="599"/>
                  </a:lnTo>
                  <a:lnTo>
                    <a:pt x="1140" y="776"/>
                  </a:lnTo>
                  <a:lnTo>
                    <a:pt x="1142" y="917"/>
                  </a:lnTo>
                  <a:lnTo>
                    <a:pt x="1140" y="917"/>
                  </a:lnTo>
                  <a:lnTo>
                    <a:pt x="1137" y="917"/>
                  </a:lnTo>
                  <a:lnTo>
                    <a:pt x="1135" y="917"/>
                  </a:lnTo>
                  <a:lnTo>
                    <a:pt x="1133" y="917"/>
                  </a:lnTo>
                  <a:lnTo>
                    <a:pt x="1131" y="917"/>
                  </a:lnTo>
                  <a:lnTo>
                    <a:pt x="1129" y="915"/>
                  </a:lnTo>
                  <a:lnTo>
                    <a:pt x="1127" y="915"/>
                  </a:lnTo>
                  <a:lnTo>
                    <a:pt x="1125" y="915"/>
                  </a:lnTo>
                  <a:lnTo>
                    <a:pt x="1121" y="915"/>
                  </a:lnTo>
                  <a:lnTo>
                    <a:pt x="1119" y="915"/>
                  </a:lnTo>
                  <a:lnTo>
                    <a:pt x="1118" y="915"/>
                  </a:lnTo>
                  <a:lnTo>
                    <a:pt x="1116" y="913"/>
                  </a:lnTo>
                  <a:lnTo>
                    <a:pt x="1114" y="913"/>
                  </a:lnTo>
                  <a:lnTo>
                    <a:pt x="1110" y="913"/>
                  </a:lnTo>
                  <a:lnTo>
                    <a:pt x="1108" y="913"/>
                  </a:lnTo>
                  <a:lnTo>
                    <a:pt x="1106" y="913"/>
                  </a:lnTo>
                  <a:lnTo>
                    <a:pt x="1104" y="913"/>
                  </a:lnTo>
                  <a:lnTo>
                    <a:pt x="1102" y="911"/>
                  </a:lnTo>
                  <a:lnTo>
                    <a:pt x="1100" y="911"/>
                  </a:lnTo>
                  <a:lnTo>
                    <a:pt x="1097" y="911"/>
                  </a:lnTo>
                  <a:lnTo>
                    <a:pt x="1095" y="911"/>
                  </a:lnTo>
                  <a:lnTo>
                    <a:pt x="1093" y="911"/>
                  </a:lnTo>
                  <a:lnTo>
                    <a:pt x="1091" y="911"/>
                  </a:lnTo>
                  <a:lnTo>
                    <a:pt x="1089" y="911"/>
                  </a:lnTo>
                  <a:lnTo>
                    <a:pt x="1085" y="911"/>
                  </a:lnTo>
                  <a:lnTo>
                    <a:pt x="1083" y="909"/>
                  </a:lnTo>
                  <a:lnTo>
                    <a:pt x="1081" y="909"/>
                  </a:lnTo>
                  <a:lnTo>
                    <a:pt x="1080" y="909"/>
                  </a:lnTo>
                  <a:lnTo>
                    <a:pt x="1078" y="909"/>
                  </a:lnTo>
                  <a:lnTo>
                    <a:pt x="1076" y="909"/>
                  </a:lnTo>
                  <a:lnTo>
                    <a:pt x="1074" y="909"/>
                  </a:lnTo>
                  <a:lnTo>
                    <a:pt x="1070" y="909"/>
                  </a:lnTo>
                  <a:lnTo>
                    <a:pt x="1070" y="909"/>
                  </a:lnTo>
                  <a:lnTo>
                    <a:pt x="1066" y="907"/>
                  </a:lnTo>
                  <a:lnTo>
                    <a:pt x="1064" y="905"/>
                  </a:lnTo>
                  <a:lnTo>
                    <a:pt x="1062" y="903"/>
                  </a:lnTo>
                  <a:lnTo>
                    <a:pt x="1061" y="901"/>
                  </a:lnTo>
                  <a:lnTo>
                    <a:pt x="1059" y="901"/>
                  </a:lnTo>
                  <a:lnTo>
                    <a:pt x="1057" y="899"/>
                  </a:lnTo>
                  <a:lnTo>
                    <a:pt x="1055" y="898"/>
                  </a:lnTo>
                  <a:lnTo>
                    <a:pt x="1053" y="896"/>
                  </a:lnTo>
                  <a:lnTo>
                    <a:pt x="1049" y="894"/>
                  </a:lnTo>
                  <a:lnTo>
                    <a:pt x="1047" y="892"/>
                  </a:lnTo>
                  <a:lnTo>
                    <a:pt x="1045" y="890"/>
                  </a:lnTo>
                  <a:lnTo>
                    <a:pt x="1043" y="890"/>
                  </a:lnTo>
                  <a:lnTo>
                    <a:pt x="1042" y="886"/>
                  </a:lnTo>
                  <a:lnTo>
                    <a:pt x="1040" y="886"/>
                  </a:lnTo>
                  <a:lnTo>
                    <a:pt x="1038" y="884"/>
                  </a:lnTo>
                  <a:lnTo>
                    <a:pt x="1036" y="882"/>
                  </a:lnTo>
                  <a:lnTo>
                    <a:pt x="1034" y="880"/>
                  </a:lnTo>
                  <a:lnTo>
                    <a:pt x="1032" y="878"/>
                  </a:lnTo>
                  <a:lnTo>
                    <a:pt x="1030" y="877"/>
                  </a:lnTo>
                  <a:lnTo>
                    <a:pt x="1028" y="875"/>
                  </a:lnTo>
                  <a:lnTo>
                    <a:pt x="1026" y="873"/>
                  </a:lnTo>
                  <a:lnTo>
                    <a:pt x="1024" y="873"/>
                  </a:lnTo>
                  <a:lnTo>
                    <a:pt x="1022" y="871"/>
                  </a:lnTo>
                  <a:lnTo>
                    <a:pt x="1021" y="869"/>
                  </a:lnTo>
                  <a:lnTo>
                    <a:pt x="1019" y="867"/>
                  </a:lnTo>
                  <a:lnTo>
                    <a:pt x="1017" y="865"/>
                  </a:lnTo>
                  <a:lnTo>
                    <a:pt x="1013" y="863"/>
                  </a:lnTo>
                  <a:lnTo>
                    <a:pt x="1011" y="863"/>
                  </a:lnTo>
                  <a:lnTo>
                    <a:pt x="1009" y="861"/>
                  </a:lnTo>
                  <a:lnTo>
                    <a:pt x="1007" y="859"/>
                  </a:lnTo>
                  <a:lnTo>
                    <a:pt x="1005" y="858"/>
                  </a:lnTo>
                  <a:lnTo>
                    <a:pt x="967" y="890"/>
                  </a:lnTo>
                  <a:lnTo>
                    <a:pt x="933" y="783"/>
                  </a:lnTo>
                  <a:lnTo>
                    <a:pt x="941" y="728"/>
                  </a:lnTo>
                  <a:lnTo>
                    <a:pt x="988" y="821"/>
                  </a:lnTo>
                  <a:lnTo>
                    <a:pt x="1024" y="757"/>
                  </a:lnTo>
                  <a:lnTo>
                    <a:pt x="1043" y="844"/>
                  </a:lnTo>
                  <a:lnTo>
                    <a:pt x="1045" y="842"/>
                  </a:lnTo>
                  <a:lnTo>
                    <a:pt x="1047" y="839"/>
                  </a:lnTo>
                  <a:lnTo>
                    <a:pt x="1049" y="837"/>
                  </a:lnTo>
                  <a:lnTo>
                    <a:pt x="1051" y="835"/>
                  </a:lnTo>
                  <a:lnTo>
                    <a:pt x="1053" y="831"/>
                  </a:lnTo>
                  <a:lnTo>
                    <a:pt x="1055" y="829"/>
                  </a:lnTo>
                  <a:lnTo>
                    <a:pt x="1057" y="825"/>
                  </a:lnTo>
                  <a:lnTo>
                    <a:pt x="1059" y="823"/>
                  </a:lnTo>
                  <a:lnTo>
                    <a:pt x="1061" y="820"/>
                  </a:lnTo>
                  <a:lnTo>
                    <a:pt x="1062" y="816"/>
                  </a:lnTo>
                  <a:lnTo>
                    <a:pt x="1064" y="814"/>
                  </a:lnTo>
                  <a:lnTo>
                    <a:pt x="1064" y="812"/>
                  </a:lnTo>
                  <a:lnTo>
                    <a:pt x="1066" y="808"/>
                  </a:lnTo>
                  <a:lnTo>
                    <a:pt x="1070" y="804"/>
                  </a:lnTo>
                  <a:lnTo>
                    <a:pt x="1070" y="802"/>
                  </a:lnTo>
                  <a:lnTo>
                    <a:pt x="1072" y="799"/>
                  </a:lnTo>
                  <a:lnTo>
                    <a:pt x="1074" y="797"/>
                  </a:lnTo>
                  <a:lnTo>
                    <a:pt x="1076" y="793"/>
                  </a:lnTo>
                  <a:lnTo>
                    <a:pt x="1080" y="791"/>
                  </a:lnTo>
                  <a:lnTo>
                    <a:pt x="1081" y="787"/>
                  </a:lnTo>
                  <a:lnTo>
                    <a:pt x="1081" y="785"/>
                  </a:lnTo>
                  <a:lnTo>
                    <a:pt x="1083" y="782"/>
                  </a:lnTo>
                  <a:lnTo>
                    <a:pt x="1085" y="780"/>
                  </a:lnTo>
                  <a:lnTo>
                    <a:pt x="1087" y="776"/>
                  </a:lnTo>
                  <a:lnTo>
                    <a:pt x="1089" y="774"/>
                  </a:lnTo>
                  <a:lnTo>
                    <a:pt x="1091" y="770"/>
                  </a:lnTo>
                  <a:lnTo>
                    <a:pt x="1093" y="768"/>
                  </a:lnTo>
                  <a:lnTo>
                    <a:pt x="1095" y="766"/>
                  </a:lnTo>
                  <a:lnTo>
                    <a:pt x="1097" y="763"/>
                  </a:lnTo>
                  <a:lnTo>
                    <a:pt x="1099" y="761"/>
                  </a:lnTo>
                  <a:lnTo>
                    <a:pt x="1100" y="757"/>
                  </a:lnTo>
                  <a:lnTo>
                    <a:pt x="1102" y="755"/>
                  </a:lnTo>
                  <a:lnTo>
                    <a:pt x="1146" y="590"/>
                  </a:lnTo>
                  <a:lnTo>
                    <a:pt x="1161" y="411"/>
                  </a:lnTo>
                  <a:lnTo>
                    <a:pt x="1028" y="133"/>
                  </a:lnTo>
                  <a:lnTo>
                    <a:pt x="964" y="78"/>
                  </a:lnTo>
                  <a:lnTo>
                    <a:pt x="774" y="42"/>
                  </a:lnTo>
                  <a:lnTo>
                    <a:pt x="768" y="44"/>
                  </a:lnTo>
                  <a:lnTo>
                    <a:pt x="760" y="44"/>
                  </a:lnTo>
                  <a:lnTo>
                    <a:pt x="753" y="46"/>
                  </a:lnTo>
                  <a:lnTo>
                    <a:pt x="745" y="46"/>
                  </a:lnTo>
                  <a:lnTo>
                    <a:pt x="737" y="46"/>
                  </a:lnTo>
                  <a:lnTo>
                    <a:pt x="730" y="48"/>
                  </a:lnTo>
                  <a:lnTo>
                    <a:pt x="722" y="48"/>
                  </a:lnTo>
                  <a:lnTo>
                    <a:pt x="716" y="50"/>
                  </a:lnTo>
                  <a:lnTo>
                    <a:pt x="709" y="50"/>
                  </a:lnTo>
                  <a:lnTo>
                    <a:pt x="701" y="52"/>
                  </a:lnTo>
                  <a:lnTo>
                    <a:pt x="694" y="52"/>
                  </a:lnTo>
                  <a:lnTo>
                    <a:pt x="686" y="54"/>
                  </a:lnTo>
                  <a:lnTo>
                    <a:pt x="678" y="54"/>
                  </a:lnTo>
                  <a:lnTo>
                    <a:pt x="671" y="55"/>
                  </a:lnTo>
                  <a:lnTo>
                    <a:pt x="663" y="55"/>
                  </a:lnTo>
                  <a:lnTo>
                    <a:pt x="656" y="57"/>
                  </a:lnTo>
                  <a:lnTo>
                    <a:pt x="650" y="57"/>
                  </a:lnTo>
                  <a:lnTo>
                    <a:pt x="642" y="59"/>
                  </a:lnTo>
                  <a:lnTo>
                    <a:pt x="635" y="59"/>
                  </a:lnTo>
                  <a:lnTo>
                    <a:pt x="627" y="61"/>
                  </a:lnTo>
                  <a:lnTo>
                    <a:pt x="620" y="61"/>
                  </a:lnTo>
                  <a:lnTo>
                    <a:pt x="612" y="63"/>
                  </a:lnTo>
                  <a:lnTo>
                    <a:pt x="604" y="65"/>
                  </a:lnTo>
                  <a:lnTo>
                    <a:pt x="597" y="65"/>
                  </a:lnTo>
                  <a:lnTo>
                    <a:pt x="589" y="67"/>
                  </a:lnTo>
                  <a:lnTo>
                    <a:pt x="583" y="67"/>
                  </a:lnTo>
                  <a:lnTo>
                    <a:pt x="576" y="67"/>
                  </a:lnTo>
                  <a:lnTo>
                    <a:pt x="568" y="69"/>
                  </a:lnTo>
                  <a:lnTo>
                    <a:pt x="561" y="69"/>
                  </a:lnTo>
                  <a:lnTo>
                    <a:pt x="553" y="69"/>
                  </a:lnTo>
                  <a:lnTo>
                    <a:pt x="545" y="71"/>
                  </a:lnTo>
                  <a:lnTo>
                    <a:pt x="540" y="71"/>
                  </a:lnTo>
                  <a:lnTo>
                    <a:pt x="306" y="139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5" name="Freeform 51"/>
            <p:cNvSpPr>
              <a:spLocks/>
            </p:cNvSpPr>
            <p:nvPr/>
          </p:nvSpPr>
          <p:spPr bwMode="auto">
            <a:xfrm>
              <a:off x="3568" y="1801"/>
              <a:ext cx="86" cy="124"/>
            </a:xfrm>
            <a:custGeom>
              <a:avLst/>
              <a:gdLst>
                <a:gd name="T0" fmla="*/ 0 w 171"/>
                <a:gd name="T1" fmla="*/ 65 h 247"/>
                <a:gd name="T2" fmla="*/ 48 w 171"/>
                <a:gd name="T3" fmla="*/ 65 h 247"/>
                <a:gd name="T4" fmla="*/ 114 w 171"/>
                <a:gd name="T5" fmla="*/ 0 h 247"/>
                <a:gd name="T6" fmla="*/ 171 w 171"/>
                <a:gd name="T7" fmla="*/ 55 h 247"/>
                <a:gd name="T8" fmla="*/ 141 w 171"/>
                <a:gd name="T9" fmla="*/ 65 h 247"/>
                <a:gd name="T10" fmla="*/ 148 w 171"/>
                <a:gd name="T11" fmla="*/ 162 h 247"/>
                <a:gd name="T12" fmla="*/ 99 w 171"/>
                <a:gd name="T13" fmla="*/ 247 h 247"/>
                <a:gd name="T14" fmla="*/ 127 w 171"/>
                <a:gd name="T15" fmla="*/ 116 h 247"/>
                <a:gd name="T16" fmla="*/ 116 w 171"/>
                <a:gd name="T17" fmla="*/ 69 h 247"/>
                <a:gd name="T18" fmla="*/ 59 w 171"/>
                <a:gd name="T19" fmla="*/ 90 h 247"/>
                <a:gd name="T20" fmla="*/ 93 w 171"/>
                <a:gd name="T21" fmla="*/ 147 h 247"/>
                <a:gd name="T22" fmla="*/ 38 w 171"/>
                <a:gd name="T23" fmla="*/ 223 h 247"/>
                <a:gd name="T24" fmla="*/ 29 w 171"/>
                <a:gd name="T25" fmla="*/ 171 h 247"/>
                <a:gd name="T26" fmla="*/ 34 w 171"/>
                <a:gd name="T27" fmla="*/ 124 h 247"/>
                <a:gd name="T28" fmla="*/ 0 w 171"/>
                <a:gd name="T29" fmla="*/ 99 h 247"/>
                <a:gd name="T30" fmla="*/ 0 w 171"/>
                <a:gd name="T31" fmla="*/ 65 h 247"/>
                <a:gd name="T32" fmla="*/ 0 w 171"/>
                <a:gd name="T33" fmla="*/ 6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47">
                  <a:moveTo>
                    <a:pt x="0" y="65"/>
                  </a:moveTo>
                  <a:lnTo>
                    <a:pt x="48" y="65"/>
                  </a:lnTo>
                  <a:lnTo>
                    <a:pt x="114" y="0"/>
                  </a:lnTo>
                  <a:lnTo>
                    <a:pt x="171" y="55"/>
                  </a:lnTo>
                  <a:lnTo>
                    <a:pt x="141" y="65"/>
                  </a:lnTo>
                  <a:lnTo>
                    <a:pt x="148" y="162"/>
                  </a:lnTo>
                  <a:lnTo>
                    <a:pt x="99" y="247"/>
                  </a:lnTo>
                  <a:lnTo>
                    <a:pt x="127" y="116"/>
                  </a:lnTo>
                  <a:lnTo>
                    <a:pt x="116" y="69"/>
                  </a:lnTo>
                  <a:lnTo>
                    <a:pt x="59" y="90"/>
                  </a:lnTo>
                  <a:lnTo>
                    <a:pt x="93" y="147"/>
                  </a:lnTo>
                  <a:lnTo>
                    <a:pt x="38" y="223"/>
                  </a:lnTo>
                  <a:lnTo>
                    <a:pt x="29" y="171"/>
                  </a:lnTo>
                  <a:lnTo>
                    <a:pt x="34" y="124"/>
                  </a:lnTo>
                  <a:lnTo>
                    <a:pt x="0" y="99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6" name="Freeform 52"/>
            <p:cNvSpPr>
              <a:spLocks/>
            </p:cNvSpPr>
            <p:nvPr/>
          </p:nvSpPr>
          <p:spPr bwMode="auto">
            <a:xfrm>
              <a:off x="3119" y="1929"/>
              <a:ext cx="995" cy="1494"/>
            </a:xfrm>
            <a:custGeom>
              <a:avLst/>
              <a:gdLst>
                <a:gd name="T0" fmla="*/ 1325 w 1990"/>
                <a:gd name="T1" fmla="*/ 0 h 2988"/>
                <a:gd name="T2" fmla="*/ 1435 w 1990"/>
                <a:gd name="T3" fmla="*/ 141 h 2988"/>
                <a:gd name="T4" fmla="*/ 1756 w 1990"/>
                <a:gd name="T5" fmla="*/ 433 h 2988"/>
                <a:gd name="T6" fmla="*/ 1990 w 1990"/>
                <a:gd name="T7" fmla="*/ 1207 h 2988"/>
                <a:gd name="T8" fmla="*/ 1887 w 1990"/>
                <a:gd name="T9" fmla="*/ 2266 h 2988"/>
                <a:gd name="T10" fmla="*/ 1908 w 1990"/>
                <a:gd name="T11" fmla="*/ 2756 h 2988"/>
                <a:gd name="T12" fmla="*/ 1741 w 1990"/>
                <a:gd name="T13" fmla="*/ 2948 h 2988"/>
                <a:gd name="T14" fmla="*/ 1207 w 1990"/>
                <a:gd name="T15" fmla="*/ 2988 h 2988"/>
                <a:gd name="T16" fmla="*/ 1420 w 1990"/>
                <a:gd name="T17" fmla="*/ 2754 h 2988"/>
                <a:gd name="T18" fmla="*/ 918 w 1990"/>
                <a:gd name="T19" fmla="*/ 2674 h 2988"/>
                <a:gd name="T20" fmla="*/ 1420 w 1990"/>
                <a:gd name="T21" fmla="*/ 2608 h 2988"/>
                <a:gd name="T22" fmla="*/ 1138 w 1990"/>
                <a:gd name="T23" fmla="*/ 2519 h 2988"/>
                <a:gd name="T24" fmla="*/ 1376 w 1990"/>
                <a:gd name="T25" fmla="*/ 2327 h 2988"/>
                <a:gd name="T26" fmla="*/ 1192 w 1990"/>
                <a:gd name="T27" fmla="*/ 2260 h 2988"/>
                <a:gd name="T28" fmla="*/ 1479 w 1990"/>
                <a:gd name="T29" fmla="*/ 1889 h 2988"/>
                <a:gd name="T30" fmla="*/ 1775 w 1990"/>
                <a:gd name="T31" fmla="*/ 1253 h 2988"/>
                <a:gd name="T32" fmla="*/ 1353 w 1990"/>
                <a:gd name="T33" fmla="*/ 1918 h 2988"/>
                <a:gd name="T34" fmla="*/ 872 w 1990"/>
                <a:gd name="T35" fmla="*/ 2519 h 2988"/>
                <a:gd name="T36" fmla="*/ 200 w 1990"/>
                <a:gd name="T37" fmla="*/ 2933 h 2988"/>
                <a:gd name="T38" fmla="*/ 0 w 1990"/>
                <a:gd name="T39" fmla="*/ 2682 h 2988"/>
                <a:gd name="T40" fmla="*/ 171 w 1990"/>
                <a:gd name="T41" fmla="*/ 2844 h 2988"/>
                <a:gd name="T42" fmla="*/ 392 w 1990"/>
                <a:gd name="T43" fmla="*/ 2703 h 2988"/>
                <a:gd name="T44" fmla="*/ 348 w 1990"/>
                <a:gd name="T45" fmla="*/ 2562 h 2988"/>
                <a:gd name="T46" fmla="*/ 466 w 1990"/>
                <a:gd name="T47" fmla="*/ 2570 h 2988"/>
                <a:gd name="T48" fmla="*/ 859 w 1990"/>
                <a:gd name="T49" fmla="*/ 2437 h 2988"/>
                <a:gd name="T50" fmla="*/ 1095 w 1990"/>
                <a:gd name="T51" fmla="*/ 2163 h 2988"/>
                <a:gd name="T52" fmla="*/ 1340 w 1990"/>
                <a:gd name="T53" fmla="*/ 1570 h 2988"/>
                <a:gd name="T54" fmla="*/ 1353 w 1990"/>
                <a:gd name="T55" fmla="*/ 1815 h 2988"/>
                <a:gd name="T56" fmla="*/ 1665 w 1990"/>
                <a:gd name="T57" fmla="*/ 1319 h 2988"/>
                <a:gd name="T58" fmla="*/ 1718 w 1990"/>
                <a:gd name="T59" fmla="*/ 551 h 2988"/>
                <a:gd name="T60" fmla="*/ 1414 w 1990"/>
                <a:gd name="T61" fmla="*/ 601 h 2988"/>
                <a:gd name="T62" fmla="*/ 1066 w 1990"/>
                <a:gd name="T63" fmla="*/ 823 h 2988"/>
                <a:gd name="T64" fmla="*/ 918 w 1990"/>
                <a:gd name="T65" fmla="*/ 1199 h 2988"/>
                <a:gd name="T66" fmla="*/ 939 w 1990"/>
                <a:gd name="T67" fmla="*/ 1393 h 2988"/>
                <a:gd name="T68" fmla="*/ 1154 w 1990"/>
                <a:gd name="T69" fmla="*/ 1089 h 2988"/>
                <a:gd name="T70" fmla="*/ 918 w 1990"/>
                <a:gd name="T71" fmla="*/ 1555 h 2988"/>
                <a:gd name="T72" fmla="*/ 658 w 1990"/>
                <a:gd name="T73" fmla="*/ 1948 h 2988"/>
                <a:gd name="T74" fmla="*/ 880 w 1990"/>
                <a:gd name="T75" fmla="*/ 1422 h 2988"/>
                <a:gd name="T76" fmla="*/ 865 w 1990"/>
                <a:gd name="T77" fmla="*/ 1186 h 2988"/>
                <a:gd name="T78" fmla="*/ 1043 w 1990"/>
                <a:gd name="T79" fmla="*/ 772 h 2988"/>
                <a:gd name="T80" fmla="*/ 1443 w 1990"/>
                <a:gd name="T81" fmla="*/ 511 h 2988"/>
                <a:gd name="T82" fmla="*/ 1671 w 1990"/>
                <a:gd name="T83" fmla="*/ 489 h 2988"/>
                <a:gd name="T84" fmla="*/ 1420 w 1990"/>
                <a:gd name="T85" fmla="*/ 238 h 2988"/>
                <a:gd name="T86" fmla="*/ 1051 w 1990"/>
                <a:gd name="T87" fmla="*/ 445 h 2988"/>
                <a:gd name="T88" fmla="*/ 696 w 1990"/>
                <a:gd name="T89" fmla="*/ 711 h 2988"/>
                <a:gd name="T90" fmla="*/ 1051 w 1990"/>
                <a:gd name="T91" fmla="*/ 386 h 2988"/>
                <a:gd name="T92" fmla="*/ 1332 w 1990"/>
                <a:gd name="T93" fmla="*/ 194 h 2988"/>
                <a:gd name="T94" fmla="*/ 1325 w 1990"/>
                <a:gd name="T95" fmla="*/ 0 h 2988"/>
                <a:gd name="T96" fmla="*/ 1325 w 1990"/>
                <a:gd name="T97" fmla="*/ 0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0" h="2988">
                  <a:moveTo>
                    <a:pt x="1325" y="0"/>
                  </a:moveTo>
                  <a:lnTo>
                    <a:pt x="1435" y="141"/>
                  </a:lnTo>
                  <a:lnTo>
                    <a:pt x="1756" y="433"/>
                  </a:lnTo>
                  <a:lnTo>
                    <a:pt x="1990" y="1207"/>
                  </a:lnTo>
                  <a:lnTo>
                    <a:pt x="1887" y="2266"/>
                  </a:lnTo>
                  <a:lnTo>
                    <a:pt x="1908" y="2756"/>
                  </a:lnTo>
                  <a:lnTo>
                    <a:pt x="1741" y="2948"/>
                  </a:lnTo>
                  <a:lnTo>
                    <a:pt x="1207" y="2988"/>
                  </a:lnTo>
                  <a:lnTo>
                    <a:pt x="1420" y="2754"/>
                  </a:lnTo>
                  <a:lnTo>
                    <a:pt x="918" y="2674"/>
                  </a:lnTo>
                  <a:lnTo>
                    <a:pt x="1420" y="2608"/>
                  </a:lnTo>
                  <a:lnTo>
                    <a:pt x="1138" y="2519"/>
                  </a:lnTo>
                  <a:lnTo>
                    <a:pt x="1376" y="2327"/>
                  </a:lnTo>
                  <a:lnTo>
                    <a:pt x="1192" y="2260"/>
                  </a:lnTo>
                  <a:lnTo>
                    <a:pt x="1479" y="1889"/>
                  </a:lnTo>
                  <a:lnTo>
                    <a:pt x="1775" y="1253"/>
                  </a:lnTo>
                  <a:lnTo>
                    <a:pt x="1353" y="1918"/>
                  </a:lnTo>
                  <a:lnTo>
                    <a:pt x="872" y="2519"/>
                  </a:lnTo>
                  <a:lnTo>
                    <a:pt x="200" y="2933"/>
                  </a:lnTo>
                  <a:lnTo>
                    <a:pt x="0" y="2682"/>
                  </a:lnTo>
                  <a:lnTo>
                    <a:pt x="171" y="2844"/>
                  </a:lnTo>
                  <a:lnTo>
                    <a:pt x="392" y="2703"/>
                  </a:lnTo>
                  <a:lnTo>
                    <a:pt x="348" y="2562"/>
                  </a:lnTo>
                  <a:lnTo>
                    <a:pt x="466" y="2570"/>
                  </a:lnTo>
                  <a:lnTo>
                    <a:pt x="859" y="2437"/>
                  </a:lnTo>
                  <a:lnTo>
                    <a:pt x="1095" y="2163"/>
                  </a:lnTo>
                  <a:lnTo>
                    <a:pt x="1340" y="1570"/>
                  </a:lnTo>
                  <a:lnTo>
                    <a:pt x="1353" y="1815"/>
                  </a:lnTo>
                  <a:lnTo>
                    <a:pt x="1665" y="1319"/>
                  </a:lnTo>
                  <a:lnTo>
                    <a:pt x="1718" y="551"/>
                  </a:lnTo>
                  <a:lnTo>
                    <a:pt x="1414" y="601"/>
                  </a:lnTo>
                  <a:lnTo>
                    <a:pt x="1066" y="823"/>
                  </a:lnTo>
                  <a:lnTo>
                    <a:pt x="918" y="1199"/>
                  </a:lnTo>
                  <a:lnTo>
                    <a:pt x="939" y="1393"/>
                  </a:lnTo>
                  <a:lnTo>
                    <a:pt x="1154" y="1089"/>
                  </a:lnTo>
                  <a:lnTo>
                    <a:pt x="918" y="1555"/>
                  </a:lnTo>
                  <a:lnTo>
                    <a:pt x="658" y="1948"/>
                  </a:lnTo>
                  <a:lnTo>
                    <a:pt x="880" y="1422"/>
                  </a:lnTo>
                  <a:lnTo>
                    <a:pt x="865" y="1186"/>
                  </a:lnTo>
                  <a:lnTo>
                    <a:pt x="1043" y="772"/>
                  </a:lnTo>
                  <a:lnTo>
                    <a:pt x="1443" y="511"/>
                  </a:lnTo>
                  <a:lnTo>
                    <a:pt x="1671" y="489"/>
                  </a:lnTo>
                  <a:lnTo>
                    <a:pt x="1420" y="238"/>
                  </a:lnTo>
                  <a:lnTo>
                    <a:pt x="1051" y="445"/>
                  </a:lnTo>
                  <a:lnTo>
                    <a:pt x="696" y="711"/>
                  </a:lnTo>
                  <a:lnTo>
                    <a:pt x="1051" y="386"/>
                  </a:lnTo>
                  <a:lnTo>
                    <a:pt x="1332" y="194"/>
                  </a:lnTo>
                  <a:lnTo>
                    <a:pt x="1325" y="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7" name="Freeform 53"/>
            <p:cNvSpPr>
              <a:spLocks/>
            </p:cNvSpPr>
            <p:nvPr/>
          </p:nvSpPr>
          <p:spPr bwMode="auto">
            <a:xfrm>
              <a:off x="3215" y="2136"/>
              <a:ext cx="266" cy="1011"/>
            </a:xfrm>
            <a:custGeom>
              <a:avLst/>
              <a:gdLst>
                <a:gd name="T0" fmla="*/ 519 w 532"/>
                <a:gd name="T1" fmla="*/ 0 h 2023"/>
                <a:gd name="T2" fmla="*/ 466 w 532"/>
                <a:gd name="T3" fmla="*/ 135 h 2023"/>
                <a:gd name="T4" fmla="*/ 334 w 532"/>
                <a:gd name="T5" fmla="*/ 327 h 2023"/>
                <a:gd name="T6" fmla="*/ 266 w 532"/>
                <a:gd name="T7" fmla="*/ 565 h 2023"/>
                <a:gd name="T8" fmla="*/ 74 w 532"/>
                <a:gd name="T9" fmla="*/ 1217 h 2023"/>
                <a:gd name="T10" fmla="*/ 0 w 532"/>
                <a:gd name="T11" fmla="*/ 2023 h 2023"/>
                <a:gd name="T12" fmla="*/ 194 w 532"/>
                <a:gd name="T13" fmla="*/ 1757 h 2023"/>
                <a:gd name="T14" fmla="*/ 355 w 532"/>
                <a:gd name="T15" fmla="*/ 1711 h 2023"/>
                <a:gd name="T16" fmla="*/ 437 w 532"/>
                <a:gd name="T17" fmla="*/ 1578 h 2023"/>
                <a:gd name="T18" fmla="*/ 82 w 532"/>
                <a:gd name="T19" fmla="*/ 1764 h 2023"/>
                <a:gd name="T20" fmla="*/ 186 w 532"/>
                <a:gd name="T21" fmla="*/ 1061 h 2023"/>
                <a:gd name="T22" fmla="*/ 289 w 532"/>
                <a:gd name="T23" fmla="*/ 660 h 2023"/>
                <a:gd name="T24" fmla="*/ 466 w 532"/>
                <a:gd name="T25" fmla="*/ 320 h 2023"/>
                <a:gd name="T26" fmla="*/ 355 w 532"/>
                <a:gd name="T27" fmla="*/ 394 h 2023"/>
                <a:gd name="T28" fmla="*/ 452 w 532"/>
                <a:gd name="T29" fmla="*/ 217 h 2023"/>
                <a:gd name="T30" fmla="*/ 532 w 532"/>
                <a:gd name="T31" fmla="*/ 135 h 2023"/>
                <a:gd name="T32" fmla="*/ 519 w 532"/>
                <a:gd name="T33" fmla="*/ 0 h 2023"/>
                <a:gd name="T34" fmla="*/ 519 w 532"/>
                <a:gd name="T35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2" h="2023">
                  <a:moveTo>
                    <a:pt x="519" y="0"/>
                  </a:moveTo>
                  <a:lnTo>
                    <a:pt x="466" y="135"/>
                  </a:lnTo>
                  <a:lnTo>
                    <a:pt x="334" y="327"/>
                  </a:lnTo>
                  <a:lnTo>
                    <a:pt x="266" y="565"/>
                  </a:lnTo>
                  <a:lnTo>
                    <a:pt x="74" y="1217"/>
                  </a:lnTo>
                  <a:lnTo>
                    <a:pt x="0" y="2023"/>
                  </a:lnTo>
                  <a:lnTo>
                    <a:pt x="194" y="1757"/>
                  </a:lnTo>
                  <a:lnTo>
                    <a:pt x="355" y="1711"/>
                  </a:lnTo>
                  <a:lnTo>
                    <a:pt x="437" y="1578"/>
                  </a:lnTo>
                  <a:lnTo>
                    <a:pt x="82" y="1764"/>
                  </a:lnTo>
                  <a:lnTo>
                    <a:pt x="186" y="1061"/>
                  </a:lnTo>
                  <a:lnTo>
                    <a:pt x="289" y="660"/>
                  </a:lnTo>
                  <a:lnTo>
                    <a:pt x="466" y="320"/>
                  </a:lnTo>
                  <a:lnTo>
                    <a:pt x="355" y="394"/>
                  </a:lnTo>
                  <a:lnTo>
                    <a:pt x="452" y="217"/>
                  </a:lnTo>
                  <a:lnTo>
                    <a:pt x="532" y="135"/>
                  </a:lnTo>
                  <a:lnTo>
                    <a:pt x="519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8" name="Freeform 54"/>
            <p:cNvSpPr>
              <a:spLocks/>
            </p:cNvSpPr>
            <p:nvPr/>
          </p:nvSpPr>
          <p:spPr bwMode="auto">
            <a:xfrm>
              <a:off x="3481" y="2136"/>
              <a:ext cx="60" cy="119"/>
            </a:xfrm>
            <a:custGeom>
              <a:avLst/>
              <a:gdLst>
                <a:gd name="T0" fmla="*/ 0 w 120"/>
                <a:gd name="T1" fmla="*/ 0 h 238"/>
                <a:gd name="T2" fmla="*/ 53 w 120"/>
                <a:gd name="T3" fmla="*/ 238 h 238"/>
                <a:gd name="T4" fmla="*/ 120 w 120"/>
                <a:gd name="T5" fmla="*/ 156 h 238"/>
                <a:gd name="T6" fmla="*/ 0 w 120"/>
                <a:gd name="T7" fmla="*/ 0 h 238"/>
                <a:gd name="T8" fmla="*/ 0 w 1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38">
                  <a:moveTo>
                    <a:pt x="0" y="0"/>
                  </a:moveTo>
                  <a:lnTo>
                    <a:pt x="53" y="238"/>
                  </a:lnTo>
                  <a:lnTo>
                    <a:pt x="120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9" name="Freeform 55"/>
            <p:cNvSpPr>
              <a:spLocks/>
            </p:cNvSpPr>
            <p:nvPr/>
          </p:nvSpPr>
          <p:spPr bwMode="auto">
            <a:xfrm>
              <a:off x="3567" y="1881"/>
              <a:ext cx="203" cy="211"/>
            </a:xfrm>
            <a:custGeom>
              <a:avLst/>
              <a:gdLst>
                <a:gd name="T0" fmla="*/ 0 w 407"/>
                <a:gd name="T1" fmla="*/ 422 h 422"/>
                <a:gd name="T2" fmla="*/ 407 w 407"/>
                <a:gd name="T3" fmla="*/ 80 h 422"/>
                <a:gd name="T4" fmla="*/ 378 w 407"/>
                <a:gd name="T5" fmla="*/ 0 h 422"/>
                <a:gd name="T6" fmla="*/ 266 w 407"/>
                <a:gd name="T7" fmla="*/ 169 h 422"/>
                <a:gd name="T8" fmla="*/ 0 w 407"/>
                <a:gd name="T9" fmla="*/ 422 h 422"/>
                <a:gd name="T10" fmla="*/ 0 w 407"/>
                <a:gd name="T1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22">
                  <a:moveTo>
                    <a:pt x="0" y="422"/>
                  </a:moveTo>
                  <a:lnTo>
                    <a:pt x="407" y="80"/>
                  </a:lnTo>
                  <a:lnTo>
                    <a:pt x="378" y="0"/>
                  </a:lnTo>
                  <a:lnTo>
                    <a:pt x="266" y="169"/>
                  </a:lnTo>
                  <a:lnTo>
                    <a:pt x="0" y="422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0" name="Freeform 56"/>
            <p:cNvSpPr>
              <a:spLocks/>
            </p:cNvSpPr>
            <p:nvPr/>
          </p:nvSpPr>
          <p:spPr bwMode="auto">
            <a:xfrm>
              <a:off x="3363" y="3006"/>
              <a:ext cx="266" cy="53"/>
            </a:xfrm>
            <a:custGeom>
              <a:avLst/>
              <a:gdLst>
                <a:gd name="T0" fmla="*/ 0 w 533"/>
                <a:gd name="T1" fmla="*/ 58 h 104"/>
                <a:gd name="T2" fmla="*/ 223 w 533"/>
                <a:gd name="T3" fmla="*/ 104 h 104"/>
                <a:gd name="T4" fmla="*/ 533 w 533"/>
                <a:gd name="T5" fmla="*/ 0 h 104"/>
                <a:gd name="T6" fmla="*/ 0 w 533"/>
                <a:gd name="T7" fmla="*/ 58 h 104"/>
                <a:gd name="T8" fmla="*/ 0 w 533"/>
                <a:gd name="T9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104">
                  <a:moveTo>
                    <a:pt x="0" y="58"/>
                  </a:moveTo>
                  <a:lnTo>
                    <a:pt x="223" y="104"/>
                  </a:lnTo>
                  <a:lnTo>
                    <a:pt x="533" y="0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1" name="Freeform 57"/>
            <p:cNvSpPr>
              <a:spLocks/>
            </p:cNvSpPr>
            <p:nvPr/>
          </p:nvSpPr>
          <p:spPr bwMode="auto">
            <a:xfrm>
              <a:off x="1699" y="2514"/>
              <a:ext cx="1391" cy="1092"/>
            </a:xfrm>
            <a:custGeom>
              <a:avLst/>
              <a:gdLst>
                <a:gd name="T0" fmla="*/ 2781 w 2781"/>
                <a:gd name="T1" fmla="*/ 1488 h 2184"/>
                <a:gd name="T2" fmla="*/ 2604 w 2781"/>
                <a:gd name="T3" fmla="*/ 1621 h 2184"/>
                <a:gd name="T4" fmla="*/ 2287 w 2781"/>
                <a:gd name="T5" fmla="*/ 1599 h 2184"/>
                <a:gd name="T6" fmla="*/ 2064 w 2781"/>
                <a:gd name="T7" fmla="*/ 1637 h 2184"/>
                <a:gd name="T8" fmla="*/ 2078 w 2781"/>
                <a:gd name="T9" fmla="*/ 1688 h 2184"/>
                <a:gd name="T10" fmla="*/ 2264 w 2781"/>
                <a:gd name="T11" fmla="*/ 1711 h 2184"/>
                <a:gd name="T12" fmla="*/ 2372 w 2781"/>
                <a:gd name="T13" fmla="*/ 1777 h 2184"/>
                <a:gd name="T14" fmla="*/ 2452 w 2781"/>
                <a:gd name="T15" fmla="*/ 2184 h 2184"/>
                <a:gd name="T16" fmla="*/ 2302 w 2781"/>
                <a:gd name="T17" fmla="*/ 1785 h 2184"/>
                <a:gd name="T18" fmla="*/ 2049 w 2781"/>
                <a:gd name="T19" fmla="*/ 1718 h 2184"/>
                <a:gd name="T20" fmla="*/ 2034 w 2781"/>
                <a:gd name="T21" fmla="*/ 1599 h 2184"/>
                <a:gd name="T22" fmla="*/ 2277 w 2781"/>
                <a:gd name="T23" fmla="*/ 1568 h 2184"/>
                <a:gd name="T24" fmla="*/ 2272 w 2781"/>
                <a:gd name="T25" fmla="*/ 954 h 2184"/>
                <a:gd name="T26" fmla="*/ 363 w 2781"/>
                <a:gd name="T27" fmla="*/ 95 h 2184"/>
                <a:gd name="T28" fmla="*/ 458 w 2781"/>
                <a:gd name="T29" fmla="*/ 317 h 2184"/>
                <a:gd name="T30" fmla="*/ 563 w 2781"/>
                <a:gd name="T31" fmla="*/ 962 h 2184"/>
                <a:gd name="T32" fmla="*/ 791 w 2781"/>
                <a:gd name="T33" fmla="*/ 1880 h 2184"/>
                <a:gd name="T34" fmla="*/ 504 w 2781"/>
                <a:gd name="T35" fmla="*/ 903 h 2184"/>
                <a:gd name="T36" fmla="*/ 415 w 2781"/>
                <a:gd name="T37" fmla="*/ 348 h 2184"/>
                <a:gd name="T38" fmla="*/ 312 w 2781"/>
                <a:gd name="T39" fmla="*/ 125 h 2184"/>
                <a:gd name="T40" fmla="*/ 133 w 2781"/>
                <a:gd name="T41" fmla="*/ 95 h 2184"/>
                <a:gd name="T42" fmla="*/ 52 w 2781"/>
                <a:gd name="T43" fmla="*/ 207 h 2184"/>
                <a:gd name="T44" fmla="*/ 118 w 2781"/>
                <a:gd name="T45" fmla="*/ 340 h 2184"/>
                <a:gd name="T46" fmla="*/ 274 w 2781"/>
                <a:gd name="T47" fmla="*/ 363 h 2184"/>
                <a:gd name="T48" fmla="*/ 274 w 2781"/>
                <a:gd name="T49" fmla="*/ 236 h 2184"/>
                <a:gd name="T50" fmla="*/ 133 w 2781"/>
                <a:gd name="T51" fmla="*/ 215 h 2184"/>
                <a:gd name="T52" fmla="*/ 259 w 2781"/>
                <a:gd name="T53" fmla="*/ 169 h 2184"/>
                <a:gd name="T54" fmla="*/ 341 w 2781"/>
                <a:gd name="T55" fmla="*/ 274 h 2184"/>
                <a:gd name="T56" fmla="*/ 297 w 2781"/>
                <a:gd name="T57" fmla="*/ 422 h 2184"/>
                <a:gd name="T58" fmla="*/ 126 w 2781"/>
                <a:gd name="T59" fmla="*/ 422 h 2184"/>
                <a:gd name="T60" fmla="*/ 0 w 2781"/>
                <a:gd name="T61" fmla="*/ 304 h 2184"/>
                <a:gd name="T62" fmla="*/ 38 w 2781"/>
                <a:gd name="T63" fmla="*/ 103 h 2184"/>
                <a:gd name="T64" fmla="*/ 259 w 2781"/>
                <a:gd name="T65" fmla="*/ 0 h 2184"/>
                <a:gd name="T66" fmla="*/ 2315 w 2781"/>
                <a:gd name="T67" fmla="*/ 910 h 2184"/>
                <a:gd name="T68" fmla="*/ 2332 w 2781"/>
                <a:gd name="T69" fmla="*/ 1568 h 2184"/>
                <a:gd name="T70" fmla="*/ 2566 w 2781"/>
                <a:gd name="T71" fmla="*/ 1578 h 2184"/>
                <a:gd name="T72" fmla="*/ 2781 w 2781"/>
                <a:gd name="T73" fmla="*/ 1488 h 2184"/>
                <a:gd name="T74" fmla="*/ 2781 w 2781"/>
                <a:gd name="T75" fmla="*/ 1488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1" h="2184">
                  <a:moveTo>
                    <a:pt x="2781" y="1488"/>
                  </a:moveTo>
                  <a:lnTo>
                    <a:pt x="2604" y="1621"/>
                  </a:lnTo>
                  <a:lnTo>
                    <a:pt x="2287" y="1599"/>
                  </a:lnTo>
                  <a:lnTo>
                    <a:pt x="2064" y="1637"/>
                  </a:lnTo>
                  <a:lnTo>
                    <a:pt x="2078" y="1688"/>
                  </a:lnTo>
                  <a:lnTo>
                    <a:pt x="2264" y="1711"/>
                  </a:lnTo>
                  <a:lnTo>
                    <a:pt x="2372" y="1777"/>
                  </a:lnTo>
                  <a:lnTo>
                    <a:pt x="2452" y="2184"/>
                  </a:lnTo>
                  <a:lnTo>
                    <a:pt x="2302" y="1785"/>
                  </a:lnTo>
                  <a:lnTo>
                    <a:pt x="2049" y="1718"/>
                  </a:lnTo>
                  <a:lnTo>
                    <a:pt x="2034" y="1599"/>
                  </a:lnTo>
                  <a:lnTo>
                    <a:pt x="2277" y="1568"/>
                  </a:lnTo>
                  <a:lnTo>
                    <a:pt x="2272" y="954"/>
                  </a:lnTo>
                  <a:lnTo>
                    <a:pt x="363" y="95"/>
                  </a:lnTo>
                  <a:lnTo>
                    <a:pt x="458" y="317"/>
                  </a:lnTo>
                  <a:lnTo>
                    <a:pt x="563" y="962"/>
                  </a:lnTo>
                  <a:lnTo>
                    <a:pt x="791" y="1880"/>
                  </a:lnTo>
                  <a:lnTo>
                    <a:pt x="504" y="903"/>
                  </a:lnTo>
                  <a:lnTo>
                    <a:pt x="415" y="348"/>
                  </a:lnTo>
                  <a:lnTo>
                    <a:pt x="312" y="125"/>
                  </a:lnTo>
                  <a:lnTo>
                    <a:pt x="133" y="95"/>
                  </a:lnTo>
                  <a:lnTo>
                    <a:pt x="52" y="207"/>
                  </a:lnTo>
                  <a:lnTo>
                    <a:pt x="118" y="340"/>
                  </a:lnTo>
                  <a:lnTo>
                    <a:pt x="274" y="363"/>
                  </a:lnTo>
                  <a:lnTo>
                    <a:pt x="274" y="236"/>
                  </a:lnTo>
                  <a:lnTo>
                    <a:pt x="133" y="215"/>
                  </a:lnTo>
                  <a:lnTo>
                    <a:pt x="259" y="169"/>
                  </a:lnTo>
                  <a:lnTo>
                    <a:pt x="341" y="274"/>
                  </a:lnTo>
                  <a:lnTo>
                    <a:pt x="297" y="422"/>
                  </a:lnTo>
                  <a:lnTo>
                    <a:pt x="126" y="422"/>
                  </a:lnTo>
                  <a:lnTo>
                    <a:pt x="0" y="304"/>
                  </a:lnTo>
                  <a:lnTo>
                    <a:pt x="38" y="103"/>
                  </a:lnTo>
                  <a:lnTo>
                    <a:pt x="259" y="0"/>
                  </a:lnTo>
                  <a:lnTo>
                    <a:pt x="2315" y="910"/>
                  </a:lnTo>
                  <a:lnTo>
                    <a:pt x="2332" y="1568"/>
                  </a:lnTo>
                  <a:lnTo>
                    <a:pt x="2566" y="1578"/>
                  </a:lnTo>
                  <a:lnTo>
                    <a:pt x="2781" y="1488"/>
                  </a:lnTo>
                  <a:lnTo>
                    <a:pt x="2781" y="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2" name="Freeform 58"/>
            <p:cNvSpPr>
              <a:spLocks/>
            </p:cNvSpPr>
            <p:nvPr/>
          </p:nvSpPr>
          <p:spPr bwMode="auto">
            <a:xfrm>
              <a:off x="2901" y="3347"/>
              <a:ext cx="307" cy="215"/>
            </a:xfrm>
            <a:custGeom>
              <a:avLst/>
              <a:gdLst>
                <a:gd name="T0" fmla="*/ 583 w 614"/>
                <a:gd name="T1" fmla="*/ 0 h 432"/>
                <a:gd name="T2" fmla="*/ 325 w 614"/>
                <a:gd name="T3" fmla="*/ 120 h 432"/>
                <a:gd name="T4" fmla="*/ 0 w 614"/>
                <a:gd name="T5" fmla="*/ 363 h 432"/>
                <a:gd name="T6" fmla="*/ 24 w 614"/>
                <a:gd name="T7" fmla="*/ 432 h 432"/>
                <a:gd name="T8" fmla="*/ 325 w 614"/>
                <a:gd name="T9" fmla="*/ 179 h 432"/>
                <a:gd name="T10" fmla="*/ 614 w 614"/>
                <a:gd name="T11" fmla="*/ 46 h 432"/>
                <a:gd name="T12" fmla="*/ 583 w 614"/>
                <a:gd name="T13" fmla="*/ 0 h 432"/>
                <a:gd name="T14" fmla="*/ 583 w 614"/>
                <a:gd name="T1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432">
                  <a:moveTo>
                    <a:pt x="583" y="0"/>
                  </a:moveTo>
                  <a:lnTo>
                    <a:pt x="325" y="120"/>
                  </a:lnTo>
                  <a:lnTo>
                    <a:pt x="0" y="363"/>
                  </a:lnTo>
                  <a:lnTo>
                    <a:pt x="24" y="432"/>
                  </a:lnTo>
                  <a:lnTo>
                    <a:pt x="325" y="179"/>
                  </a:lnTo>
                  <a:lnTo>
                    <a:pt x="614" y="46"/>
                  </a:lnTo>
                  <a:lnTo>
                    <a:pt x="583" y="0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3" name="Freeform 59"/>
            <p:cNvSpPr>
              <a:spLocks/>
            </p:cNvSpPr>
            <p:nvPr/>
          </p:nvSpPr>
          <p:spPr bwMode="auto">
            <a:xfrm>
              <a:off x="1770" y="2733"/>
              <a:ext cx="177" cy="92"/>
            </a:xfrm>
            <a:custGeom>
              <a:avLst/>
              <a:gdLst>
                <a:gd name="T0" fmla="*/ 0 w 355"/>
                <a:gd name="T1" fmla="*/ 0 h 185"/>
                <a:gd name="T2" fmla="*/ 355 w 355"/>
                <a:gd name="T3" fmla="*/ 185 h 185"/>
                <a:gd name="T4" fmla="*/ 333 w 355"/>
                <a:gd name="T5" fmla="*/ 67 h 185"/>
                <a:gd name="T6" fmla="*/ 0 w 355"/>
                <a:gd name="T7" fmla="*/ 0 h 185"/>
                <a:gd name="T8" fmla="*/ 0 w 355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185">
                  <a:moveTo>
                    <a:pt x="0" y="0"/>
                  </a:moveTo>
                  <a:lnTo>
                    <a:pt x="355" y="185"/>
                  </a:lnTo>
                  <a:lnTo>
                    <a:pt x="333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4" name="Freeform 60"/>
            <p:cNvSpPr>
              <a:spLocks/>
            </p:cNvSpPr>
            <p:nvPr/>
          </p:nvSpPr>
          <p:spPr bwMode="auto">
            <a:xfrm>
              <a:off x="1626" y="2702"/>
              <a:ext cx="366" cy="427"/>
            </a:xfrm>
            <a:custGeom>
              <a:avLst/>
              <a:gdLst>
                <a:gd name="T0" fmla="*/ 213 w 732"/>
                <a:gd name="T1" fmla="*/ 0 h 854"/>
                <a:gd name="T2" fmla="*/ 190 w 732"/>
                <a:gd name="T3" fmla="*/ 112 h 854"/>
                <a:gd name="T4" fmla="*/ 0 w 732"/>
                <a:gd name="T5" fmla="*/ 660 h 854"/>
                <a:gd name="T6" fmla="*/ 732 w 732"/>
                <a:gd name="T7" fmla="*/ 854 h 854"/>
                <a:gd name="T8" fmla="*/ 125 w 732"/>
                <a:gd name="T9" fmla="*/ 609 h 854"/>
                <a:gd name="T10" fmla="*/ 243 w 732"/>
                <a:gd name="T11" fmla="*/ 90 h 854"/>
                <a:gd name="T12" fmla="*/ 213 w 732"/>
                <a:gd name="T13" fmla="*/ 0 h 854"/>
                <a:gd name="T14" fmla="*/ 213 w 732"/>
                <a:gd name="T15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2" h="854">
                  <a:moveTo>
                    <a:pt x="213" y="0"/>
                  </a:moveTo>
                  <a:lnTo>
                    <a:pt x="190" y="112"/>
                  </a:lnTo>
                  <a:lnTo>
                    <a:pt x="0" y="660"/>
                  </a:lnTo>
                  <a:lnTo>
                    <a:pt x="732" y="854"/>
                  </a:lnTo>
                  <a:lnTo>
                    <a:pt x="125" y="609"/>
                  </a:lnTo>
                  <a:lnTo>
                    <a:pt x="243" y="9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5" name="Freeform 61"/>
            <p:cNvSpPr>
              <a:spLocks/>
            </p:cNvSpPr>
            <p:nvPr/>
          </p:nvSpPr>
          <p:spPr bwMode="auto">
            <a:xfrm>
              <a:off x="2100" y="3434"/>
              <a:ext cx="798" cy="150"/>
            </a:xfrm>
            <a:custGeom>
              <a:avLst/>
              <a:gdLst>
                <a:gd name="T0" fmla="*/ 56 w 1595"/>
                <a:gd name="T1" fmla="*/ 85 h 300"/>
                <a:gd name="T2" fmla="*/ 1595 w 1595"/>
                <a:gd name="T3" fmla="*/ 300 h 300"/>
                <a:gd name="T4" fmla="*/ 0 w 1595"/>
                <a:gd name="T5" fmla="*/ 0 h 300"/>
                <a:gd name="T6" fmla="*/ 56 w 1595"/>
                <a:gd name="T7" fmla="*/ 85 h 300"/>
                <a:gd name="T8" fmla="*/ 56 w 1595"/>
                <a:gd name="T9" fmla="*/ 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5" h="300">
                  <a:moveTo>
                    <a:pt x="56" y="85"/>
                  </a:moveTo>
                  <a:lnTo>
                    <a:pt x="1595" y="300"/>
                  </a:lnTo>
                  <a:lnTo>
                    <a:pt x="0" y="0"/>
                  </a:lnTo>
                  <a:lnTo>
                    <a:pt x="56" y="85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6" name="Freeform 62"/>
            <p:cNvSpPr>
              <a:spLocks/>
            </p:cNvSpPr>
            <p:nvPr/>
          </p:nvSpPr>
          <p:spPr bwMode="auto">
            <a:xfrm>
              <a:off x="2773" y="2136"/>
              <a:ext cx="37" cy="19"/>
            </a:xfrm>
            <a:custGeom>
              <a:avLst/>
              <a:gdLst>
                <a:gd name="T0" fmla="*/ 8 w 74"/>
                <a:gd name="T1" fmla="*/ 23 h 38"/>
                <a:gd name="T2" fmla="*/ 74 w 74"/>
                <a:gd name="T3" fmla="*/ 38 h 38"/>
                <a:gd name="T4" fmla="*/ 34 w 74"/>
                <a:gd name="T5" fmla="*/ 0 h 38"/>
                <a:gd name="T6" fmla="*/ 0 w 74"/>
                <a:gd name="T7" fmla="*/ 2 h 38"/>
                <a:gd name="T8" fmla="*/ 8 w 74"/>
                <a:gd name="T9" fmla="*/ 23 h 38"/>
                <a:gd name="T10" fmla="*/ 8 w 74"/>
                <a:gd name="T11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8">
                  <a:moveTo>
                    <a:pt x="8" y="23"/>
                  </a:moveTo>
                  <a:lnTo>
                    <a:pt x="74" y="38"/>
                  </a:lnTo>
                  <a:lnTo>
                    <a:pt x="34" y="0"/>
                  </a:lnTo>
                  <a:lnTo>
                    <a:pt x="0" y="2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7" name="Freeform 63"/>
            <p:cNvSpPr>
              <a:spLocks/>
            </p:cNvSpPr>
            <p:nvPr/>
          </p:nvSpPr>
          <p:spPr bwMode="auto">
            <a:xfrm>
              <a:off x="2880" y="2142"/>
              <a:ext cx="52" cy="19"/>
            </a:xfrm>
            <a:custGeom>
              <a:avLst/>
              <a:gdLst>
                <a:gd name="T0" fmla="*/ 0 w 105"/>
                <a:gd name="T1" fmla="*/ 38 h 38"/>
                <a:gd name="T2" fmla="*/ 105 w 105"/>
                <a:gd name="T3" fmla="*/ 15 h 38"/>
                <a:gd name="T4" fmla="*/ 46 w 105"/>
                <a:gd name="T5" fmla="*/ 0 h 38"/>
                <a:gd name="T6" fmla="*/ 4 w 105"/>
                <a:gd name="T7" fmla="*/ 15 h 38"/>
                <a:gd name="T8" fmla="*/ 0 w 105"/>
                <a:gd name="T9" fmla="*/ 38 h 38"/>
                <a:gd name="T10" fmla="*/ 0 w 10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8">
                  <a:moveTo>
                    <a:pt x="0" y="38"/>
                  </a:moveTo>
                  <a:lnTo>
                    <a:pt x="105" y="15"/>
                  </a:lnTo>
                  <a:lnTo>
                    <a:pt x="46" y="0"/>
                  </a:lnTo>
                  <a:lnTo>
                    <a:pt x="4" y="15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8" name="Freeform 64"/>
            <p:cNvSpPr>
              <a:spLocks/>
            </p:cNvSpPr>
            <p:nvPr/>
          </p:nvSpPr>
          <p:spPr bwMode="auto">
            <a:xfrm>
              <a:off x="2875" y="2160"/>
              <a:ext cx="29" cy="33"/>
            </a:xfrm>
            <a:custGeom>
              <a:avLst/>
              <a:gdLst>
                <a:gd name="T0" fmla="*/ 37 w 59"/>
                <a:gd name="T1" fmla="*/ 0 h 64"/>
                <a:gd name="T2" fmla="*/ 0 w 59"/>
                <a:gd name="T3" fmla="*/ 30 h 64"/>
                <a:gd name="T4" fmla="*/ 21 w 59"/>
                <a:gd name="T5" fmla="*/ 64 h 64"/>
                <a:gd name="T6" fmla="*/ 59 w 59"/>
                <a:gd name="T7" fmla="*/ 21 h 64"/>
                <a:gd name="T8" fmla="*/ 37 w 59"/>
                <a:gd name="T9" fmla="*/ 0 h 64"/>
                <a:gd name="T10" fmla="*/ 37 w 59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64">
                  <a:moveTo>
                    <a:pt x="37" y="0"/>
                  </a:moveTo>
                  <a:lnTo>
                    <a:pt x="0" y="30"/>
                  </a:lnTo>
                  <a:lnTo>
                    <a:pt x="21" y="64"/>
                  </a:lnTo>
                  <a:lnTo>
                    <a:pt x="59" y="2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9" name="Freeform 65"/>
            <p:cNvSpPr>
              <a:spLocks/>
            </p:cNvSpPr>
            <p:nvPr/>
          </p:nvSpPr>
          <p:spPr bwMode="auto">
            <a:xfrm>
              <a:off x="2893" y="2166"/>
              <a:ext cx="64" cy="30"/>
            </a:xfrm>
            <a:custGeom>
              <a:avLst/>
              <a:gdLst>
                <a:gd name="T0" fmla="*/ 7 w 129"/>
                <a:gd name="T1" fmla="*/ 23 h 59"/>
                <a:gd name="T2" fmla="*/ 64 w 129"/>
                <a:gd name="T3" fmla="*/ 23 h 59"/>
                <a:gd name="T4" fmla="*/ 78 w 129"/>
                <a:gd name="T5" fmla="*/ 0 h 59"/>
                <a:gd name="T6" fmla="*/ 129 w 129"/>
                <a:gd name="T7" fmla="*/ 15 h 59"/>
                <a:gd name="T8" fmla="*/ 100 w 129"/>
                <a:gd name="T9" fmla="*/ 59 h 59"/>
                <a:gd name="T10" fmla="*/ 72 w 129"/>
                <a:gd name="T11" fmla="*/ 34 h 59"/>
                <a:gd name="T12" fmla="*/ 49 w 129"/>
                <a:gd name="T13" fmla="*/ 34 h 59"/>
                <a:gd name="T14" fmla="*/ 41 w 129"/>
                <a:gd name="T15" fmla="*/ 59 h 59"/>
                <a:gd name="T16" fmla="*/ 15 w 129"/>
                <a:gd name="T17" fmla="*/ 59 h 59"/>
                <a:gd name="T18" fmla="*/ 0 w 129"/>
                <a:gd name="T19" fmla="*/ 38 h 59"/>
                <a:gd name="T20" fmla="*/ 7 w 129"/>
                <a:gd name="T21" fmla="*/ 23 h 59"/>
                <a:gd name="T22" fmla="*/ 7 w 129"/>
                <a:gd name="T23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9">
                  <a:moveTo>
                    <a:pt x="7" y="23"/>
                  </a:moveTo>
                  <a:lnTo>
                    <a:pt x="64" y="23"/>
                  </a:lnTo>
                  <a:lnTo>
                    <a:pt x="78" y="0"/>
                  </a:lnTo>
                  <a:lnTo>
                    <a:pt x="129" y="15"/>
                  </a:lnTo>
                  <a:lnTo>
                    <a:pt x="100" y="59"/>
                  </a:lnTo>
                  <a:lnTo>
                    <a:pt x="72" y="34"/>
                  </a:lnTo>
                  <a:lnTo>
                    <a:pt x="49" y="34"/>
                  </a:lnTo>
                  <a:lnTo>
                    <a:pt x="41" y="59"/>
                  </a:lnTo>
                  <a:lnTo>
                    <a:pt x="15" y="59"/>
                  </a:lnTo>
                  <a:lnTo>
                    <a:pt x="0" y="38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0" name="Freeform 66"/>
            <p:cNvSpPr>
              <a:spLocks/>
            </p:cNvSpPr>
            <p:nvPr/>
          </p:nvSpPr>
          <p:spPr bwMode="auto">
            <a:xfrm>
              <a:off x="2793" y="2158"/>
              <a:ext cx="34" cy="29"/>
            </a:xfrm>
            <a:custGeom>
              <a:avLst/>
              <a:gdLst>
                <a:gd name="T0" fmla="*/ 0 w 68"/>
                <a:gd name="T1" fmla="*/ 36 h 59"/>
                <a:gd name="T2" fmla="*/ 27 w 68"/>
                <a:gd name="T3" fmla="*/ 59 h 59"/>
                <a:gd name="T4" fmla="*/ 44 w 68"/>
                <a:gd name="T5" fmla="*/ 59 h 59"/>
                <a:gd name="T6" fmla="*/ 44 w 68"/>
                <a:gd name="T7" fmla="*/ 48 h 59"/>
                <a:gd name="T8" fmla="*/ 68 w 68"/>
                <a:gd name="T9" fmla="*/ 34 h 59"/>
                <a:gd name="T10" fmla="*/ 21 w 68"/>
                <a:gd name="T11" fmla="*/ 34 h 59"/>
                <a:gd name="T12" fmla="*/ 19 w 68"/>
                <a:gd name="T13" fmla="*/ 0 h 59"/>
                <a:gd name="T14" fmla="*/ 0 w 68"/>
                <a:gd name="T15" fmla="*/ 36 h 59"/>
                <a:gd name="T16" fmla="*/ 0 w 68"/>
                <a:gd name="T17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9">
                  <a:moveTo>
                    <a:pt x="0" y="36"/>
                  </a:moveTo>
                  <a:lnTo>
                    <a:pt x="27" y="59"/>
                  </a:lnTo>
                  <a:lnTo>
                    <a:pt x="44" y="59"/>
                  </a:lnTo>
                  <a:lnTo>
                    <a:pt x="44" y="48"/>
                  </a:lnTo>
                  <a:lnTo>
                    <a:pt x="68" y="34"/>
                  </a:lnTo>
                  <a:lnTo>
                    <a:pt x="21" y="34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1" name="Freeform 67"/>
            <p:cNvSpPr>
              <a:spLocks/>
            </p:cNvSpPr>
            <p:nvPr/>
          </p:nvSpPr>
          <p:spPr bwMode="auto">
            <a:xfrm>
              <a:off x="2696" y="1972"/>
              <a:ext cx="152" cy="434"/>
            </a:xfrm>
            <a:custGeom>
              <a:avLst/>
              <a:gdLst>
                <a:gd name="T0" fmla="*/ 251 w 304"/>
                <a:gd name="T1" fmla="*/ 185 h 867"/>
                <a:gd name="T2" fmla="*/ 173 w 304"/>
                <a:gd name="T3" fmla="*/ 272 h 867"/>
                <a:gd name="T4" fmla="*/ 63 w 304"/>
                <a:gd name="T5" fmla="*/ 316 h 867"/>
                <a:gd name="T6" fmla="*/ 164 w 304"/>
                <a:gd name="T7" fmla="*/ 185 h 867"/>
                <a:gd name="T8" fmla="*/ 61 w 304"/>
                <a:gd name="T9" fmla="*/ 219 h 867"/>
                <a:gd name="T10" fmla="*/ 126 w 304"/>
                <a:gd name="T11" fmla="*/ 0 h 867"/>
                <a:gd name="T12" fmla="*/ 0 w 304"/>
                <a:gd name="T13" fmla="*/ 208 h 867"/>
                <a:gd name="T14" fmla="*/ 34 w 304"/>
                <a:gd name="T15" fmla="*/ 411 h 867"/>
                <a:gd name="T16" fmla="*/ 12 w 304"/>
                <a:gd name="T17" fmla="*/ 544 h 867"/>
                <a:gd name="T18" fmla="*/ 143 w 304"/>
                <a:gd name="T19" fmla="*/ 727 h 867"/>
                <a:gd name="T20" fmla="*/ 257 w 304"/>
                <a:gd name="T21" fmla="*/ 791 h 867"/>
                <a:gd name="T22" fmla="*/ 304 w 304"/>
                <a:gd name="T23" fmla="*/ 867 h 867"/>
                <a:gd name="T24" fmla="*/ 223 w 304"/>
                <a:gd name="T25" fmla="*/ 685 h 867"/>
                <a:gd name="T26" fmla="*/ 162 w 304"/>
                <a:gd name="T27" fmla="*/ 573 h 867"/>
                <a:gd name="T28" fmla="*/ 158 w 304"/>
                <a:gd name="T29" fmla="*/ 491 h 867"/>
                <a:gd name="T30" fmla="*/ 181 w 304"/>
                <a:gd name="T31" fmla="*/ 419 h 867"/>
                <a:gd name="T32" fmla="*/ 162 w 304"/>
                <a:gd name="T33" fmla="*/ 329 h 867"/>
                <a:gd name="T34" fmla="*/ 223 w 304"/>
                <a:gd name="T35" fmla="*/ 249 h 867"/>
                <a:gd name="T36" fmla="*/ 251 w 304"/>
                <a:gd name="T37" fmla="*/ 185 h 867"/>
                <a:gd name="T38" fmla="*/ 251 w 304"/>
                <a:gd name="T39" fmla="*/ 18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4" h="867">
                  <a:moveTo>
                    <a:pt x="251" y="185"/>
                  </a:moveTo>
                  <a:lnTo>
                    <a:pt x="173" y="272"/>
                  </a:lnTo>
                  <a:lnTo>
                    <a:pt x="63" y="316"/>
                  </a:lnTo>
                  <a:lnTo>
                    <a:pt x="164" y="185"/>
                  </a:lnTo>
                  <a:lnTo>
                    <a:pt x="61" y="219"/>
                  </a:lnTo>
                  <a:lnTo>
                    <a:pt x="126" y="0"/>
                  </a:lnTo>
                  <a:lnTo>
                    <a:pt x="0" y="208"/>
                  </a:lnTo>
                  <a:lnTo>
                    <a:pt x="34" y="411"/>
                  </a:lnTo>
                  <a:lnTo>
                    <a:pt x="12" y="544"/>
                  </a:lnTo>
                  <a:lnTo>
                    <a:pt x="143" y="727"/>
                  </a:lnTo>
                  <a:lnTo>
                    <a:pt x="257" y="791"/>
                  </a:lnTo>
                  <a:lnTo>
                    <a:pt x="304" y="867"/>
                  </a:lnTo>
                  <a:lnTo>
                    <a:pt x="223" y="685"/>
                  </a:lnTo>
                  <a:lnTo>
                    <a:pt x="162" y="573"/>
                  </a:lnTo>
                  <a:lnTo>
                    <a:pt x="158" y="491"/>
                  </a:lnTo>
                  <a:lnTo>
                    <a:pt x="181" y="419"/>
                  </a:lnTo>
                  <a:lnTo>
                    <a:pt x="162" y="329"/>
                  </a:lnTo>
                  <a:lnTo>
                    <a:pt x="223" y="249"/>
                  </a:lnTo>
                  <a:lnTo>
                    <a:pt x="251" y="185"/>
                  </a:lnTo>
                  <a:lnTo>
                    <a:pt x="251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2" name="Freeform 68"/>
            <p:cNvSpPr>
              <a:spLocks/>
            </p:cNvSpPr>
            <p:nvPr/>
          </p:nvSpPr>
          <p:spPr bwMode="auto">
            <a:xfrm>
              <a:off x="2813" y="2264"/>
              <a:ext cx="71" cy="35"/>
            </a:xfrm>
            <a:custGeom>
              <a:avLst/>
              <a:gdLst>
                <a:gd name="T0" fmla="*/ 0 w 143"/>
                <a:gd name="T1" fmla="*/ 0 h 70"/>
                <a:gd name="T2" fmla="*/ 25 w 143"/>
                <a:gd name="T3" fmla="*/ 34 h 70"/>
                <a:gd name="T4" fmla="*/ 66 w 143"/>
                <a:gd name="T5" fmla="*/ 36 h 70"/>
                <a:gd name="T6" fmla="*/ 97 w 143"/>
                <a:gd name="T7" fmla="*/ 23 h 70"/>
                <a:gd name="T8" fmla="*/ 143 w 143"/>
                <a:gd name="T9" fmla="*/ 27 h 70"/>
                <a:gd name="T10" fmla="*/ 123 w 143"/>
                <a:gd name="T11" fmla="*/ 42 h 70"/>
                <a:gd name="T12" fmla="*/ 97 w 143"/>
                <a:gd name="T13" fmla="*/ 38 h 70"/>
                <a:gd name="T14" fmla="*/ 53 w 143"/>
                <a:gd name="T15" fmla="*/ 70 h 70"/>
                <a:gd name="T16" fmla="*/ 2 w 143"/>
                <a:gd name="T17" fmla="*/ 38 h 70"/>
                <a:gd name="T18" fmla="*/ 0 w 143"/>
                <a:gd name="T19" fmla="*/ 0 h 70"/>
                <a:gd name="T20" fmla="*/ 0 w 14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70">
                  <a:moveTo>
                    <a:pt x="0" y="0"/>
                  </a:moveTo>
                  <a:lnTo>
                    <a:pt x="25" y="34"/>
                  </a:lnTo>
                  <a:lnTo>
                    <a:pt x="66" y="36"/>
                  </a:lnTo>
                  <a:lnTo>
                    <a:pt x="97" y="23"/>
                  </a:lnTo>
                  <a:lnTo>
                    <a:pt x="143" y="27"/>
                  </a:lnTo>
                  <a:lnTo>
                    <a:pt x="123" y="42"/>
                  </a:lnTo>
                  <a:lnTo>
                    <a:pt x="97" y="38"/>
                  </a:lnTo>
                  <a:lnTo>
                    <a:pt x="53" y="70"/>
                  </a:lnTo>
                  <a:lnTo>
                    <a:pt x="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3" name="Freeform 69"/>
            <p:cNvSpPr>
              <a:spLocks/>
            </p:cNvSpPr>
            <p:nvPr/>
          </p:nvSpPr>
          <p:spPr bwMode="auto">
            <a:xfrm>
              <a:off x="2761" y="1876"/>
              <a:ext cx="350" cy="302"/>
            </a:xfrm>
            <a:custGeom>
              <a:avLst/>
              <a:gdLst>
                <a:gd name="T0" fmla="*/ 187 w 702"/>
                <a:gd name="T1" fmla="*/ 301 h 603"/>
                <a:gd name="T2" fmla="*/ 187 w 702"/>
                <a:gd name="T3" fmla="*/ 421 h 603"/>
                <a:gd name="T4" fmla="*/ 244 w 702"/>
                <a:gd name="T5" fmla="*/ 316 h 603"/>
                <a:gd name="T6" fmla="*/ 219 w 702"/>
                <a:gd name="T7" fmla="*/ 227 h 603"/>
                <a:gd name="T8" fmla="*/ 356 w 702"/>
                <a:gd name="T9" fmla="*/ 369 h 603"/>
                <a:gd name="T10" fmla="*/ 462 w 702"/>
                <a:gd name="T11" fmla="*/ 436 h 603"/>
                <a:gd name="T12" fmla="*/ 348 w 702"/>
                <a:gd name="T13" fmla="*/ 405 h 603"/>
                <a:gd name="T14" fmla="*/ 257 w 702"/>
                <a:gd name="T15" fmla="*/ 343 h 603"/>
                <a:gd name="T16" fmla="*/ 303 w 702"/>
                <a:gd name="T17" fmla="*/ 447 h 603"/>
                <a:gd name="T18" fmla="*/ 396 w 702"/>
                <a:gd name="T19" fmla="*/ 535 h 603"/>
                <a:gd name="T20" fmla="*/ 498 w 702"/>
                <a:gd name="T21" fmla="*/ 578 h 603"/>
                <a:gd name="T22" fmla="*/ 658 w 702"/>
                <a:gd name="T23" fmla="*/ 603 h 603"/>
                <a:gd name="T24" fmla="*/ 588 w 702"/>
                <a:gd name="T25" fmla="*/ 512 h 603"/>
                <a:gd name="T26" fmla="*/ 702 w 702"/>
                <a:gd name="T27" fmla="*/ 504 h 603"/>
                <a:gd name="T28" fmla="*/ 643 w 702"/>
                <a:gd name="T29" fmla="*/ 407 h 603"/>
                <a:gd name="T30" fmla="*/ 519 w 702"/>
                <a:gd name="T31" fmla="*/ 308 h 603"/>
                <a:gd name="T32" fmla="*/ 612 w 702"/>
                <a:gd name="T33" fmla="*/ 297 h 603"/>
                <a:gd name="T34" fmla="*/ 624 w 702"/>
                <a:gd name="T35" fmla="*/ 196 h 603"/>
                <a:gd name="T36" fmla="*/ 542 w 702"/>
                <a:gd name="T37" fmla="*/ 156 h 603"/>
                <a:gd name="T38" fmla="*/ 645 w 702"/>
                <a:gd name="T39" fmla="*/ 94 h 603"/>
                <a:gd name="T40" fmla="*/ 420 w 702"/>
                <a:gd name="T41" fmla="*/ 115 h 603"/>
                <a:gd name="T42" fmla="*/ 470 w 702"/>
                <a:gd name="T43" fmla="*/ 14 h 603"/>
                <a:gd name="T44" fmla="*/ 329 w 702"/>
                <a:gd name="T45" fmla="*/ 69 h 603"/>
                <a:gd name="T46" fmla="*/ 213 w 702"/>
                <a:gd name="T47" fmla="*/ 0 h 603"/>
                <a:gd name="T48" fmla="*/ 206 w 702"/>
                <a:gd name="T49" fmla="*/ 126 h 603"/>
                <a:gd name="T50" fmla="*/ 141 w 702"/>
                <a:gd name="T51" fmla="*/ 143 h 603"/>
                <a:gd name="T52" fmla="*/ 175 w 702"/>
                <a:gd name="T53" fmla="*/ 204 h 603"/>
                <a:gd name="T54" fmla="*/ 82 w 702"/>
                <a:gd name="T55" fmla="*/ 172 h 603"/>
                <a:gd name="T56" fmla="*/ 71 w 702"/>
                <a:gd name="T57" fmla="*/ 208 h 603"/>
                <a:gd name="T58" fmla="*/ 0 w 702"/>
                <a:gd name="T59" fmla="*/ 272 h 603"/>
                <a:gd name="T60" fmla="*/ 145 w 702"/>
                <a:gd name="T61" fmla="*/ 249 h 603"/>
                <a:gd name="T62" fmla="*/ 73 w 702"/>
                <a:gd name="T63" fmla="*/ 343 h 603"/>
                <a:gd name="T64" fmla="*/ 187 w 702"/>
                <a:gd name="T65" fmla="*/ 301 h 603"/>
                <a:gd name="T66" fmla="*/ 187 w 702"/>
                <a:gd name="T67" fmla="*/ 30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2" h="603">
                  <a:moveTo>
                    <a:pt x="187" y="301"/>
                  </a:moveTo>
                  <a:lnTo>
                    <a:pt x="187" y="421"/>
                  </a:lnTo>
                  <a:lnTo>
                    <a:pt x="244" y="316"/>
                  </a:lnTo>
                  <a:lnTo>
                    <a:pt x="219" y="227"/>
                  </a:lnTo>
                  <a:lnTo>
                    <a:pt x="356" y="369"/>
                  </a:lnTo>
                  <a:lnTo>
                    <a:pt x="462" y="436"/>
                  </a:lnTo>
                  <a:lnTo>
                    <a:pt x="348" y="405"/>
                  </a:lnTo>
                  <a:lnTo>
                    <a:pt x="257" y="343"/>
                  </a:lnTo>
                  <a:lnTo>
                    <a:pt x="303" y="447"/>
                  </a:lnTo>
                  <a:lnTo>
                    <a:pt x="396" y="535"/>
                  </a:lnTo>
                  <a:lnTo>
                    <a:pt x="498" y="578"/>
                  </a:lnTo>
                  <a:lnTo>
                    <a:pt x="658" y="603"/>
                  </a:lnTo>
                  <a:lnTo>
                    <a:pt x="588" y="512"/>
                  </a:lnTo>
                  <a:lnTo>
                    <a:pt x="702" y="504"/>
                  </a:lnTo>
                  <a:lnTo>
                    <a:pt x="643" y="407"/>
                  </a:lnTo>
                  <a:lnTo>
                    <a:pt x="519" y="308"/>
                  </a:lnTo>
                  <a:lnTo>
                    <a:pt x="612" y="297"/>
                  </a:lnTo>
                  <a:lnTo>
                    <a:pt x="624" y="196"/>
                  </a:lnTo>
                  <a:lnTo>
                    <a:pt x="542" y="156"/>
                  </a:lnTo>
                  <a:lnTo>
                    <a:pt x="645" y="94"/>
                  </a:lnTo>
                  <a:lnTo>
                    <a:pt x="420" y="115"/>
                  </a:lnTo>
                  <a:lnTo>
                    <a:pt x="470" y="14"/>
                  </a:lnTo>
                  <a:lnTo>
                    <a:pt x="329" y="69"/>
                  </a:lnTo>
                  <a:lnTo>
                    <a:pt x="213" y="0"/>
                  </a:lnTo>
                  <a:lnTo>
                    <a:pt x="206" y="126"/>
                  </a:lnTo>
                  <a:lnTo>
                    <a:pt x="141" y="143"/>
                  </a:lnTo>
                  <a:lnTo>
                    <a:pt x="175" y="204"/>
                  </a:lnTo>
                  <a:lnTo>
                    <a:pt x="82" y="172"/>
                  </a:lnTo>
                  <a:lnTo>
                    <a:pt x="71" y="208"/>
                  </a:lnTo>
                  <a:lnTo>
                    <a:pt x="0" y="272"/>
                  </a:lnTo>
                  <a:lnTo>
                    <a:pt x="145" y="249"/>
                  </a:lnTo>
                  <a:lnTo>
                    <a:pt x="73" y="343"/>
                  </a:lnTo>
                  <a:lnTo>
                    <a:pt x="187" y="301"/>
                  </a:lnTo>
                  <a:lnTo>
                    <a:pt x="187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4" name="Freeform 70"/>
            <p:cNvSpPr>
              <a:spLocks/>
            </p:cNvSpPr>
            <p:nvPr/>
          </p:nvSpPr>
          <p:spPr bwMode="auto">
            <a:xfrm>
              <a:off x="2773" y="1841"/>
              <a:ext cx="532" cy="521"/>
            </a:xfrm>
            <a:custGeom>
              <a:avLst/>
              <a:gdLst>
                <a:gd name="T0" fmla="*/ 0 w 1065"/>
                <a:gd name="T1" fmla="*/ 211 h 1042"/>
                <a:gd name="T2" fmla="*/ 141 w 1065"/>
                <a:gd name="T3" fmla="*/ 57 h 1042"/>
                <a:gd name="T4" fmla="*/ 409 w 1065"/>
                <a:gd name="T5" fmla="*/ 0 h 1042"/>
                <a:gd name="T6" fmla="*/ 717 w 1065"/>
                <a:gd name="T7" fmla="*/ 105 h 1042"/>
                <a:gd name="T8" fmla="*/ 869 w 1065"/>
                <a:gd name="T9" fmla="*/ 333 h 1042"/>
                <a:gd name="T10" fmla="*/ 975 w 1065"/>
                <a:gd name="T11" fmla="*/ 660 h 1042"/>
                <a:gd name="T12" fmla="*/ 1065 w 1065"/>
                <a:gd name="T13" fmla="*/ 835 h 1042"/>
                <a:gd name="T14" fmla="*/ 977 w 1065"/>
                <a:gd name="T15" fmla="*/ 719 h 1042"/>
                <a:gd name="T16" fmla="*/ 954 w 1065"/>
                <a:gd name="T17" fmla="*/ 787 h 1042"/>
                <a:gd name="T18" fmla="*/ 874 w 1065"/>
                <a:gd name="T19" fmla="*/ 555 h 1042"/>
                <a:gd name="T20" fmla="*/ 918 w 1065"/>
                <a:gd name="T21" fmla="*/ 861 h 1042"/>
                <a:gd name="T22" fmla="*/ 835 w 1065"/>
                <a:gd name="T23" fmla="*/ 819 h 1042"/>
                <a:gd name="T24" fmla="*/ 783 w 1065"/>
                <a:gd name="T25" fmla="*/ 892 h 1042"/>
                <a:gd name="T26" fmla="*/ 755 w 1065"/>
                <a:gd name="T27" fmla="*/ 753 h 1042"/>
                <a:gd name="T28" fmla="*/ 694 w 1065"/>
                <a:gd name="T29" fmla="*/ 669 h 1042"/>
                <a:gd name="T30" fmla="*/ 717 w 1065"/>
                <a:gd name="T31" fmla="*/ 789 h 1042"/>
                <a:gd name="T32" fmla="*/ 646 w 1065"/>
                <a:gd name="T33" fmla="*/ 973 h 1042"/>
                <a:gd name="T34" fmla="*/ 511 w 1065"/>
                <a:gd name="T35" fmla="*/ 1042 h 1042"/>
                <a:gd name="T36" fmla="*/ 546 w 1065"/>
                <a:gd name="T37" fmla="*/ 818 h 1042"/>
                <a:gd name="T38" fmla="*/ 483 w 1065"/>
                <a:gd name="T39" fmla="*/ 861 h 1042"/>
                <a:gd name="T40" fmla="*/ 517 w 1065"/>
                <a:gd name="T41" fmla="*/ 732 h 1042"/>
                <a:gd name="T42" fmla="*/ 496 w 1065"/>
                <a:gd name="T43" fmla="*/ 641 h 1042"/>
                <a:gd name="T44" fmla="*/ 618 w 1065"/>
                <a:gd name="T45" fmla="*/ 783 h 1042"/>
                <a:gd name="T46" fmla="*/ 551 w 1065"/>
                <a:gd name="T47" fmla="*/ 568 h 1042"/>
                <a:gd name="T48" fmla="*/ 753 w 1065"/>
                <a:gd name="T49" fmla="*/ 681 h 1042"/>
                <a:gd name="T50" fmla="*/ 684 w 1065"/>
                <a:gd name="T51" fmla="*/ 591 h 1042"/>
                <a:gd name="T52" fmla="*/ 789 w 1065"/>
                <a:gd name="T53" fmla="*/ 605 h 1042"/>
                <a:gd name="T54" fmla="*/ 726 w 1065"/>
                <a:gd name="T55" fmla="*/ 542 h 1042"/>
                <a:gd name="T56" fmla="*/ 768 w 1065"/>
                <a:gd name="T57" fmla="*/ 525 h 1042"/>
                <a:gd name="T58" fmla="*/ 667 w 1065"/>
                <a:gd name="T59" fmla="*/ 466 h 1042"/>
                <a:gd name="T60" fmla="*/ 663 w 1065"/>
                <a:gd name="T61" fmla="*/ 382 h 1042"/>
                <a:gd name="T62" fmla="*/ 774 w 1065"/>
                <a:gd name="T63" fmla="*/ 382 h 1042"/>
                <a:gd name="T64" fmla="*/ 681 w 1065"/>
                <a:gd name="T65" fmla="*/ 304 h 1042"/>
                <a:gd name="T66" fmla="*/ 753 w 1065"/>
                <a:gd name="T67" fmla="*/ 224 h 1042"/>
                <a:gd name="T68" fmla="*/ 684 w 1065"/>
                <a:gd name="T69" fmla="*/ 196 h 1042"/>
                <a:gd name="T70" fmla="*/ 682 w 1065"/>
                <a:gd name="T71" fmla="*/ 118 h 1042"/>
                <a:gd name="T72" fmla="*/ 510 w 1065"/>
                <a:gd name="T73" fmla="*/ 107 h 1042"/>
                <a:gd name="T74" fmla="*/ 416 w 1065"/>
                <a:gd name="T75" fmla="*/ 29 h 1042"/>
                <a:gd name="T76" fmla="*/ 158 w 1065"/>
                <a:gd name="T77" fmla="*/ 69 h 1042"/>
                <a:gd name="T78" fmla="*/ 124 w 1065"/>
                <a:gd name="T79" fmla="*/ 150 h 1042"/>
                <a:gd name="T80" fmla="*/ 0 w 1065"/>
                <a:gd name="T81" fmla="*/ 211 h 1042"/>
                <a:gd name="T82" fmla="*/ 0 w 1065"/>
                <a:gd name="T83" fmla="*/ 21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5" h="1042">
                  <a:moveTo>
                    <a:pt x="0" y="211"/>
                  </a:moveTo>
                  <a:lnTo>
                    <a:pt x="141" y="57"/>
                  </a:lnTo>
                  <a:lnTo>
                    <a:pt x="409" y="0"/>
                  </a:lnTo>
                  <a:lnTo>
                    <a:pt x="717" y="105"/>
                  </a:lnTo>
                  <a:lnTo>
                    <a:pt x="869" y="333"/>
                  </a:lnTo>
                  <a:lnTo>
                    <a:pt x="975" y="660"/>
                  </a:lnTo>
                  <a:lnTo>
                    <a:pt x="1065" y="835"/>
                  </a:lnTo>
                  <a:lnTo>
                    <a:pt x="977" y="719"/>
                  </a:lnTo>
                  <a:lnTo>
                    <a:pt x="954" y="787"/>
                  </a:lnTo>
                  <a:lnTo>
                    <a:pt x="874" y="555"/>
                  </a:lnTo>
                  <a:lnTo>
                    <a:pt x="918" y="861"/>
                  </a:lnTo>
                  <a:lnTo>
                    <a:pt x="835" y="819"/>
                  </a:lnTo>
                  <a:lnTo>
                    <a:pt x="783" y="892"/>
                  </a:lnTo>
                  <a:lnTo>
                    <a:pt x="755" y="753"/>
                  </a:lnTo>
                  <a:lnTo>
                    <a:pt x="694" y="669"/>
                  </a:lnTo>
                  <a:lnTo>
                    <a:pt x="717" y="789"/>
                  </a:lnTo>
                  <a:lnTo>
                    <a:pt x="646" y="973"/>
                  </a:lnTo>
                  <a:lnTo>
                    <a:pt x="511" y="1042"/>
                  </a:lnTo>
                  <a:lnTo>
                    <a:pt x="546" y="818"/>
                  </a:lnTo>
                  <a:lnTo>
                    <a:pt x="483" y="861"/>
                  </a:lnTo>
                  <a:lnTo>
                    <a:pt x="517" y="732"/>
                  </a:lnTo>
                  <a:lnTo>
                    <a:pt x="496" y="641"/>
                  </a:lnTo>
                  <a:lnTo>
                    <a:pt x="618" y="783"/>
                  </a:lnTo>
                  <a:lnTo>
                    <a:pt x="551" y="568"/>
                  </a:lnTo>
                  <a:lnTo>
                    <a:pt x="753" y="681"/>
                  </a:lnTo>
                  <a:lnTo>
                    <a:pt x="684" y="591"/>
                  </a:lnTo>
                  <a:lnTo>
                    <a:pt x="789" y="605"/>
                  </a:lnTo>
                  <a:lnTo>
                    <a:pt x="726" y="542"/>
                  </a:lnTo>
                  <a:lnTo>
                    <a:pt x="768" y="525"/>
                  </a:lnTo>
                  <a:lnTo>
                    <a:pt x="667" y="466"/>
                  </a:lnTo>
                  <a:lnTo>
                    <a:pt x="663" y="382"/>
                  </a:lnTo>
                  <a:lnTo>
                    <a:pt x="774" y="382"/>
                  </a:lnTo>
                  <a:lnTo>
                    <a:pt x="681" y="304"/>
                  </a:lnTo>
                  <a:lnTo>
                    <a:pt x="753" y="224"/>
                  </a:lnTo>
                  <a:lnTo>
                    <a:pt x="684" y="196"/>
                  </a:lnTo>
                  <a:lnTo>
                    <a:pt x="682" y="118"/>
                  </a:lnTo>
                  <a:lnTo>
                    <a:pt x="510" y="107"/>
                  </a:lnTo>
                  <a:lnTo>
                    <a:pt x="416" y="29"/>
                  </a:lnTo>
                  <a:lnTo>
                    <a:pt x="158" y="69"/>
                  </a:lnTo>
                  <a:lnTo>
                    <a:pt x="124" y="15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5" name="Freeform 71"/>
            <p:cNvSpPr>
              <a:spLocks/>
            </p:cNvSpPr>
            <p:nvPr/>
          </p:nvSpPr>
          <p:spPr bwMode="auto">
            <a:xfrm>
              <a:off x="2829" y="2307"/>
              <a:ext cx="102" cy="17"/>
            </a:xfrm>
            <a:custGeom>
              <a:avLst/>
              <a:gdLst>
                <a:gd name="T0" fmla="*/ 0 w 204"/>
                <a:gd name="T1" fmla="*/ 0 h 34"/>
                <a:gd name="T2" fmla="*/ 29 w 204"/>
                <a:gd name="T3" fmla="*/ 13 h 34"/>
                <a:gd name="T4" fmla="*/ 71 w 204"/>
                <a:gd name="T5" fmla="*/ 5 h 34"/>
                <a:gd name="T6" fmla="*/ 204 w 204"/>
                <a:gd name="T7" fmla="*/ 20 h 34"/>
                <a:gd name="T8" fmla="*/ 42 w 204"/>
                <a:gd name="T9" fmla="*/ 34 h 34"/>
                <a:gd name="T10" fmla="*/ 15 w 204"/>
                <a:gd name="T11" fmla="*/ 24 h 34"/>
                <a:gd name="T12" fmla="*/ 0 w 204"/>
                <a:gd name="T13" fmla="*/ 0 h 34"/>
                <a:gd name="T14" fmla="*/ 0 w 20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34">
                  <a:moveTo>
                    <a:pt x="0" y="0"/>
                  </a:moveTo>
                  <a:lnTo>
                    <a:pt x="29" y="13"/>
                  </a:lnTo>
                  <a:lnTo>
                    <a:pt x="71" y="5"/>
                  </a:lnTo>
                  <a:lnTo>
                    <a:pt x="204" y="20"/>
                  </a:lnTo>
                  <a:lnTo>
                    <a:pt x="42" y="34"/>
                  </a:lnTo>
                  <a:lnTo>
                    <a:pt x="15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6" name="Freeform 72"/>
            <p:cNvSpPr>
              <a:spLocks/>
            </p:cNvSpPr>
            <p:nvPr/>
          </p:nvSpPr>
          <p:spPr bwMode="auto">
            <a:xfrm>
              <a:off x="2841" y="2315"/>
              <a:ext cx="94" cy="45"/>
            </a:xfrm>
            <a:custGeom>
              <a:avLst/>
              <a:gdLst>
                <a:gd name="T0" fmla="*/ 0 w 186"/>
                <a:gd name="T1" fmla="*/ 5 h 89"/>
                <a:gd name="T2" fmla="*/ 8 w 186"/>
                <a:gd name="T3" fmla="*/ 32 h 89"/>
                <a:gd name="T4" fmla="*/ 2 w 186"/>
                <a:gd name="T5" fmla="*/ 62 h 89"/>
                <a:gd name="T6" fmla="*/ 32 w 186"/>
                <a:gd name="T7" fmla="*/ 89 h 89"/>
                <a:gd name="T8" fmla="*/ 72 w 186"/>
                <a:gd name="T9" fmla="*/ 89 h 89"/>
                <a:gd name="T10" fmla="*/ 51 w 186"/>
                <a:gd name="T11" fmla="*/ 60 h 89"/>
                <a:gd name="T12" fmla="*/ 76 w 186"/>
                <a:gd name="T13" fmla="*/ 60 h 89"/>
                <a:gd name="T14" fmla="*/ 152 w 186"/>
                <a:gd name="T15" fmla="*/ 28 h 89"/>
                <a:gd name="T16" fmla="*/ 97 w 186"/>
                <a:gd name="T17" fmla="*/ 81 h 89"/>
                <a:gd name="T18" fmla="*/ 186 w 186"/>
                <a:gd name="T19" fmla="*/ 7 h 89"/>
                <a:gd name="T20" fmla="*/ 68 w 186"/>
                <a:gd name="T21" fmla="*/ 47 h 89"/>
                <a:gd name="T22" fmla="*/ 25 w 186"/>
                <a:gd name="T23" fmla="*/ 43 h 89"/>
                <a:gd name="T24" fmla="*/ 15 w 186"/>
                <a:gd name="T25" fmla="*/ 0 h 89"/>
                <a:gd name="T26" fmla="*/ 0 w 186"/>
                <a:gd name="T27" fmla="*/ 5 h 89"/>
                <a:gd name="T28" fmla="*/ 0 w 186"/>
                <a:gd name="T29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89">
                  <a:moveTo>
                    <a:pt x="0" y="5"/>
                  </a:moveTo>
                  <a:lnTo>
                    <a:pt x="8" y="32"/>
                  </a:lnTo>
                  <a:lnTo>
                    <a:pt x="2" y="62"/>
                  </a:lnTo>
                  <a:lnTo>
                    <a:pt x="32" y="89"/>
                  </a:lnTo>
                  <a:lnTo>
                    <a:pt x="72" y="89"/>
                  </a:lnTo>
                  <a:lnTo>
                    <a:pt x="51" y="60"/>
                  </a:lnTo>
                  <a:lnTo>
                    <a:pt x="76" y="60"/>
                  </a:lnTo>
                  <a:lnTo>
                    <a:pt x="152" y="28"/>
                  </a:lnTo>
                  <a:lnTo>
                    <a:pt x="97" y="81"/>
                  </a:lnTo>
                  <a:lnTo>
                    <a:pt x="186" y="7"/>
                  </a:lnTo>
                  <a:lnTo>
                    <a:pt x="68" y="47"/>
                  </a:lnTo>
                  <a:lnTo>
                    <a:pt x="25" y="43"/>
                  </a:lnTo>
                  <a:lnTo>
                    <a:pt x="1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7" name="Freeform 73"/>
            <p:cNvSpPr>
              <a:spLocks/>
            </p:cNvSpPr>
            <p:nvPr/>
          </p:nvSpPr>
          <p:spPr bwMode="auto">
            <a:xfrm>
              <a:off x="3051" y="2274"/>
              <a:ext cx="257" cy="126"/>
            </a:xfrm>
            <a:custGeom>
              <a:avLst/>
              <a:gdLst>
                <a:gd name="T0" fmla="*/ 21 w 515"/>
                <a:gd name="T1" fmla="*/ 125 h 253"/>
                <a:gd name="T2" fmla="*/ 190 w 515"/>
                <a:gd name="T3" fmla="*/ 61 h 253"/>
                <a:gd name="T4" fmla="*/ 190 w 515"/>
                <a:gd name="T5" fmla="*/ 125 h 253"/>
                <a:gd name="T6" fmla="*/ 356 w 515"/>
                <a:gd name="T7" fmla="*/ 59 h 253"/>
                <a:gd name="T8" fmla="*/ 373 w 515"/>
                <a:gd name="T9" fmla="*/ 131 h 253"/>
                <a:gd name="T10" fmla="*/ 433 w 515"/>
                <a:gd name="T11" fmla="*/ 10 h 253"/>
                <a:gd name="T12" fmla="*/ 485 w 515"/>
                <a:gd name="T13" fmla="*/ 68 h 253"/>
                <a:gd name="T14" fmla="*/ 515 w 515"/>
                <a:gd name="T15" fmla="*/ 0 h 253"/>
                <a:gd name="T16" fmla="*/ 513 w 515"/>
                <a:gd name="T17" fmla="*/ 82 h 253"/>
                <a:gd name="T18" fmla="*/ 422 w 515"/>
                <a:gd name="T19" fmla="*/ 209 h 253"/>
                <a:gd name="T20" fmla="*/ 308 w 515"/>
                <a:gd name="T21" fmla="*/ 253 h 253"/>
                <a:gd name="T22" fmla="*/ 0 w 515"/>
                <a:gd name="T23" fmla="*/ 207 h 253"/>
                <a:gd name="T24" fmla="*/ 21 w 515"/>
                <a:gd name="T25" fmla="*/ 125 h 253"/>
                <a:gd name="T26" fmla="*/ 21 w 515"/>
                <a:gd name="T27" fmla="*/ 1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5" h="253">
                  <a:moveTo>
                    <a:pt x="21" y="125"/>
                  </a:moveTo>
                  <a:lnTo>
                    <a:pt x="190" y="61"/>
                  </a:lnTo>
                  <a:lnTo>
                    <a:pt x="190" y="125"/>
                  </a:lnTo>
                  <a:lnTo>
                    <a:pt x="356" y="59"/>
                  </a:lnTo>
                  <a:lnTo>
                    <a:pt x="373" y="131"/>
                  </a:lnTo>
                  <a:lnTo>
                    <a:pt x="433" y="10"/>
                  </a:lnTo>
                  <a:lnTo>
                    <a:pt x="485" y="68"/>
                  </a:lnTo>
                  <a:lnTo>
                    <a:pt x="515" y="0"/>
                  </a:lnTo>
                  <a:lnTo>
                    <a:pt x="513" y="82"/>
                  </a:lnTo>
                  <a:lnTo>
                    <a:pt x="422" y="209"/>
                  </a:lnTo>
                  <a:lnTo>
                    <a:pt x="308" y="253"/>
                  </a:lnTo>
                  <a:lnTo>
                    <a:pt x="0" y="207"/>
                  </a:lnTo>
                  <a:lnTo>
                    <a:pt x="21" y="125"/>
                  </a:lnTo>
                  <a:lnTo>
                    <a:pt x="21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8" name="Freeform 74"/>
            <p:cNvSpPr>
              <a:spLocks/>
            </p:cNvSpPr>
            <p:nvPr/>
          </p:nvSpPr>
          <p:spPr bwMode="auto">
            <a:xfrm>
              <a:off x="3240" y="3342"/>
              <a:ext cx="419" cy="244"/>
            </a:xfrm>
            <a:custGeom>
              <a:avLst/>
              <a:gdLst>
                <a:gd name="T0" fmla="*/ 839 w 839"/>
                <a:gd name="T1" fmla="*/ 176 h 488"/>
                <a:gd name="T2" fmla="*/ 209 w 839"/>
                <a:gd name="T3" fmla="*/ 256 h 488"/>
                <a:gd name="T4" fmla="*/ 185 w 839"/>
                <a:gd name="T5" fmla="*/ 169 h 488"/>
                <a:gd name="T6" fmla="*/ 584 w 839"/>
                <a:gd name="T7" fmla="*/ 144 h 488"/>
                <a:gd name="T8" fmla="*/ 97 w 839"/>
                <a:gd name="T9" fmla="*/ 112 h 488"/>
                <a:gd name="T10" fmla="*/ 0 w 839"/>
                <a:gd name="T11" fmla="*/ 0 h 488"/>
                <a:gd name="T12" fmla="*/ 33 w 839"/>
                <a:gd name="T13" fmla="*/ 144 h 488"/>
                <a:gd name="T14" fmla="*/ 17 w 839"/>
                <a:gd name="T15" fmla="*/ 488 h 488"/>
                <a:gd name="T16" fmla="*/ 192 w 839"/>
                <a:gd name="T17" fmla="*/ 344 h 488"/>
                <a:gd name="T18" fmla="*/ 839 w 839"/>
                <a:gd name="T19" fmla="*/ 176 h 488"/>
                <a:gd name="T20" fmla="*/ 839 w 839"/>
                <a:gd name="T21" fmla="*/ 17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9" h="488">
                  <a:moveTo>
                    <a:pt x="839" y="176"/>
                  </a:moveTo>
                  <a:lnTo>
                    <a:pt x="209" y="256"/>
                  </a:lnTo>
                  <a:lnTo>
                    <a:pt x="185" y="169"/>
                  </a:lnTo>
                  <a:lnTo>
                    <a:pt x="584" y="144"/>
                  </a:lnTo>
                  <a:lnTo>
                    <a:pt x="97" y="112"/>
                  </a:lnTo>
                  <a:lnTo>
                    <a:pt x="0" y="0"/>
                  </a:lnTo>
                  <a:lnTo>
                    <a:pt x="33" y="144"/>
                  </a:lnTo>
                  <a:lnTo>
                    <a:pt x="17" y="488"/>
                  </a:lnTo>
                  <a:lnTo>
                    <a:pt x="192" y="344"/>
                  </a:lnTo>
                  <a:lnTo>
                    <a:pt x="839" y="176"/>
                  </a:lnTo>
                  <a:lnTo>
                    <a:pt x="839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9" name="Freeform 75"/>
            <p:cNvSpPr>
              <a:spLocks/>
            </p:cNvSpPr>
            <p:nvPr/>
          </p:nvSpPr>
          <p:spPr bwMode="auto">
            <a:xfrm>
              <a:off x="3926" y="3390"/>
              <a:ext cx="95" cy="207"/>
            </a:xfrm>
            <a:custGeom>
              <a:avLst/>
              <a:gdLst>
                <a:gd name="T0" fmla="*/ 0 w 190"/>
                <a:gd name="T1" fmla="*/ 0 h 415"/>
                <a:gd name="T2" fmla="*/ 79 w 190"/>
                <a:gd name="T3" fmla="*/ 415 h 415"/>
                <a:gd name="T4" fmla="*/ 190 w 190"/>
                <a:gd name="T5" fmla="*/ 415 h 415"/>
                <a:gd name="T6" fmla="*/ 102 w 190"/>
                <a:gd name="T7" fmla="*/ 0 h 415"/>
                <a:gd name="T8" fmla="*/ 0 w 190"/>
                <a:gd name="T9" fmla="*/ 0 h 415"/>
                <a:gd name="T10" fmla="*/ 0 w 190"/>
                <a:gd name="T1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415">
                  <a:moveTo>
                    <a:pt x="0" y="0"/>
                  </a:moveTo>
                  <a:lnTo>
                    <a:pt x="79" y="415"/>
                  </a:lnTo>
                  <a:lnTo>
                    <a:pt x="190" y="41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0" name="Freeform 76"/>
            <p:cNvSpPr>
              <a:spLocks/>
            </p:cNvSpPr>
            <p:nvPr/>
          </p:nvSpPr>
          <p:spPr bwMode="auto">
            <a:xfrm>
              <a:off x="2400" y="2365"/>
              <a:ext cx="422" cy="519"/>
            </a:xfrm>
            <a:custGeom>
              <a:avLst/>
              <a:gdLst>
                <a:gd name="T0" fmla="*/ 844 w 844"/>
                <a:gd name="T1" fmla="*/ 0 h 1037"/>
                <a:gd name="T2" fmla="*/ 646 w 844"/>
                <a:gd name="T3" fmla="*/ 55 h 1037"/>
                <a:gd name="T4" fmla="*/ 327 w 844"/>
                <a:gd name="T5" fmla="*/ 112 h 1037"/>
                <a:gd name="T6" fmla="*/ 143 w 844"/>
                <a:gd name="T7" fmla="*/ 574 h 1037"/>
                <a:gd name="T8" fmla="*/ 0 w 844"/>
                <a:gd name="T9" fmla="*/ 813 h 1037"/>
                <a:gd name="T10" fmla="*/ 152 w 844"/>
                <a:gd name="T11" fmla="*/ 893 h 1037"/>
                <a:gd name="T12" fmla="*/ 278 w 844"/>
                <a:gd name="T13" fmla="*/ 406 h 1037"/>
                <a:gd name="T14" fmla="*/ 310 w 844"/>
                <a:gd name="T15" fmla="*/ 231 h 1037"/>
                <a:gd name="T16" fmla="*/ 350 w 844"/>
                <a:gd name="T17" fmla="*/ 701 h 1037"/>
                <a:gd name="T18" fmla="*/ 367 w 844"/>
                <a:gd name="T19" fmla="*/ 980 h 1037"/>
                <a:gd name="T20" fmla="*/ 454 w 844"/>
                <a:gd name="T21" fmla="*/ 1037 h 1037"/>
                <a:gd name="T22" fmla="*/ 422 w 844"/>
                <a:gd name="T23" fmla="*/ 574 h 1037"/>
                <a:gd name="T24" fmla="*/ 399 w 844"/>
                <a:gd name="T25" fmla="*/ 254 h 1037"/>
                <a:gd name="T26" fmla="*/ 646 w 844"/>
                <a:gd name="T27" fmla="*/ 167 h 1037"/>
                <a:gd name="T28" fmla="*/ 844 w 844"/>
                <a:gd name="T29" fmla="*/ 0 h 1037"/>
                <a:gd name="T30" fmla="*/ 844 w 844"/>
                <a:gd name="T3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4" h="1037">
                  <a:moveTo>
                    <a:pt x="844" y="0"/>
                  </a:moveTo>
                  <a:lnTo>
                    <a:pt x="646" y="55"/>
                  </a:lnTo>
                  <a:lnTo>
                    <a:pt x="327" y="112"/>
                  </a:lnTo>
                  <a:lnTo>
                    <a:pt x="143" y="574"/>
                  </a:lnTo>
                  <a:lnTo>
                    <a:pt x="0" y="813"/>
                  </a:lnTo>
                  <a:lnTo>
                    <a:pt x="152" y="893"/>
                  </a:lnTo>
                  <a:lnTo>
                    <a:pt x="278" y="406"/>
                  </a:lnTo>
                  <a:lnTo>
                    <a:pt x="310" y="231"/>
                  </a:lnTo>
                  <a:lnTo>
                    <a:pt x="350" y="701"/>
                  </a:lnTo>
                  <a:lnTo>
                    <a:pt x="367" y="980"/>
                  </a:lnTo>
                  <a:lnTo>
                    <a:pt x="454" y="1037"/>
                  </a:lnTo>
                  <a:lnTo>
                    <a:pt x="422" y="574"/>
                  </a:lnTo>
                  <a:lnTo>
                    <a:pt x="399" y="254"/>
                  </a:lnTo>
                  <a:lnTo>
                    <a:pt x="646" y="167"/>
                  </a:lnTo>
                  <a:lnTo>
                    <a:pt x="844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1" name="Freeform 77"/>
            <p:cNvSpPr>
              <a:spLocks/>
            </p:cNvSpPr>
            <p:nvPr/>
          </p:nvSpPr>
          <p:spPr bwMode="auto">
            <a:xfrm>
              <a:off x="2807" y="2635"/>
              <a:ext cx="108" cy="51"/>
            </a:xfrm>
            <a:custGeom>
              <a:avLst/>
              <a:gdLst>
                <a:gd name="T0" fmla="*/ 0 w 214"/>
                <a:gd name="T1" fmla="*/ 0 h 103"/>
                <a:gd name="T2" fmla="*/ 214 w 214"/>
                <a:gd name="T3" fmla="*/ 4 h 103"/>
                <a:gd name="T4" fmla="*/ 155 w 214"/>
                <a:gd name="T5" fmla="*/ 103 h 103"/>
                <a:gd name="T6" fmla="*/ 159 w 214"/>
                <a:gd name="T7" fmla="*/ 38 h 103"/>
                <a:gd name="T8" fmla="*/ 0 w 214"/>
                <a:gd name="T9" fmla="*/ 0 h 103"/>
                <a:gd name="T10" fmla="*/ 0 w 214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03">
                  <a:moveTo>
                    <a:pt x="0" y="0"/>
                  </a:moveTo>
                  <a:lnTo>
                    <a:pt x="214" y="4"/>
                  </a:lnTo>
                  <a:lnTo>
                    <a:pt x="155" y="103"/>
                  </a:lnTo>
                  <a:lnTo>
                    <a:pt x="159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2" name="Freeform 78"/>
            <p:cNvSpPr>
              <a:spLocks/>
            </p:cNvSpPr>
            <p:nvPr/>
          </p:nvSpPr>
          <p:spPr bwMode="auto">
            <a:xfrm>
              <a:off x="3003" y="2369"/>
              <a:ext cx="113" cy="346"/>
            </a:xfrm>
            <a:custGeom>
              <a:avLst/>
              <a:gdLst>
                <a:gd name="T0" fmla="*/ 0 w 226"/>
                <a:gd name="T1" fmla="*/ 692 h 692"/>
                <a:gd name="T2" fmla="*/ 171 w 226"/>
                <a:gd name="T3" fmla="*/ 137 h 692"/>
                <a:gd name="T4" fmla="*/ 226 w 226"/>
                <a:gd name="T5" fmla="*/ 0 h 692"/>
                <a:gd name="T6" fmla="*/ 171 w 226"/>
                <a:gd name="T7" fmla="*/ 8 h 692"/>
                <a:gd name="T8" fmla="*/ 0 w 226"/>
                <a:gd name="T9" fmla="*/ 692 h 692"/>
                <a:gd name="T10" fmla="*/ 0 w 226"/>
                <a:gd name="T11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692">
                  <a:moveTo>
                    <a:pt x="0" y="692"/>
                  </a:moveTo>
                  <a:lnTo>
                    <a:pt x="171" y="137"/>
                  </a:lnTo>
                  <a:lnTo>
                    <a:pt x="226" y="0"/>
                  </a:lnTo>
                  <a:lnTo>
                    <a:pt x="171" y="8"/>
                  </a:lnTo>
                  <a:lnTo>
                    <a:pt x="0" y="692"/>
                  </a:lnTo>
                  <a:lnTo>
                    <a:pt x="0" y="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3" name="Freeform 79"/>
            <p:cNvSpPr>
              <a:spLocks/>
            </p:cNvSpPr>
            <p:nvPr/>
          </p:nvSpPr>
          <p:spPr bwMode="auto">
            <a:xfrm>
              <a:off x="2988" y="2677"/>
              <a:ext cx="179" cy="171"/>
            </a:xfrm>
            <a:custGeom>
              <a:avLst/>
              <a:gdLst>
                <a:gd name="T0" fmla="*/ 0 w 359"/>
                <a:gd name="T1" fmla="*/ 340 h 340"/>
                <a:gd name="T2" fmla="*/ 192 w 359"/>
                <a:gd name="T3" fmla="*/ 146 h 340"/>
                <a:gd name="T4" fmla="*/ 154 w 359"/>
                <a:gd name="T5" fmla="*/ 0 h 340"/>
                <a:gd name="T6" fmla="*/ 359 w 359"/>
                <a:gd name="T7" fmla="*/ 104 h 340"/>
                <a:gd name="T8" fmla="*/ 232 w 359"/>
                <a:gd name="T9" fmla="*/ 87 h 340"/>
                <a:gd name="T10" fmla="*/ 222 w 359"/>
                <a:gd name="T11" fmla="*/ 177 h 340"/>
                <a:gd name="T12" fmla="*/ 0 w 359"/>
                <a:gd name="T13" fmla="*/ 340 h 340"/>
                <a:gd name="T14" fmla="*/ 0 w 359"/>
                <a:gd name="T1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40">
                  <a:moveTo>
                    <a:pt x="0" y="340"/>
                  </a:moveTo>
                  <a:lnTo>
                    <a:pt x="192" y="146"/>
                  </a:lnTo>
                  <a:lnTo>
                    <a:pt x="154" y="0"/>
                  </a:lnTo>
                  <a:lnTo>
                    <a:pt x="359" y="104"/>
                  </a:lnTo>
                  <a:lnTo>
                    <a:pt x="232" y="87"/>
                  </a:lnTo>
                  <a:lnTo>
                    <a:pt x="222" y="177"/>
                  </a:lnTo>
                  <a:lnTo>
                    <a:pt x="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4" name="Freeform 80"/>
            <p:cNvSpPr>
              <a:spLocks/>
            </p:cNvSpPr>
            <p:nvPr/>
          </p:nvSpPr>
          <p:spPr bwMode="auto">
            <a:xfrm>
              <a:off x="3150" y="2384"/>
              <a:ext cx="188" cy="295"/>
            </a:xfrm>
            <a:custGeom>
              <a:avLst/>
              <a:gdLst>
                <a:gd name="T0" fmla="*/ 0 w 374"/>
                <a:gd name="T1" fmla="*/ 0 h 591"/>
                <a:gd name="T2" fmla="*/ 47 w 374"/>
                <a:gd name="T3" fmla="*/ 399 h 591"/>
                <a:gd name="T4" fmla="*/ 47 w 374"/>
                <a:gd name="T5" fmla="*/ 591 h 591"/>
                <a:gd name="T6" fmla="*/ 74 w 374"/>
                <a:gd name="T7" fmla="*/ 106 h 591"/>
                <a:gd name="T8" fmla="*/ 361 w 374"/>
                <a:gd name="T9" fmla="*/ 266 h 591"/>
                <a:gd name="T10" fmla="*/ 374 w 374"/>
                <a:gd name="T11" fmla="*/ 205 h 591"/>
                <a:gd name="T12" fmla="*/ 156 w 374"/>
                <a:gd name="T13" fmla="*/ 85 h 591"/>
                <a:gd name="T14" fmla="*/ 51 w 374"/>
                <a:gd name="T15" fmla="*/ 11 h 591"/>
                <a:gd name="T16" fmla="*/ 0 w 374"/>
                <a:gd name="T17" fmla="*/ 0 h 591"/>
                <a:gd name="T18" fmla="*/ 0 w 374"/>
                <a:gd name="T1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591">
                  <a:moveTo>
                    <a:pt x="0" y="0"/>
                  </a:moveTo>
                  <a:lnTo>
                    <a:pt x="47" y="399"/>
                  </a:lnTo>
                  <a:lnTo>
                    <a:pt x="47" y="591"/>
                  </a:lnTo>
                  <a:lnTo>
                    <a:pt x="74" y="106"/>
                  </a:lnTo>
                  <a:lnTo>
                    <a:pt x="361" y="266"/>
                  </a:lnTo>
                  <a:lnTo>
                    <a:pt x="374" y="205"/>
                  </a:lnTo>
                  <a:lnTo>
                    <a:pt x="156" y="85"/>
                  </a:lnTo>
                  <a:lnTo>
                    <a:pt x="51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5" name="Freeform 81"/>
            <p:cNvSpPr>
              <a:spLocks/>
            </p:cNvSpPr>
            <p:nvPr/>
          </p:nvSpPr>
          <p:spPr bwMode="auto">
            <a:xfrm>
              <a:off x="2938" y="2904"/>
              <a:ext cx="311" cy="276"/>
            </a:xfrm>
            <a:custGeom>
              <a:avLst/>
              <a:gdLst>
                <a:gd name="T0" fmla="*/ 614 w 621"/>
                <a:gd name="T1" fmla="*/ 86 h 553"/>
                <a:gd name="T2" fmla="*/ 321 w 621"/>
                <a:gd name="T3" fmla="*/ 12 h 553"/>
                <a:gd name="T4" fmla="*/ 253 w 621"/>
                <a:gd name="T5" fmla="*/ 52 h 553"/>
                <a:gd name="T6" fmla="*/ 123 w 621"/>
                <a:gd name="T7" fmla="*/ 0 h 553"/>
                <a:gd name="T8" fmla="*/ 106 w 621"/>
                <a:gd name="T9" fmla="*/ 124 h 553"/>
                <a:gd name="T10" fmla="*/ 0 w 621"/>
                <a:gd name="T11" fmla="*/ 335 h 553"/>
                <a:gd name="T12" fmla="*/ 68 w 621"/>
                <a:gd name="T13" fmla="*/ 335 h 553"/>
                <a:gd name="T14" fmla="*/ 158 w 621"/>
                <a:gd name="T15" fmla="*/ 202 h 553"/>
                <a:gd name="T16" fmla="*/ 163 w 621"/>
                <a:gd name="T17" fmla="*/ 59 h 553"/>
                <a:gd name="T18" fmla="*/ 245 w 621"/>
                <a:gd name="T19" fmla="*/ 103 h 553"/>
                <a:gd name="T20" fmla="*/ 266 w 621"/>
                <a:gd name="T21" fmla="*/ 249 h 553"/>
                <a:gd name="T22" fmla="*/ 253 w 621"/>
                <a:gd name="T23" fmla="*/ 339 h 553"/>
                <a:gd name="T24" fmla="*/ 158 w 621"/>
                <a:gd name="T25" fmla="*/ 352 h 553"/>
                <a:gd name="T26" fmla="*/ 266 w 621"/>
                <a:gd name="T27" fmla="*/ 475 h 553"/>
                <a:gd name="T28" fmla="*/ 433 w 621"/>
                <a:gd name="T29" fmla="*/ 553 h 553"/>
                <a:gd name="T30" fmla="*/ 509 w 621"/>
                <a:gd name="T31" fmla="*/ 506 h 553"/>
                <a:gd name="T32" fmla="*/ 342 w 621"/>
                <a:gd name="T33" fmla="*/ 468 h 553"/>
                <a:gd name="T34" fmla="*/ 621 w 621"/>
                <a:gd name="T35" fmla="*/ 373 h 553"/>
                <a:gd name="T36" fmla="*/ 351 w 621"/>
                <a:gd name="T37" fmla="*/ 339 h 553"/>
                <a:gd name="T38" fmla="*/ 304 w 621"/>
                <a:gd name="T39" fmla="*/ 232 h 553"/>
                <a:gd name="T40" fmla="*/ 399 w 621"/>
                <a:gd name="T41" fmla="*/ 213 h 553"/>
                <a:gd name="T42" fmla="*/ 294 w 621"/>
                <a:gd name="T43" fmla="*/ 120 h 553"/>
                <a:gd name="T44" fmla="*/ 614 w 621"/>
                <a:gd name="T45" fmla="*/ 86 h 553"/>
                <a:gd name="T46" fmla="*/ 614 w 621"/>
                <a:gd name="T47" fmla="*/ 8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1" h="553">
                  <a:moveTo>
                    <a:pt x="614" y="86"/>
                  </a:moveTo>
                  <a:lnTo>
                    <a:pt x="321" y="12"/>
                  </a:lnTo>
                  <a:lnTo>
                    <a:pt x="253" y="52"/>
                  </a:lnTo>
                  <a:lnTo>
                    <a:pt x="123" y="0"/>
                  </a:lnTo>
                  <a:lnTo>
                    <a:pt x="106" y="124"/>
                  </a:lnTo>
                  <a:lnTo>
                    <a:pt x="0" y="335"/>
                  </a:lnTo>
                  <a:lnTo>
                    <a:pt x="68" y="335"/>
                  </a:lnTo>
                  <a:lnTo>
                    <a:pt x="158" y="202"/>
                  </a:lnTo>
                  <a:lnTo>
                    <a:pt x="163" y="59"/>
                  </a:lnTo>
                  <a:lnTo>
                    <a:pt x="245" y="103"/>
                  </a:lnTo>
                  <a:lnTo>
                    <a:pt x="266" y="249"/>
                  </a:lnTo>
                  <a:lnTo>
                    <a:pt x="253" y="339"/>
                  </a:lnTo>
                  <a:lnTo>
                    <a:pt x="158" y="352"/>
                  </a:lnTo>
                  <a:lnTo>
                    <a:pt x="266" y="475"/>
                  </a:lnTo>
                  <a:lnTo>
                    <a:pt x="433" y="553"/>
                  </a:lnTo>
                  <a:lnTo>
                    <a:pt x="509" y="506"/>
                  </a:lnTo>
                  <a:lnTo>
                    <a:pt x="342" y="468"/>
                  </a:lnTo>
                  <a:lnTo>
                    <a:pt x="621" y="373"/>
                  </a:lnTo>
                  <a:lnTo>
                    <a:pt x="351" y="339"/>
                  </a:lnTo>
                  <a:lnTo>
                    <a:pt x="304" y="232"/>
                  </a:lnTo>
                  <a:lnTo>
                    <a:pt x="399" y="213"/>
                  </a:lnTo>
                  <a:lnTo>
                    <a:pt x="294" y="120"/>
                  </a:lnTo>
                  <a:lnTo>
                    <a:pt x="614" y="86"/>
                  </a:lnTo>
                  <a:lnTo>
                    <a:pt x="61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6" name="Freeform 82"/>
            <p:cNvSpPr>
              <a:spLocks/>
            </p:cNvSpPr>
            <p:nvPr/>
          </p:nvSpPr>
          <p:spPr bwMode="auto">
            <a:xfrm>
              <a:off x="2691" y="2776"/>
              <a:ext cx="316" cy="247"/>
            </a:xfrm>
            <a:custGeom>
              <a:avLst/>
              <a:gdLst>
                <a:gd name="T0" fmla="*/ 627 w 631"/>
                <a:gd name="T1" fmla="*/ 279 h 494"/>
                <a:gd name="T2" fmla="*/ 387 w 631"/>
                <a:gd name="T3" fmla="*/ 13 h 494"/>
                <a:gd name="T4" fmla="*/ 180 w 631"/>
                <a:gd name="T5" fmla="*/ 0 h 494"/>
                <a:gd name="T6" fmla="*/ 112 w 631"/>
                <a:gd name="T7" fmla="*/ 98 h 494"/>
                <a:gd name="T8" fmla="*/ 30 w 631"/>
                <a:gd name="T9" fmla="*/ 176 h 494"/>
                <a:gd name="T10" fmla="*/ 0 w 631"/>
                <a:gd name="T11" fmla="*/ 207 h 494"/>
                <a:gd name="T12" fmla="*/ 51 w 631"/>
                <a:gd name="T13" fmla="*/ 231 h 494"/>
                <a:gd name="T14" fmla="*/ 36 w 631"/>
                <a:gd name="T15" fmla="*/ 292 h 494"/>
                <a:gd name="T16" fmla="*/ 176 w 631"/>
                <a:gd name="T17" fmla="*/ 347 h 494"/>
                <a:gd name="T18" fmla="*/ 283 w 631"/>
                <a:gd name="T19" fmla="*/ 382 h 494"/>
                <a:gd name="T20" fmla="*/ 425 w 631"/>
                <a:gd name="T21" fmla="*/ 480 h 494"/>
                <a:gd name="T22" fmla="*/ 572 w 631"/>
                <a:gd name="T23" fmla="*/ 494 h 494"/>
                <a:gd name="T24" fmla="*/ 583 w 631"/>
                <a:gd name="T25" fmla="*/ 460 h 494"/>
                <a:gd name="T26" fmla="*/ 425 w 631"/>
                <a:gd name="T27" fmla="*/ 418 h 494"/>
                <a:gd name="T28" fmla="*/ 258 w 631"/>
                <a:gd name="T29" fmla="*/ 323 h 494"/>
                <a:gd name="T30" fmla="*/ 176 w 631"/>
                <a:gd name="T31" fmla="*/ 323 h 494"/>
                <a:gd name="T32" fmla="*/ 95 w 631"/>
                <a:gd name="T33" fmla="*/ 283 h 494"/>
                <a:gd name="T34" fmla="*/ 176 w 631"/>
                <a:gd name="T35" fmla="*/ 163 h 494"/>
                <a:gd name="T36" fmla="*/ 365 w 631"/>
                <a:gd name="T37" fmla="*/ 91 h 494"/>
                <a:gd name="T38" fmla="*/ 220 w 631"/>
                <a:gd name="T39" fmla="*/ 108 h 494"/>
                <a:gd name="T40" fmla="*/ 95 w 631"/>
                <a:gd name="T41" fmla="*/ 211 h 494"/>
                <a:gd name="T42" fmla="*/ 64 w 631"/>
                <a:gd name="T43" fmla="*/ 193 h 494"/>
                <a:gd name="T44" fmla="*/ 211 w 631"/>
                <a:gd name="T45" fmla="*/ 47 h 494"/>
                <a:gd name="T46" fmla="*/ 365 w 631"/>
                <a:gd name="T47" fmla="*/ 47 h 494"/>
                <a:gd name="T48" fmla="*/ 631 w 631"/>
                <a:gd name="T49" fmla="*/ 330 h 494"/>
                <a:gd name="T50" fmla="*/ 627 w 631"/>
                <a:gd name="T51" fmla="*/ 279 h 494"/>
                <a:gd name="T52" fmla="*/ 627 w 631"/>
                <a:gd name="T53" fmla="*/ 27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94">
                  <a:moveTo>
                    <a:pt x="627" y="279"/>
                  </a:moveTo>
                  <a:lnTo>
                    <a:pt x="387" y="13"/>
                  </a:lnTo>
                  <a:lnTo>
                    <a:pt x="180" y="0"/>
                  </a:lnTo>
                  <a:lnTo>
                    <a:pt x="112" y="98"/>
                  </a:lnTo>
                  <a:lnTo>
                    <a:pt x="30" y="176"/>
                  </a:lnTo>
                  <a:lnTo>
                    <a:pt x="0" y="207"/>
                  </a:lnTo>
                  <a:lnTo>
                    <a:pt x="51" y="231"/>
                  </a:lnTo>
                  <a:lnTo>
                    <a:pt x="36" y="292"/>
                  </a:lnTo>
                  <a:lnTo>
                    <a:pt x="176" y="347"/>
                  </a:lnTo>
                  <a:lnTo>
                    <a:pt x="283" y="382"/>
                  </a:lnTo>
                  <a:lnTo>
                    <a:pt x="425" y="480"/>
                  </a:lnTo>
                  <a:lnTo>
                    <a:pt x="572" y="494"/>
                  </a:lnTo>
                  <a:lnTo>
                    <a:pt x="583" y="460"/>
                  </a:lnTo>
                  <a:lnTo>
                    <a:pt x="425" y="418"/>
                  </a:lnTo>
                  <a:lnTo>
                    <a:pt x="258" y="323"/>
                  </a:lnTo>
                  <a:lnTo>
                    <a:pt x="176" y="323"/>
                  </a:lnTo>
                  <a:lnTo>
                    <a:pt x="95" y="283"/>
                  </a:lnTo>
                  <a:lnTo>
                    <a:pt x="176" y="163"/>
                  </a:lnTo>
                  <a:lnTo>
                    <a:pt x="365" y="91"/>
                  </a:lnTo>
                  <a:lnTo>
                    <a:pt x="220" y="108"/>
                  </a:lnTo>
                  <a:lnTo>
                    <a:pt x="95" y="211"/>
                  </a:lnTo>
                  <a:lnTo>
                    <a:pt x="64" y="193"/>
                  </a:lnTo>
                  <a:lnTo>
                    <a:pt x="211" y="47"/>
                  </a:lnTo>
                  <a:lnTo>
                    <a:pt x="365" y="47"/>
                  </a:lnTo>
                  <a:lnTo>
                    <a:pt x="631" y="330"/>
                  </a:lnTo>
                  <a:lnTo>
                    <a:pt x="627" y="279"/>
                  </a:lnTo>
                  <a:lnTo>
                    <a:pt x="627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2746" y="2849"/>
              <a:ext cx="126" cy="91"/>
            </a:xfrm>
            <a:custGeom>
              <a:avLst/>
              <a:gdLst>
                <a:gd name="T0" fmla="*/ 253 w 253"/>
                <a:gd name="T1" fmla="*/ 0 h 181"/>
                <a:gd name="T2" fmla="*/ 95 w 253"/>
                <a:gd name="T3" fmla="*/ 65 h 181"/>
                <a:gd name="T4" fmla="*/ 0 w 253"/>
                <a:gd name="T5" fmla="*/ 167 h 181"/>
                <a:gd name="T6" fmla="*/ 51 w 253"/>
                <a:gd name="T7" fmla="*/ 181 h 181"/>
                <a:gd name="T8" fmla="*/ 124 w 253"/>
                <a:gd name="T9" fmla="*/ 85 h 181"/>
                <a:gd name="T10" fmla="*/ 253 w 253"/>
                <a:gd name="T11" fmla="*/ 0 h 181"/>
                <a:gd name="T12" fmla="*/ 253 w 253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81">
                  <a:moveTo>
                    <a:pt x="253" y="0"/>
                  </a:moveTo>
                  <a:lnTo>
                    <a:pt x="95" y="65"/>
                  </a:lnTo>
                  <a:lnTo>
                    <a:pt x="0" y="167"/>
                  </a:lnTo>
                  <a:lnTo>
                    <a:pt x="51" y="181"/>
                  </a:lnTo>
                  <a:lnTo>
                    <a:pt x="124" y="85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8" name="Freeform 84"/>
            <p:cNvSpPr>
              <a:spLocks/>
            </p:cNvSpPr>
            <p:nvPr/>
          </p:nvSpPr>
          <p:spPr bwMode="auto">
            <a:xfrm>
              <a:off x="2766" y="2901"/>
              <a:ext cx="75" cy="56"/>
            </a:xfrm>
            <a:custGeom>
              <a:avLst/>
              <a:gdLst>
                <a:gd name="T0" fmla="*/ 150 w 150"/>
                <a:gd name="T1" fmla="*/ 0 h 112"/>
                <a:gd name="T2" fmla="*/ 0 w 150"/>
                <a:gd name="T3" fmla="*/ 78 h 112"/>
                <a:gd name="T4" fmla="*/ 85 w 150"/>
                <a:gd name="T5" fmla="*/ 112 h 112"/>
                <a:gd name="T6" fmla="*/ 150 w 150"/>
                <a:gd name="T7" fmla="*/ 0 h 112"/>
                <a:gd name="T8" fmla="*/ 150 w 15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2">
                  <a:moveTo>
                    <a:pt x="150" y="0"/>
                  </a:moveTo>
                  <a:lnTo>
                    <a:pt x="0" y="78"/>
                  </a:lnTo>
                  <a:lnTo>
                    <a:pt x="85" y="112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9" name="Freeform 85"/>
            <p:cNvSpPr>
              <a:spLocks/>
            </p:cNvSpPr>
            <p:nvPr/>
          </p:nvSpPr>
          <p:spPr bwMode="auto">
            <a:xfrm>
              <a:off x="2925" y="3005"/>
              <a:ext cx="22" cy="60"/>
            </a:xfrm>
            <a:custGeom>
              <a:avLst/>
              <a:gdLst>
                <a:gd name="T0" fmla="*/ 0 w 44"/>
                <a:gd name="T1" fmla="*/ 17 h 119"/>
                <a:gd name="T2" fmla="*/ 27 w 44"/>
                <a:gd name="T3" fmla="*/ 119 h 119"/>
                <a:gd name="T4" fmla="*/ 44 w 44"/>
                <a:gd name="T5" fmla="*/ 0 h 119"/>
                <a:gd name="T6" fmla="*/ 0 w 44"/>
                <a:gd name="T7" fmla="*/ 17 h 119"/>
                <a:gd name="T8" fmla="*/ 0 w 44"/>
                <a:gd name="T9" fmla="*/ 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9">
                  <a:moveTo>
                    <a:pt x="0" y="17"/>
                  </a:moveTo>
                  <a:lnTo>
                    <a:pt x="27" y="119"/>
                  </a:lnTo>
                  <a:lnTo>
                    <a:pt x="44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0" name="Freeform 86"/>
            <p:cNvSpPr>
              <a:spLocks/>
            </p:cNvSpPr>
            <p:nvPr/>
          </p:nvSpPr>
          <p:spPr bwMode="auto">
            <a:xfrm>
              <a:off x="2856" y="3070"/>
              <a:ext cx="197" cy="207"/>
            </a:xfrm>
            <a:custGeom>
              <a:avLst/>
              <a:gdLst>
                <a:gd name="T0" fmla="*/ 173 w 396"/>
                <a:gd name="T1" fmla="*/ 8 h 414"/>
                <a:gd name="T2" fmla="*/ 396 w 396"/>
                <a:gd name="T3" fmla="*/ 84 h 414"/>
                <a:gd name="T4" fmla="*/ 267 w 396"/>
                <a:gd name="T5" fmla="*/ 120 h 414"/>
                <a:gd name="T6" fmla="*/ 388 w 396"/>
                <a:gd name="T7" fmla="*/ 414 h 414"/>
                <a:gd name="T8" fmla="*/ 0 w 396"/>
                <a:gd name="T9" fmla="*/ 0 h 414"/>
                <a:gd name="T10" fmla="*/ 173 w 396"/>
                <a:gd name="T11" fmla="*/ 8 h 414"/>
                <a:gd name="T12" fmla="*/ 173 w 396"/>
                <a:gd name="T13" fmla="*/ 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414">
                  <a:moveTo>
                    <a:pt x="173" y="8"/>
                  </a:moveTo>
                  <a:lnTo>
                    <a:pt x="396" y="84"/>
                  </a:lnTo>
                  <a:lnTo>
                    <a:pt x="267" y="120"/>
                  </a:lnTo>
                  <a:lnTo>
                    <a:pt x="388" y="414"/>
                  </a:lnTo>
                  <a:lnTo>
                    <a:pt x="0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1" name="Freeform 87"/>
            <p:cNvSpPr>
              <a:spLocks/>
            </p:cNvSpPr>
            <p:nvPr/>
          </p:nvSpPr>
          <p:spPr bwMode="auto">
            <a:xfrm>
              <a:off x="2882" y="2580"/>
              <a:ext cx="107" cy="314"/>
            </a:xfrm>
            <a:custGeom>
              <a:avLst/>
              <a:gdLst>
                <a:gd name="T0" fmla="*/ 0 w 213"/>
                <a:gd name="T1" fmla="*/ 215 h 629"/>
                <a:gd name="T2" fmla="*/ 178 w 213"/>
                <a:gd name="T3" fmla="*/ 487 h 629"/>
                <a:gd name="T4" fmla="*/ 102 w 213"/>
                <a:gd name="T5" fmla="*/ 0 h 629"/>
                <a:gd name="T6" fmla="*/ 213 w 213"/>
                <a:gd name="T7" fmla="*/ 312 h 629"/>
                <a:gd name="T8" fmla="*/ 186 w 213"/>
                <a:gd name="T9" fmla="*/ 629 h 629"/>
                <a:gd name="T10" fmla="*/ 0 w 213"/>
                <a:gd name="T11" fmla="*/ 215 h 629"/>
                <a:gd name="T12" fmla="*/ 0 w 213"/>
                <a:gd name="T13" fmla="*/ 21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629">
                  <a:moveTo>
                    <a:pt x="0" y="215"/>
                  </a:moveTo>
                  <a:lnTo>
                    <a:pt x="178" y="487"/>
                  </a:lnTo>
                  <a:lnTo>
                    <a:pt x="102" y="0"/>
                  </a:lnTo>
                  <a:lnTo>
                    <a:pt x="213" y="312"/>
                  </a:lnTo>
                  <a:lnTo>
                    <a:pt x="186" y="629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2" name="Freeform 88"/>
            <p:cNvSpPr>
              <a:spLocks/>
            </p:cNvSpPr>
            <p:nvPr/>
          </p:nvSpPr>
          <p:spPr bwMode="auto">
            <a:xfrm>
              <a:off x="2811" y="2369"/>
              <a:ext cx="214" cy="177"/>
            </a:xfrm>
            <a:custGeom>
              <a:avLst/>
              <a:gdLst>
                <a:gd name="T0" fmla="*/ 89 w 428"/>
                <a:gd name="T1" fmla="*/ 97 h 356"/>
                <a:gd name="T2" fmla="*/ 183 w 428"/>
                <a:gd name="T3" fmla="*/ 97 h 356"/>
                <a:gd name="T4" fmla="*/ 428 w 428"/>
                <a:gd name="T5" fmla="*/ 0 h 356"/>
                <a:gd name="T6" fmla="*/ 342 w 428"/>
                <a:gd name="T7" fmla="*/ 67 h 356"/>
                <a:gd name="T8" fmla="*/ 179 w 428"/>
                <a:gd name="T9" fmla="*/ 129 h 356"/>
                <a:gd name="T10" fmla="*/ 228 w 428"/>
                <a:gd name="T11" fmla="*/ 356 h 356"/>
                <a:gd name="T12" fmla="*/ 139 w 428"/>
                <a:gd name="T13" fmla="*/ 129 h 356"/>
                <a:gd name="T14" fmla="*/ 93 w 428"/>
                <a:gd name="T15" fmla="*/ 129 h 356"/>
                <a:gd name="T16" fmla="*/ 0 w 428"/>
                <a:gd name="T17" fmla="*/ 329 h 356"/>
                <a:gd name="T18" fmla="*/ 89 w 428"/>
                <a:gd name="T19" fmla="*/ 97 h 356"/>
                <a:gd name="T20" fmla="*/ 89 w 428"/>
                <a:gd name="T21" fmla="*/ 9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356">
                  <a:moveTo>
                    <a:pt x="89" y="97"/>
                  </a:moveTo>
                  <a:lnTo>
                    <a:pt x="183" y="97"/>
                  </a:lnTo>
                  <a:lnTo>
                    <a:pt x="428" y="0"/>
                  </a:lnTo>
                  <a:lnTo>
                    <a:pt x="342" y="67"/>
                  </a:lnTo>
                  <a:lnTo>
                    <a:pt x="179" y="129"/>
                  </a:lnTo>
                  <a:lnTo>
                    <a:pt x="228" y="356"/>
                  </a:lnTo>
                  <a:lnTo>
                    <a:pt x="139" y="129"/>
                  </a:lnTo>
                  <a:lnTo>
                    <a:pt x="93" y="129"/>
                  </a:lnTo>
                  <a:lnTo>
                    <a:pt x="0" y="329"/>
                  </a:lnTo>
                  <a:lnTo>
                    <a:pt x="89" y="97"/>
                  </a:lnTo>
                  <a:lnTo>
                    <a:pt x="89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3" name="Freeform 89"/>
            <p:cNvSpPr>
              <a:spLocks/>
            </p:cNvSpPr>
            <p:nvPr/>
          </p:nvSpPr>
          <p:spPr bwMode="auto">
            <a:xfrm>
              <a:off x="2240" y="2987"/>
              <a:ext cx="514" cy="340"/>
            </a:xfrm>
            <a:custGeom>
              <a:avLst/>
              <a:gdLst>
                <a:gd name="T0" fmla="*/ 973 w 1028"/>
                <a:gd name="T1" fmla="*/ 678 h 678"/>
                <a:gd name="T2" fmla="*/ 0 w 1028"/>
                <a:gd name="T3" fmla="*/ 0 h 678"/>
                <a:gd name="T4" fmla="*/ 1028 w 1028"/>
                <a:gd name="T5" fmla="*/ 653 h 678"/>
                <a:gd name="T6" fmla="*/ 973 w 1028"/>
                <a:gd name="T7" fmla="*/ 678 h 678"/>
                <a:gd name="T8" fmla="*/ 973 w 1028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678">
                  <a:moveTo>
                    <a:pt x="973" y="678"/>
                  </a:moveTo>
                  <a:lnTo>
                    <a:pt x="0" y="0"/>
                  </a:lnTo>
                  <a:lnTo>
                    <a:pt x="1028" y="653"/>
                  </a:lnTo>
                  <a:lnTo>
                    <a:pt x="973" y="678"/>
                  </a:lnTo>
                  <a:lnTo>
                    <a:pt x="973" y="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4" name="Freeform 90"/>
            <p:cNvSpPr>
              <a:spLocks/>
            </p:cNvSpPr>
            <p:nvPr/>
          </p:nvSpPr>
          <p:spPr bwMode="auto">
            <a:xfrm>
              <a:off x="2543" y="3334"/>
              <a:ext cx="183" cy="36"/>
            </a:xfrm>
            <a:custGeom>
              <a:avLst/>
              <a:gdLst>
                <a:gd name="T0" fmla="*/ 350 w 367"/>
                <a:gd name="T1" fmla="*/ 0 h 73"/>
                <a:gd name="T2" fmla="*/ 0 w 367"/>
                <a:gd name="T3" fmla="*/ 73 h 73"/>
                <a:gd name="T4" fmla="*/ 367 w 367"/>
                <a:gd name="T5" fmla="*/ 65 h 73"/>
                <a:gd name="T6" fmla="*/ 350 w 367"/>
                <a:gd name="T7" fmla="*/ 0 h 73"/>
                <a:gd name="T8" fmla="*/ 350 w 36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73">
                  <a:moveTo>
                    <a:pt x="350" y="0"/>
                  </a:moveTo>
                  <a:lnTo>
                    <a:pt x="0" y="73"/>
                  </a:lnTo>
                  <a:lnTo>
                    <a:pt x="367" y="65"/>
                  </a:lnTo>
                  <a:lnTo>
                    <a:pt x="350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5" name="Freeform 91"/>
            <p:cNvSpPr>
              <a:spLocks/>
            </p:cNvSpPr>
            <p:nvPr/>
          </p:nvSpPr>
          <p:spPr bwMode="auto">
            <a:xfrm>
              <a:off x="2594" y="3082"/>
              <a:ext cx="204" cy="232"/>
            </a:xfrm>
            <a:custGeom>
              <a:avLst/>
              <a:gdLst>
                <a:gd name="T0" fmla="*/ 327 w 407"/>
                <a:gd name="T1" fmla="*/ 463 h 463"/>
                <a:gd name="T2" fmla="*/ 0 w 407"/>
                <a:gd name="T3" fmla="*/ 0 h 463"/>
                <a:gd name="T4" fmla="*/ 407 w 407"/>
                <a:gd name="T5" fmla="*/ 456 h 463"/>
                <a:gd name="T6" fmla="*/ 327 w 407"/>
                <a:gd name="T7" fmla="*/ 463 h 463"/>
                <a:gd name="T8" fmla="*/ 327 w 407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63">
                  <a:moveTo>
                    <a:pt x="327" y="463"/>
                  </a:moveTo>
                  <a:lnTo>
                    <a:pt x="0" y="0"/>
                  </a:lnTo>
                  <a:lnTo>
                    <a:pt x="407" y="456"/>
                  </a:lnTo>
                  <a:lnTo>
                    <a:pt x="327" y="463"/>
                  </a:lnTo>
                  <a:lnTo>
                    <a:pt x="327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6" name="Freeform 92"/>
            <p:cNvSpPr>
              <a:spLocks/>
            </p:cNvSpPr>
            <p:nvPr/>
          </p:nvSpPr>
          <p:spPr bwMode="auto">
            <a:xfrm>
              <a:off x="3323" y="1926"/>
              <a:ext cx="65" cy="123"/>
            </a:xfrm>
            <a:custGeom>
              <a:avLst/>
              <a:gdLst>
                <a:gd name="T0" fmla="*/ 13 w 129"/>
                <a:gd name="T1" fmla="*/ 0 h 247"/>
                <a:gd name="T2" fmla="*/ 0 w 129"/>
                <a:gd name="T3" fmla="*/ 103 h 247"/>
                <a:gd name="T4" fmla="*/ 78 w 129"/>
                <a:gd name="T5" fmla="*/ 160 h 247"/>
                <a:gd name="T6" fmla="*/ 129 w 129"/>
                <a:gd name="T7" fmla="*/ 247 h 247"/>
                <a:gd name="T8" fmla="*/ 83 w 129"/>
                <a:gd name="T9" fmla="*/ 120 h 247"/>
                <a:gd name="T10" fmla="*/ 24 w 129"/>
                <a:gd name="T11" fmla="*/ 65 h 247"/>
                <a:gd name="T12" fmla="*/ 13 w 129"/>
                <a:gd name="T13" fmla="*/ 0 h 247"/>
                <a:gd name="T14" fmla="*/ 13 w 129"/>
                <a:gd name="T1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247">
                  <a:moveTo>
                    <a:pt x="13" y="0"/>
                  </a:moveTo>
                  <a:lnTo>
                    <a:pt x="0" y="103"/>
                  </a:lnTo>
                  <a:lnTo>
                    <a:pt x="78" y="160"/>
                  </a:lnTo>
                  <a:lnTo>
                    <a:pt x="129" y="247"/>
                  </a:lnTo>
                  <a:lnTo>
                    <a:pt x="83" y="120"/>
                  </a:lnTo>
                  <a:lnTo>
                    <a:pt x="24" y="65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7" name="Freeform 93"/>
            <p:cNvSpPr>
              <a:spLocks/>
            </p:cNvSpPr>
            <p:nvPr/>
          </p:nvSpPr>
          <p:spPr bwMode="auto">
            <a:xfrm>
              <a:off x="3466" y="1880"/>
              <a:ext cx="48" cy="88"/>
            </a:xfrm>
            <a:custGeom>
              <a:avLst/>
              <a:gdLst>
                <a:gd name="T0" fmla="*/ 62 w 97"/>
                <a:gd name="T1" fmla="*/ 32 h 177"/>
                <a:gd name="T2" fmla="*/ 34 w 97"/>
                <a:gd name="T3" fmla="*/ 95 h 177"/>
                <a:gd name="T4" fmla="*/ 0 w 97"/>
                <a:gd name="T5" fmla="*/ 177 h 177"/>
                <a:gd name="T6" fmla="*/ 66 w 97"/>
                <a:gd name="T7" fmla="*/ 127 h 177"/>
                <a:gd name="T8" fmla="*/ 97 w 97"/>
                <a:gd name="T9" fmla="*/ 46 h 177"/>
                <a:gd name="T10" fmla="*/ 87 w 97"/>
                <a:gd name="T11" fmla="*/ 0 h 177"/>
                <a:gd name="T12" fmla="*/ 62 w 97"/>
                <a:gd name="T13" fmla="*/ 32 h 177"/>
                <a:gd name="T14" fmla="*/ 62 w 97"/>
                <a:gd name="T15" fmla="*/ 3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77">
                  <a:moveTo>
                    <a:pt x="62" y="32"/>
                  </a:moveTo>
                  <a:lnTo>
                    <a:pt x="34" y="95"/>
                  </a:lnTo>
                  <a:lnTo>
                    <a:pt x="0" y="177"/>
                  </a:lnTo>
                  <a:lnTo>
                    <a:pt x="66" y="127"/>
                  </a:lnTo>
                  <a:lnTo>
                    <a:pt x="97" y="46"/>
                  </a:lnTo>
                  <a:lnTo>
                    <a:pt x="87" y="0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8" name="Freeform 94"/>
            <p:cNvSpPr>
              <a:spLocks/>
            </p:cNvSpPr>
            <p:nvPr/>
          </p:nvSpPr>
          <p:spPr bwMode="auto">
            <a:xfrm>
              <a:off x="3351" y="1861"/>
              <a:ext cx="53" cy="14"/>
            </a:xfrm>
            <a:custGeom>
              <a:avLst/>
              <a:gdLst>
                <a:gd name="T0" fmla="*/ 0 w 106"/>
                <a:gd name="T1" fmla="*/ 6 h 29"/>
                <a:gd name="T2" fmla="*/ 49 w 106"/>
                <a:gd name="T3" fmla="*/ 0 h 29"/>
                <a:gd name="T4" fmla="*/ 106 w 106"/>
                <a:gd name="T5" fmla="*/ 29 h 29"/>
                <a:gd name="T6" fmla="*/ 47 w 106"/>
                <a:gd name="T7" fmla="*/ 29 h 29"/>
                <a:gd name="T8" fmla="*/ 0 w 106"/>
                <a:gd name="T9" fmla="*/ 6 h 29"/>
                <a:gd name="T10" fmla="*/ 0 w 106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">
                  <a:moveTo>
                    <a:pt x="0" y="6"/>
                  </a:moveTo>
                  <a:lnTo>
                    <a:pt x="49" y="0"/>
                  </a:lnTo>
                  <a:lnTo>
                    <a:pt x="106" y="29"/>
                  </a:lnTo>
                  <a:lnTo>
                    <a:pt x="47" y="2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9" name="Freeform 95"/>
            <p:cNvSpPr>
              <a:spLocks/>
            </p:cNvSpPr>
            <p:nvPr/>
          </p:nvSpPr>
          <p:spPr bwMode="auto">
            <a:xfrm>
              <a:off x="2840" y="2935"/>
              <a:ext cx="16" cy="29"/>
            </a:xfrm>
            <a:custGeom>
              <a:avLst/>
              <a:gdLst>
                <a:gd name="T0" fmla="*/ 0 w 32"/>
                <a:gd name="T1" fmla="*/ 36 h 59"/>
                <a:gd name="T2" fmla="*/ 32 w 32"/>
                <a:gd name="T3" fmla="*/ 0 h 59"/>
                <a:gd name="T4" fmla="*/ 32 w 32"/>
                <a:gd name="T5" fmla="*/ 59 h 59"/>
                <a:gd name="T6" fmla="*/ 0 w 32"/>
                <a:gd name="T7" fmla="*/ 36 h 59"/>
                <a:gd name="T8" fmla="*/ 0 w 32"/>
                <a:gd name="T9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9">
                  <a:moveTo>
                    <a:pt x="0" y="36"/>
                  </a:moveTo>
                  <a:lnTo>
                    <a:pt x="32" y="0"/>
                  </a:lnTo>
                  <a:lnTo>
                    <a:pt x="32" y="5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0" name="Freeform 96"/>
            <p:cNvSpPr>
              <a:spLocks/>
            </p:cNvSpPr>
            <p:nvPr/>
          </p:nvSpPr>
          <p:spPr bwMode="auto">
            <a:xfrm>
              <a:off x="2688" y="2790"/>
              <a:ext cx="78" cy="59"/>
            </a:xfrm>
            <a:custGeom>
              <a:avLst/>
              <a:gdLst>
                <a:gd name="T0" fmla="*/ 156 w 156"/>
                <a:gd name="T1" fmla="*/ 34 h 118"/>
                <a:gd name="T2" fmla="*/ 13 w 156"/>
                <a:gd name="T3" fmla="*/ 0 h 118"/>
                <a:gd name="T4" fmla="*/ 0 w 156"/>
                <a:gd name="T5" fmla="*/ 48 h 118"/>
                <a:gd name="T6" fmla="*/ 82 w 156"/>
                <a:gd name="T7" fmla="*/ 118 h 118"/>
                <a:gd name="T8" fmla="*/ 103 w 156"/>
                <a:gd name="T9" fmla="*/ 103 h 118"/>
                <a:gd name="T10" fmla="*/ 44 w 156"/>
                <a:gd name="T11" fmla="*/ 38 h 118"/>
                <a:gd name="T12" fmla="*/ 127 w 156"/>
                <a:gd name="T13" fmla="*/ 71 h 118"/>
                <a:gd name="T14" fmla="*/ 156 w 156"/>
                <a:gd name="T15" fmla="*/ 34 h 118"/>
                <a:gd name="T16" fmla="*/ 156 w 156"/>
                <a:gd name="T17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18">
                  <a:moveTo>
                    <a:pt x="156" y="34"/>
                  </a:moveTo>
                  <a:lnTo>
                    <a:pt x="13" y="0"/>
                  </a:lnTo>
                  <a:lnTo>
                    <a:pt x="0" y="48"/>
                  </a:lnTo>
                  <a:lnTo>
                    <a:pt x="82" y="118"/>
                  </a:lnTo>
                  <a:lnTo>
                    <a:pt x="103" y="103"/>
                  </a:lnTo>
                  <a:lnTo>
                    <a:pt x="44" y="38"/>
                  </a:lnTo>
                  <a:lnTo>
                    <a:pt x="127" y="71"/>
                  </a:lnTo>
                  <a:lnTo>
                    <a:pt x="156" y="34"/>
                  </a:lnTo>
                  <a:lnTo>
                    <a:pt x="1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1" name="Freeform 97"/>
            <p:cNvSpPr>
              <a:spLocks/>
            </p:cNvSpPr>
            <p:nvPr/>
          </p:nvSpPr>
          <p:spPr bwMode="auto">
            <a:xfrm>
              <a:off x="3829" y="2204"/>
              <a:ext cx="172" cy="130"/>
            </a:xfrm>
            <a:custGeom>
              <a:avLst/>
              <a:gdLst>
                <a:gd name="T0" fmla="*/ 0 w 344"/>
                <a:gd name="T1" fmla="*/ 25 h 261"/>
                <a:gd name="T2" fmla="*/ 344 w 344"/>
                <a:gd name="T3" fmla="*/ 261 h 261"/>
                <a:gd name="T4" fmla="*/ 180 w 344"/>
                <a:gd name="T5" fmla="*/ 0 h 261"/>
                <a:gd name="T6" fmla="*/ 0 w 344"/>
                <a:gd name="T7" fmla="*/ 25 h 261"/>
                <a:gd name="T8" fmla="*/ 0 w 344"/>
                <a:gd name="T9" fmla="*/ 2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261">
                  <a:moveTo>
                    <a:pt x="0" y="25"/>
                  </a:moveTo>
                  <a:lnTo>
                    <a:pt x="344" y="261"/>
                  </a:lnTo>
                  <a:lnTo>
                    <a:pt x="180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2" name="Freeform 98"/>
            <p:cNvSpPr>
              <a:spLocks/>
            </p:cNvSpPr>
            <p:nvPr/>
          </p:nvSpPr>
          <p:spPr bwMode="auto">
            <a:xfrm>
              <a:off x="2631" y="3542"/>
              <a:ext cx="57" cy="55"/>
            </a:xfrm>
            <a:custGeom>
              <a:avLst/>
              <a:gdLst>
                <a:gd name="T0" fmla="*/ 0 w 116"/>
                <a:gd name="T1" fmla="*/ 0 h 110"/>
                <a:gd name="T2" fmla="*/ 0 w 116"/>
                <a:gd name="T3" fmla="*/ 110 h 110"/>
                <a:gd name="T4" fmla="*/ 70 w 116"/>
                <a:gd name="T5" fmla="*/ 110 h 110"/>
                <a:gd name="T6" fmla="*/ 116 w 116"/>
                <a:gd name="T7" fmla="*/ 15 h 110"/>
                <a:gd name="T8" fmla="*/ 0 w 116"/>
                <a:gd name="T9" fmla="*/ 0 h 110"/>
                <a:gd name="T10" fmla="*/ 0 w 116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10">
                  <a:moveTo>
                    <a:pt x="0" y="0"/>
                  </a:moveTo>
                  <a:lnTo>
                    <a:pt x="0" y="110"/>
                  </a:lnTo>
                  <a:lnTo>
                    <a:pt x="70" y="110"/>
                  </a:lnTo>
                  <a:lnTo>
                    <a:pt x="116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118544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762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 flipH="1">
            <a:off x="762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90678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471738" y="15240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762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H="1">
            <a:off x="4572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 flipH="1">
            <a:off x="13716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5334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5431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57150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56927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78470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66294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7693025" y="2003425"/>
            <a:ext cx="3175" cy="27971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96838" y="26114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8083550" y="26177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702425" y="2617788"/>
            <a:ext cx="523875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968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968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762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 flipH="1">
            <a:off x="63246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1412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1397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1412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55" name="Rectangle 27"/>
          <p:cNvSpPr>
            <a:spLocks noChangeArrowheads="1"/>
          </p:cNvSpPr>
          <p:nvPr/>
        </p:nvSpPr>
        <p:spPr bwMode="auto">
          <a:xfrm>
            <a:off x="1412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 flipH="1">
            <a:off x="9906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7239000" y="15827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26</a:t>
            </a:r>
          </a:p>
        </p:txBody>
      </p:sp>
      <p:sp>
        <p:nvSpPr>
          <p:cNvPr id="176158" name="Line 30"/>
          <p:cNvSpPr>
            <a:spLocks noChangeShapeType="1"/>
          </p:cNvSpPr>
          <p:nvPr/>
        </p:nvSpPr>
        <p:spPr bwMode="auto">
          <a:xfrm>
            <a:off x="76200" y="4343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9" name="Rectangle 31"/>
          <p:cNvSpPr>
            <a:spLocks noChangeArrowheads="1"/>
          </p:cNvSpPr>
          <p:nvPr/>
        </p:nvSpPr>
        <p:spPr bwMode="auto">
          <a:xfrm>
            <a:off x="1412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78374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381000" y="26971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  3	Cash	1  800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304800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1600200" y="3154363"/>
            <a:ext cx="7772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Sales				1  800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2057400" y="3505200"/>
            <a:ext cx="36576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400">
                <a:latin typeface="Times New Roman" pitchFamily="18" charset="0"/>
              </a:rPr>
              <a:t>To record cash sales.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1752600" y="5334000"/>
            <a:ext cx="5715000" cy="10795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3, a firm sold $1,800 of merchandise for cash.</a:t>
            </a:r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2057400" y="457200"/>
            <a:ext cx="5029200" cy="83661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 Sales</a:t>
            </a:r>
          </a:p>
        </p:txBody>
      </p:sp>
      <p:sp>
        <p:nvSpPr>
          <p:cNvPr id="176168" name="AutoShape 4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070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1" grpId="0" autoUpdateAnimBg="0"/>
      <p:bldP spid="176162" grpId="0" autoUpdateAnimBg="0"/>
      <p:bldP spid="176163" grpId="0" autoUpdateAnimBg="0"/>
      <p:bldP spid="176164" grpId="0" autoUpdateAnimBg="0"/>
      <p:bldP spid="1761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057400" y="457200"/>
            <a:ext cx="5029200" cy="83661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 Sales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66700" y="4572000"/>
            <a:ext cx="8610600" cy="1203325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Using a perpetual inventory, the inventory cost of $1,200 must be recorded.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57150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 flipH="1">
            <a:off x="5715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904875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 flipH="1">
            <a:off x="43815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 flipH="1">
            <a:off x="135255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569595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782796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767715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77788" y="20018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8064500" y="20081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6683375" y="2008188"/>
            <a:ext cx="523875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77788" y="2438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>
            <a:off x="77788" y="2895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0" name="Line 18"/>
          <p:cNvSpPr>
            <a:spLocks noChangeShapeType="1"/>
          </p:cNvSpPr>
          <p:nvPr/>
        </p:nvSpPr>
        <p:spPr bwMode="auto">
          <a:xfrm>
            <a:off x="77788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1" name="Line 19"/>
          <p:cNvSpPr>
            <a:spLocks noChangeShapeType="1"/>
          </p:cNvSpPr>
          <p:nvPr/>
        </p:nvSpPr>
        <p:spPr bwMode="auto">
          <a:xfrm>
            <a:off x="5715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630555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122238" y="20447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6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74" name="Rectangle 22"/>
          <p:cNvSpPr>
            <a:spLocks noChangeArrowheads="1"/>
          </p:cNvSpPr>
          <p:nvPr/>
        </p:nvSpPr>
        <p:spPr bwMode="auto">
          <a:xfrm>
            <a:off x="120650" y="25019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7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122238" y="29591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8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76" name="Rectangle 24"/>
          <p:cNvSpPr>
            <a:spLocks noChangeArrowheads="1"/>
          </p:cNvSpPr>
          <p:nvPr/>
        </p:nvSpPr>
        <p:spPr bwMode="auto">
          <a:xfrm>
            <a:off x="122238" y="33401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9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 flipH="1">
            <a:off x="97155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Line 26"/>
          <p:cNvSpPr>
            <a:spLocks noChangeShapeType="1"/>
          </p:cNvSpPr>
          <p:nvPr/>
        </p:nvSpPr>
        <p:spPr bwMode="auto">
          <a:xfrm>
            <a:off x="5715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781843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685800" y="2087563"/>
            <a:ext cx="837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685800" algn="l"/>
                <a:tab pos="6000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3		Cost of Merchandise Sold	  1  280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1581150" y="2544763"/>
            <a:ext cx="7772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Merchandise Inventory	1  280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1981200" y="2981325"/>
            <a:ext cx="36576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2400">
                <a:latin typeface="Times New Roman" pitchFamily="18" charset="0"/>
              </a:rPr>
              <a:t>To record the cost of</a:t>
            </a:r>
          </a:p>
          <a:p>
            <a:pPr eaLnBrk="0" hangingPunct="0">
              <a:spcBef>
                <a:spcPct val="10000"/>
              </a:spcBef>
            </a:pPr>
            <a:r>
              <a:rPr lang="en-US" sz="2400">
                <a:latin typeface="Times New Roman" pitchFamily="18" charset="0"/>
              </a:rPr>
              <a:t>merchandise sold.</a:t>
            </a:r>
          </a:p>
        </p:txBody>
      </p:sp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57150" y="3797300"/>
            <a:ext cx="762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10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7184" name="AutoShape 3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0" grpId="0" autoUpdateAnimBg="0"/>
      <p:bldP spid="177181" grpId="0" autoUpdateAnimBg="0"/>
      <p:bldP spid="177182" grpId="0" autoUpdateAnimBg="0"/>
      <p:bldP spid="1771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600200" y="5257800"/>
            <a:ext cx="5943600" cy="10795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Credit card sales (MasterCard or Visa) are recorded as cash sales.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600200" y="5257800"/>
            <a:ext cx="5943600" cy="10795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 the end of the month, $48 was sent to cover this service charge.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76200" y="2133600"/>
            <a:ext cx="8991600" cy="27432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H="1">
            <a:off x="76200" y="21336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2471738" y="16764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76200" y="21336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>
            <a:off x="457200" y="2116138"/>
            <a:ext cx="0" cy="27606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H="1">
            <a:off x="1371600" y="2133600"/>
            <a:ext cx="0" cy="2743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533400" y="24082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2543175" y="23447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>
            <a:off x="5715000" y="2133600"/>
            <a:ext cx="0" cy="2743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5692775" y="21304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7847013" y="2843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6629400" y="23447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7693025" y="2155825"/>
            <a:ext cx="3175" cy="2720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96838" y="27638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8083550" y="2770188"/>
            <a:ext cx="525463" cy="21066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6702425" y="2770188"/>
            <a:ext cx="523875" cy="21066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96838" y="3200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96838" y="3657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>
            <a:off x="96838" y="4114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0" y="4876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 flipH="1">
            <a:off x="6324600" y="2133600"/>
            <a:ext cx="0" cy="27432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2" name="Rectangle 26"/>
          <p:cNvSpPr>
            <a:spLocks noChangeArrowheads="1"/>
          </p:cNvSpPr>
          <p:nvPr/>
        </p:nvSpPr>
        <p:spPr bwMode="auto">
          <a:xfrm>
            <a:off x="141288" y="2819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03" name="Rectangle 27"/>
          <p:cNvSpPr>
            <a:spLocks noChangeArrowheads="1"/>
          </p:cNvSpPr>
          <p:nvPr/>
        </p:nvSpPr>
        <p:spPr bwMode="auto">
          <a:xfrm>
            <a:off x="139700" y="32766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04" name="Rectangle 28"/>
          <p:cNvSpPr>
            <a:spLocks noChangeArrowheads="1"/>
          </p:cNvSpPr>
          <p:nvPr/>
        </p:nvSpPr>
        <p:spPr bwMode="auto">
          <a:xfrm>
            <a:off x="141288" y="37338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05" name="Rectangle 29"/>
          <p:cNvSpPr>
            <a:spLocks noChangeArrowheads="1"/>
          </p:cNvSpPr>
          <p:nvPr/>
        </p:nvSpPr>
        <p:spPr bwMode="auto">
          <a:xfrm>
            <a:off x="141288" y="41148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H="1">
            <a:off x="990600" y="2743200"/>
            <a:ext cx="0" cy="2133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7" name="Rectangle 31"/>
          <p:cNvSpPr>
            <a:spLocks noChangeArrowheads="1"/>
          </p:cNvSpPr>
          <p:nvPr/>
        </p:nvSpPr>
        <p:spPr bwMode="auto">
          <a:xfrm>
            <a:off x="7239000" y="17351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28</a:t>
            </a:r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>
            <a:off x="76200" y="4495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9" name="Rectangle 33"/>
          <p:cNvSpPr>
            <a:spLocks noChangeArrowheads="1"/>
          </p:cNvSpPr>
          <p:nvPr/>
        </p:nvSpPr>
        <p:spPr bwMode="auto">
          <a:xfrm>
            <a:off x="141288" y="45593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78210" name="Rectangle 34"/>
          <p:cNvSpPr>
            <a:spLocks noChangeArrowheads="1"/>
          </p:cNvSpPr>
          <p:nvPr/>
        </p:nvSpPr>
        <p:spPr bwMode="auto">
          <a:xfrm>
            <a:off x="7837488" y="2843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1590675" y="3276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Cash			      48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>
            <a:off x="447675" y="2849563"/>
            <a:ext cx="7553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294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 31	Credit Card Expense	      48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381000" y="2743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2057400" y="457200"/>
            <a:ext cx="5029200" cy="83661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 Sales</a:t>
            </a:r>
          </a:p>
        </p:txBody>
      </p:sp>
      <p:sp>
        <p:nvSpPr>
          <p:cNvPr id="178215" name="Text Box 39"/>
          <p:cNvSpPr txBox="1">
            <a:spLocks noChangeArrowheads="1"/>
          </p:cNvSpPr>
          <p:nvPr/>
        </p:nvSpPr>
        <p:spPr bwMode="auto">
          <a:xfrm>
            <a:off x="2209800" y="3729038"/>
            <a:ext cx="3657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2400">
                <a:latin typeface="Times New Roman" pitchFamily="18" charset="0"/>
              </a:rPr>
              <a:t>To record service charges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latin typeface="Times New Roman" pitchFamily="18" charset="0"/>
              </a:rPr>
              <a:t>on credit card sales for the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latin typeface="Times New Roman" pitchFamily="18" charset="0"/>
              </a:rPr>
              <a:t>month.</a:t>
            </a:r>
          </a:p>
        </p:txBody>
      </p:sp>
      <p:sp>
        <p:nvSpPr>
          <p:cNvPr id="178216" name="AutoShape 4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 autoUpdateAnimBg="0"/>
      <p:bldP spid="178211" grpId="0" autoUpdateAnimBg="0"/>
      <p:bldP spid="178212" grpId="0" autoUpdateAnimBg="0"/>
      <p:bldP spid="178213" grpId="0" autoUpdateAnimBg="0"/>
      <p:bldP spid="178215" grpId="0" autoUpdateAnimBg="0"/>
      <p:bldP spid="1782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76200" y="1524000"/>
            <a:ext cx="8991600" cy="3352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9067800" y="1501775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 flipH="1">
            <a:off x="457200" y="1501775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 flipH="1">
            <a:off x="1371600" y="1501775"/>
            <a:ext cx="0" cy="3352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5715000" y="1501775"/>
            <a:ext cx="0" cy="3352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847013" y="1601788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7696200" y="1501775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8083550" y="1501775"/>
            <a:ext cx="525463" cy="3352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6702425" y="1501775"/>
            <a:ext cx="523875" cy="3352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96838" y="19589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96838" y="24161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96838" y="28733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V="1">
            <a:off x="76200" y="3635375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 flipH="1">
            <a:off x="6324600" y="1501775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76200" y="3254375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7837488" y="1601788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381000" y="1608138"/>
            <a:ext cx="845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12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Sims Co.	     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2286000" y="2473325"/>
            <a:ext cx="3276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5000"/>
              </a:spcBef>
            </a:pPr>
            <a:r>
              <a:rPr lang="en-US" sz="2400">
                <a:latin typeface="Times New Roman" pitchFamily="18" charset="0"/>
              </a:rPr>
              <a:t>Invoice No. 7172.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1524000" y="20574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Sales		     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76200" y="1501775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990600" y="1501775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76200" y="4016375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>
            <a:off x="76200" y="4397375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381000" y="3284538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12	Cost of Merchandise Sold	      280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1600200" y="3665538"/>
            <a:ext cx="7467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Merchandise Inventory	      280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2286000" y="3998913"/>
            <a:ext cx="3276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65000"/>
              </a:spcBef>
            </a:pPr>
            <a:r>
              <a:rPr lang="en-US" sz="2400">
                <a:latin typeface="Times New Roman" pitchFamily="18" charset="0"/>
              </a:rPr>
              <a:t>Cost of merchandise sold on Invoice No. 7172.</a:t>
            </a:r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>
            <a:off x="76200" y="4397375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1981200" y="381000"/>
            <a:ext cx="5029200" cy="836613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on Account</a:t>
            </a:r>
          </a:p>
        </p:txBody>
      </p:sp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838200" y="5105400"/>
            <a:ext cx="7467600" cy="15668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12, a firm sold Sims Company merchandise on account, $510.  The cost of the merchandise to the seller was $280.</a:t>
            </a:r>
          </a:p>
        </p:txBody>
      </p:sp>
      <p:sp>
        <p:nvSpPr>
          <p:cNvPr id="179232" name="AutoShape 3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10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8" grpId="0" autoUpdateAnimBg="0"/>
      <p:bldP spid="179219" grpId="0" autoUpdateAnimBg="0"/>
      <p:bldP spid="179220" grpId="0" autoUpdateAnimBg="0"/>
      <p:bldP spid="179225" grpId="0" autoUpdateAnimBg="0"/>
      <p:bldP spid="179226" grpId="0" autoUpdateAnimBg="0"/>
      <p:bldP spid="179227" grpId="0" autoUpdateAnimBg="0"/>
      <p:bldP spid="1792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Accounting for Merchandising Businesses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244743" name="Group 7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44744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244745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812758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5029200" cy="83661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Discounts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1619250" y="1636713"/>
            <a:ext cx="5905500" cy="15636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terms for when payments for merchandise are to be made are called </a:t>
            </a:r>
            <a:r>
              <a:rPr lang="en-US" sz="3200" b="1" i="1">
                <a:latin typeface="Times New Roman" pitchFamily="18" charset="0"/>
              </a:rPr>
              <a:t>credit terms.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2066925" y="3617913"/>
            <a:ext cx="5010150" cy="1563687"/>
          </a:xfrm>
          <a:prstGeom prst="rect">
            <a:avLst/>
          </a:prstGeom>
          <a:solidFill>
            <a:srgbClr val="FFDBB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If buyer is allowed an amount of time to pay, it is known as the </a:t>
            </a:r>
            <a:r>
              <a:rPr lang="en-US" sz="3200" b="1" i="1">
                <a:latin typeface="Times New Roman" pitchFamily="18" charset="0"/>
              </a:rPr>
              <a:t>credit period.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1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 autoUpdateAnimBg="0"/>
      <p:bldP spid="18022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 flipH="1">
            <a:off x="3505200" y="3429000"/>
            <a:ext cx="2895600" cy="1676400"/>
          </a:xfrm>
          <a:prstGeom prst="curvedDownArrow">
            <a:avLst>
              <a:gd name="adj1" fmla="val 48939"/>
              <a:gd name="adj2" fmla="val 69091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590800" y="2514600"/>
            <a:ext cx="2438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If invoice is paid within 10 days of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invoice date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057400" y="381000"/>
            <a:ext cx="5029200" cy="83661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Discounts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048000" y="1524000"/>
            <a:ext cx="3048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Credit Terms</a:t>
            </a:r>
          </a:p>
        </p:txBody>
      </p:sp>
      <p:grpSp>
        <p:nvGrpSpPr>
          <p:cNvPr id="181255" name="Group 7"/>
          <p:cNvGrpSpPr>
            <a:grpSpLocks/>
          </p:cNvGrpSpPr>
          <p:nvPr/>
        </p:nvGrpSpPr>
        <p:grpSpPr bwMode="auto">
          <a:xfrm>
            <a:off x="5486400" y="2362200"/>
            <a:ext cx="2286000" cy="2895600"/>
            <a:chOff x="2160" y="1488"/>
            <a:chExt cx="1440" cy="1824"/>
          </a:xfrm>
        </p:grpSpPr>
        <p:sp>
          <p:nvSpPr>
            <p:cNvPr id="181256" name="AutoShape 8"/>
            <p:cNvSpPr>
              <a:spLocks noChangeArrowheads="1"/>
            </p:cNvSpPr>
            <p:nvPr/>
          </p:nvSpPr>
          <p:spPr bwMode="auto">
            <a:xfrm flipH="1" flipV="1">
              <a:off x="2160" y="1488"/>
              <a:ext cx="1440" cy="1824"/>
            </a:xfrm>
            <a:prstGeom prst="flowChartPunchedTap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57" name="Text Box 9"/>
            <p:cNvSpPr txBox="1">
              <a:spLocks noChangeArrowheads="1"/>
            </p:cNvSpPr>
            <p:nvPr/>
          </p:nvSpPr>
          <p:spPr bwMode="auto">
            <a:xfrm>
              <a:off x="2208" y="1824"/>
              <a:ext cx="1344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Invoice for $1,500</a:t>
              </a:r>
            </a:p>
            <a:p>
              <a:pPr algn="ctr" eaLnBrk="0" hangingPunct="0"/>
              <a:r>
                <a:rPr lang="en-US" sz="2800">
                  <a:latin typeface="Times New Roman" pitchFamily="18" charset="0"/>
                </a:rPr>
                <a:t>Terms:</a:t>
              </a:r>
            </a:p>
            <a:p>
              <a:pPr algn="ctr" eaLnBrk="0" hangingPunct="0"/>
              <a:r>
                <a:rPr lang="en-US" sz="2800">
                  <a:latin typeface="Times New Roman" pitchFamily="18" charset="0"/>
                </a:rPr>
                <a:t>2/10, n/30</a:t>
              </a:r>
            </a:p>
          </p:txBody>
        </p:sp>
      </p:grp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2514600" y="4999038"/>
            <a:ext cx="3048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$1,470 paid (less 2% as a cash discount)</a:t>
            </a:r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/>
      <p:bldP spid="181251" grpId="0" autoUpdateAnimBg="0"/>
      <p:bldP spid="181258" grpId="0" autoUpdateAnimBg="0"/>
      <p:bldP spid="1812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/>
          <p:cNvSpPr>
            <a:spLocks noChangeArrowheads="1"/>
          </p:cNvSpPr>
          <p:nvPr/>
        </p:nvSpPr>
        <p:spPr bwMode="auto">
          <a:xfrm>
            <a:off x="3200400" y="3276600"/>
            <a:ext cx="2895600" cy="1676400"/>
          </a:xfrm>
          <a:prstGeom prst="curvedDownArrow">
            <a:avLst>
              <a:gd name="adj1" fmla="val 48939"/>
              <a:gd name="adj2" fmla="val 69091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5410200" y="2514600"/>
            <a:ext cx="2438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If invoice is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 NOT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 paid within 10 days of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invoice date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2057400" y="381000"/>
            <a:ext cx="5029200" cy="83661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Discounts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3048000" y="1524000"/>
            <a:ext cx="3048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Credit Terms</a:t>
            </a:r>
          </a:p>
        </p:txBody>
      </p:sp>
      <p:grpSp>
        <p:nvGrpSpPr>
          <p:cNvPr id="182279" name="Group 7"/>
          <p:cNvGrpSpPr>
            <a:grpSpLocks/>
          </p:cNvGrpSpPr>
          <p:nvPr/>
        </p:nvGrpSpPr>
        <p:grpSpPr bwMode="auto">
          <a:xfrm>
            <a:off x="1676400" y="2590800"/>
            <a:ext cx="2286000" cy="2895600"/>
            <a:chOff x="2160" y="1488"/>
            <a:chExt cx="1440" cy="1824"/>
          </a:xfrm>
        </p:grpSpPr>
        <p:sp>
          <p:nvSpPr>
            <p:cNvPr id="182280" name="AutoShape 8"/>
            <p:cNvSpPr>
              <a:spLocks noChangeArrowheads="1"/>
            </p:cNvSpPr>
            <p:nvPr/>
          </p:nvSpPr>
          <p:spPr bwMode="auto">
            <a:xfrm flipH="1" flipV="1">
              <a:off x="2160" y="1488"/>
              <a:ext cx="1440" cy="1824"/>
            </a:xfrm>
            <a:prstGeom prst="flowChartPunchedTap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81" name="Text Box 9"/>
            <p:cNvSpPr txBox="1">
              <a:spLocks noChangeArrowheads="1"/>
            </p:cNvSpPr>
            <p:nvPr/>
          </p:nvSpPr>
          <p:spPr bwMode="auto">
            <a:xfrm>
              <a:off x="2208" y="1824"/>
              <a:ext cx="1344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Invoice for $1,500</a:t>
              </a:r>
            </a:p>
            <a:p>
              <a:pPr algn="ctr" eaLnBrk="0" hangingPunct="0"/>
              <a:r>
                <a:rPr lang="en-US" sz="2800">
                  <a:latin typeface="Times New Roman" pitchFamily="18" charset="0"/>
                </a:rPr>
                <a:t>Terms:</a:t>
              </a:r>
            </a:p>
            <a:p>
              <a:pPr algn="ctr" eaLnBrk="0" hangingPunct="0"/>
              <a:r>
                <a:rPr lang="en-US" sz="2800">
                  <a:latin typeface="Times New Roman" pitchFamily="18" charset="0"/>
                </a:rPr>
                <a:t>2/10, n/30</a:t>
              </a:r>
            </a:p>
          </p:txBody>
        </p:sp>
      </p:grp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4191000" y="51054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$1,500 PAID</a:t>
            </a:r>
          </a:p>
        </p:txBody>
      </p:sp>
      <p:sp>
        <p:nvSpPr>
          <p:cNvPr id="182283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  <p:bldP spid="182275" grpId="0" autoUpdateAnimBg="0"/>
      <p:bldP spid="182282" grpId="0" autoUpdateAnimBg="0"/>
      <p:bldP spid="1822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5029200" cy="83661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Discounts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371600" y="4953000"/>
            <a:ext cx="6400800" cy="1566863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21, the firm receives the amount due from Sims (refer to Slide 25), less the 2 percent discount.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76200" y="2209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90678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 flipH="1">
            <a:off x="457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H="1">
            <a:off x="13716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57150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7847013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7696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8083550" y="2209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6702425" y="2209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96838" y="2667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96838" y="3124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96838" y="3581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 flipH="1">
            <a:off x="63246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7837488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76200" y="2209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990600" y="22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304800" y="2293938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 Jan.  21	Cash	   499 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1524000" y="320040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  <a:tab pos="6457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Sims Co.	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304800" y="2743200"/>
            <a:ext cx="875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Sales Discounts	   10 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2209800" y="3527425"/>
            <a:ext cx="3276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5000"/>
              </a:spcBef>
            </a:pPr>
            <a:r>
              <a:rPr lang="en-US" sz="2400">
                <a:latin typeface="Times New Roman" pitchFamily="18" charset="0"/>
              </a:rPr>
              <a:t>Collection of Invoice No. 7172, less discount.</a:t>
            </a:r>
          </a:p>
        </p:txBody>
      </p:sp>
      <p:sp>
        <p:nvSpPr>
          <p:cNvPr id="183323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26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9" grpId="0" autoUpdateAnimBg="0"/>
      <p:bldP spid="183320" grpId="0" autoUpdateAnimBg="0"/>
      <p:bldP spid="183321" grpId="0" autoUpdateAnimBg="0"/>
      <p:bldP spid="183322" grpId="0" autoUpdateAnimBg="0"/>
      <p:bldP spid="1833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836613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Returns and Allowances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266825" y="1514475"/>
            <a:ext cx="6610350" cy="1076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Merchandise that is returned to the vendor is referred to as a </a:t>
            </a:r>
            <a:r>
              <a:rPr lang="en-US" sz="3200" b="1" i="1">
                <a:latin typeface="Times New Roman" pitchFamily="18" charset="0"/>
              </a:rPr>
              <a:t>sales return.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6629400" cy="2538413"/>
          </a:xfrm>
          <a:prstGeom prst="rect">
            <a:avLst/>
          </a:prstGeom>
          <a:solidFill>
            <a:srgbClr val="FFDBB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If there is a defect in the product or the wrong item was shipped, the seller may reduce the initial price at which the goods were sold.  This is known as a </a:t>
            </a:r>
            <a:r>
              <a:rPr lang="en-US" sz="3200" b="1" i="1">
                <a:latin typeface="Times New Roman" pitchFamily="18" charset="0"/>
              </a:rPr>
              <a:t>sales allowance.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1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 autoUpdateAnimBg="0"/>
      <p:bldP spid="18432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76200" y="1371600"/>
            <a:ext cx="8991600" cy="3352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533400" y="1371600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1447800" y="1371600"/>
            <a:ext cx="0" cy="3352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7913688" y="1547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 flipH="1">
            <a:off x="7772400" y="1371600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8150225" y="1371600"/>
            <a:ext cx="525463" cy="3352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6769100" y="1371600"/>
            <a:ext cx="523875" cy="3352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76200" y="2362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>
            <a:off x="76200" y="2819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 flipV="1">
            <a:off x="76200" y="3581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 flipH="1">
            <a:off x="6400800" y="1371600"/>
            <a:ext cx="0" cy="3352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>
            <a:off x="76200" y="3200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7904163" y="1547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447675" y="1554163"/>
            <a:ext cx="845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13	Sales Returns and Allowances	      225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2352675" y="2435225"/>
            <a:ext cx="3276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5000"/>
              </a:spcBef>
            </a:pPr>
            <a:r>
              <a:rPr lang="en-US" sz="2200">
                <a:latin typeface="Times New Roman" pitchFamily="18" charset="0"/>
              </a:rPr>
              <a:t>Credit Memo No. 32.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1590675" y="2003425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Krier Co.	      225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3" name="Line 19"/>
          <p:cNvSpPr>
            <a:spLocks noChangeShapeType="1"/>
          </p:cNvSpPr>
          <p:nvPr/>
        </p:nvSpPr>
        <p:spPr bwMode="auto">
          <a:xfrm>
            <a:off x="1066800" y="1371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4" name="Line 20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1428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447675" y="3230563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13	Merchandise Inventory	      140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1666875" y="3611563"/>
            <a:ext cx="7467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Cost of Merchandise Sold	      140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2352675" y="3994150"/>
            <a:ext cx="33623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45000"/>
              </a:spcBef>
            </a:pPr>
            <a:r>
              <a:rPr lang="en-US" sz="2200">
                <a:latin typeface="Times New Roman" pitchFamily="18" charset="0"/>
              </a:rPr>
              <a:t>Cost of merchandise returned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Credit Memo 32.</a:t>
            </a:r>
          </a:p>
        </p:txBody>
      </p:sp>
      <p:sp>
        <p:nvSpPr>
          <p:cNvPr id="185369" name="Line 25"/>
          <p:cNvSpPr>
            <a:spLocks noChangeShapeType="1"/>
          </p:cNvSpPr>
          <p:nvPr/>
        </p:nvSpPr>
        <p:spPr bwMode="auto">
          <a:xfrm>
            <a:off x="76200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381000" y="304800"/>
            <a:ext cx="8382000" cy="836613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Returns and Allowances</a:t>
            </a: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228600" y="4956175"/>
            <a:ext cx="8677275" cy="14763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13, issued Credit Memo 32 to Krier Company for merchandise returned to NetSolutions.  Selling price, $225; cost to NetSolutions, $140.</a:t>
            </a:r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5867400" y="1371600"/>
            <a:ext cx="0" cy="3352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4" name="AutoShape 30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3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0" grpId="0" autoUpdateAnimBg="0"/>
      <p:bldP spid="185361" grpId="0" autoUpdateAnimBg="0"/>
      <p:bldP spid="185362" grpId="0" autoUpdateAnimBg="0"/>
      <p:bldP spid="185366" grpId="0" autoUpdateAnimBg="0"/>
      <p:bldP spid="185367" grpId="0" autoUpdateAnimBg="0"/>
      <p:bldP spid="185368" grpId="0" autoUpdateAnimBg="0"/>
      <p:bldP spid="1853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2990850" y="3314700"/>
            <a:ext cx="3124200" cy="3200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905000" y="990600"/>
            <a:ext cx="5410200" cy="1930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Transactions</a:t>
            </a:r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429000"/>
            <a:ext cx="2927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44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762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 flipH="1">
            <a:off x="762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90678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762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 flipH="1">
            <a:off x="4572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 flipH="1">
            <a:off x="13716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5334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5431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>
            <a:off x="57150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56927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78470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66294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7693025" y="2003425"/>
            <a:ext cx="3175" cy="27971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>
            <a:off x="76200" y="2590800"/>
            <a:ext cx="90678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8083550" y="2590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67024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Line 18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Line 19"/>
          <p:cNvSpPr>
            <a:spLocks noChangeShapeType="1"/>
          </p:cNvSpPr>
          <p:nvPr/>
        </p:nvSpPr>
        <p:spPr bwMode="auto">
          <a:xfrm>
            <a:off x="968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>
            <a:off x="968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>
            <a:off x="762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H="1">
            <a:off x="63246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1412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1397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1412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1412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19" name="Line 27"/>
          <p:cNvSpPr>
            <a:spLocks noChangeShapeType="1"/>
          </p:cNvSpPr>
          <p:nvPr/>
        </p:nvSpPr>
        <p:spPr bwMode="auto">
          <a:xfrm flipH="1">
            <a:off x="9906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1" name="Rectangle 29"/>
          <p:cNvSpPr>
            <a:spLocks noChangeArrowheads="1"/>
          </p:cNvSpPr>
          <p:nvPr/>
        </p:nvSpPr>
        <p:spPr bwMode="auto">
          <a:xfrm>
            <a:off x="1412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457200" y="2697163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Jan.  	3	Merchandise Inventory	2 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423" name="Text Box 31"/>
          <p:cNvSpPr txBox="1">
            <a:spLocks noChangeArrowheads="1"/>
          </p:cNvSpPr>
          <p:nvPr/>
        </p:nvSpPr>
        <p:spPr bwMode="auto">
          <a:xfrm>
            <a:off x="381000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457200" y="3154363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59436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	Cash		2  510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2209800" y="3505200"/>
            <a:ext cx="3429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  <a:spcBef>
                <a:spcPct val="70000"/>
              </a:spcBef>
            </a:pPr>
            <a:r>
              <a:rPr lang="en-US" sz="2200">
                <a:latin typeface="Times New Roman" pitchFamily="18" charset="0"/>
              </a:rPr>
              <a:t>Purchased inventory from Bowen Co.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1257300" y="533400"/>
            <a:ext cx="6629400" cy="7715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Times New Roman" pitchFamily="18" charset="0"/>
              </a:rPr>
              <a:t>Purchase Transactions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1143000" y="5181600"/>
            <a:ext cx="6896100" cy="10763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January 3, Purchased merchandise for cash from Bowen Company, $2,510.</a:t>
            </a:r>
          </a:p>
        </p:txBody>
      </p:sp>
      <p:sp>
        <p:nvSpPr>
          <p:cNvPr id="187429" name="AutoShape 3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568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2" grpId="0" autoUpdateAnimBg="0"/>
      <p:bldP spid="187423" grpId="0" autoUpdateAnimBg="0"/>
      <p:bldP spid="187424" grpId="0" autoUpdateAnimBg="0"/>
      <p:bldP spid="187425" grpId="0" autoUpdateAnimBg="0"/>
      <p:bldP spid="1874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1066800" y="1371600"/>
            <a:ext cx="3394075" cy="5138738"/>
            <a:chOff x="672" y="864"/>
            <a:chExt cx="2138" cy="3237"/>
          </a:xfrm>
        </p:grpSpPr>
        <p:grpSp>
          <p:nvGrpSpPr>
            <p:cNvPr id="188419" name="Group 3"/>
            <p:cNvGrpSpPr>
              <a:grpSpLocks/>
            </p:cNvGrpSpPr>
            <p:nvPr/>
          </p:nvGrpSpPr>
          <p:grpSpPr bwMode="auto">
            <a:xfrm>
              <a:off x="672" y="2016"/>
              <a:ext cx="1802" cy="2085"/>
              <a:chOff x="2506" y="1117"/>
              <a:chExt cx="1802" cy="2085"/>
            </a:xfrm>
          </p:grpSpPr>
          <p:sp>
            <p:nvSpPr>
              <p:cNvPr id="188420" name="Freeform 4"/>
              <p:cNvSpPr>
                <a:spLocks/>
              </p:cNvSpPr>
              <p:nvPr/>
            </p:nvSpPr>
            <p:spPr bwMode="auto">
              <a:xfrm>
                <a:off x="2679" y="2880"/>
                <a:ext cx="423" cy="288"/>
              </a:xfrm>
              <a:custGeom>
                <a:avLst/>
                <a:gdLst>
                  <a:gd name="T0" fmla="*/ 0 w 846"/>
                  <a:gd name="T1" fmla="*/ 343 h 577"/>
                  <a:gd name="T2" fmla="*/ 496 w 846"/>
                  <a:gd name="T3" fmla="*/ 577 h 577"/>
                  <a:gd name="T4" fmla="*/ 846 w 846"/>
                  <a:gd name="T5" fmla="*/ 250 h 577"/>
                  <a:gd name="T6" fmla="*/ 287 w 846"/>
                  <a:gd name="T7" fmla="*/ 0 h 577"/>
                  <a:gd name="T8" fmla="*/ 0 w 846"/>
                  <a:gd name="T9" fmla="*/ 343 h 577"/>
                  <a:gd name="T10" fmla="*/ 0 w 846"/>
                  <a:gd name="T11" fmla="*/ 343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6" h="577">
                    <a:moveTo>
                      <a:pt x="0" y="343"/>
                    </a:moveTo>
                    <a:lnTo>
                      <a:pt x="496" y="577"/>
                    </a:lnTo>
                    <a:lnTo>
                      <a:pt x="846" y="250"/>
                    </a:lnTo>
                    <a:lnTo>
                      <a:pt x="287" y="0"/>
                    </a:lnTo>
                    <a:lnTo>
                      <a:pt x="0" y="343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1" name="Freeform 5"/>
              <p:cNvSpPr>
                <a:spLocks/>
              </p:cNvSpPr>
              <p:nvPr/>
            </p:nvSpPr>
            <p:spPr bwMode="auto">
              <a:xfrm>
                <a:off x="3037" y="2911"/>
                <a:ext cx="400" cy="253"/>
              </a:xfrm>
              <a:custGeom>
                <a:avLst/>
                <a:gdLst>
                  <a:gd name="T0" fmla="*/ 0 w 800"/>
                  <a:gd name="T1" fmla="*/ 350 h 506"/>
                  <a:gd name="T2" fmla="*/ 38 w 800"/>
                  <a:gd name="T3" fmla="*/ 506 h 506"/>
                  <a:gd name="T4" fmla="*/ 800 w 800"/>
                  <a:gd name="T5" fmla="*/ 506 h 506"/>
                  <a:gd name="T6" fmla="*/ 730 w 800"/>
                  <a:gd name="T7" fmla="*/ 0 h 506"/>
                  <a:gd name="T8" fmla="*/ 131 w 800"/>
                  <a:gd name="T9" fmla="*/ 194 h 506"/>
                  <a:gd name="T10" fmla="*/ 0 w 800"/>
                  <a:gd name="T11" fmla="*/ 350 h 506"/>
                  <a:gd name="T12" fmla="*/ 0 w 800"/>
                  <a:gd name="T13" fmla="*/ 35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506">
                    <a:moveTo>
                      <a:pt x="0" y="350"/>
                    </a:moveTo>
                    <a:lnTo>
                      <a:pt x="38" y="506"/>
                    </a:lnTo>
                    <a:lnTo>
                      <a:pt x="800" y="506"/>
                    </a:lnTo>
                    <a:lnTo>
                      <a:pt x="730" y="0"/>
                    </a:lnTo>
                    <a:lnTo>
                      <a:pt x="131" y="194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2" name="Freeform 6"/>
              <p:cNvSpPr>
                <a:spLocks/>
              </p:cNvSpPr>
              <p:nvPr/>
            </p:nvSpPr>
            <p:spPr bwMode="auto">
              <a:xfrm>
                <a:off x="2613" y="2642"/>
                <a:ext cx="836" cy="409"/>
              </a:xfrm>
              <a:custGeom>
                <a:avLst/>
                <a:gdLst>
                  <a:gd name="T0" fmla="*/ 0 w 1671"/>
                  <a:gd name="T1" fmla="*/ 460 h 818"/>
                  <a:gd name="T2" fmla="*/ 606 w 1671"/>
                  <a:gd name="T3" fmla="*/ 631 h 818"/>
                  <a:gd name="T4" fmla="*/ 825 w 1671"/>
                  <a:gd name="T5" fmla="*/ 631 h 818"/>
                  <a:gd name="T6" fmla="*/ 1220 w 1671"/>
                  <a:gd name="T7" fmla="*/ 818 h 818"/>
                  <a:gd name="T8" fmla="*/ 1671 w 1671"/>
                  <a:gd name="T9" fmla="*/ 460 h 818"/>
                  <a:gd name="T10" fmla="*/ 1276 w 1671"/>
                  <a:gd name="T11" fmla="*/ 242 h 818"/>
                  <a:gd name="T12" fmla="*/ 568 w 1671"/>
                  <a:gd name="T13" fmla="*/ 0 h 818"/>
                  <a:gd name="T14" fmla="*/ 374 w 1671"/>
                  <a:gd name="T15" fmla="*/ 297 h 818"/>
                  <a:gd name="T16" fmla="*/ 125 w 1671"/>
                  <a:gd name="T17" fmla="*/ 375 h 818"/>
                  <a:gd name="T18" fmla="*/ 0 w 1671"/>
                  <a:gd name="T19" fmla="*/ 460 h 818"/>
                  <a:gd name="T20" fmla="*/ 0 w 1671"/>
                  <a:gd name="T21" fmla="*/ 46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" h="818">
                    <a:moveTo>
                      <a:pt x="0" y="460"/>
                    </a:moveTo>
                    <a:lnTo>
                      <a:pt x="606" y="631"/>
                    </a:lnTo>
                    <a:lnTo>
                      <a:pt x="825" y="631"/>
                    </a:lnTo>
                    <a:lnTo>
                      <a:pt x="1220" y="818"/>
                    </a:lnTo>
                    <a:lnTo>
                      <a:pt x="1671" y="460"/>
                    </a:lnTo>
                    <a:lnTo>
                      <a:pt x="1276" y="242"/>
                    </a:lnTo>
                    <a:lnTo>
                      <a:pt x="568" y="0"/>
                    </a:lnTo>
                    <a:lnTo>
                      <a:pt x="374" y="297"/>
                    </a:lnTo>
                    <a:lnTo>
                      <a:pt x="125" y="375"/>
                    </a:lnTo>
                    <a:lnTo>
                      <a:pt x="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3" name="Freeform 7"/>
              <p:cNvSpPr>
                <a:spLocks/>
              </p:cNvSpPr>
              <p:nvPr/>
            </p:nvSpPr>
            <p:spPr bwMode="auto">
              <a:xfrm>
                <a:off x="3864" y="2397"/>
                <a:ext cx="410" cy="791"/>
              </a:xfrm>
              <a:custGeom>
                <a:avLst/>
                <a:gdLst>
                  <a:gd name="T0" fmla="*/ 116 w 820"/>
                  <a:gd name="T1" fmla="*/ 0 h 1583"/>
                  <a:gd name="T2" fmla="*/ 582 w 820"/>
                  <a:gd name="T3" fmla="*/ 82 h 1583"/>
                  <a:gd name="T4" fmla="*/ 820 w 820"/>
                  <a:gd name="T5" fmla="*/ 305 h 1583"/>
                  <a:gd name="T6" fmla="*/ 802 w 820"/>
                  <a:gd name="T7" fmla="*/ 927 h 1583"/>
                  <a:gd name="T8" fmla="*/ 660 w 820"/>
                  <a:gd name="T9" fmla="*/ 1235 h 1583"/>
                  <a:gd name="T10" fmla="*/ 460 w 820"/>
                  <a:gd name="T11" fmla="*/ 1583 h 1583"/>
                  <a:gd name="T12" fmla="*/ 342 w 820"/>
                  <a:gd name="T13" fmla="*/ 1560 h 1583"/>
                  <a:gd name="T14" fmla="*/ 0 w 820"/>
                  <a:gd name="T15" fmla="*/ 1404 h 1583"/>
                  <a:gd name="T16" fmla="*/ 116 w 820"/>
                  <a:gd name="T17" fmla="*/ 0 h 1583"/>
                  <a:gd name="T18" fmla="*/ 116 w 820"/>
                  <a:gd name="T19" fmla="*/ 0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0" h="1583">
                    <a:moveTo>
                      <a:pt x="116" y="0"/>
                    </a:moveTo>
                    <a:lnTo>
                      <a:pt x="582" y="82"/>
                    </a:lnTo>
                    <a:lnTo>
                      <a:pt x="820" y="305"/>
                    </a:lnTo>
                    <a:lnTo>
                      <a:pt x="802" y="927"/>
                    </a:lnTo>
                    <a:lnTo>
                      <a:pt x="660" y="1235"/>
                    </a:lnTo>
                    <a:lnTo>
                      <a:pt x="460" y="1583"/>
                    </a:lnTo>
                    <a:lnTo>
                      <a:pt x="342" y="1560"/>
                    </a:lnTo>
                    <a:lnTo>
                      <a:pt x="0" y="1404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DB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4" name="Freeform 8"/>
              <p:cNvSpPr>
                <a:spLocks/>
              </p:cNvSpPr>
              <p:nvPr/>
            </p:nvSpPr>
            <p:spPr bwMode="auto">
              <a:xfrm>
                <a:off x="2633" y="1341"/>
                <a:ext cx="858" cy="1523"/>
              </a:xfrm>
              <a:custGeom>
                <a:avLst/>
                <a:gdLst>
                  <a:gd name="T0" fmla="*/ 232 w 1717"/>
                  <a:gd name="T1" fmla="*/ 249 h 3044"/>
                  <a:gd name="T2" fmla="*/ 85 w 1717"/>
                  <a:gd name="T3" fmla="*/ 420 h 3044"/>
                  <a:gd name="T4" fmla="*/ 7 w 1717"/>
                  <a:gd name="T5" fmla="*/ 468 h 3044"/>
                  <a:gd name="T6" fmla="*/ 0 w 1717"/>
                  <a:gd name="T7" fmla="*/ 1152 h 3044"/>
                  <a:gd name="T8" fmla="*/ 93 w 1717"/>
                  <a:gd name="T9" fmla="*/ 1434 h 3044"/>
                  <a:gd name="T10" fmla="*/ 93 w 1717"/>
                  <a:gd name="T11" fmla="*/ 1605 h 3044"/>
                  <a:gd name="T12" fmla="*/ 209 w 1717"/>
                  <a:gd name="T13" fmla="*/ 1839 h 3044"/>
                  <a:gd name="T14" fmla="*/ 302 w 1717"/>
                  <a:gd name="T15" fmla="*/ 1823 h 3044"/>
                  <a:gd name="T16" fmla="*/ 349 w 1717"/>
                  <a:gd name="T17" fmla="*/ 2110 h 3044"/>
                  <a:gd name="T18" fmla="*/ 310 w 1717"/>
                  <a:gd name="T19" fmla="*/ 2468 h 3044"/>
                  <a:gd name="T20" fmla="*/ 473 w 1717"/>
                  <a:gd name="T21" fmla="*/ 2445 h 3044"/>
                  <a:gd name="T22" fmla="*/ 473 w 1717"/>
                  <a:gd name="T23" fmla="*/ 2593 h 3044"/>
                  <a:gd name="T24" fmla="*/ 737 w 1717"/>
                  <a:gd name="T25" fmla="*/ 2772 h 3044"/>
                  <a:gd name="T26" fmla="*/ 1623 w 1717"/>
                  <a:gd name="T27" fmla="*/ 3044 h 3044"/>
                  <a:gd name="T28" fmla="*/ 1593 w 1717"/>
                  <a:gd name="T29" fmla="*/ 2266 h 3044"/>
                  <a:gd name="T30" fmla="*/ 1717 w 1717"/>
                  <a:gd name="T31" fmla="*/ 1207 h 3044"/>
                  <a:gd name="T32" fmla="*/ 1601 w 1717"/>
                  <a:gd name="T33" fmla="*/ 966 h 3044"/>
                  <a:gd name="T34" fmla="*/ 1500 w 1717"/>
                  <a:gd name="T35" fmla="*/ 662 h 3044"/>
                  <a:gd name="T36" fmla="*/ 1382 w 1717"/>
                  <a:gd name="T37" fmla="*/ 428 h 3044"/>
                  <a:gd name="T38" fmla="*/ 1352 w 1717"/>
                  <a:gd name="T39" fmla="*/ 279 h 3044"/>
                  <a:gd name="T40" fmla="*/ 1258 w 1717"/>
                  <a:gd name="T41" fmla="*/ 171 h 3044"/>
                  <a:gd name="T42" fmla="*/ 823 w 1717"/>
                  <a:gd name="T43" fmla="*/ 85 h 3044"/>
                  <a:gd name="T44" fmla="*/ 682 w 1717"/>
                  <a:gd name="T45" fmla="*/ 0 h 3044"/>
                  <a:gd name="T46" fmla="*/ 232 w 1717"/>
                  <a:gd name="T47" fmla="*/ 249 h 3044"/>
                  <a:gd name="T48" fmla="*/ 232 w 1717"/>
                  <a:gd name="T49" fmla="*/ 249 h 3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17" h="3044">
                    <a:moveTo>
                      <a:pt x="232" y="249"/>
                    </a:moveTo>
                    <a:lnTo>
                      <a:pt x="85" y="420"/>
                    </a:lnTo>
                    <a:lnTo>
                      <a:pt x="7" y="468"/>
                    </a:lnTo>
                    <a:lnTo>
                      <a:pt x="0" y="1152"/>
                    </a:lnTo>
                    <a:lnTo>
                      <a:pt x="93" y="1434"/>
                    </a:lnTo>
                    <a:lnTo>
                      <a:pt x="93" y="1605"/>
                    </a:lnTo>
                    <a:lnTo>
                      <a:pt x="209" y="1839"/>
                    </a:lnTo>
                    <a:lnTo>
                      <a:pt x="302" y="1823"/>
                    </a:lnTo>
                    <a:lnTo>
                      <a:pt x="349" y="2110"/>
                    </a:lnTo>
                    <a:lnTo>
                      <a:pt x="310" y="2468"/>
                    </a:lnTo>
                    <a:lnTo>
                      <a:pt x="473" y="2445"/>
                    </a:lnTo>
                    <a:lnTo>
                      <a:pt x="473" y="2593"/>
                    </a:lnTo>
                    <a:lnTo>
                      <a:pt x="737" y="2772"/>
                    </a:lnTo>
                    <a:lnTo>
                      <a:pt x="1623" y="3044"/>
                    </a:lnTo>
                    <a:lnTo>
                      <a:pt x="1593" y="2266"/>
                    </a:lnTo>
                    <a:lnTo>
                      <a:pt x="1717" y="1207"/>
                    </a:lnTo>
                    <a:lnTo>
                      <a:pt x="1601" y="966"/>
                    </a:lnTo>
                    <a:lnTo>
                      <a:pt x="1500" y="662"/>
                    </a:lnTo>
                    <a:lnTo>
                      <a:pt x="1382" y="428"/>
                    </a:lnTo>
                    <a:lnTo>
                      <a:pt x="1352" y="279"/>
                    </a:lnTo>
                    <a:lnTo>
                      <a:pt x="1258" y="171"/>
                    </a:lnTo>
                    <a:lnTo>
                      <a:pt x="823" y="85"/>
                    </a:lnTo>
                    <a:lnTo>
                      <a:pt x="682" y="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solidFill>
                <a:srgbClr val="525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5" name="Freeform 9"/>
              <p:cNvSpPr>
                <a:spLocks/>
              </p:cNvSpPr>
              <p:nvPr/>
            </p:nvSpPr>
            <p:spPr bwMode="auto">
              <a:xfrm>
                <a:off x="3130" y="1789"/>
                <a:ext cx="74" cy="106"/>
              </a:xfrm>
              <a:custGeom>
                <a:avLst/>
                <a:gdLst>
                  <a:gd name="T0" fmla="*/ 0 w 148"/>
                  <a:gd name="T1" fmla="*/ 211 h 211"/>
                  <a:gd name="T2" fmla="*/ 148 w 148"/>
                  <a:gd name="T3" fmla="*/ 134 h 211"/>
                  <a:gd name="T4" fmla="*/ 23 w 148"/>
                  <a:gd name="T5" fmla="*/ 0 h 211"/>
                  <a:gd name="T6" fmla="*/ 0 w 148"/>
                  <a:gd name="T7" fmla="*/ 211 h 211"/>
                  <a:gd name="T8" fmla="*/ 0 w 148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11">
                    <a:moveTo>
                      <a:pt x="0" y="211"/>
                    </a:moveTo>
                    <a:lnTo>
                      <a:pt x="148" y="134"/>
                    </a:lnTo>
                    <a:lnTo>
                      <a:pt x="23" y="0"/>
                    </a:lnTo>
                    <a:lnTo>
                      <a:pt x="0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6" name="Freeform 10"/>
              <p:cNvSpPr>
                <a:spLocks/>
              </p:cNvSpPr>
              <p:nvPr/>
            </p:nvSpPr>
            <p:spPr bwMode="auto">
              <a:xfrm>
                <a:off x="3180" y="2124"/>
                <a:ext cx="106" cy="160"/>
              </a:xfrm>
              <a:custGeom>
                <a:avLst/>
                <a:gdLst>
                  <a:gd name="T0" fmla="*/ 0 w 211"/>
                  <a:gd name="T1" fmla="*/ 93 h 319"/>
                  <a:gd name="T2" fmla="*/ 133 w 211"/>
                  <a:gd name="T3" fmla="*/ 319 h 319"/>
                  <a:gd name="T4" fmla="*/ 211 w 211"/>
                  <a:gd name="T5" fmla="*/ 266 h 319"/>
                  <a:gd name="T6" fmla="*/ 194 w 211"/>
                  <a:gd name="T7" fmla="*/ 156 h 319"/>
                  <a:gd name="T8" fmla="*/ 55 w 211"/>
                  <a:gd name="T9" fmla="*/ 0 h 319"/>
                  <a:gd name="T10" fmla="*/ 0 w 211"/>
                  <a:gd name="T11" fmla="*/ 93 h 319"/>
                  <a:gd name="T12" fmla="*/ 0 w 211"/>
                  <a:gd name="T13" fmla="*/ 9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319">
                    <a:moveTo>
                      <a:pt x="0" y="93"/>
                    </a:moveTo>
                    <a:lnTo>
                      <a:pt x="133" y="319"/>
                    </a:lnTo>
                    <a:lnTo>
                      <a:pt x="211" y="266"/>
                    </a:lnTo>
                    <a:lnTo>
                      <a:pt x="194" y="156"/>
                    </a:lnTo>
                    <a:lnTo>
                      <a:pt x="55" y="0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7" name="Freeform 11"/>
              <p:cNvSpPr>
                <a:spLocks/>
              </p:cNvSpPr>
              <p:nvPr/>
            </p:nvSpPr>
            <p:spPr bwMode="auto">
              <a:xfrm>
                <a:off x="2858" y="1338"/>
                <a:ext cx="222" cy="903"/>
              </a:xfrm>
              <a:custGeom>
                <a:avLst/>
                <a:gdLst>
                  <a:gd name="T0" fmla="*/ 0 w 443"/>
                  <a:gd name="T1" fmla="*/ 468 h 1807"/>
                  <a:gd name="T2" fmla="*/ 31 w 443"/>
                  <a:gd name="T3" fmla="*/ 881 h 1807"/>
                  <a:gd name="T4" fmla="*/ 187 w 443"/>
                  <a:gd name="T5" fmla="*/ 1761 h 1807"/>
                  <a:gd name="T6" fmla="*/ 443 w 443"/>
                  <a:gd name="T7" fmla="*/ 1807 h 1807"/>
                  <a:gd name="T8" fmla="*/ 350 w 443"/>
                  <a:gd name="T9" fmla="*/ 740 h 1807"/>
                  <a:gd name="T10" fmla="*/ 350 w 443"/>
                  <a:gd name="T11" fmla="*/ 109 h 1807"/>
                  <a:gd name="T12" fmla="*/ 272 w 443"/>
                  <a:gd name="T13" fmla="*/ 31 h 1807"/>
                  <a:gd name="T14" fmla="*/ 202 w 443"/>
                  <a:gd name="T15" fmla="*/ 0 h 1807"/>
                  <a:gd name="T16" fmla="*/ 0 w 443"/>
                  <a:gd name="T17" fmla="*/ 468 h 1807"/>
                  <a:gd name="T18" fmla="*/ 0 w 443"/>
                  <a:gd name="T19" fmla="*/ 468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1807">
                    <a:moveTo>
                      <a:pt x="0" y="468"/>
                    </a:moveTo>
                    <a:lnTo>
                      <a:pt x="31" y="881"/>
                    </a:lnTo>
                    <a:lnTo>
                      <a:pt x="187" y="1761"/>
                    </a:lnTo>
                    <a:lnTo>
                      <a:pt x="443" y="1807"/>
                    </a:lnTo>
                    <a:lnTo>
                      <a:pt x="350" y="740"/>
                    </a:lnTo>
                    <a:lnTo>
                      <a:pt x="350" y="109"/>
                    </a:lnTo>
                    <a:lnTo>
                      <a:pt x="272" y="31"/>
                    </a:lnTo>
                    <a:lnTo>
                      <a:pt x="202" y="0"/>
                    </a:lnTo>
                    <a:lnTo>
                      <a:pt x="0" y="468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8" name="Freeform 12"/>
              <p:cNvSpPr>
                <a:spLocks/>
              </p:cNvSpPr>
              <p:nvPr/>
            </p:nvSpPr>
            <p:spPr bwMode="auto">
              <a:xfrm>
                <a:off x="3008" y="2613"/>
                <a:ext cx="83" cy="228"/>
              </a:xfrm>
              <a:custGeom>
                <a:avLst/>
                <a:gdLst>
                  <a:gd name="T0" fmla="*/ 154 w 165"/>
                  <a:gd name="T1" fmla="*/ 0 h 456"/>
                  <a:gd name="T2" fmla="*/ 68 w 165"/>
                  <a:gd name="T3" fmla="*/ 198 h 456"/>
                  <a:gd name="T4" fmla="*/ 3 w 165"/>
                  <a:gd name="T5" fmla="*/ 390 h 456"/>
                  <a:gd name="T6" fmla="*/ 0 w 165"/>
                  <a:gd name="T7" fmla="*/ 456 h 456"/>
                  <a:gd name="T8" fmla="*/ 53 w 165"/>
                  <a:gd name="T9" fmla="*/ 411 h 456"/>
                  <a:gd name="T10" fmla="*/ 116 w 165"/>
                  <a:gd name="T11" fmla="*/ 228 h 456"/>
                  <a:gd name="T12" fmla="*/ 165 w 165"/>
                  <a:gd name="T13" fmla="*/ 6 h 456"/>
                  <a:gd name="T14" fmla="*/ 154 w 165"/>
                  <a:gd name="T15" fmla="*/ 0 h 456"/>
                  <a:gd name="T16" fmla="*/ 154 w 165"/>
                  <a:gd name="T1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456">
                    <a:moveTo>
                      <a:pt x="154" y="0"/>
                    </a:moveTo>
                    <a:lnTo>
                      <a:pt x="68" y="198"/>
                    </a:lnTo>
                    <a:lnTo>
                      <a:pt x="3" y="390"/>
                    </a:lnTo>
                    <a:lnTo>
                      <a:pt x="0" y="456"/>
                    </a:lnTo>
                    <a:lnTo>
                      <a:pt x="53" y="411"/>
                    </a:lnTo>
                    <a:lnTo>
                      <a:pt x="116" y="228"/>
                    </a:lnTo>
                    <a:lnTo>
                      <a:pt x="165" y="6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9" name="Freeform 13"/>
              <p:cNvSpPr>
                <a:spLocks/>
              </p:cNvSpPr>
              <p:nvPr/>
            </p:nvSpPr>
            <p:spPr bwMode="auto">
              <a:xfrm>
                <a:off x="2756" y="2165"/>
                <a:ext cx="489" cy="261"/>
              </a:xfrm>
              <a:custGeom>
                <a:avLst/>
                <a:gdLst>
                  <a:gd name="T0" fmla="*/ 215 w 977"/>
                  <a:gd name="T1" fmla="*/ 51 h 522"/>
                  <a:gd name="T2" fmla="*/ 93 w 977"/>
                  <a:gd name="T3" fmla="*/ 51 h 522"/>
                  <a:gd name="T4" fmla="*/ 0 w 977"/>
                  <a:gd name="T5" fmla="*/ 152 h 522"/>
                  <a:gd name="T6" fmla="*/ 80 w 977"/>
                  <a:gd name="T7" fmla="*/ 433 h 522"/>
                  <a:gd name="T8" fmla="*/ 274 w 977"/>
                  <a:gd name="T9" fmla="*/ 517 h 522"/>
                  <a:gd name="T10" fmla="*/ 363 w 977"/>
                  <a:gd name="T11" fmla="*/ 500 h 522"/>
                  <a:gd name="T12" fmla="*/ 374 w 977"/>
                  <a:gd name="T13" fmla="*/ 454 h 522"/>
                  <a:gd name="T14" fmla="*/ 321 w 977"/>
                  <a:gd name="T15" fmla="*/ 349 h 522"/>
                  <a:gd name="T16" fmla="*/ 431 w 977"/>
                  <a:gd name="T17" fmla="*/ 367 h 522"/>
                  <a:gd name="T18" fmla="*/ 429 w 977"/>
                  <a:gd name="T19" fmla="*/ 433 h 522"/>
                  <a:gd name="T20" fmla="*/ 620 w 977"/>
                  <a:gd name="T21" fmla="*/ 522 h 522"/>
                  <a:gd name="T22" fmla="*/ 741 w 977"/>
                  <a:gd name="T23" fmla="*/ 500 h 522"/>
                  <a:gd name="T24" fmla="*/ 873 w 977"/>
                  <a:gd name="T25" fmla="*/ 370 h 522"/>
                  <a:gd name="T26" fmla="*/ 977 w 977"/>
                  <a:gd name="T27" fmla="*/ 231 h 522"/>
                  <a:gd name="T28" fmla="*/ 949 w 977"/>
                  <a:gd name="T29" fmla="*/ 93 h 522"/>
                  <a:gd name="T30" fmla="*/ 852 w 977"/>
                  <a:gd name="T31" fmla="*/ 0 h 522"/>
                  <a:gd name="T32" fmla="*/ 582 w 977"/>
                  <a:gd name="T33" fmla="*/ 169 h 522"/>
                  <a:gd name="T34" fmla="*/ 456 w 977"/>
                  <a:gd name="T35" fmla="*/ 344 h 522"/>
                  <a:gd name="T36" fmla="*/ 363 w 977"/>
                  <a:gd name="T37" fmla="*/ 117 h 522"/>
                  <a:gd name="T38" fmla="*/ 215 w 977"/>
                  <a:gd name="T39" fmla="*/ 51 h 522"/>
                  <a:gd name="T40" fmla="*/ 215 w 977"/>
                  <a:gd name="T41" fmla="*/ 51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7" h="522">
                    <a:moveTo>
                      <a:pt x="215" y="51"/>
                    </a:moveTo>
                    <a:lnTo>
                      <a:pt x="93" y="51"/>
                    </a:lnTo>
                    <a:lnTo>
                      <a:pt x="0" y="152"/>
                    </a:lnTo>
                    <a:lnTo>
                      <a:pt x="80" y="433"/>
                    </a:lnTo>
                    <a:lnTo>
                      <a:pt x="274" y="517"/>
                    </a:lnTo>
                    <a:lnTo>
                      <a:pt x="363" y="500"/>
                    </a:lnTo>
                    <a:lnTo>
                      <a:pt x="374" y="454"/>
                    </a:lnTo>
                    <a:lnTo>
                      <a:pt x="321" y="349"/>
                    </a:lnTo>
                    <a:lnTo>
                      <a:pt x="431" y="367"/>
                    </a:lnTo>
                    <a:lnTo>
                      <a:pt x="429" y="433"/>
                    </a:lnTo>
                    <a:lnTo>
                      <a:pt x="620" y="522"/>
                    </a:lnTo>
                    <a:lnTo>
                      <a:pt x="741" y="500"/>
                    </a:lnTo>
                    <a:lnTo>
                      <a:pt x="873" y="370"/>
                    </a:lnTo>
                    <a:lnTo>
                      <a:pt x="977" y="231"/>
                    </a:lnTo>
                    <a:lnTo>
                      <a:pt x="949" y="93"/>
                    </a:lnTo>
                    <a:lnTo>
                      <a:pt x="852" y="0"/>
                    </a:lnTo>
                    <a:lnTo>
                      <a:pt x="582" y="169"/>
                    </a:lnTo>
                    <a:lnTo>
                      <a:pt x="456" y="344"/>
                    </a:lnTo>
                    <a:lnTo>
                      <a:pt x="363" y="117"/>
                    </a:lnTo>
                    <a:lnTo>
                      <a:pt x="215" y="51"/>
                    </a:lnTo>
                    <a:lnTo>
                      <a:pt x="215" y="51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0" name="Freeform 14"/>
              <p:cNvSpPr>
                <a:spLocks/>
              </p:cNvSpPr>
              <p:nvPr/>
            </p:nvSpPr>
            <p:spPr bwMode="auto">
              <a:xfrm>
                <a:off x="2925" y="1594"/>
                <a:ext cx="125" cy="756"/>
              </a:xfrm>
              <a:custGeom>
                <a:avLst/>
                <a:gdLst>
                  <a:gd name="T0" fmla="*/ 0 w 251"/>
                  <a:gd name="T1" fmla="*/ 0 h 1511"/>
                  <a:gd name="T2" fmla="*/ 0 w 251"/>
                  <a:gd name="T3" fmla="*/ 59 h 1511"/>
                  <a:gd name="T4" fmla="*/ 35 w 251"/>
                  <a:gd name="T5" fmla="*/ 129 h 1511"/>
                  <a:gd name="T6" fmla="*/ 25 w 251"/>
                  <a:gd name="T7" fmla="*/ 228 h 1511"/>
                  <a:gd name="T8" fmla="*/ 69 w 251"/>
                  <a:gd name="T9" fmla="*/ 859 h 1511"/>
                  <a:gd name="T10" fmla="*/ 42 w 251"/>
                  <a:gd name="T11" fmla="*/ 1154 h 1511"/>
                  <a:gd name="T12" fmla="*/ 107 w 251"/>
                  <a:gd name="T13" fmla="*/ 1511 h 1511"/>
                  <a:gd name="T14" fmla="*/ 251 w 251"/>
                  <a:gd name="T15" fmla="*/ 1304 h 1511"/>
                  <a:gd name="T16" fmla="*/ 211 w 251"/>
                  <a:gd name="T17" fmla="*/ 1036 h 1511"/>
                  <a:gd name="T18" fmla="*/ 141 w 251"/>
                  <a:gd name="T19" fmla="*/ 294 h 1511"/>
                  <a:gd name="T20" fmla="*/ 76 w 251"/>
                  <a:gd name="T21" fmla="*/ 129 h 1511"/>
                  <a:gd name="T22" fmla="*/ 93 w 251"/>
                  <a:gd name="T23" fmla="*/ 36 h 1511"/>
                  <a:gd name="T24" fmla="*/ 0 w 251"/>
                  <a:gd name="T25" fmla="*/ 0 h 1511"/>
                  <a:gd name="T26" fmla="*/ 0 w 251"/>
                  <a:gd name="T27" fmla="*/ 0 h 1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1511">
                    <a:moveTo>
                      <a:pt x="0" y="0"/>
                    </a:moveTo>
                    <a:lnTo>
                      <a:pt x="0" y="59"/>
                    </a:lnTo>
                    <a:lnTo>
                      <a:pt x="35" y="129"/>
                    </a:lnTo>
                    <a:lnTo>
                      <a:pt x="25" y="228"/>
                    </a:lnTo>
                    <a:lnTo>
                      <a:pt x="69" y="859"/>
                    </a:lnTo>
                    <a:lnTo>
                      <a:pt x="42" y="1154"/>
                    </a:lnTo>
                    <a:lnTo>
                      <a:pt x="107" y="1511"/>
                    </a:lnTo>
                    <a:lnTo>
                      <a:pt x="251" y="1304"/>
                    </a:lnTo>
                    <a:lnTo>
                      <a:pt x="211" y="1036"/>
                    </a:lnTo>
                    <a:lnTo>
                      <a:pt x="141" y="294"/>
                    </a:lnTo>
                    <a:lnTo>
                      <a:pt x="76" y="129"/>
                    </a:lnTo>
                    <a:lnTo>
                      <a:pt x="93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1" name="Freeform 15"/>
              <p:cNvSpPr>
                <a:spLocks/>
              </p:cNvSpPr>
              <p:nvPr/>
            </p:nvSpPr>
            <p:spPr bwMode="auto">
              <a:xfrm>
                <a:off x="2666" y="1132"/>
                <a:ext cx="261" cy="253"/>
              </a:xfrm>
              <a:custGeom>
                <a:avLst/>
                <a:gdLst>
                  <a:gd name="T0" fmla="*/ 78 w 521"/>
                  <a:gd name="T1" fmla="*/ 31 h 506"/>
                  <a:gd name="T2" fmla="*/ 110 w 521"/>
                  <a:gd name="T3" fmla="*/ 8 h 506"/>
                  <a:gd name="T4" fmla="*/ 380 w 521"/>
                  <a:gd name="T5" fmla="*/ 0 h 506"/>
                  <a:gd name="T6" fmla="*/ 437 w 521"/>
                  <a:gd name="T7" fmla="*/ 19 h 506"/>
                  <a:gd name="T8" fmla="*/ 521 w 521"/>
                  <a:gd name="T9" fmla="*/ 255 h 506"/>
                  <a:gd name="T10" fmla="*/ 162 w 521"/>
                  <a:gd name="T11" fmla="*/ 506 h 506"/>
                  <a:gd name="T12" fmla="*/ 0 w 521"/>
                  <a:gd name="T13" fmla="*/ 284 h 506"/>
                  <a:gd name="T14" fmla="*/ 78 w 521"/>
                  <a:gd name="T15" fmla="*/ 31 h 506"/>
                  <a:gd name="T16" fmla="*/ 78 w 521"/>
                  <a:gd name="T17" fmla="*/ 31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1" h="506">
                    <a:moveTo>
                      <a:pt x="78" y="31"/>
                    </a:moveTo>
                    <a:lnTo>
                      <a:pt x="110" y="8"/>
                    </a:lnTo>
                    <a:lnTo>
                      <a:pt x="380" y="0"/>
                    </a:lnTo>
                    <a:lnTo>
                      <a:pt x="437" y="19"/>
                    </a:lnTo>
                    <a:lnTo>
                      <a:pt x="521" y="255"/>
                    </a:lnTo>
                    <a:lnTo>
                      <a:pt x="162" y="506"/>
                    </a:lnTo>
                    <a:lnTo>
                      <a:pt x="0" y="284"/>
                    </a:lnTo>
                    <a:lnTo>
                      <a:pt x="78" y="31"/>
                    </a:lnTo>
                    <a:lnTo>
                      <a:pt x="78" y="31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2" name="Freeform 16"/>
              <p:cNvSpPr>
                <a:spLocks/>
              </p:cNvSpPr>
              <p:nvPr/>
            </p:nvSpPr>
            <p:spPr bwMode="auto">
              <a:xfrm>
                <a:off x="2685" y="1210"/>
                <a:ext cx="305" cy="386"/>
              </a:xfrm>
              <a:custGeom>
                <a:avLst/>
                <a:gdLst>
                  <a:gd name="T0" fmla="*/ 0 w 611"/>
                  <a:gd name="T1" fmla="*/ 360 h 772"/>
                  <a:gd name="T2" fmla="*/ 177 w 611"/>
                  <a:gd name="T3" fmla="*/ 635 h 772"/>
                  <a:gd name="T4" fmla="*/ 403 w 611"/>
                  <a:gd name="T5" fmla="*/ 772 h 772"/>
                  <a:gd name="T6" fmla="*/ 552 w 611"/>
                  <a:gd name="T7" fmla="*/ 702 h 772"/>
                  <a:gd name="T8" fmla="*/ 611 w 611"/>
                  <a:gd name="T9" fmla="*/ 462 h 772"/>
                  <a:gd name="T10" fmla="*/ 576 w 611"/>
                  <a:gd name="T11" fmla="*/ 320 h 772"/>
                  <a:gd name="T12" fmla="*/ 611 w 611"/>
                  <a:gd name="T13" fmla="*/ 268 h 772"/>
                  <a:gd name="T14" fmla="*/ 586 w 611"/>
                  <a:gd name="T15" fmla="*/ 82 h 772"/>
                  <a:gd name="T16" fmla="*/ 510 w 611"/>
                  <a:gd name="T17" fmla="*/ 17 h 772"/>
                  <a:gd name="T18" fmla="*/ 367 w 611"/>
                  <a:gd name="T19" fmla="*/ 116 h 772"/>
                  <a:gd name="T20" fmla="*/ 278 w 611"/>
                  <a:gd name="T21" fmla="*/ 0 h 772"/>
                  <a:gd name="T22" fmla="*/ 219 w 611"/>
                  <a:gd name="T23" fmla="*/ 86 h 772"/>
                  <a:gd name="T24" fmla="*/ 190 w 611"/>
                  <a:gd name="T25" fmla="*/ 257 h 772"/>
                  <a:gd name="T26" fmla="*/ 29 w 611"/>
                  <a:gd name="T27" fmla="*/ 297 h 772"/>
                  <a:gd name="T28" fmla="*/ 0 w 611"/>
                  <a:gd name="T29" fmla="*/ 360 h 772"/>
                  <a:gd name="T30" fmla="*/ 0 w 611"/>
                  <a:gd name="T31" fmla="*/ 36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1" h="772">
                    <a:moveTo>
                      <a:pt x="0" y="360"/>
                    </a:moveTo>
                    <a:lnTo>
                      <a:pt x="177" y="635"/>
                    </a:lnTo>
                    <a:lnTo>
                      <a:pt x="403" y="772"/>
                    </a:lnTo>
                    <a:lnTo>
                      <a:pt x="552" y="702"/>
                    </a:lnTo>
                    <a:lnTo>
                      <a:pt x="611" y="462"/>
                    </a:lnTo>
                    <a:lnTo>
                      <a:pt x="576" y="320"/>
                    </a:lnTo>
                    <a:lnTo>
                      <a:pt x="611" y="268"/>
                    </a:lnTo>
                    <a:lnTo>
                      <a:pt x="586" y="82"/>
                    </a:lnTo>
                    <a:lnTo>
                      <a:pt x="510" y="17"/>
                    </a:lnTo>
                    <a:lnTo>
                      <a:pt x="367" y="116"/>
                    </a:lnTo>
                    <a:lnTo>
                      <a:pt x="278" y="0"/>
                    </a:lnTo>
                    <a:lnTo>
                      <a:pt x="219" y="86"/>
                    </a:lnTo>
                    <a:lnTo>
                      <a:pt x="190" y="257"/>
                    </a:lnTo>
                    <a:lnTo>
                      <a:pt x="29" y="297"/>
                    </a:lnTo>
                    <a:lnTo>
                      <a:pt x="0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3" name="Freeform 17"/>
              <p:cNvSpPr>
                <a:spLocks/>
              </p:cNvSpPr>
              <p:nvPr/>
            </p:nvSpPr>
            <p:spPr bwMode="auto">
              <a:xfrm>
                <a:off x="3139" y="2147"/>
                <a:ext cx="862" cy="949"/>
              </a:xfrm>
              <a:custGeom>
                <a:avLst/>
                <a:gdLst>
                  <a:gd name="T0" fmla="*/ 504 w 1725"/>
                  <a:gd name="T1" fmla="*/ 187 h 1900"/>
                  <a:gd name="T2" fmla="*/ 436 w 1725"/>
                  <a:gd name="T3" fmla="*/ 270 h 1900"/>
                  <a:gd name="T4" fmla="*/ 436 w 1725"/>
                  <a:gd name="T5" fmla="*/ 647 h 1900"/>
                  <a:gd name="T6" fmla="*/ 308 w 1725"/>
                  <a:gd name="T7" fmla="*/ 909 h 1900"/>
                  <a:gd name="T8" fmla="*/ 304 w 1725"/>
                  <a:gd name="T9" fmla="*/ 961 h 1900"/>
                  <a:gd name="T10" fmla="*/ 240 w 1725"/>
                  <a:gd name="T11" fmla="*/ 974 h 1900"/>
                  <a:gd name="T12" fmla="*/ 122 w 1725"/>
                  <a:gd name="T13" fmla="*/ 1073 h 1900"/>
                  <a:gd name="T14" fmla="*/ 0 w 1725"/>
                  <a:gd name="T15" fmla="*/ 1126 h 1900"/>
                  <a:gd name="T16" fmla="*/ 71 w 1725"/>
                  <a:gd name="T17" fmla="*/ 1316 h 1900"/>
                  <a:gd name="T18" fmla="*/ 219 w 1725"/>
                  <a:gd name="T19" fmla="*/ 1326 h 1900"/>
                  <a:gd name="T20" fmla="*/ 525 w 1725"/>
                  <a:gd name="T21" fmla="*/ 1208 h 1900"/>
                  <a:gd name="T22" fmla="*/ 569 w 1725"/>
                  <a:gd name="T23" fmla="*/ 1369 h 1900"/>
                  <a:gd name="T24" fmla="*/ 612 w 1725"/>
                  <a:gd name="T25" fmla="*/ 1626 h 1900"/>
                  <a:gd name="T26" fmla="*/ 1398 w 1725"/>
                  <a:gd name="T27" fmla="*/ 1900 h 1900"/>
                  <a:gd name="T28" fmla="*/ 1654 w 1725"/>
                  <a:gd name="T29" fmla="*/ 1816 h 1900"/>
                  <a:gd name="T30" fmla="*/ 1624 w 1725"/>
                  <a:gd name="T31" fmla="*/ 1596 h 1900"/>
                  <a:gd name="T32" fmla="*/ 1725 w 1725"/>
                  <a:gd name="T33" fmla="*/ 1387 h 1900"/>
                  <a:gd name="T34" fmla="*/ 1634 w 1725"/>
                  <a:gd name="T35" fmla="*/ 626 h 1900"/>
                  <a:gd name="T36" fmla="*/ 1506 w 1725"/>
                  <a:gd name="T37" fmla="*/ 339 h 1900"/>
                  <a:gd name="T38" fmla="*/ 1468 w 1725"/>
                  <a:gd name="T39" fmla="*/ 295 h 1900"/>
                  <a:gd name="T40" fmla="*/ 1289 w 1725"/>
                  <a:gd name="T41" fmla="*/ 122 h 1900"/>
                  <a:gd name="T42" fmla="*/ 843 w 1725"/>
                  <a:gd name="T43" fmla="*/ 0 h 1900"/>
                  <a:gd name="T44" fmla="*/ 504 w 1725"/>
                  <a:gd name="T45" fmla="*/ 187 h 1900"/>
                  <a:gd name="T46" fmla="*/ 504 w 1725"/>
                  <a:gd name="T47" fmla="*/ 187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5" h="1900">
                    <a:moveTo>
                      <a:pt x="504" y="187"/>
                    </a:moveTo>
                    <a:lnTo>
                      <a:pt x="436" y="270"/>
                    </a:lnTo>
                    <a:lnTo>
                      <a:pt x="436" y="647"/>
                    </a:lnTo>
                    <a:lnTo>
                      <a:pt x="308" y="909"/>
                    </a:lnTo>
                    <a:lnTo>
                      <a:pt x="304" y="961"/>
                    </a:lnTo>
                    <a:lnTo>
                      <a:pt x="240" y="974"/>
                    </a:lnTo>
                    <a:lnTo>
                      <a:pt x="122" y="1073"/>
                    </a:lnTo>
                    <a:lnTo>
                      <a:pt x="0" y="1126"/>
                    </a:lnTo>
                    <a:lnTo>
                      <a:pt x="71" y="1316"/>
                    </a:lnTo>
                    <a:lnTo>
                      <a:pt x="219" y="1326"/>
                    </a:lnTo>
                    <a:lnTo>
                      <a:pt x="525" y="1208"/>
                    </a:lnTo>
                    <a:lnTo>
                      <a:pt x="569" y="1369"/>
                    </a:lnTo>
                    <a:lnTo>
                      <a:pt x="612" y="1626"/>
                    </a:lnTo>
                    <a:lnTo>
                      <a:pt x="1398" y="1900"/>
                    </a:lnTo>
                    <a:lnTo>
                      <a:pt x="1654" y="1816"/>
                    </a:lnTo>
                    <a:lnTo>
                      <a:pt x="1624" y="1596"/>
                    </a:lnTo>
                    <a:lnTo>
                      <a:pt x="1725" y="1387"/>
                    </a:lnTo>
                    <a:lnTo>
                      <a:pt x="1634" y="626"/>
                    </a:lnTo>
                    <a:lnTo>
                      <a:pt x="1506" y="339"/>
                    </a:lnTo>
                    <a:lnTo>
                      <a:pt x="1468" y="295"/>
                    </a:lnTo>
                    <a:lnTo>
                      <a:pt x="1289" y="122"/>
                    </a:lnTo>
                    <a:lnTo>
                      <a:pt x="843" y="0"/>
                    </a:lnTo>
                    <a:lnTo>
                      <a:pt x="504" y="187"/>
                    </a:lnTo>
                    <a:lnTo>
                      <a:pt x="504" y="187"/>
                    </a:lnTo>
                    <a:close/>
                  </a:path>
                </a:pathLst>
              </a:custGeom>
              <a:solidFill>
                <a:srgbClr val="A69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4" name="Freeform 18"/>
              <p:cNvSpPr>
                <a:spLocks/>
              </p:cNvSpPr>
              <p:nvPr/>
            </p:nvSpPr>
            <p:spPr bwMode="auto">
              <a:xfrm>
                <a:off x="3229" y="2827"/>
                <a:ext cx="348" cy="141"/>
              </a:xfrm>
              <a:custGeom>
                <a:avLst/>
                <a:gdLst>
                  <a:gd name="T0" fmla="*/ 0 w 696"/>
                  <a:gd name="T1" fmla="*/ 154 h 281"/>
                  <a:gd name="T2" fmla="*/ 11 w 696"/>
                  <a:gd name="T3" fmla="*/ 177 h 281"/>
                  <a:gd name="T4" fmla="*/ 158 w 696"/>
                  <a:gd name="T5" fmla="*/ 154 h 281"/>
                  <a:gd name="T6" fmla="*/ 205 w 696"/>
                  <a:gd name="T7" fmla="*/ 219 h 281"/>
                  <a:gd name="T8" fmla="*/ 264 w 696"/>
                  <a:gd name="T9" fmla="*/ 257 h 281"/>
                  <a:gd name="T10" fmla="*/ 353 w 696"/>
                  <a:gd name="T11" fmla="*/ 281 h 281"/>
                  <a:gd name="T12" fmla="*/ 515 w 696"/>
                  <a:gd name="T13" fmla="*/ 241 h 281"/>
                  <a:gd name="T14" fmla="*/ 696 w 696"/>
                  <a:gd name="T15" fmla="*/ 222 h 281"/>
                  <a:gd name="T16" fmla="*/ 637 w 696"/>
                  <a:gd name="T17" fmla="*/ 47 h 281"/>
                  <a:gd name="T18" fmla="*/ 631 w 696"/>
                  <a:gd name="T19" fmla="*/ 15 h 281"/>
                  <a:gd name="T20" fmla="*/ 433 w 696"/>
                  <a:gd name="T21" fmla="*/ 6 h 281"/>
                  <a:gd name="T22" fmla="*/ 287 w 696"/>
                  <a:gd name="T23" fmla="*/ 0 h 281"/>
                  <a:gd name="T24" fmla="*/ 0 w 696"/>
                  <a:gd name="T25" fmla="*/ 154 h 281"/>
                  <a:gd name="T26" fmla="*/ 0 w 696"/>
                  <a:gd name="T27" fmla="*/ 15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6" h="281">
                    <a:moveTo>
                      <a:pt x="0" y="154"/>
                    </a:moveTo>
                    <a:lnTo>
                      <a:pt x="11" y="177"/>
                    </a:lnTo>
                    <a:lnTo>
                      <a:pt x="158" y="154"/>
                    </a:lnTo>
                    <a:lnTo>
                      <a:pt x="205" y="219"/>
                    </a:lnTo>
                    <a:lnTo>
                      <a:pt x="264" y="257"/>
                    </a:lnTo>
                    <a:lnTo>
                      <a:pt x="353" y="281"/>
                    </a:lnTo>
                    <a:lnTo>
                      <a:pt x="515" y="241"/>
                    </a:lnTo>
                    <a:lnTo>
                      <a:pt x="696" y="222"/>
                    </a:lnTo>
                    <a:lnTo>
                      <a:pt x="637" y="47"/>
                    </a:lnTo>
                    <a:lnTo>
                      <a:pt x="631" y="15"/>
                    </a:lnTo>
                    <a:lnTo>
                      <a:pt x="433" y="6"/>
                    </a:lnTo>
                    <a:lnTo>
                      <a:pt x="287" y="0"/>
                    </a:lnTo>
                    <a:lnTo>
                      <a:pt x="0" y="154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5" name="Freeform 19"/>
              <p:cNvSpPr>
                <a:spLocks/>
              </p:cNvSpPr>
              <p:nvPr/>
            </p:nvSpPr>
            <p:spPr bwMode="auto">
              <a:xfrm>
                <a:off x="2983" y="2681"/>
                <a:ext cx="187" cy="132"/>
              </a:xfrm>
              <a:custGeom>
                <a:avLst/>
                <a:gdLst>
                  <a:gd name="T0" fmla="*/ 40 w 375"/>
                  <a:gd name="T1" fmla="*/ 211 h 264"/>
                  <a:gd name="T2" fmla="*/ 0 w 375"/>
                  <a:gd name="T3" fmla="*/ 167 h 264"/>
                  <a:gd name="T4" fmla="*/ 4 w 375"/>
                  <a:gd name="T5" fmla="*/ 118 h 264"/>
                  <a:gd name="T6" fmla="*/ 31 w 375"/>
                  <a:gd name="T7" fmla="*/ 91 h 264"/>
                  <a:gd name="T8" fmla="*/ 33 w 375"/>
                  <a:gd name="T9" fmla="*/ 17 h 264"/>
                  <a:gd name="T10" fmla="*/ 139 w 375"/>
                  <a:gd name="T11" fmla="*/ 0 h 264"/>
                  <a:gd name="T12" fmla="*/ 130 w 375"/>
                  <a:gd name="T13" fmla="*/ 38 h 264"/>
                  <a:gd name="T14" fmla="*/ 209 w 375"/>
                  <a:gd name="T15" fmla="*/ 17 h 264"/>
                  <a:gd name="T16" fmla="*/ 314 w 375"/>
                  <a:gd name="T17" fmla="*/ 46 h 264"/>
                  <a:gd name="T18" fmla="*/ 375 w 375"/>
                  <a:gd name="T19" fmla="*/ 108 h 264"/>
                  <a:gd name="T20" fmla="*/ 373 w 375"/>
                  <a:gd name="T21" fmla="*/ 209 h 264"/>
                  <a:gd name="T22" fmla="*/ 322 w 375"/>
                  <a:gd name="T23" fmla="*/ 251 h 264"/>
                  <a:gd name="T24" fmla="*/ 179 w 375"/>
                  <a:gd name="T25" fmla="*/ 264 h 264"/>
                  <a:gd name="T26" fmla="*/ 143 w 375"/>
                  <a:gd name="T27" fmla="*/ 154 h 264"/>
                  <a:gd name="T28" fmla="*/ 162 w 375"/>
                  <a:gd name="T29" fmla="*/ 108 h 264"/>
                  <a:gd name="T30" fmla="*/ 118 w 375"/>
                  <a:gd name="T31" fmla="*/ 91 h 264"/>
                  <a:gd name="T32" fmla="*/ 65 w 375"/>
                  <a:gd name="T33" fmla="*/ 215 h 264"/>
                  <a:gd name="T34" fmla="*/ 40 w 375"/>
                  <a:gd name="T35" fmla="*/ 211 h 264"/>
                  <a:gd name="T36" fmla="*/ 40 w 375"/>
                  <a:gd name="T37" fmla="*/ 21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5" h="264">
                    <a:moveTo>
                      <a:pt x="40" y="211"/>
                    </a:moveTo>
                    <a:lnTo>
                      <a:pt x="0" y="167"/>
                    </a:lnTo>
                    <a:lnTo>
                      <a:pt x="4" y="118"/>
                    </a:lnTo>
                    <a:lnTo>
                      <a:pt x="31" y="91"/>
                    </a:lnTo>
                    <a:lnTo>
                      <a:pt x="33" y="17"/>
                    </a:lnTo>
                    <a:lnTo>
                      <a:pt x="139" y="0"/>
                    </a:lnTo>
                    <a:lnTo>
                      <a:pt x="130" y="38"/>
                    </a:lnTo>
                    <a:lnTo>
                      <a:pt x="209" y="17"/>
                    </a:lnTo>
                    <a:lnTo>
                      <a:pt x="314" y="46"/>
                    </a:lnTo>
                    <a:lnTo>
                      <a:pt x="375" y="108"/>
                    </a:lnTo>
                    <a:lnTo>
                      <a:pt x="373" y="209"/>
                    </a:lnTo>
                    <a:lnTo>
                      <a:pt x="322" y="251"/>
                    </a:lnTo>
                    <a:lnTo>
                      <a:pt x="179" y="264"/>
                    </a:lnTo>
                    <a:lnTo>
                      <a:pt x="143" y="154"/>
                    </a:lnTo>
                    <a:lnTo>
                      <a:pt x="162" y="108"/>
                    </a:lnTo>
                    <a:lnTo>
                      <a:pt x="118" y="91"/>
                    </a:lnTo>
                    <a:lnTo>
                      <a:pt x="65" y="215"/>
                    </a:lnTo>
                    <a:lnTo>
                      <a:pt x="40" y="211"/>
                    </a:lnTo>
                    <a:lnTo>
                      <a:pt x="40" y="211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6" name="Freeform 20"/>
              <p:cNvSpPr>
                <a:spLocks/>
              </p:cNvSpPr>
              <p:nvPr/>
            </p:nvSpPr>
            <p:spPr bwMode="auto">
              <a:xfrm>
                <a:off x="3437" y="2324"/>
                <a:ext cx="164" cy="491"/>
              </a:xfrm>
              <a:custGeom>
                <a:avLst/>
                <a:gdLst>
                  <a:gd name="T0" fmla="*/ 86 w 327"/>
                  <a:gd name="T1" fmla="*/ 116 h 983"/>
                  <a:gd name="T2" fmla="*/ 0 w 327"/>
                  <a:gd name="T3" fmla="*/ 462 h 983"/>
                  <a:gd name="T4" fmla="*/ 34 w 327"/>
                  <a:gd name="T5" fmla="*/ 787 h 983"/>
                  <a:gd name="T6" fmla="*/ 217 w 327"/>
                  <a:gd name="T7" fmla="*/ 983 h 983"/>
                  <a:gd name="T8" fmla="*/ 207 w 327"/>
                  <a:gd name="T9" fmla="*/ 660 h 983"/>
                  <a:gd name="T10" fmla="*/ 327 w 327"/>
                  <a:gd name="T11" fmla="*/ 0 h 983"/>
                  <a:gd name="T12" fmla="*/ 86 w 327"/>
                  <a:gd name="T13" fmla="*/ 116 h 983"/>
                  <a:gd name="T14" fmla="*/ 86 w 327"/>
                  <a:gd name="T15" fmla="*/ 116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7" h="983">
                    <a:moveTo>
                      <a:pt x="86" y="116"/>
                    </a:moveTo>
                    <a:lnTo>
                      <a:pt x="0" y="462"/>
                    </a:lnTo>
                    <a:lnTo>
                      <a:pt x="34" y="787"/>
                    </a:lnTo>
                    <a:lnTo>
                      <a:pt x="217" y="983"/>
                    </a:lnTo>
                    <a:lnTo>
                      <a:pt x="207" y="660"/>
                    </a:lnTo>
                    <a:lnTo>
                      <a:pt x="327" y="0"/>
                    </a:lnTo>
                    <a:lnTo>
                      <a:pt x="86" y="116"/>
                    </a:lnTo>
                    <a:lnTo>
                      <a:pt x="86" y="116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7" name="Freeform 21"/>
              <p:cNvSpPr>
                <a:spLocks/>
              </p:cNvSpPr>
              <p:nvPr/>
            </p:nvSpPr>
            <p:spPr bwMode="auto">
              <a:xfrm>
                <a:off x="3300" y="1806"/>
                <a:ext cx="564" cy="532"/>
              </a:xfrm>
              <a:custGeom>
                <a:avLst/>
                <a:gdLst>
                  <a:gd name="T0" fmla="*/ 103 w 1128"/>
                  <a:gd name="T1" fmla="*/ 435 h 1063"/>
                  <a:gd name="T2" fmla="*/ 105 w 1128"/>
                  <a:gd name="T3" fmla="*/ 370 h 1063"/>
                  <a:gd name="T4" fmla="*/ 158 w 1128"/>
                  <a:gd name="T5" fmla="*/ 416 h 1063"/>
                  <a:gd name="T6" fmla="*/ 546 w 1128"/>
                  <a:gd name="T7" fmla="*/ 1055 h 1063"/>
                  <a:gd name="T8" fmla="*/ 666 w 1128"/>
                  <a:gd name="T9" fmla="*/ 1063 h 1063"/>
                  <a:gd name="T10" fmla="*/ 761 w 1128"/>
                  <a:gd name="T11" fmla="*/ 996 h 1063"/>
                  <a:gd name="T12" fmla="*/ 879 w 1128"/>
                  <a:gd name="T13" fmla="*/ 954 h 1063"/>
                  <a:gd name="T14" fmla="*/ 934 w 1128"/>
                  <a:gd name="T15" fmla="*/ 880 h 1063"/>
                  <a:gd name="T16" fmla="*/ 1023 w 1128"/>
                  <a:gd name="T17" fmla="*/ 855 h 1063"/>
                  <a:gd name="T18" fmla="*/ 1128 w 1128"/>
                  <a:gd name="T19" fmla="*/ 954 h 1063"/>
                  <a:gd name="T20" fmla="*/ 1103 w 1128"/>
                  <a:gd name="T21" fmla="*/ 802 h 1063"/>
                  <a:gd name="T22" fmla="*/ 978 w 1128"/>
                  <a:gd name="T23" fmla="*/ 648 h 1063"/>
                  <a:gd name="T24" fmla="*/ 907 w 1128"/>
                  <a:gd name="T25" fmla="*/ 504 h 1063"/>
                  <a:gd name="T26" fmla="*/ 858 w 1128"/>
                  <a:gd name="T27" fmla="*/ 173 h 1063"/>
                  <a:gd name="T28" fmla="*/ 725 w 1128"/>
                  <a:gd name="T29" fmla="*/ 43 h 1063"/>
                  <a:gd name="T30" fmla="*/ 472 w 1128"/>
                  <a:gd name="T31" fmla="*/ 0 h 1063"/>
                  <a:gd name="T32" fmla="*/ 179 w 1128"/>
                  <a:gd name="T33" fmla="*/ 45 h 1063"/>
                  <a:gd name="T34" fmla="*/ 29 w 1128"/>
                  <a:gd name="T35" fmla="*/ 167 h 1063"/>
                  <a:gd name="T36" fmla="*/ 0 w 1128"/>
                  <a:gd name="T37" fmla="*/ 237 h 1063"/>
                  <a:gd name="T38" fmla="*/ 6 w 1128"/>
                  <a:gd name="T39" fmla="*/ 302 h 1063"/>
                  <a:gd name="T40" fmla="*/ 54 w 1128"/>
                  <a:gd name="T41" fmla="*/ 420 h 1063"/>
                  <a:gd name="T42" fmla="*/ 103 w 1128"/>
                  <a:gd name="T43" fmla="*/ 435 h 1063"/>
                  <a:gd name="T44" fmla="*/ 103 w 1128"/>
                  <a:gd name="T45" fmla="*/ 435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8" h="1063">
                    <a:moveTo>
                      <a:pt x="103" y="435"/>
                    </a:moveTo>
                    <a:lnTo>
                      <a:pt x="105" y="370"/>
                    </a:lnTo>
                    <a:lnTo>
                      <a:pt x="158" y="416"/>
                    </a:lnTo>
                    <a:lnTo>
                      <a:pt x="546" y="1055"/>
                    </a:lnTo>
                    <a:lnTo>
                      <a:pt x="666" y="1063"/>
                    </a:lnTo>
                    <a:lnTo>
                      <a:pt x="761" y="996"/>
                    </a:lnTo>
                    <a:lnTo>
                      <a:pt x="879" y="954"/>
                    </a:lnTo>
                    <a:lnTo>
                      <a:pt x="934" y="880"/>
                    </a:lnTo>
                    <a:lnTo>
                      <a:pt x="1023" y="855"/>
                    </a:lnTo>
                    <a:lnTo>
                      <a:pt x="1128" y="954"/>
                    </a:lnTo>
                    <a:lnTo>
                      <a:pt x="1103" y="802"/>
                    </a:lnTo>
                    <a:lnTo>
                      <a:pt x="978" y="648"/>
                    </a:lnTo>
                    <a:lnTo>
                      <a:pt x="907" y="504"/>
                    </a:lnTo>
                    <a:lnTo>
                      <a:pt x="858" y="173"/>
                    </a:lnTo>
                    <a:lnTo>
                      <a:pt x="725" y="43"/>
                    </a:lnTo>
                    <a:lnTo>
                      <a:pt x="472" y="0"/>
                    </a:lnTo>
                    <a:lnTo>
                      <a:pt x="179" y="45"/>
                    </a:lnTo>
                    <a:lnTo>
                      <a:pt x="29" y="167"/>
                    </a:lnTo>
                    <a:lnTo>
                      <a:pt x="0" y="237"/>
                    </a:lnTo>
                    <a:lnTo>
                      <a:pt x="6" y="302"/>
                    </a:lnTo>
                    <a:lnTo>
                      <a:pt x="54" y="420"/>
                    </a:lnTo>
                    <a:lnTo>
                      <a:pt x="103" y="435"/>
                    </a:lnTo>
                    <a:lnTo>
                      <a:pt x="103" y="435"/>
                    </a:lnTo>
                    <a:close/>
                  </a:path>
                </a:pathLst>
              </a:custGeom>
              <a:solidFill>
                <a:srgbClr val="FFF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8" name="Freeform 22"/>
              <p:cNvSpPr>
                <a:spLocks/>
              </p:cNvSpPr>
              <p:nvPr/>
            </p:nvSpPr>
            <p:spPr bwMode="auto">
              <a:xfrm>
                <a:off x="3342" y="1990"/>
                <a:ext cx="274" cy="469"/>
              </a:xfrm>
              <a:custGeom>
                <a:avLst/>
                <a:gdLst>
                  <a:gd name="T0" fmla="*/ 61 w 548"/>
                  <a:gd name="T1" fmla="*/ 47 h 939"/>
                  <a:gd name="T2" fmla="*/ 150 w 548"/>
                  <a:gd name="T3" fmla="*/ 49 h 939"/>
                  <a:gd name="T4" fmla="*/ 183 w 548"/>
                  <a:gd name="T5" fmla="*/ 64 h 939"/>
                  <a:gd name="T6" fmla="*/ 175 w 548"/>
                  <a:gd name="T7" fmla="*/ 0 h 939"/>
                  <a:gd name="T8" fmla="*/ 234 w 548"/>
                  <a:gd name="T9" fmla="*/ 28 h 939"/>
                  <a:gd name="T10" fmla="*/ 272 w 548"/>
                  <a:gd name="T11" fmla="*/ 7 h 939"/>
                  <a:gd name="T12" fmla="*/ 397 w 548"/>
                  <a:gd name="T13" fmla="*/ 127 h 939"/>
                  <a:gd name="T14" fmla="*/ 468 w 548"/>
                  <a:gd name="T15" fmla="*/ 83 h 939"/>
                  <a:gd name="T16" fmla="*/ 548 w 548"/>
                  <a:gd name="T17" fmla="*/ 137 h 939"/>
                  <a:gd name="T18" fmla="*/ 532 w 548"/>
                  <a:gd name="T19" fmla="*/ 319 h 939"/>
                  <a:gd name="T20" fmla="*/ 453 w 548"/>
                  <a:gd name="T21" fmla="*/ 718 h 939"/>
                  <a:gd name="T22" fmla="*/ 320 w 548"/>
                  <a:gd name="T23" fmla="*/ 939 h 939"/>
                  <a:gd name="T24" fmla="*/ 333 w 548"/>
                  <a:gd name="T25" fmla="*/ 570 h 939"/>
                  <a:gd name="T26" fmla="*/ 289 w 548"/>
                  <a:gd name="T27" fmla="*/ 479 h 939"/>
                  <a:gd name="T28" fmla="*/ 183 w 548"/>
                  <a:gd name="T29" fmla="*/ 519 h 939"/>
                  <a:gd name="T30" fmla="*/ 116 w 548"/>
                  <a:gd name="T31" fmla="*/ 519 h 939"/>
                  <a:gd name="T32" fmla="*/ 89 w 548"/>
                  <a:gd name="T33" fmla="*/ 494 h 939"/>
                  <a:gd name="T34" fmla="*/ 93 w 548"/>
                  <a:gd name="T35" fmla="*/ 439 h 939"/>
                  <a:gd name="T36" fmla="*/ 70 w 548"/>
                  <a:gd name="T37" fmla="*/ 401 h 939"/>
                  <a:gd name="T38" fmla="*/ 84 w 548"/>
                  <a:gd name="T39" fmla="*/ 370 h 939"/>
                  <a:gd name="T40" fmla="*/ 50 w 548"/>
                  <a:gd name="T41" fmla="*/ 334 h 939"/>
                  <a:gd name="T42" fmla="*/ 50 w 548"/>
                  <a:gd name="T43" fmla="*/ 294 h 939"/>
                  <a:gd name="T44" fmla="*/ 15 w 548"/>
                  <a:gd name="T45" fmla="*/ 287 h 939"/>
                  <a:gd name="T46" fmla="*/ 0 w 548"/>
                  <a:gd name="T47" fmla="*/ 266 h 939"/>
                  <a:gd name="T48" fmla="*/ 84 w 548"/>
                  <a:gd name="T49" fmla="*/ 102 h 939"/>
                  <a:gd name="T50" fmla="*/ 61 w 548"/>
                  <a:gd name="T51" fmla="*/ 47 h 939"/>
                  <a:gd name="T52" fmla="*/ 61 w 548"/>
                  <a:gd name="T53" fmla="*/ 47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8" h="939">
                    <a:moveTo>
                      <a:pt x="61" y="47"/>
                    </a:moveTo>
                    <a:lnTo>
                      <a:pt x="150" y="49"/>
                    </a:lnTo>
                    <a:lnTo>
                      <a:pt x="183" y="64"/>
                    </a:lnTo>
                    <a:lnTo>
                      <a:pt x="175" y="0"/>
                    </a:lnTo>
                    <a:lnTo>
                      <a:pt x="234" y="28"/>
                    </a:lnTo>
                    <a:lnTo>
                      <a:pt x="272" y="7"/>
                    </a:lnTo>
                    <a:lnTo>
                      <a:pt x="397" y="127"/>
                    </a:lnTo>
                    <a:lnTo>
                      <a:pt x="468" y="83"/>
                    </a:lnTo>
                    <a:lnTo>
                      <a:pt x="548" y="137"/>
                    </a:lnTo>
                    <a:lnTo>
                      <a:pt x="532" y="319"/>
                    </a:lnTo>
                    <a:lnTo>
                      <a:pt x="453" y="718"/>
                    </a:lnTo>
                    <a:lnTo>
                      <a:pt x="320" y="939"/>
                    </a:lnTo>
                    <a:lnTo>
                      <a:pt x="333" y="570"/>
                    </a:lnTo>
                    <a:lnTo>
                      <a:pt x="289" y="479"/>
                    </a:lnTo>
                    <a:lnTo>
                      <a:pt x="183" y="519"/>
                    </a:lnTo>
                    <a:lnTo>
                      <a:pt x="116" y="519"/>
                    </a:lnTo>
                    <a:lnTo>
                      <a:pt x="89" y="494"/>
                    </a:lnTo>
                    <a:lnTo>
                      <a:pt x="93" y="439"/>
                    </a:lnTo>
                    <a:lnTo>
                      <a:pt x="70" y="401"/>
                    </a:lnTo>
                    <a:lnTo>
                      <a:pt x="84" y="370"/>
                    </a:lnTo>
                    <a:lnTo>
                      <a:pt x="50" y="334"/>
                    </a:lnTo>
                    <a:lnTo>
                      <a:pt x="50" y="294"/>
                    </a:lnTo>
                    <a:lnTo>
                      <a:pt x="15" y="287"/>
                    </a:lnTo>
                    <a:lnTo>
                      <a:pt x="0" y="266"/>
                    </a:lnTo>
                    <a:lnTo>
                      <a:pt x="84" y="102"/>
                    </a:lnTo>
                    <a:lnTo>
                      <a:pt x="61" y="47"/>
                    </a:lnTo>
                    <a:lnTo>
                      <a:pt x="61" y="47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9" name="Freeform 23"/>
              <p:cNvSpPr>
                <a:spLocks/>
              </p:cNvSpPr>
              <p:nvPr/>
            </p:nvSpPr>
            <p:spPr bwMode="auto">
              <a:xfrm>
                <a:off x="3417" y="2049"/>
                <a:ext cx="17" cy="24"/>
              </a:xfrm>
              <a:custGeom>
                <a:avLst/>
                <a:gdLst>
                  <a:gd name="T0" fmla="*/ 4 w 35"/>
                  <a:gd name="T1" fmla="*/ 49 h 49"/>
                  <a:gd name="T2" fmla="*/ 0 w 35"/>
                  <a:gd name="T3" fmla="*/ 0 h 49"/>
                  <a:gd name="T4" fmla="*/ 33 w 35"/>
                  <a:gd name="T5" fmla="*/ 19 h 49"/>
                  <a:gd name="T6" fmla="*/ 35 w 35"/>
                  <a:gd name="T7" fmla="*/ 38 h 49"/>
                  <a:gd name="T8" fmla="*/ 4 w 35"/>
                  <a:gd name="T9" fmla="*/ 49 h 49"/>
                  <a:gd name="T10" fmla="*/ 4 w 35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9">
                    <a:moveTo>
                      <a:pt x="4" y="49"/>
                    </a:moveTo>
                    <a:lnTo>
                      <a:pt x="0" y="0"/>
                    </a:lnTo>
                    <a:lnTo>
                      <a:pt x="33" y="19"/>
                    </a:lnTo>
                    <a:lnTo>
                      <a:pt x="35" y="38"/>
                    </a:lnTo>
                    <a:lnTo>
                      <a:pt x="4" y="49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0" name="Freeform 24"/>
              <p:cNvSpPr>
                <a:spLocks/>
              </p:cNvSpPr>
              <p:nvPr/>
            </p:nvSpPr>
            <p:spPr bwMode="auto">
              <a:xfrm>
                <a:off x="3474" y="1813"/>
                <a:ext cx="109" cy="136"/>
              </a:xfrm>
              <a:custGeom>
                <a:avLst/>
                <a:gdLst>
                  <a:gd name="T0" fmla="*/ 0 w 217"/>
                  <a:gd name="T1" fmla="*/ 11 h 272"/>
                  <a:gd name="T2" fmla="*/ 118 w 217"/>
                  <a:gd name="T3" fmla="*/ 106 h 272"/>
                  <a:gd name="T4" fmla="*/ 217 w 217"/>
                  <a:gd name="T5" fmla="*/ 272 h 272"/>
                  <a:gd name="T6" fmla="*/ 192 w 217"/>
                  <a:gd name="T7" fmla="*/ 139 h 272"/>
                  <a:gd name="T8" fmla="*/ 183 w 217"/>
                  <a:gd name="T9" fmla="*/ 65 h 272"/>
                  <a:gd name="T10" fmla="*/ 143 w 217"/>
                  <a:gd name="T11" fmla="*/ 0 h 272"/>
                  <a:gd name="T12" fmla="*/ 0 w 217"/>
                  <a:gd name="T13" fmla="*/ 11 h 272"/>
                  <a:gd name="T14" fmla="*/ 0 w 217"/>
                  <a:gd name="T15" fmla="*/ 1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7" h="272">
                    <a:moveTo>
                      <a:pt x="0" y="11"/>
                    </a:moveTo>
                    <a:lnTo>
                      <a:pt x="118" y="106"/>
                    </a:lnTo>
                    <a:lnTo>
                      <a:pt x="217" y="272"/>
                    </a:lnTo>
                    <a:lnTo>
                      <a:pt x="192" y="139"/>
                    </a:lnTo>
                    <a:lnTo>
                      <a:pt x="183" y="65"/>
                    </a:lnTo>
                    <a:lnTo>
                      <a:pt x="143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1" name="Freeform 25"/>
              <p:cNvSpPr>
                <a:spLocks/>
              </p:cNvSpPr>
              <p:nvPr/>
            </p:nvSpPr>
            <p:spPr bwMode="auto">
              <a:xfrm>
                <a:off x="3302" y="1908"/>
                <a:ext cx="184" cy="62"/>
              </a:xfrm>
              <a:custGeom>
                <a:avLst/>
                <a:gdLst>
                  <a:gd name="T0" fmla="*/ 0 w 367"/>
                  <a:gd name="T1" fmla="*/ 44 h 124"/>
                  <a:gd name="T2" fmla="*/ 42 w 367"/>
                  <a:gd name="T3" fmla="*/ 124 h 124"/>
                  <a:gd name="T4" fmla="*/ 80 w 367"/>
                  <a:gd name="T5" fmla="*/ 53 h 124"/>
                  <a:gd name="T6" fmla="*/ 166 w 367"/>
                  <a:gd name="T7" fmla="*/ 108 h 124"/>
                  <a:gd name="T8" fmla="*/ 249 w 367"/>
                  <a:gd name="T9" fmla="*/ 93 h 124"/>
                  <a:gd name="T10" fmla="*/ 367 w 367"/>
                  <a:gd name="T11" fmla="*/ 93 h 124"/>
                  <a:gd name="T12" fmla="*/ 293 w 367"/>
                  <a:gd name="T13" fmla="*/ 44 h 124"/>
                  <a:gd name="T14" fmla="*/ 249 w 367"/>
                  <a:gd name="T15" fmla="*/ 74 h 124"/>
                  <a:gd name="T16" fmla="*/ 188 w 367"/>
                  <a:gd name="T17" fmla="*/ 65 h 124"/>
                  <a:gd name="T18" fmla="*/ 99 w 367"/>
                  <a:gd name="T19" fmla="*/ 17 h 124"/>
                  <a:gd name="T20" fmla="*/ 52 w 367"/>
                  <a:gd name="T21" fmla="*/ 40 h 124"/>
                  <a:gd name="T22" fmla="*/ 17 w 367"/>
                  <a:gd name="T23" fmla="*/ 0 h 124"/>
                  <a:gd name="T24" fmla="*/ 0 w 367"/>
                  <a:gd name="T25" fmla="*/ 44 h 124"/>
                  <a:gd name="T26" fmla="*/ 0 w 367"/>
                  <a:gd name="T27" fmla="*/ 4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7" h="124">
                    <a:moveTo>
                      <a:pt x="0" y="44"/>
                    </a:moveTo>
                    <a:lnTo>
                      <a:pt x="42" y="124"/>
                    </a:lnTo>
                    <a:lnTo>
                      <a:pt x="80" y="53"/>
                    </a:lnTo>
                    <a:lnTo>
                      <a:pt x="166" y="108"/>
                    </a:lnTo>
                    <a:lnTo>
                      <a:pt x="249" y="93"/>
                    </a:lnTo>
                    <a:lnTo>
                      <a:pt x="367" y="93"/>
                    </a:lnTo>
                    <a:lnTo>
                      <a:pt x="293" y="44"/>
                    </a:lnTo>
                    <a:lnTo>
                      <a:pt x="249" y="74"/>
                    </a:lnTo>
                    <a:lnTo>
                      <a:pt x="188" y="65"/>
                    </a:lnTo>
                    <a:lnTo>
                      <a:pt x="99" y="17"/>
                    </a:lnTo>
                    <a:lnTo>
                      <a:pt x="52" y="40"/>
                    </a:lnTo>
                    <a:lnTo>
                      <a:pt x="17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2" name="Freeform 26"/>
              <p:cNvSpPr>
                <a:spLocks/>
              </p:cNvSpPr>
              <p:nvPr/>
            </p:nvSpPr>
            <p:spPr bwMode="auto">
              <a:xfrm>
                <a:off x="3560" y="1913"/>
                <a:ext cx="44" cy="119"/>
              </a:xfrm>
              <a:custGeom>
                <a:avLst/>
                <a:gdLst>
                  <a:gd name="T0" fmla="*/ 0 w 89"/>
                  <a:gd name="T1" fmla="*/ 0 h 237"/>
                  <a:gd name="T2" fmla="*/ 36 w 89"/>
                  <a:gd name="T3" fmla="*/ 127 h 237"/>
                  <a:gd name="T4" fmla="*/ 89 w 89"/>
                  <a:gd name="T5" fmla="*/ 237 h 237"/>
                  <a:gd name="T6" fmla="*/ 41 w 89"/>
                  <a:gd name="T7" fmla="*/ 74 h 237"/>
                  <a:gd name="T8" fmla="*/ 0 w 89"/>
                  <a:gd name="T9" fmla="*/ 0 h 237"/>
                  <a:gd name="T10" fmla="*/ 0 w 89"/>
                  <a:gd name="T11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37">
                    <a:moveTo>
                      <a:pt x="0" y="0"/>
                    </a:moveTo>
                    <a:lnTo>
                      <a:pt x="36" y="127"/>
                    </a:lnTo>
                    <a:lnTo>
                      <a:pt x="89" y="237"/>
                    </a:lnTo>
                    <a:lnTo>
                      <a:pt x="41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3" name="Freeform 27"/>
              <p:cNvSpPr>
                <a:spLocks/>
              </p:cNvSpPr>
              <p:nvPr/>
            </p:nvSpPr>
            <p:spPr bwMode="auto">
              <a:xfrm>
                <a:off x="3571" y="2073"/>
                <a:ext cx="114" cy="256"/>
              </a:xfrm>
              <a:custGeom>
                <a:avLst/>
                <a:gdLst>
                  <a:gd name="T0" fmla="*/ 23 w 229"/>
                  <a:gd name="T1" fmla="*/ 511 h 511"/>
                  <a:gd name="T2" fmla="*/ 67 w 229"/>
                  <a:gd name="T3" fmla="*/ 357 h 511"/>
                  <a:gd name="T4" fmla="*/ 139 w 229"/>
                  <a:gd name="T5" fmla="*/ 200 h 511"/>
                  <a:gd name="T6" fmla="*/ 171 w 229"/>
                  <a:gd name="T7" fmla="*/ 395 h 511"/>
                  <a:gd name="T8" fmla="*/ 156 w 229"/>
                  <a:gd name="T9" fmla="*/ 506 h 511"/>
                  <a:gd name="T10" fmla="*/ 229 w 229"/>
                  <a:gd name="T11" fmla="*/ 420 h 511"/>
                  <a:gd name="T12" fmla="*/ 229 w 229"/>
                  <a:gd name="T13" fmla="*/ 318 h 511"/>
                  <a:gd name="T14" fmla="*/ 204 w 229"/>
                  <a:gd name="T15" fmla="*/ 249 h 511"/>
                  <a:gd name="T16" fmla="*/ 137 w 229"/>
                  <a:gd name="T17" fmla="*/ 78 h 511"/>
                  <a:gd name="T18" fmla="*/ 99 w 229"/>
                  <a:gd name="T19" fmla="*/ 0 h 511"/>
                  <a:gd name="T20" fmla="*/ 82 w 229"/>
                  <a:gd name="T21" fmla="*/ 209 h 511"/>
                  <a:gd name="T22" fmla="*/ 0 w 229"/>
                  <a:gd name="T23" fmla="*/ 506 h 511"/>
                  <a:gd name="T24" fmla="*/ 23 w 229"/>
                  <a:gd name="T25" fmla="*/ 511 h 511"/>
                  <a:gd name="T26" fmla="*/ 23 w 229"/>
                  <a:gd name="T27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9" h="511">
                    <a:moveTo>
                      <a:pt x="23" y="511"/>
                    </a:moveTo>
                    <a:lnTo>
                      <a:pt x="67" y="357"/>
                    </a:lnTo>
                    <a:lnTo>
                      <a:pt x="139" y="200"/>
                    </a:lnTo>
                    <a:lnTo>
                      <a:pt x="171" y="395"/>
                    </a:lnTo>
                    <a:lnTo>
                      <a:pt x="156" y="506"/>
                    </a:lnTo>
                    <a:lnTo>
                      <a:pt x="229" y="420"/>
                    </a:lnTo>
                    <a:lnTo>
                      <a:pt x="229" y="318"/>
                    </a:lnTo>
                    <a:lnTo>
                      <a:pt x="204" y="249"/>
                    </a:lnTo>
                    <a:lnTo>
                      <a:pt x="137" y="78"/>
                    </a:lnTo>
                    <a:lnTo>
                      <a:pt x="99" y="0"/>
                    </a:lnTo>
                    <a:lnTo>
                      <a:pt x="82" y="209"/>
                    </a:lnTo>
                    <a:lnTo>
                      <a:pt x="0" y="506"/>
                    </a:lnTo>
                    <a:lnTo>
                      <a:pt x="23" y="511"/>
                    </a:lnTo>
                    <a:lnTo>
                      <a:pt x="23" y="511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4" name="Freeform 28"/>
              <p:cNvSpPr>
                <a:spLocks/>
              </p:cNvSpPr>
              <p:nvPr/>
            </p:nvSpPr>
            <p:spPr bwMode="auto">
              <a:xfrm>
                <a:off x="3652" y="1836"/>
                <a:ext cx="203" cy="435"/>
              </a:xfrm>
              <a:custGeom>
                <a:avLst/>
                <a:gdLst>
                  <a:gd name="T0" fmla="*/ 0 w 407"/>
                  <a:gd name="T1" fmla="*/ 0 h 870"/>
                  <a:gd name="T2" fmla="*/ 114 w 407"/>
                  <a:gd name="T3" fmla="*/ 197 h 870"/>
                  <a:gd name="T4" fmla="*/ 156 w 407"/>
                  <a:gd name="T5" fmla="*/ 435 h 870"/>
                  <a:gd name="T6" fmla="*/ 196 w 407"/>
                  <a:gd name="T7" fmla="*/ 654 h 870"/>
                  <a:gd name="T8" fmla="*/ 200 w 407"/>
                  <a:gd name="T9" fmla="*/ 524 h 870"/>
                  <a:gd name="T10" fmla="*/ 283 w 407"/>
                  <a:gd name="T11" fmla="*/ 675 h 870"/>
                  <a:gd name="T12" fmla="*/ 357 w 407"/>
                  <a:gd name="T13" fmla="*/ 766 h 870"/>
                  <a:gd name="T14" fmla="*/ 407 w 407"/>
                  <a:gd name="T15" fmla="*/ 870 h 870"/>
                  <a:gd name="T16" fmla="*/ 403 w 407"/>
                  <a:gd name="T17" fmla="*/ 753 h 870"/>
                  <a:gd name="T18" fmla="*/ 270 w 407"/>
                  <a:gd name="T19" fmla="*/ 580 h 870"/>
                  <a:gd name="T20" fmla="*/ 196 w 407"/>
                  <a:gd name="T21" fmla="*/ 412 h 870"/>
                  <a:gd name="T22" fmla="*/ 154 w 407"/>
                  <a:gd name="T23" fmla="*/ 108 h 870"/>
                  <a:gd name="T24" fmla="*/ 42 w 407"/>
                  <a:gd name="T25" fmla="*/ 13 h 870"/>
                  <a:gd name="T26" fmla="*/ 0 w 407"/>
                  <a:gd name="T27" fmla="*/ 0 h 870"/>
                  <a:gd name="T28" fmla="*/ 0 w 407"/>
                  <a:gd name="T29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870">
                    <a:moveTo>
                      <a:pt x="0" y="0"/>
                    </a:moveTo>
                    <a:lnTo>
                      <a:pt x="114" y="197"/>
                    </a:lnTo>
                    <a:lnTo>
                      <a:pt x="156" y="435"/>
                    </a:lnTo>
                    <a:lnTo>
                      <a:pt x="196" y="654"/>
                    </a:lnTo>
                    <a:lnTo>
                      <a:pt x="200" y="524"/>
                    </a:lnTo>
                    <a:lnTo>
                      <a:pt x="283" y="675"/>
                    </a:lnTo>
                    <a:lnTo>
                      <a:pt x="357" y="766"/>
                    </a:lnTo>
                    <a:lnTo>
                      <a:pt x="407" y="870"/>
                    </a:lnTo>
                    <a:lnTo>
                      <a:pt x="403" y="753"/>
                    </a:lnTo>
                    <a:lnTo>
                      <a:pt x="270" y="580"/>
                    </a:lnTo>
                    <a:lnTo>
                      <a:pt x="196" y="412"/>
                    </a:lnTo>
                    <a:lnTo>
                      <a:pt x="154" y="108"/>
                    </a:lnTo>
                    <a:lnTo>
                      <a:pt x="42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5" name="Freeform 29"/>
              <p:cNvSpPr>
                <a:spLocks/>
              </p:cNvSpPr>
              <p:nvPr/>
            </p:nvSpPr>
            <p:spPr bwMode="auto">
              <a:xfrm>
                <a:off x="3549" y="2127"/>
                <a:ext cx="35" cy="45"/>
              </a:xfrm>
              <a:custGeom>
                <a:avLst/>
                <a:gdLst>
                  <a:gd name="T0" fmla="*/ 15 w 70"/>
                  <a:gd name="T1" fmla="*/ 12 h 92"/>
                  <a:gd name="T2" fmla="*/ 38 w 70"/>
                  <a:gd name="T3" fmla="*/ 0 h 92"/>
                  <a:gd name="T4" fmla="*/ 66 w 70"/>
                  <a:gd name="T5" fmla="*/ 31 h 92"/>
                  <a:gd name="T6" fmla="*/ 70 w 70"/>
                  <a:gd name="T7" fmla="*/ 71 h 92"/>
                  <a:gd name="T8" fmla="*/ 17 w 70"/>
                  <a:gd name="T9" fmla="*/ 92 h 92"/>
                  <a:gd name="T10" fmla="*/ 0 w 70"/>
                  <a:gd name="T11" fmla="*/ 73 h 92"/>
                  <a:gd name="T12" fmla="*/ 7 w 70"/>
                  <a:gd name="T13" fmla="*/ 27 h 92"/>
                  <a:gd name="T14" fmla="*/ 15 w 70"/>
                  <a:gd name="T15" fmla="*/ 12 h 92"/>
                  <a:gd name="T16" fmla="*/ 15 w 70"/>
                  <a:gd name="T17" fmla="*/ 1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2">
                    <a:moveTo>
                      <a:pt x="15" y="12"/>
                    </a:moveTo>
                    <a:lnTo>
                      <a:pt x="38" y="0"/>
                    </a:lnTo>
                    <a:lnTo>
                      <a:pt x="66" y="31"/>
                    </a:lnTo>
                    <a:lnTo>
                      <a:pt x="70" y="71"/>
                    </a:lnTo>
                    <a:lnTo>
                      <a:pt x="17" y="92"/>
                    </a:lnTo>
                    <a:lnTo>
                      <a:pt x="0" y="73"/>
                    </a:lnTo>
                    <a:lnTo>
                      <a:pt x="7" y="27"/>
                    </a:lnTo>
                    <a:lnTo>
                      <a:pt x="15" y="12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6" name="Freeform 30"/>
              <p:cNvSpPr>
                <a:spLocks/>
              </p:cNvSpPr>
              <p:nvPr/>
            </p:nvSpPr>
            <p:spPr bwMode="auto">
              <a:xfrm>
                <a:off x="3388" y="1999"/>
                <a:ext cx="209" cy="456"/>
              </a:xfrm>
              <a:custGeom>
                <a:avLst/>
                <a:gdLst>
                  <a:gd name="T0" fmla="*/ 170 w 419"/>
                  <a:gd name="T1" fmla="*/ 0 h 910"/>
                  <a:gd name="T2" fmla="*/ 162 w 419"/>
                  <a:gd name="T3" fmla="*/ 43 h 910"/>
                  <a:gd name="T4" fmla="*/ 135 w 419"/>
                  <a:gd name="T5" fmla="*/ 76 h 910"/>
                  <a:gd name="T6" fmla="*/ 135 w 419"/>
                  <a:gd name="T7" fmla="*/ 112 h 910"/>
                  <a:gd name="T8" fmla="*/ 78 w 419"/>
                  <a:gd name="T9" fmla="*/ 83 h 910"/>
                  <a:gd name="T10" fmla="*/ 101 w 419"/>
                  <a:gd name="T11" fmla="*/ 119 h 910"/>
                  <a:gd name="T12" fmla="*/ 55 w 419"/>
                  <a:gd name="T13" fmla="*/ 157 h 910"/>
                  <a:gd name="T14" fmla="*/ 122 w 419"/>
                  <a:gd name="T15" fmla="*/ 150 h 910"/>
                  <a:gd name="T16" fmla="*/ 183 w 419"/>
                  <a:gd name="T17" fmla="*/ 123 h 910"/>
                  <a:gd name="T18" fmla="*/ 223 w 419"/>
                  <a:gd name="T19" fmla="*/ 163 h 910"/>
                  <a:gd name="T20" fmla="*/ 185 w 419"/>
                  <a:gd name="T21" fmla="*/ 228 h 910"/>
                  <a:gd name="T22" fmla="*/ 170 w 419"/>
                  <a:gd name="T23" fmla="*/ 296 h 910"/>
                  <a:gd name="T24" fmla="*/ 229 w 419"/>
                  <a:gd name="T25" fmla="*/ 275 h 910"/>
                  <a:gd name="T26" fmla="*/ 190 w 419"/>
                  <a:gd name="T27" fmla="*/ 420 h 910"/>
                  <a:gd name="T28" fmla="*/ 61 w 419"/>
                  <a:gd name="T29" fmla="*/ 481 h 910"/>
                  <a:gd name="T30" fmla="*/ 0 w 419"/>
                  <a:gd name="T31" fmla="*/ 481 h 910"/>
                  <a:gd name="T32" fmla="*/ 36 w 419"/>
                  <a:gd name="T33" fmla="*/ 505 h 910"/>
                  <a:gd name="T34" fmla="*/ 109 w 419"/>
                  <a:gd name="T35" fmla="*/ 496 h 910"/>
                  <a:gd name="T36" fmla="*/ 206 w 419"/>
                  <a:gd name="T37" fmla="*/ 464 h 910"/>
                  <a:gd name="T38" fmla="*/ 263 w 419"/>
                  <a:gd name="T39" fmla="*/ 616 h 910"/>
                  <a:gd name="T40" fmla="*/ 232 w 419"/>
                  <a:gd name="T41" fmla="*/ 910 h 910"/>
                  <a:gd name="T42" fmla="*/ 274 w 419"/>
                  <a:gd name="T43" fmla="*/ 848 h 910"/>
                  <a:gd name="T44" fmla="*/ 284 w 419"/>
                  <a:gd name="T45" fmla="*/ 629 h 910"/>
                  <a:gd name="T46" fmla="*/ 267 w 419"/>
                  <a:gd name="T47" fmla="*/ 473 h 910"/>
                  <a:gd name="T48" fmla="*/ 327 w 419"/>
                  <a:gd name="T49" fmla="*/ 395 h 910"/>
                  <a:gd name="T50" fmla="*/ 354 w 419"/>
                  <a:gd name="T51" fmla="*/ 350 h 910"/>
                  <a:gd name="T52" fmla="*/ 312 w 419"/>
                  <a:gd name="T53" fmla="*/ 338 h 910"/>
                  <a:gd name="T54" fmla="*/ 327 w 419"/>
                  <a:gd name="T55" fmla="*/ 277 h 910"/>
                  <a:gd name="T56" fmla="*/ 339 w 419"/>
                  <a:gd name="T57" fmla="*/ 241 h 910"/>
                  <a:gd name="T58" fmla="*/ 411 w 419"/>
                  <a:gd name="T59" fmla="*/ 192 h 910"/>
                  <a:gd name="T60" fmla="*/ 419 w 419"/>
                  <a:gd name="T61" fmla="*/ 148 h 910"/>
                  <a:gd name="T62" fmla="*/ 362 w 419"/>
                  <a:gd name="T63" fmla="*/ 140 h 910"/>
                  <a:gd name="T64" fmla="*/ 325 w 419"/>
                  <a:gd name="T65" fmla="*/ 114 h 910"/>
                  <a:gd name="T66" fmla="*/ 223 w 419"/>
                  <a:gd name="T67" fmla="*/ 28 h 910"/>
                  <a:gd name="T68" fmla="*/ 170 w 419"/>
                  <a:gd name="T69" fmla="*/ 0 h 910"/>
                  <a:gd name="T70" fmla="*/ 170 w 419"/>
                  <a:gd name="T71" fmla="*/ 0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9" h="910">
                    <a:moveTo>
                      <a:pt x="170" y="0"/>
                    </a:moveTo>
                    <a:lnTo>
                      <a:pt x="162" y="43"/>
                    </a:lnTo>
                    <a:lnTo>
                      <a:pt x="135" y="76"/>
                    </a:lnTo>
                    <a:lnTo>
                      <a:pt x="135" y="112"/>
                    </a:lnTo>
                    <a:lnTo>
                      <a:pt x="78" y="83"/>
                    </a:lnTo>
                    <a:lnTo>
                      <a:pt x="101" y="119"/>
                    </a:lnTo>
                    <a:lnTo>
                      <a:pt x="55" y="157"/>
                    </a:lnTo>
                    <a:lnTo>
                      <a:pt x="122" y="150"/>
                    </a:lnTo>
                    <a:lnTo>
                      <a:pt x="183" y="123"/>
                    </a:lnTo>
                    <a:lnTo>
                      <a:pt x="223" y="163"/>
                    </a:lnTo>
                    <a:lnTo>
                      <a:pt x="185" y="228"/>
                    </a:lnTo>
                    <a:lnTo>
                      <a:pt x="170" y="296"/>
                    </a:lnTo>
                    <a:lnTo>
                      <a:pt x="229" y="275"/>
                    </a:lnTo>
                    <a:lnTo>
                      <a:pt x="190" y="420"/>
                    </a:lnTo>
                    <a:lnTo>
                      <a:pt x="61" y="481"/>
                    </a:lnTo>
                    <a:lnTo>
                      <a:pt x="0" y="481"/>
                    </a:lnTo>
                    <a:lnTo>
                      <a:pt x="36" y="505"/>
                    </a:lnTo>
                    <a:lnTo>
                      <a:pt x="109" y="496"/>
                    </a:lnTo>
                    <a:lnTo>
                      <a:pt x="206" y="464"/>
                    </a:lnTo>
                    <a:lnTo>
                      <a:pt x="263" y="616"/>
                    </a:lnTo>
                    <a:lnTo>
                      <a:pt x="232" y="910"/>
                    </a:lnTo>
                    <a:lnTo>
                      <a:pt x="274" y="848"/>
                    </a:lnTo>
                    <a:lnTo>
                      <a:pt x="284" y="629"/>
                    </a:lnTo>
                    <a:lnTo>
                      <a:pt x="267" y="473"/>
                    </a:lnTo>
                    <a:lnTo>
                      <a:pt x="327" y="395"/>
                    </a:lnTo>
                    <a:lnTo>
                      <a:pt x="354" y="350"/>
                    </a:lnTo>
                    <a:lnTo>
                      <a:pt x="312" y="338"/>
                    </a:lnTo>
                    <a:lnTo>
                      <a:pt x="327" y="277"/>
                    </a:lnTo>
                    <a:lnTo>
                      <a:pt x="339" y="241"/>
                    </a:lnTo>
                    <a:lnTo>
                      <a:pt x="411" y="192"/>
                    </a:lnTo>
                    <a:lnTo>
                      <a:pt x="419" y="148"/>
                    </a:lnTo>
                    <a:lnTo>
                      <a:pt x="362" y="140"/>
                    </a:lnTo>
                    <a:lnTo>
                      <a:pt x="325" y="114"/>
                    </a:lnTo>
                    <a:lnTo>
                      <a:pt x="223" y="28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7" name="Freeform 31"/>
              <p:cNvSpPr>
                <a:spLocks/>
              </p:cNvSpPr>
              <p:nvPr/>
            </p:nvSpPr>
            <p:spPr bwMode="auto">
              <a:xfrm>
                <a:off x="3376" y="2033"/>
                <a:ext cx="43" cy="72"/>
              </a:xfrm>
              <a:custGeom>
                <a:avLst/>
                <a:gdLst>
                  <a:gd name="T0" fmla="*/ 41 w 85"/>
                  <a:gd name="T1" fmla="*/ 0 h 145"/>
                  <a:gd name="T2" fmla="*/ 41 w 85"/>
                  <a:gd name="T3" fmla="*/ 36 h 145"/>
                  <a:gd name="T4" fmla="*/ 24 w 85"/>
                  <a:gd name="T5" fmla="*/ 91 h 145"/>
                  <a:gd name="T6" fmla="*/ 0 w 85"/>
                  <a:gd name="T7" fmla="*/ 145 h 145"/>
                  <a:gd name="T8" fmla="*/ 79 w 85"/>
                  <a:gd name="T9" fmla="*/ 91 h 145"/>
                  <a:gd name="T10" fmla="*/ 85 w 85"/>
                  <a:gd name="T11" fmla="*/ 40 h 145"/>
                  <a:gd name="T12" fmla="*/ 41 w 85"/>
                  <a:gd name="T13" fmla="*/ 0 h 145"/>
                  <a:gd name="T14" fmla="*/ 41 w 85"/>
                  <a:gd name="T1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45">
                    <a:moveTo>
                      <a:pt x="41" y="0"/>
                    </a:moveTo>
                    <a:lnTo>
                      <a:pt x="41" y="36"/>
                    </a:lnTo>
                    <a:lnTo>
                      <a:pt x="24" y="91"/>
                    </a:lnTo>
                    <a:lnTo>
                      <a:pt x="0" y="145"/>
                    </a:lnTo>
                    <a:lnTo>
                      <a:pt x="79" y="91"/>
                    </a:lnTo>
                    <a:lnTo>
                      <a:pt x="85" y="4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8" name="Freeform 32"/>
              <p:cNvSpPr>
                <a:spLocks/>
              </p:cNvSpPr>
              <p:nvPr/>
            </p:nvSpPr>
            <p:spPr bwMode="auto">
              <a:xfrm>
                <a:off x="3381" y="2009"/>
                <a:ext cx="69" cy="26"/>
              </a:xfrm>
              <a:custGeom>
                <a:avLst/>
                <a:gdLst>
                  <a:gd name="T0" fmla="*/ 0 w 139"/>
                  <a:gd name="T1" fmla="*/ 32 h 53"/>
                  <a:gd name="T2" fmla="*/ 70 w 139"/>
                  <a:gd name="T3" fmla="*/ 21 h 53"/>
                  <a:gd name="T4" fmla="*/ 139 w 139"/>
                  <a:gd name="T5" fmla="*/ 53 h 53"/>
                  <a:gd name="T6" fmla="*/ 70 w 139"/>
                  <a:gd name="T7" fmla="*/ 0 h 53"/>
                  <a:gd name="T8" fmla="*/ 10 w 139"/>
                  <a:gd name="T9" fmla="*/ 2 h 53"/>
                  <a:gd name="T10" fmla="*/ 0 w 139"/>
                  <a:gd name="T11" fmla="*/ 32 h 53"/>
                  <a:gd name="T12" fmla="*/ 0 w 139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3">
                    <a:moveTo>
                      <a:pt x="0" y="32"/>
                    </a:moveTo>
                    <a:lnTo>
                      <a:pt x="70" y="21"/>
                    </a:lnTo>
                    <a:lnTo>
                      <a:pt x="139" y="53"/>
                    </a:lnTo>
                    <a:lnTo>
                      <a:pt x="70" y="0"/>
                    </a:lnTo>
                    <a:lnTo>
                      <a:pt x="1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9" name="Freeform 33"/>
              <p:cNvSpPr>
                <a:spLocks/>
              </p:cNvSpPr>
              <p:nvPr/>
            </p:nvSpPr>
            <p:spPr bwMode="auto">
              <a:xfrm>
                <a:off x="3390" y="2026"/>
                <a:ext cx="61" cy="55"/>
              </a:xfrm>
              <a:custGeom>
                <a:avLst/>
                <a:gdLst>
                  <a:gd name="T0" fmla="*/ 0 w 124"/>
                  <a:gd name="T1" fmla="*/ 0 h 110"/>
                  <a:gd name="T2" fmla="*/ 80 w 124"/>
                  <a:gd name="T3" fmla="*/ 32 h 110"/>
                  <a:gd name="T4" fmla="*/ 109 w 124"/>
                  <a:gd name="T5" fmla="*/ 61 h 110"/>
                  <a:gd name="T6" fmla="*/ 124 w 124"/>
                  <a:gd name="T7" fmla="*/ 93 h 110"/>
                  <a:gd name="T8" fmla="*/ 101 w 124"/>
                  <a:gd name="T9" fmla="*/ 85 h 110"/>
                  <a:gd name="T10" fmla="*/ 51 w 124"/>
                  <a:gd name="T11" fmla="*/ 110 h 110"/>
                  <a:gd name="T12" fmla="*/ 55 w 124"/>
                  <a:gd name="T13" fmla="*/ 87 h 110"/>
                  <a:gd name="T14" fmla="*/ 82 w 124"/>
                  <a:gd name="T15" fmla="*/ 66 h 110"/>
                  <a:gd name="T16" fmla="*/ 12 w 124"/>
                  <a:gd name="T17" fmla="*/ 55 h 110"/>
                  <a:gd name="T18" fmla="*/ 34 w 124"/>
                  <a:gd name="T19" fmla="*/ 34 h 110"/>
                  <a:gd name="T20" fmla="*/ 0 w 124"/>
                  <a:gd name="T21" fmla="*/ 0 h 110"/>
                  <a:gd name="T22" fmla="*/ 0 w 124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10">
                    <a:moveTo>
                      <a:pt x="0" y="0"/>
                    </a:moveTo>
                    <a:lnTo>
                      <a:pt x="80" y="32"/>
                    </a:lnTo>
                    <a:lnTo>
                      <a:pt x="109" y="61"/>
                    </a:lnTo>
                    <a:lnTo>
                      <a:pt x="124" y="93"/>
                    </a:lnTo>
                    <a:lnTo>
                      <a:pt x="101" y="85"/>
                    </a:lnTo>
                    <a:lnTo>
                      <a:pt x="51" y="110"/>
                    </a:lnTo>
                    <a:lnTo>
                      <a:pt x="55" y="87"/>
                    </a:lnTo>
                    <a:lnTo>
                      <a:pt x="82" y="66"/>
                    </a:lnTo>
                    <a:lnTo>
                      <a:pt x="12" y="55"/>
                    </a:lnTo>
                    <a:lnTo>
                      <a:pt x="34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0" name="Freeform 34"/>
              <p:cNvSpPr>
                <a:spLocks/>
              </p:cNvSpPr>
              <p:nvPr/>
            </p:nvSpPr>
            <p:spPr bwMode="auto">
              <a:xfrm>
                <a:off x="3415" y="2054"/>
                <a:ext cx="9" cy="16"/>
              </a:xfrm>
              <a:custGeom>
                <a:avLst/>
                <a:gdLst>
                  <a:gd name="T0" fmla="*/ 0 w 18"/>
                  <a:gd name="T1" fmla="*/ 0 h 32"/>
                  <a:gd name="T2" fmla="*/ 4 w 18"/>
                  <a:gd name="T3" fmla="*/ 32 h 32"/>
                  <a:gd name="T4" fmla="*/ 18 w 18"/>
                  <a:gd name="T5" fmla="*/ 32 h 32"/>
                  <a:gd name="T6" fmla="*/ 8 w 18"/>
                  <a:gd name="T7" fmla="*/ 2 h 32"/>
                  <a:gd name="T8" fmla="*/ 0 w 18"/>
                  <a:gd name="T9" fmla="*/ 0 h 32"/>
                  <a:gd name="T10" fmla="*/ 0 w 18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2">
                    <a:moveTo>
                      <a:pt x="0" y="0"/>
                    </a:moveTo>
                    <a:lnTo>
                      <a:pt x="4" y="32"/>
                    </a:lnTo>
                    <a:lnTo>
                      <a:pt x="18" y="3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1" name="Freeform 35"/>
              <p:cNvSpPr>
                <a:spLocks/>
              </p:cNvSpPr>
              <p:nvPr/>
            </p:nvSpPr>
            <p:spPr bwMode="auto">
              <a:xfrm>
                <a:off x="3338" y="2028"/>
                <a:ext cx="50" cy="110"/>
              </a:xfrm>
              <a:custGeom>
                <a:avLst/>
                <a:gdLst>
                  <a:gd name="T0" fmla="*/ 84 w 99"/>
                  <a:gd name="T1" fmla="*/ 0 h 220"/>
                  <a:gd name="T2" fmla="*/ 82 w 99"/>
                  <a:gd name="T3" fmla="*/ 32 h 220"/>
                  <a:gd name="T4" fmla="*/ 0 w 99"/>
                  <a:gd name="T5" fmla="*/ 190 h 220"/>
                  <a:gd name="T6" fmla="*/ 27 w 99"/>
                  <a:gd name="T7" fmla="*/ 220 h 220"/>
                  <a:gd name="T8" fmla="*/ 71 w 99"/>
                  <a:gd name="T9" fmla="*/ 216 h 220"/>
                  <a:gd name="T10" fmla="*/ 97 w 99"/>
                  <a:gd name="T11" fmla="*/ 218 h 220"/>
                  <a:gd name="T12" fmla="*/ 80 w 99"/>
                  <a:gd name="T13" fmla="*/ 199 h 220"/>
                  <a:gd name="T14" fmla="*/ 40 w 99"/>
                  <a:gd name="T15" fmla="*/ 205 h 220"/>
                  <a:gd name="T16" fmla="*/ 19 w 99"/>
                  <a:gd name="T17" fmla="*/ 192 h 220"/>
                  <a:gd name="T18" fmla="*/ 99 w 99"/>
                  <a:gd name="T19" fmla="*/ 24 h 220"/>
                  <a:gd name="T20" fmla="*/ 84 w 99"/>
                  <a:gd name="T21" fmla="*/ 0 h 220"/>
                  <a:gd name="T22" fmla="*/ 84 w 99"/>
                  <a:gd name="T2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220">
                    <a:moveTo>
                      <a:pt x="84" y="0"/>
                    </a:moveTo>
                    <a:lnTo>
                      <a:pt x="82" y="32"/>
                    </a:lnTo>
                    <a:lnTo>
                      <a:pt x="0" y="190"/>
                    </a:lnTo>
                    <a:lnTo>
                      <a:pt x="27" y="220"/>
                    </a:lnTo>
                    <a:lnTo>
                      <a:pt x="71" y="216"/>
                    </a:lnTo>
                    <a:lnTo>
                      <a:pt x="97" y="218"/>
                    </a:lnTo>
                    <a:lnTo>
                      <a:pt x="80" y="199"/>
                    </a:lnTo>
                    <a:lnTo>
                      <a:pt x="40" y="205"/>
                    </a:lnTo>
                    <a:lnTo>
                      <a:pt x="19" y="192"/>
                    </a:lnTo>
                    <a:lnTo>
                      <a:pt x="99" y="24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2" name="Freeform 36"/>
              <p:cNvSpPr>
                <a:spLocks/>
              </p:cNvSpPr>
              <p:nvPr/>
            </p:nvSpPr>
            <p:spPr bwMode="auto">
              <a:xfrm>
                <a:off x="3363" y="2135"/>
                <a:ext cx="176" cy="121"/>
              </a:xfrm>
              <a:custGeom>
                <a:avLst/>
                <a:gdLst>
                  <a:gd name="T0" fmla="*/ 6 w 352"/>
                  <a:gd name="T1" fmla="*/ 0 h 241"/>
                  <a:gd name="T2" fmla="*/ 0 w 352"/>
                  <a:gd name="T3" fmla="*/ 53 h 241"/>
                  <a:gd name="T4" fmla="*/ 23 w 352"/>
                  <a:gd name="T5" fmla="*/ 76 h 241"/>
                  <a:gd name="T6" fmla="*/ 11 w 352"/>
                  <a:gd name="T7" fmla="*/ 95 h 241"/>
                  <a:gd name="T8" fmla="*/ 40 w 352"/>
                  <a:gd name="T9" fmla="*/ 144 h 241"/>
                  <a:gd name="T10" fmla="*/ 34 w 352"/>
                  <a:gd name="T11" fmla="*/ 199 h 241"/>
                  <a:gd name="T12" fmla="*/ 74 w 352"/>
                  <a:gd name="T13" fmla="*/ 241 h 241"/>
                  <a:gd name="T14" fmla="*/ 165 w 352"/>
                  <a:gd name="T15" fmla="*/ 235 h 241"/>
                  <a:gd name="T16" fmla="*/ 352 w 352"/>
                  <a:gd name="T17" fmla="*/ 150 h 241"/>
                  <a:gd name="T18" fmla="*/ 129 w 352"/>
                  <a:gd name="T19" fmla="*/ 224 h 241"/>
                  <a:gd name="T20" fmla="*/ 85 w 352"/>
                  <a:gd name="T21" fmla="*/ 224 h 241"/>
                  <a:gd name="T22" fmla="*/ 55 w 352"/>
                  <a:gd name="T23" fmla="*/ 205 h 241"/>
                  <a:gd name="T24" fmla="*/ 59 w 352"/>
                  <a:gd name="T25" fmla="*/ 148 h 241"/>
                  <a:gd name="T26" fmla="*/ 38 w 352"/>
                  <a:gd name="T27" fmla="*/ 114 h 241"/>
                  <a:gd name="T28" fmla="*/ 80 w 352"/>
                  <a:gd name="T29" fmla="*/ 83 h 241"/>
                  <a:gd name="T30" fmla="*/ 17 w 352"/>
                  <a:gd name="T31" fmla="*/ 47 h 241"/>
                  <a:gd name="T32" fmla="*/ 6 w 352"/>
                  <a:gd name="T33" fmla="*/ 0 h 241"/>
                  <a:gd name="T34" fmla="*/ 6 w 352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2" h="241">
                    <a:moveTo>
                      <a:pt x="6" y="0"/>
                    </a:moveTo>
                    <a:lnTo>
                      <a:pt x="0" y="53"/>
                    </a:lnTo>
                    <a:lnTo>
                      <a:pt x="23" y="76"/>
                    </a:lnTo>
                    <a:lnTo>
                      <a:pt x="11" y="95"/>
                    </a:lnTo>
                    <a:lnTo>
                      <a:pt x="40" y="144"/>
                    </a:lnTo>
                    <a:lnTo>
                      <a:pt x="34" y="199"/>
                    </a:lnTo>
                    <a:lnTo>
                      <a:pt x="74" y="241"/>
                    </a:lnTo>
                    <a:lnTo>
                      <a:pt x="165" y="235"/>
                    </a:lnTo>
                    <a:lnTo>
                      <a:pt x="352" y="150"/>
                    </a:lnTo>
                    <a:lnTo>
                      <a:pt x="129" y="224"/>
                    </a:lnTo>
                    <a:lnTo>
                      <a:pt x="85" y="224"/>
                    </a:lnTo>
                    <a:lnTo>
                      <a:pt x="55" y="205"/>
                    </a:lnTo>
                    <a:lnTo>
                      <a:pt x="59" y="148"/>
                    </a:lnTo>
                    <a:lnTo>
                      <a:pt x="38" y="114"/>
                    </a:lnTo>
                    <a:lnTo>
                      <a:pt x="80" y="83"/>
                    </a:lnTo>
                    <a:lnTo>
                      <a:pt x="17" y="4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3" name="Freeform 37"/>
              <p:cNvSpPr>
                <a:spLocks/>
              </p:cNvSpPr>
              <p:nvPr/>
            </p:nvSpPr>
            <p:spPr bwMode="auto">
              <a:xfrm>
                <a:off x="3297" y="1936"/>
                <a:ext cx="94" cy="98"/>
              </a:xfrm>
              <a:custGeom>
                <a:avLst/>
                <a:gdLst>
                  <a:gd name="T0" fmla="*/ 5 w 186"/>
                  <a:gd name="T1" fmla="*/ 0 h 198"/>
                  <a:gd name="T2" fmla="*/ 0 w 186"/>
                  <a:gd name="T3" fmla="*/ 95 h 198"/>
                  <a:gd name="T4" fmla="*/ 68 w 186"/>
                  <a:gd name="T5" fmla="*/ 185 h 198"/>
                  <a:gd name="T6" fmla="*/ 125 w 186"/>
                  <a:gd name="T7" fmla="*/ 198 h 198"/>
                  <a:gd name="T8" fmla="*/ 116 w 186"/>
                  <a:gd name="T9" fmla="*/ 135 h 198"/>
                  <a:gd name="T10" fmla="*/ 171 w 186"/>
                  <a:gd name="T11" fmla="*/ 181 h 198"/>
                  <a:gd name="T12" fmla="*/ 186 w 186"/>
                  <a:gd name="T13" fmla="*/ 154 h 198"/>
                  <a:gd name="T14" fmla="*/ 102 w 186"/>
                  <a:gd name="T15" fmla="*/ 97 h 198"/>
                  <a:gd name="T16" fmla="*/ 102 w 186"/>
                  <a:gd name="T17" fmla="*/ 154 h 198"/>
                  <a:gd name="T18" fmla="*/ 57 w 186"/>
                  <a:gd name="T19" fmla="*/ 135 h 198"/>
                  <a:gd name="T20" fmla="*/ 5 w 186"/>
                  <a:gd name="T21" fmla="*/ 0 h 198"/>
                  <a:gd name="T22" fmla="*/ 5 w 186"/>
                  <a:gd name="T2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198">
                    <a:moveTo>
                      <a:pt x="5" y="0"/>
                    </a:moveTo>
                    <a:lnTo>
                      <a:pt x="0" y="95"/>
                    </a:lnTo>
                    <a:lnTo>
                      <a:pt x="68" y="185"/>
                    </a:lnTo>
                    <a:lnTo>
                      <a:pt x="125" y="198"/>
                    </a:lnTo>
                    <a:lnTo>
                      <a:pt x="116" y="135"/>
                    </a:lnTo>
                    <a:lnTo>
                      <a:pt x="171" y="181"/>
                    </a:lnTo>
                    <a:lnTo>
                      <a:pt x="186" y="154"/>
                    </a:lnTo>
                    <a:lnTo>
                      <a:pt x="102" y="97"/>
                    </a:lnTo>
                    <a:lnTo>
                      <a:pt x="102" y="154"/>
                    </a:lnTo>
                    <a:lnTo>
                      <a:pt x="57" y="13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4" name="Freeform 38"/>
              <p:cNvSpPr>
                <a:spLocks/>
              </p:cNvSpPr>
              <p:nvPr/>
            </p:nvSpPr>
            <p:spPr bwMode="auto">
              <a:xfrm>
                <a:off x="3429" y="1989"/>
                <a:ext cx="454" cy="358"/>
              </a:xfrm>
              <a:custGeom>
                <a:avLst/>
                <a:gdLst>
                  <a:gd name="T0" fmla="*/ 0 w 909"/>
                  <a:gd name="T1" fmla="*/ 2 h 717"/>
                  <a:gd name="T2" fmla="*/ 84 w 909"/>
                  <a:gd name="T3" fmla="*/ 72 h 717"/>
                  <a:gd name="T4" fmla="*/ 89 w 909"/>
                  <a:gd name="T5" fmla="*/ 19 h 717"/>
                  <a:gd name="T6" fmla="*/ 147 w 909"/>
                  <a:gd name="T7" fmla="*/ 59 h 717"/>
                  <a:gd name="T8" fmla="*/ 181 w 909"/>
                  <a:gd name="T9" fmla="*/ 146 h 717"/>
                  <a:gd name="T10" fmla="*/ 226 w 909"/>
                  <a:gd name="T11" fmla="*/ 163 h 717"/>
                  <a:gd name="T12" fmla="*/ 293 w 909"/>
                  <a:gd name="T13" fmla="*/ 101 h 717"/>
                  <a:gd name="T14" fmla="*/ 367 w 909"/>
                  <a:gd name="T15" fmla="*/ 140 h 717"/>
                  <a:gd name="T16" fmla="*/ 354 w 909"/>
                  <a:gd name="T17" fmla="*/ 306 h 717"/>
                  <a:gd name="T18" fmla="*/ 321 w 909"/>
                  <a:gd name="T19" fmla="*/ 315 h 717"/>
                  <a:gd name="T20" fmla="*/ 306 w 909"/>
                  <a:gd name="T21" fmla="*/ 275 h 717"/>
                  <a:gd name="T22" fmla="*/ 278 w 909"/>
                  <a:gd name="T23" fmla="*/ 275 h 717"/>
                  <a:gd name="T24" fmla="*/ 306 w 909"/>
                  <a:gd name="T25" fmla="*/ 310 h 717"/>
                  <a:gd name="T26" fmla="*/ 301 w 909"/>
                  <a:gd name="T27" fmla="*/ 344 h 717"/>
                  <a:gd name="T28" fmla="*/ 264 w 909"/>
                  <a:gd name="T29" fmla="*/ 355 h 717"/>
                  <a:gd name="T30" fmla="*/ 253 w 909"/>
                  <a:gd name="T31" fmla="*/ 317 h 717"/>
                  <a:gd name="T32" fmla="*/ 259 w 909"/>
                  <a:gd name="T33" fmla="*/ 281 h 717"/>
                  <a:gd name="T34" fmla="*/ 242 w 909"/>
                  <a:gd name="T35" fmla="*/ 312 h 717"/>
                  <a:gd name="T36" fmla="*/ 224 w 909"/>
                  <a:gd name="T37" fmla="*/ 369 h 717"/>
                  <a:gd name="T38" fmla="*/ 289 w 909"/>
                  <a:gd name="T39" fmla="*/ 390 h 717"/>
                  <a:gd name="T40" fmla="*/ 304 w 909"/>
                  <a:gd name="T41" fmla="*/ 534 h 717"/>
                  <a:gd name="T42" fmla="*/ 282 w 909"/>
                  <a:gd name="T43" fmla="*/ 633 h 717"/>
                  <a:gd name="T44" fmla="*/ 221 w 909"/>
                  <a:gd name="T45" fmla="*/ 684 h 717"/>
                  <a:gd name="T46" fmla="*/ 283 w 909"/>
                  <a:gd name="T47" fmla="*/ 717 h 717"/>
                  <a:gd name="T48" fmla="*/ 403 w 909"/>
                  <a:gd name="T49" fmla="*/ 717 h 717"/>
                  <a:gd name="T50" fmla="*/ 487 w 909"/>
                  <a:gd name="T51" fmla="*/ 661 h 717"/>
                  <a:gd name="T52" fmla="*/ 628 w 909"/>
                  <a:gd name="T53" fmla="*/ 620 h 717"/>
                  <a:gd name="T54" fmla="*/ 679 w 909"/>
                  <a:gd name="T55" fmla="*/ 540 h 717"/>
                  <a:gd name="T56" fmla="*/ 757 w 909"/>
                  <a:gd name="T57" fmla="*/ 504 h 717"/>
                  <a:gd name="T58" fmla="*/ 909 w 909"/>
                  <a:gd name="T59" fmla="*/ 631 h 717"/>
                  <a:gd name="T60" fmla="*/ 797 w 909"/>
                  <a:gd name="T61" fmla="*/ 481 h 717"/>
                  <a:gd name="T62" fmla="*/ 694 w 909"/>
                  <a:gd name="T63" fmla="*/ 418 h 717"/>
                  <a:gd name="T64" fmla="*/ 719 w 909"/>
                  <a:gd name="T65" fmla="*/ 479 h 717"/>
                  <a:gd name="T66" fmla="*/ 645 w 909"/>
                  <a:gd name="T67" fmla="*/ 536 h 717"/>
                  <a:gd name="T68" fmla="*/ 609 w 909"/>
                  <a:gd name="T69" fmla="*/ 578 h 717"/>
                  <a:gd name="T70" fmla="*/ 561 w 909"/>
                  <a:gd name="T71" fmla="*/ 589 h 717"/>
                  <a:gd name="T72" fmla="*/ 538 w 909"/>
                  <a:gd name="T73" fmla="*/ 504 h 717"/>
                  <a:gd name="T74" fmla="*/ 491 w 909"/>
                  <a:gd name="T75" fmla="*/ 418 h 717"/>
                  <a:gd name="T76" fmla="*/ 508 w 909"/>
                  <a:gd name="T77" fmla="*/ 519 h 717"/>
                  <a:gd name="T78" fmla="*/ 496 w 909"/>
                  <a:gd name="T79" fmla="*/ 593 h 717"/>
                  <a:gd name="T80" fmla="*/ 434 w 909"/>
                  <a:gd name="T81" fmla="*/ 673 h 717"/>
                  <a:gd name="T82" fmla="*/ 375 w 909"/>
                  <a:gd name="T83" fmla="*/ 688 h 717"/>
                  <a:gd name="T84" fmla="*/ 378 w 909"/>
                  <a:gd name="T85" fmla="*/ 582 h 717"/>
                  <a:gd name="T86" fmla="*/ 339 w 909"/>
                  <a:gd name="T87" fmla="*/ 656 h 717"/>
                  <a:gd name="T88" fmla="*/ 310 w 909"/>
                  <a:gd name="T89" fmla="*/ 677 h 717"/>
                  <a:gd name="T90" fmla="*/ 333 w 909"/>
                  <a:gd name="T91" fmla="*/ 566 h 717"/>
                  <a:gd name="T92" fmla="*/ 394 w 909"/>
                  <a:gd name="T93" fmla="*/ 340 h 717"/>
                  <a:gd name="T94" fmla="*/ 399 w 909"/>
                  <a:gd name="T95" fmla="*/ 256 h 717"/>
                  <a:gd name="T96" fmla="*/ 439 w 909"/>
                  <a:gd name="T97" fmla="*/ 289 h 717"/>
                  <a:gd name="T98" fmla="*/ 356 w 909"/>
                  <a:gd name="T99" fmla="*/ 91 h 717"/>
                  <a:gd name="T100" fmla="*/ 253 w 909"/>
                  <a:gd name="T101" fmla="*/ 74 h 717"/>
                  <a:gd name="T102" fmla="*/ 190 w 909"/>
                  <a:gd name="T103" fmla="*/ 42 h 717"/>
                  <a:gd name="T104" fmla="*/ 232 w 909"/>
                  <a:gd name="T105" fmla="*/ 114 h 717"/>
                  <a:gd name="T106" fmla="*/ 186 w 909"/>
                  <a:gd name="T107" fmla="*/ 78 h 717"/>
                  <a:gd name="T108" fmla="*/ 101 w 909"/>
                  <a:gd name="T109" fmla="*/ 0 h 717"/>
                  <a:gd name="T110" fmla="*/ 57 w 909"/>
                  <a:gd name="T111" fmla="*/ 17 h 717"/>
                  <a:gd name="T112" fmla="*/ 0 w 909"/>
                  <a:gd name="T113" fmla="*/ 2 h 717"/>
                  <a:gd name="T114" fmla="*/ 0 w 909"/>
                  <a:gd name="T115" fmla="*/ 2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717">
                    <a:moveTo>
                      <a:pt x="0" y="2"/>
                    </a:moveTo>
                    <a:lnTo>
                      <a:pt x="84" y="72"/>
                    </a:lnTo>
                    <a:lnTo>
                      <a:pt x="89" y="19"/>
                    </a:lnTo>
                    <a:lnTo>
                      <a:pt x="147" y="59"/>
                    </a:lnTo>
                    <a:lnTo>
                      <a:pt x="181" y="146"/>
                    </a:lnTo>
                    <a:lnTo>
                      <a:pt x="226" y="163"/>
                    </a:lnTo>
                    <a:lnTo>
                      <a:pt x="293" y="101"/>
                    </a:lnTo>
                    <a:lnTo>
                      <a:pt x="367" y="140"/>
                    </a:lnTo>
                    <a:lnTo>
                      <a:pt x="354" y="306"/>
                    </a:lnTo>
                    <a:lnTo>
                      <a:pt x="321" y="315"/>
                    </a:lnTo>
                    <a:lnTo>
                      <a:pt x="306" y="275"/>
                    </a:lnTo>
                    <a:lnTo>
                      <a:pt x="278" y="275"/>
                    </a:lnTo>
                    <a:lnTo>
                      <a:pt x="306" y="310"/>
                    </a:lnTo>
                    <a:lnTo>
                      <a:pt x="301" y="344"/>
                    </a:lnTo>
                    <a:lnTo>
                      <a:pt x="264" y="355"/>
                    </a:lnTo>
                    <a:lnTo>
                      <a:pt x="253" y="317"/>
                    </a:lnTo>
                    <a:lnTo>
                      <a:pt x="259" y="281"/>
                    </a:lnTo>
                    <a:lnTo>
                      <a:pt x="242" y="312"/>
                    </a:lnTo>
                    <a:lnTo>
                      <a:pt x="224" y="369"/>
                    </a:lnTo>
                    <a:lnTo>
                      <a:pt x="289" y="390"/>
                    </a:lnTo>
                    <a:lnTo>
                      <a:pt x="304" y="534"/>
                    </a:lnTo>
                    <a:lnTo>
                      <a:pt x="282" y="633"/>
                    </a:lnTo>
                    <a:lnTo>
                      <a:pt x="221" y="684"/>
                    </a:lnTo>
                    <a:lnTo>
                      <a:pt x="283" y="717"/>
                    </a:lnTo>
                    <a:lnTo>
                      <a:pt x="403" y="717"/>
                    </a:lnTo>
                    <a:lnTo>
                      <a:pt x="487" y="661"/>
                    </a:lnTo>
                    <a:lnTo>
                      <a:pt x="628" y="620"/>
                    </a:lnTo>
                    <a:lnTo>
                      <a:pt x="679" y="540"/>
                    </a:lnTo>
                    <a:lnTo>
                      <a:pt x="757" y="504"/>
                    </a:lnTo>
                    <a:lnTo>
                      <a:pt x="909" y="631"/>
                    </a:lnTo>
                    <a:lnTo>
                      <a:pt x="797" y="481"/>
                    </a:lnTo>
                    <a:lnTo>
                      <a:pt x="694" y="418"/>
                    </a:lnTo>
                    <a:lnTo>
                      <a:pt x="719" y="479"/>
                    </a:lnTo>
                    <a:lnTo>
                      <a:pt x="645" y="536"/>
                    </a:lnTo>
                    <a:lnTo>
                      <a:pt x="609" y="578"/>
                    </a:lnTo>
                    <a:lnTo>
                      <a:pt x="561" y="589"/>
                    </a:lnTo>
                    <a:lnTo>
                      <a:pt x="538" y="504"/>
                    </a:lnTo>
                    <a:lnTo>
                      <a:pt x="491" y="418"/>
                    </a:lnTo>
                    <a:lnTo>
                      <a:pt x="508" y="519"/>
                    </a:lnTo>
                    <a:lnTo>
                      <a:pt x="496" y="593"/>
                    </a:lnTo>
                    <a:lnTo>
                      <a:pt x="434" y="673"/>
                    </a:lnTo>
                    <a:lnTo>
                      <a:pt x="375" y="688"/>
                    </a:lnTo>
                    <a:lnTo>
                      <a:pt x="378" y="582"/>
                    </a:lnTo>
                    <a:lnTo>
                      <a:pt x="339" y="656"/>
                    </a:lnTo>
                    <a:lnTo>
                      <a:pt x="310" y="677"/>
                    </a:lnTo>
                    <a:lnTo>
                      <a:pt x="333" y="566"/>
                    </a:lnTo>
                    <a:lnTo>
                      <a:pt x="394" y="340"/>
                    </a:lnTo>
                    <a:lnTo>
                      <a:pt x="399" y="256"/>
                    </a:lnTo>
                    <a:lnTo>
                      <a:pt x="439" y="289"/>
                    </a:lnTo>
                    <a:lnTo>
                      <a:pt x="356" y="91"/>
                    </a:lnTo>
                    <a:lnTo>
                      <a:pt x="253" y="74"/>
                    </a:lnTo>
                    <a:lnTo>
                      <a:pt x="190" y="42"/>
                    </a:lnTo>
                    <a:lnTo>
                      <a:pt x="232" y="114"/>
                    </a:lnTo>
                    <a:lnTo>
                      <a:pt x="186" y="78"/>
                    </a:lnTo>
                    <a:lnTo>
                      <a:pt x="101" y="0"/>
                    </a:lnTo>
                    <a:lnTo>
                      <a:pt x="57" y="1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5" name="Freeform 39"/>
              <p:cNvSpPr>
                <a:spLocks/>
              </p:cNvSpPr>
              <p:nvPr/>
            </p:nvSpPr>
            <p:spPr bwMode="auto">
              <a:xfrm>
                <a:off x="3552" y="2051"/>
                <a:ext cx="53" cy="71"/>
              </a:xfrm>
              <a:custGeom>
                <a:avLst/>
                <a:gdLst>
                  <a:gd name="T0" fmla="*/ 6 w 107"/>
                  <a:gd name="T1" fmla="*/ 14 h 143"/>
                  <a:gd name="T2" fmla="*/ 35 w 107"/>
                  <a:gd name="T3" fmla="*/ 31 h 143"/>
                  <a:gd name="T4" fmla="*/ 80 w 107"/>
                  <a:gd name="T5" fmla="*/ 0 h 143"/>
                  <a:gd name="T6" fmla="*/ 107 w 107"/>
                  <a:gd name="T7" fmla="*/ 31 h 143"/>
                  <a:gd name="T8" fmla="*/ 76 w 107"/>
                  <a:gd name="T9" fmla="*/ 143 h 143"/>
                  <a:gd name="T10" fmla="*/ 84 w 107"/>
                  <a:gd name="T11" fmla="*/ 57 h 143"/>
                  <a:gd name="T12" fmla="*/ 48 w 107"/>
                  <a:gd name="T13" fmla="*/ 54 h 143"/>
                  <a:gd name="T14" fmla="*/ 63 w 107"/>
                  <a:gd name="T15" fmla="*/ 92 h 143"/>
                  <a:gd name="T16" fmla="*/ 19 w 107"/>
                  <a:gd name="T17" fmla="*/ 130 h 143"/>
                  <a:gd name="T18" fmla="*/ 6 w 107"/>
                  <a:gd name="T19" fmla="*/ 103 h 143"/>
                  <a:gd name="T20" fmla="*/ 19 w 107"/>
                  <a:gd name="T21" fmla="*/ 65 h 143"/>
                  <a:gd name="T22" fmla="*/ 0 w 107"/>
                  <a:gd name="T23" fmla="*/ 36 h 143"/>
                  <a:gd name="T24" fmla="*/ 6 w 107"/>
                  <a:gd name="T25" fmla="*/ 14 h 143"/>
                  <a:gd name="T26" fmla="*/ 6 w 107"/>
                  <a:gd name="T27" fmla="*/ 1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" h="143">
                    <a:moveTo>
                      <a:pt x="6" y="14"/>
                    </a:moveTo>
                    <a:lnTo>
                      <a:pt x="35" y="31"/>
                    </a:lnTo>
                    <a:lnTo>
                      <a:pt x="80" y="0"/>
                    </a:lnTo>
                    <a:lnTo>
                      <a:pt x="107" y="31"/>
                    </a:lnTo>
                    <a:lnTo>
                      <a:pt x="76" y="143"/>
                    </a:lnTo>
                    <a:lnTo>
                      <a:pt x="84" y="57"/>
                    </a:lnTo>
                    <a:lnTo>
                      <a:pt x="48" y="54"/>
                    </a:lnTo>
                    <a:lnTo>
                      <a:pt x="63" y="92"/>
                    </a:lnTo>
                    <a:lnTo>
                      <a:pt x="19" y="130"/>
                    </a:lnTo>
                    <a:lnTo>
                      <a:pt x="6" y="103"/>
                    </a:lnTo>
                    <a:lnTo>
                      <a:pt x="19" y="65"/>
                    </a:lnTo>
                    <a:lnTo>
                      <a:pt x="0" y="3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6" name="Freeform 40"/>
              <p:cNvSpPr>
                <a:spLocks/>
              </p:cNvSpPr>
              <p:nvPr/>
            </p:nvSpPr>
            <p:spPr bwMode="auto">
              <a:xfrm>
                <a:off x="3301" y="1800"/>
                <a:ext cx="572" cy="493"/>
              </a:xfrm>
              <a:custGeom>
                <a:avLst/>
                <a:gdLst>
                  <a:gd name="T0" fmla="*/ 0 w 1143"/>
                  <a:gd name="T1" fmla="*/ 236 h 987"/>
                  <a:gd name="T2" fmla="*/ 35 w 1143"/>
                  <a:gd name="T3" fmla="*/ 181 h 987"/>
                  <a:gd name="T4" fmla="*/ 192 w 1143"/>
                  <a:gd name="T5" fmla="*/ 69 h 987"/>
                  <a:gd name="T6" fmla="*/ 346 w 1143"/>
                  <a:gd name="T7" fmla="*/ 48 h 987"/>
                  <a:gd name="T8" fmla="*/ 453 w 1143"/>
                  <a:gd name="T9" fmla="*/ 137 h 987"/>
                  <a:gd name="T10" fmla="*/ 569 w 1143"/>
                  <a:gd name="T11" fmla="*/ 314 h 987"/>
                  <a:gd name="T12" fmla="*/ 468 w 1143"/>
                  <a:gd name="T13" fmla="*/ 124 h 987"/>
                  <a:gd name="T14" fmla="*/ 392 w 1143"/>
                  <a:gd name="T15" fmla="*/ 48 h 987"/>
                  <a:gd name="T16" fmla="*/ 479 w 1143"/>
                  <a:gd name="T17" fmla="*/ 36 h 987"/>
                  <a:gd name="T18" fmla="*/ 527 w 1143"/>
                  <a:gd name="T19" fmla="*/ 124 h 987"/>
                  <a:gd name="T20" fmla="*/ 542 w 1143"/>
                  <a:gd name="T21" fmla="*/ 183 h 987"/>
                  <a:gd name="T22" fmla="*/ 542 w 1143"/>
                  <a:gd name="T23" fmla="*/ 86 h 987"/>
                  <a:gd name="T24" fmla="*/ 521 w 1143"/>
                  <a:gd name="T25" fmla="*/ 36 h 987"/>
                  <a:gd name="T26" fmla="*/ 706 w 1143"/>
                  <a:gd name="T27" fmla="*/ 74 h 987"/>
                  <a:gd name="T28" fmla="*/ 845 w 1143"/>
                  <a:gd name="T29" fmla="*/ 189 h 987"/>
                  <a:gd name="T30" fmla="*/ 883 w 1143"/>
                  <a:gd name="T31" fmla="*/ 481 h 987"/>
                  <a:gd name="T32" fmla="*/ 968 w 1143"/>
                  <a:gd name="T33" fmla="*/ 685 h 987"/>
                  <a:gd name="T34" fmla="*/ 1103 w 1143"/>
                  <a:gd name="T35" fmla="*/ 835 h 987"/>
                  <a:gd name="T36" fmla="*/ 1105 w 1143"/>
                  <a:gd name="T37" fmla="*/ 949 h 987"/>
                  <a:gd name="T38" fmla="*/ 1143 w 1143"/>
                  <a:gd name="T39" fmla="*/ 987 h 987"/>
                  <a:gd name="T40" fmla="*/ 1113 w 1143"/>
                  <a:gd name="T41" fmla="*/ 803 h 987"/>
                  <a:gd name="T42" fmla="*/ 1019 w 1143"/>
                  <a:gd name="T43" fmla="*/ 700 h 987"/>
                  <a:gd name="T44" fmla="*/ 938 w 1143"/>
                  <a:gd name="T45" fmla="*/ 542 h 987"/>
                  <a:gd name="T46" fmla="*/ 898 w 1143"/>
                  <a:gd name="T47" fmla="*/ 344 h 987"/>
                  <a:gd name="T48" fmla="*/ 875 w 1143"/>
                  <a:gd name="T49" fmla="*/ 181 h 987"/>
                  <a:gd name="T50" fmla="*/ 751 w 1143"/>
                  <a:gd name="T51" fmla="*/ 52 h 987"/>
                  <a:gd name="T52" fmla="*/ 508 w 1143"/>
                  <a:gd name="T53" fmla="*/ 0 h 987"/>
                  <a:gd name="T54" fmla="*/ 187 w 1143"/>
                  <a:gd name="T55" fmla="*/ 42 h 987"/>
                  <a:gd name="T56" fmla="*/ 27 w 1143"/>
                  <a:gd name="T57" fmla="*/ 149 h 987"/>
                  <a:gd name="T58" fmla="*/ 0 w 1143"/>
                  <a:gd name="T59" fmla="*/ 236 h 987"/>
                  <a:gd name="T60" fmla="*/ 0 w 1143"/>
                  <a:gd name="T61" fmla="*/ 23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43" h="987">
                    <a:moveTo>
                      <a:pt x="0" y="236"/>
                    </a:moveTo>
                    <a:lnTo>
                      <a:pt x="35" y="181"/>
                    </a:lnTo>
                    <a:lnTo>
                      <a:pt x="192" y="69"/>
                    </a:lnTo>
                    <a:lnTo>
                      <a:pt x="346" y="48"/>
                    </a:lnTo>
                    <a:lnTo>
                      <a:pt x="453" y="137"/>
                    </a:lnTo>
                    <a:lnTo>
                      <a:pt x="569" y="314"/>
                    </a:lnTo>
                    <a:lnTo>
                      <a:pt x="468" y="124"/>
                    </a:lnTo>
                    <a:lnTo>
                      <a:pt x="392" y="48"/>
                    </a:lnTo>
                    <a:lnTo>
                      <a:pt x="479" y="36"/>
                    </a:lnTo>
                    <a:lnTo>
                      <a:pt x="527" y="124"/>
                    </a:lnTo>
                    <a:lnTo>
                      <a:pt x="542" y="183"/>
                    </a:lnTo>
                    <a:lnTo>
                      <a:pt x="542" y="86"/>
                    </a:lnTo>
                    <a:lnTo>
                      <a:pt x="521" y="36"/>
                    </a:lnTo>
                    <a:lnTo>
                      <a:pt x="706" y="74"/>
                    </a:lnTo>
                    <a:lnTo>
                      <a:pt x="845" y="189"/>
                    </a:lnTo>
                    <a:lnTo>
                      <a:pt x="883" y="481"/>
                    </a:lnTo>
                    <a:lnTo>
                      <a:pt x="968" y="685"/>
                    </a:lnTo>
                    <a:lnTo>
                      <a:pt x="1103" y="835"/>
                    </a:lnTo>
                    <a:lnTo>
                      <a:pt x="1105" y="949"/>
                    </a:lnTo>
                    <a:lnTo>
                      <a:pt x="1143" y="987"/>
                    </a:lnTo>
                    <a:lnTo>
                      <a:pt x="1113" y="803"/>
                    </a:lnTo>
                    <a:lnTo>
                      <a:pt x="1019" y="700"/>
                    </a:lnTo>
                    <a:lnTo>
                      <a:pt x="938" y="542"/>
                    </a:lnTo>
                    <a:lnTo>
                      <a:pt x="898" y="344"/>
                    </a:lnTo>
                    <a:lnTo>
                      <a:pt x="875" y="181"/>
                    </a:lnTo>
                    <a:lnTo>
                      <a:pt x="751" y="52"/>
                    </a:lnTo>
                    <a:lnTo>
                      <a:pt x="508" y="0"/>
                    </a:lnTo>
                    <a:lnTo>
                      <a:pt x="187" y="42"/>
                    </a:lnTo>
                    <a:lnTo>
                      <a:pt x="27" y="149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7" name="Freeform 41"/>
              <p:cNvSpPr>
                <a:spLocks/>
              </p:cNvSpPr>
              <p:nvPr/>
            </p:nvSpPr>
            <p:spPr bwMode="auto">
              <a:xfrm>
                <a:off x="3545" y="2369"/>
                <a:ext cx="358" cy="477"/>
              </a:xfrm>
              <a:custGeom>
                <a:avLst/>
                <a:gdLst>
                  <a:gd name="T0" fmla="*/ 470 w 717"/>
                  <a:gd name="T1" fmla="*/ 0 h 955"/>
                  <a:gd name="T2" fmla="*/ 377 w 717"/>
                  <a:gd name="T3" fmla="*/ 322 h 955"/>
                  <a:gd name="T4" fmla="*/ 432 w 717"/>
                  <a:gd name="T5" fmla="*/ 789 h 955"/>
                  <a:gd name="T6" fmla="*/ 386 w 717"/>
                  <a:gd name="T7" fmla="*/ 858 h 955"/>
                  <a:gd name="T8" fmla="*/ 0 w 717"/>
                  <a:gd name="T9" fmla="*/ 913 h 955"/>
                  <a:gd name="T10" fmla="*/ 474 w 717"/>
                  <a:gd name="T11" fmla="*/ 909 h 955"/>
                  <a:gd name="T12" fmla="*/ 607 w 717"/>
                  <a:gd name="T13" fmla="*/ 955 h 955"/>
                  <a:gd name="T14" fmla="*/ 523 w 717"/>
                  <a:gd name="T15" fmla="*/ 890 h 955"/>
                  <a:gd name="T16" fmla="*/ 422 w 717"/>
                  <a:gd name="T17" fmla="*/ 504 h 955"/>
                  <a:gd name="T18" fmla="*/ 717 w 717"/>
                  <a:gd name="T19" fmla="*/ 339 h 955"/>
                  <a:gd name="T20" fmla="*/ 418 w 717"/>
                  <a:gd name="T21" fmla="*/ 390 h 955"/>
                  <a:gd name="T22" fmla="*/ 470 w 717"/>
                  <a:gd name="T23" fmla="*/ 0 h 955"/>
                  <a:gd name="T24" fmla="*/ 470 w 717"/>
                  <a:gd name="T25" fmla="*/ 0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7" h="955">
                    <a:moveTo>
                      <a:pt x="470" y="0"/>
                    </a:moveTo>
                    <a:lnTo>
                      <a:pt x="377" y="322"/>
                    </a:lnTo>
                    <a:lnTo>
                      <a:pt x="432" y="789"/>
                    </a:lnTo>
                    <a:lnTo>
                      <a:pt x="386" y="858"/>
                    </a:lnTo>
                    <a:lnTo>
                      <a:pt x="0" y="913"/>
                    </a:lnTo>
                    <a:lnTo>
                      <a:pt x="474" y="909"/>
                    </a:lnTo>
                    <a:lnTo>
                      <a:pt x="607" y="955"/>
                    </a:lnTo>
                    <a:lnTo>
                      <a:pt x="523" y="890"/>
                    </a:lnTo>
                    <a:lnTo>
                      <a:pt x="422" y="504"/>
                    </a:lnTo>
                    <a:lnTo>
                      <a:pt x="717" y="339"/>
                    </a:lnTo>
                    <a:lnTo>
                      <a:pt x="418" y="390"/>
                    </a:lnTo>
                    <a:lnTo>
                      <a:pt x="470" y="0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8" name="Freeform 42"/>
              <p:cNvSpPr>
                <a:spLocks/>
              </p:cNvSpPr>
              <p:nvPr/>
            </p:nvSpPr>
            <p:spPr bwMode="auto">
              <a:xfrm>
                <a:off x="3547" y="2321"/>
                <a:ext cx="473" cy="710"/>
              </a:xfrm>
              <a:custGeom>
                <a:avLst/>
                <a:gdLst>
                  <a:gd name="T0" fmla="*/ 698 w 945"/>
                  <a:gd name="T1" fmla="*/ 0 h 1421"/>
                  <a:gd name="T2" fmla="*/ 835 w 945"/>
                  <a:gd name="T3" fmla="*/ 322 h 1421"/>
                  <a:gd name="T4" fmla="*/ 945 w 945"/>
                  <a:gd name="T5" fmla="*/ 1061 h 1421"/>
                  <a:gd name="T6" fmla="*/ 808 w 945"/>
                  <a:gd name="T7" fmla="*/ 1314 h 1421"/>
                  <a:gd name="T8" fmla="*/ 148 w 945"/>
                  <a:gd name="T9" fmla="*/ 1421 h 1421"/>
                  <a:gd name="T10" fmla="*/ 36 w 945"/>
                  <a:gd name="T11" fmla="*/ 1295 h 1421"/>
                  <a:gd name="T12" fmla="*/ 0 w 945"/>
                  <a:gd name="T13" fmla="*/ 1061 h 1421"/>
                  <a:gd name="T14" fmla="*/ 129 w 945"/>
                  <a:gd name="T15" fmla="*/ 1354 h 1421"/>
                  <a:gd name="T16" fmla="*/ 743 w 945"/>
                  <a:gd name="T17" fmla="*/ 1291 h 1421"/>
                  <a:gd name="T18" fmla="*/ 766 w 945"/>
                  <a:gd name="T19" fmla="*/ 1181 h 1421"/>
                  <a:gd name="T20" fmla="*/ 895 w 945"/>
                  <a:gd name="T21" fmla="*/ 1046 h 1421"/>
                  <a:gd name="T22" fmla="*/ 808 w 945"/>
                  <a:gd name="T23" fmla="*/ 303 h 1421"/>
                  <a:gd name="T24" fmla="*/ 698 w 945"/>
                  <a:gd name="T25" fmla="*/ 0 h 1421"/>
                  <a:gd name="T26" fmla="*/ 698 w 945"/>
                  <a:gd name="T27" fmla="*/ 0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5" h="1421">
                    <a:moveTo>
                      <a:pt x="698" y="0"/>
                    </a:moveTo>
                    <a:lnTo>
                      <a:pt x="835" y="322"/>
                    </a:lnTo>
                    <a:lnTo>
                      <a:pt x="945" y="1061"/>
                    </a:lnTo>
                    <a:lnTo>
                      <a:pt x="808" y="1314"/>
                    </a:lnTo>
                    <a:lnTo>
                      <a:pt x="148" y="1421"/>
                    </a:lnTo>
                    <a:lnTo>
                      <a:pt x="36" y="1295"/>
                    </a:lnTo>
                    <a:lnTo>
                      <a:pt x="0" y="1061"/>
                    </a:lnTo>
                    <a:lnTo>
                      <a:pt x="129" y="1354"/>
                    </a:lnTo>
                    <a:lnTo>
                      <a:pt x="743" y="1291"/>
                    </a:lnTo>
                    <a:lnTo>
                      <a:pt x="766" y="1181"/>
                    </a:lnTo>
                    <a:lnTo>
                      <a:pt x="895" y="1046"/>
                    </a:lnTo>
                    <a:lnTo>
                      <a:pt x="808" y="303"/>
                    </a:lnTo>
                    <a:lnTo>
                      <a:pt x="698" y="0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9" name="Freeform 43"/>
              <p:cNvSpPr>
                <a:spLocks/>
              </p:cNvSpPr>
              <p:nvPr/>
            </p:nvSpPr>
            <p:spPr bwMode="auto">
              <a:xfrm>
                <a:off x="3783" y="2637"/>
                <a:ext cx="219" cy="228"/>
              </a:xfrm>
              <a:custGeom>
                <a:avLst/>
                <a:gdLst>
                  <a:gd name="T0" fmla="*/ 0 w 438"/>
                  <a:gd name="T1" fmla="*/ 0 h 454"/>
                  <a:gd name="T2" fmla="*/ 234 w 438"/>
                  <a:gd name="T3" fmla="*/ 243 h 454"/>
                  <a:gd name="T4" fmla="*/ 438 w 438"/>
                  <a:gd name="T5" fmla="*/ 372 h 454"/>
                  <a:gd name="T6" fmla="*/ 428 w 438"/>
                  <a:gd name="T7" fmla="*/ 454 h 454"/>
                  <a:gd name="T8" fmla="*/ 217 w 438"/>
                  <a:gd name="T9" fmla="*/ 266 h 454"/>
                  <a:gd name="T10" fmla="*/ 0 w 438"/>
                  <a:gd name="T11" fmla="*/ 0 h 454"/>
                  <a:gd name="T12" fmla="*/ 0 w 438"/>
                  <a:gd name="T13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454">
                    <a:moveTo>
                      <a:pt x="0" y="0"/>
                    </a:moveTo>
                    <a:lnTo>
                      <a:pt x="234" y="243"/>
                    </a:lnTo>
                    <a:lnTo>
                      <a:pt x="438" y="372"/>
                    </a:lnTo>
                    <a:lnTo>
                      <a:pt x="428" y="454"/>
                    </a:lnTo>
                    <a:lnTo>
                      <a:pt x="217" y="2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0" name="Freeform 44"/>
              <p:cNvSpPr>
                <a:spLocks/>
              </p:cNvSpPr>
              <p:nvPr/>
            </p:nvSpPr>
            <p:spPr bwMode="auto">
              <a:xfrm>
                <a:off x="3779" y="2773"/>
                <a:ext cx="158" cy="92"/>
              </a:xfrm>
              <a:custGeom>
                <a:avLst/>
                <a:gdLst>
                  <a:gd name="T0" fmla="*/ 30 w 315"/>
                  <a:gd name="T1" fmla="*/ 69 h 183"/>
                  <a:gd name="T2" fmla="*/ 123 w 315"/>
                  <a:gd name="T3" fmla="*/ 78 h 183"/>
                  <a:gd name="T4" fmla="*/ 315 w 315"/>
                  <a:gd name="T5" fmla="*/ 183 h 183"/>
                  <a:gd name="T6" fmla="*/ 110 w 315"/>
                  <a:gd name="T7" fmla="*/ 0 h 183"/>
                  <a:gd name="T8" fmla="*/ 0 w 315"/>
                  <a:gd name="T9" fmla="*/ 33 h 183"/>
                  <a:gd name="T10" fmla="*/ 30 w 315"/>
                  <a:gd name="T11" fmla="*/ 69 h 183"/>
                  <a:gd name="T12" fmla="*/ 30 w 315"/>
                  <a:gd name="T13" fmla="*/ 6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183">
                    <a:moveTo>
                      <a:pt x="30" y="69"/>
                    </a:moveTo>
                    <a:lnTo>
                      <a:pt x="123" y="78"/>
                    </a:lnTo>
                    <a:lnTo>
                      <a:pt x="315" y="183"/>
                    </a:lnTo>
                    <a:lnTo>
                      <a:pt x="110" y="0"/>
                    </a:lnTo>
                    <a:lnTo>
                      <a:pt x="0" y="33"/>
                    </a:lnTo>
                    <a:lnTo>
                      <a:pt x="30" y="69"/>
                    </a:lnTo>
                    <a:lnTo>
                      <a:pt x="3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1" name="Freeform 45"/>
              <p:cNvSpPr>
                <a:spLocks/>
              </p:cNvSpPr>
              <p:nvPr/>
            </p:nvSpPr>
            <p:spPr bwMode="auto">
              <a:xfrm>
                <a:off x="3208" y="2270"/>
                <a:ext cx="472" cy="708"/>
              </a:xfrm>
              <a:custGeom>
                <a:avLst/>
                <a:gdLst>
                  <a:gd name="T0" fmla="*/ 762 w 945"/>
                  <a:gd name="T1" fmla="*/ 146 h 1414"/>
                  <a:gd name="T2" fmla="*/ 633 w 945"/>
                  <a:gd name="T3" fmla="*/ 817 h 1414"/>
                  <a:gd name="T4" fmla="*/ 650 w 945"/>
                  <a:gd name="T5" fmla="*/ 1038 h 1414"/>
                  <a:gd name="T6" fmla="*/ 508 w 945"/>
                  <a:gd name="T7" fmla="*/ 817 h 1414"/>
                  <a:gd name="T8" fmla="*/ 481 w 945"/>
                  <a:gd name="T9" fmla="*/ 513 h 1414"/>
                  <a:gd name="T10" fmla="*/ 542 w 945"/>
                  <a:gd name="T11" fmla="*/ 298 h 1414"/>
                  <a:gd name="T12" fmla="*/ 569 w 945"/>
                  <a:gd name="T13" fmla="*/ 283 h 1414"/>
                  <a:gd name="T14" fmla="*/ 597 w 945"/>
                  <a:gd name="T15" fmla="*/ 422 h 1414"/>
                  <a:gd name="T16" fmla="*/ 627 w 945"/>
                  <a:gd name="T17" fmla="*/ 85 h 1414"/>
                  <a:gd name="T18" fmla="*/ 591 w 945"/>
                  <a:gd name="T19" fmla="*/ 0 h 1414"/>
                  <a:gd name="T20" fmla="*/ 527 w 945"/>
                  <a:gd name="T21" fmla="*/ 266 h 1414"/>
                  <a:gd name="T22" fmla="*/ 422 w 945"/>
                  <a:gd name="T23" fmla="*/ 705 h 1414"/>
                  <a:gd name="T24" fmla="*/ 527 w 945"/>
                  <a:gd name="T25" fmla="*/ 1106 h 1414"/>
                  <a:gd name="T26" fmla="*/ 316 w 945"/>
                  <a:gd name="T27" fmla="*/ 1083 h 1414"/>
                  <a:gd name="T28" fmla="*/ 215 w 945"/>
                  <a:gd name="T29" fmla="*/ 1110 h 1414"/>
                  <a:gd name="T30" fmla="*/ 276 w 945"/>
                  <a:gd name="T31" fmla="*/ 1139 h 1414"/>
                  <a:gd name="T32" fmla="*/ 0 w 945"/>
                  <a:gd name="T33" fmla="*/ 1272 h 1414"/>
                  <a:gd name="T34" fmla="*/ 27 w 945"/>
                  <a:gd name="T35" fmla="*/ 1308 h 1414"/>
                  <a:gd name="T36" fmla="*/ 183 w 945"/>
                  <a:gd name="T37" fmla="*/ 1281 h 1414"/>
                  <a:gd name="T38" fmla="*/ 276 w 945"/>
                  <a:gd name="T39" fmla="*/ 1367 h 1414"/>
                  <a:gd name="T40" fmla="*/ 413 w 945"/>
                  <a:gd name="T41" fmla="*/ 1414 h 1414"/>
                  <a:gd name="T42" fmla="*/ 569 w 945"/>
                  <a:gd name="T43" fmla="*/ 1363 h 1414"/>
                  <a:gd name="T44" fmla="*/ 734 w 945"/>
                  <a:gd name="T45" fmla="*/ 1359 h 1414"/>
                  <a:gd name="T46" fmla="*/ 721 w 945"/>
                  <a:gd name="T47" fmla="*/ 1327 h 1414"/>
                  <a:gd name="T48" fmla="*/ 542 w 945"/>
                  <a:gd name="T49" fmla="*/ 1340 h 1414"/>
                  <a:gd name="T50" fmla="*/ 384 w 945"/>
                  <a:gd name="T51" fmla="*/ 1382 h 1414"/>
                  <a:gd name="T52" fmla="*/ 293 w 945"/>
                  <a:gd name="T53" fmla="*/ 1344 h 1414"/>
                  <a:gd name="T54" fmla="*/ 234 w 945"/>
                  <a:gd name="T55" fmla="*/ 1298 h 1414"/>
                  <a:gd name="T56" fmla="*/ 247 w 945"/>
                  <a:gd name="T57" fmla="*/ 1239 h 1414"/>
                  <a:gd name="T58" fmla="*/ 74 w 945"/>
                  <a:gd name="T59" fmla="*/ 1266 h 1414"/>
                  <a:gd name="T60" fmla="*/ 357 w 945"/>
                  <a:gd name="T61" fmla="*/ 1133 h 1414"/>
                  <a:gd name="T62" fmla="*/ 569 w 945"/>
                  <a:gd name="T63" fmla="*/ 1142 h 1414"/>
                  <a:gd name="T64" fmla="*/ 679 w 945"/>
                  <a:gd name="T65" fmla="*/ 1139 h 1414"/>
                  <a:gd name="T66" fmla="*/ 683 w 945"/>
                  <a:gd name="T67" fmla="*/ 1110 h 1414"/>
                  <a:gd name="T68" fmla="*/ 945 w 945"/>
                  <a:gd name="T69" fmla="*/ 1087 h 1414"/>
                  <a:gd name="T70" fmla="*/ 839 w 945"/>
                  <a:gd name="T71" fmla="*/ 945 h 1414"/>
                  <a:gd name="T72" fmla="*/ 724 w 945"/>
                  <a:gd name="T73" fmla="*/ 977 h 1414"/>
                  <a:gd name="T74" fmla="*/ 688 w 945"/>
                  <a:gd name="T75" fmla="*/ 770 h 1414"/>
                  <a:gd name="T76" fmla="*/ 802 w 945"/>
                  <a:gd name="T77" fmla="*/ 108 h 1414"/>
                  <a:gd name="T78" fmla="*/ 762 w 945"/>
                  <a:gd name="T79" fmla="*/ 146 h 1414"/>
                  <a:gd name="T80" fmla="*/ 762 w 945"/>
                  <a:gd name="T81" fmla="*/ 146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5" h="1414">
                    <a:moveTo>
                      <a:pt x="762" y="146"/>
                    </a:moveTo>
                    <a:lnTo>
                      <a:pt x="633" y="817"/>
                    </a:lnTo>
                    <a:lnTo>
                      <a:pt x="650" y="1038"/>
                    </a:lnTo>
                    <a:lnTo>
                      <a:pt x="508" y="817"/>
                    </a:lnTo>
                    <a:lnTo>
                      <a:pt x="481" y="513"/>
                    </a:lnTo>
                    <a:lnTo>
                      <a:pt x="542" y="298"/>
                    </a:lnTo>
                    <a:lnTo>
                      <a:pt x="569" y="283"/>
                    </a:lnTo>
                    <a:lnTo>
                      <a:pt x="597" y="422"/>
                    </a:lnTo>
                    <a:lnTo>
                      <a:pt x="627" y="85"/>
                    </a:lnTo>
                    <a:lnTo>
                      <a:pt x="591" y="0"/>
                    </a:lnTo>
                    <a:lnTo>
                      <a:pt x="527" y="266"/>
                    </a:lnTo>
                    <a:lnTo>
                      <a:pt x="422" y="705"/>
                    </a:lnTo>
                    <a:lnTo>
                      <a:pt x="527" y="1106"/>
                    </a:lnTo>
                    <a:lnTo>
                      <a:pt x="316" y="1083"/>
                    </a:lnTo>
                    <a:lnTo>
                      <a:pt x="215" y="1110"/>
                    </a:lnTo>
                    <a:lnTo>
                      <a:pt x="276" y="1139"/>
                    </a:lnTo>
                    <a:lnTo>
                      <a:pt x="0" y="1272"/>
                    </a:lnTo>
                    <a:lnTo>
                      <a:pt x="27" y="1308"/>
                    </a:lnTo>
                    <a:lnTo>
                      <a:pt x="183" y="1281"/>
                    </a:lnTo>
                    <a:lnTo>
                      <a:pt x="276" y="1367"/>
                    </a:lnTo>
                    <a:lnTo>
                      <a:pt x="413" y="1414"/>
                    </a:lnTo>
                    <a:lnTo>
                      <a:pt x="569" y="1363"/>
                    </a:lnTo>
                    <a:lnTo>
                      <a:pt x="734" y="1359"/>
                    </a:lnTo>
                    <a:lnTo>
                      <a:pt x="721" y="1327"/>
                    </a:lnTo>
                    <a:lnTo>
                      <a:pt x="542" y="1340"/>
                    </a:lnTo>
                    <a:lnTo>
                      <a:pt x="384" y="1382"/>
                    </a:lnTo>
                    <a:lnTo>
                      <a:pt x="293" y="1344"/>
                    </a:lnTo>
                    <a:lnTo>
                      <a:pt x="234" y="1298"/>
                    </a:lnTo>
                    <a:lnTo>
                      <a:pt x="247" y="1239"/>
                    </a:lnTo>
                    <a:lnTo>
                      <a:pt x="74" y="1266"/>
                    </a:lnTo>
                    <a:lnTo>
                      <a:pt x="357" y="1133"/>
                    </a:lnTo>
                    <a:lnTo>
                      <a:pt x="569" y="1142"/>
                    </a:lnTo>
                    <a:lnTo>
                      <a:pt x="679" y="1139"/>
                    </a:lnTo>
                    <a:lnTo>
                      <a:pt x="683" y="1110"/>
                    </a:lnTo>
                    <a:lnTo>
                      <a:pt x="945" y="1087"/>
                    </a:lnTo>
                    <a:lnTo>
                      <a:pt x="839" y="945"/>
                    </a:lnTo>
                    <a:lnTo>
                      <a:pt x="724" y="977"/>
                    </a:lnTo>
                    <a:lnTo>
                      <a:pt x="688" y="770"/>
                    </a:lnTo>
                    <a:lnTo>
                      <a:pt x="802" y="108"/>
                    </a:lnTo>
                    <a:lnTo>
                      <a:pt x="762" y="146"/>
                    </a:lnTo>
                    <a:lnTo>
                      <a:pt x="762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2" name="Freeform 46"/>
              <p:cNvSpPr>
                <a:spLocks/>
              </p:cNvSpPr>
              <p:nvPr/>
            </p:nvSpPr>
            <p:spPr bwMode="auto">
              <a:xfrm>
                <a:off x="3155" y="2240"/>
                <a:ext cx="285" cy="600"/>
              </a:xfrm>
              <a:custGeom>
                <a:avLst/>
                <a:gdLst>
                  <a:gd name="T0" fmla="*/ 468 w 571"/>
                  <a:gd name="T1" fmla="*/ 0 h 1200"/>
                  <a:gd name="T2" fmla="*/ 396 w 571"/>
                  <a:gd name="T3" fmla="*/ 78 h 1200"/>
                  <a:gd name="T4" fmla="*/ 386 w 571"/>
                  <a:gd name="T5" fmla="*/ 468 h 1200"/>
                  <a:gd name="T6" fmla="*/ 409 w 571"/>
                  <a:gd name="T7" fmla="*/ 850 h 1200"/>
                  <a:gd name="T8" fmla="*/ 286 w 571"/>
                  <a:gd name="T9" fmla="*/ 831 h 1200"/>
                  <a:gd name="T10" fmla="*/ 386 w 571"/>
                  <a:gd name="T11" fmla="*/ 1002 h 1200"/>
                  <a:gd name="T12" fmla="*/ 217 w 571"/>
                  <a:gd name="T13" fmla="*/ 987 h 1200"/>
                  <a:gd name="T14" fmla="*/ 181 w 571"/>
                  <a:gd name="T15" fmla="*/ 1125 h 1200"/>
                  <a:gd name="T16" fmla="*/ 0 w 571"/>
                  <a:gd name="T17" fmla="*/ 1139 h 1200"/>
                  <a:gd name="T18" fmla="*/ 198 w 571"/>
                  <a:gd name="T19" fmla="*/ 1158 h 1200"/>
                  <a:gd name="T20" fmla="*/ 390 w 571"/>
                  <a:gd name="T21" fmla="*/ 1200 h 1200"/>
                  <a:gd name="T22" fmla="*/ 360 w 571"/>
                  <a:gd name="T23" fmla="*/ 1167 h 1200"/>
                  <a:gd name="T24" fmla="*/ 276 w 571"/>
                  <a:gd name="T25" fmla="*/ 1129 h 1200"/>
                  <a:gd name="T26" fmla="*/ 497 w 571"/>
                  <a:gd name="T27" fmla="*/ 1066 h 1200"/>
                  <a:gd name="T28" fmla="*/ 520 w 571"/>
                  <a:gd name="T29" fmla="*/ 1162 h 1200"/>
                  <a:gd name="T30" fmla="*/ 571 w 571"/>
                  <a:gd name="T31" fmla="*/ 1181 h 1200"/>
                  <a:gd name="T32" fmla="*/ 483 w 571"/>
                  <a:gd name="T33" fmla="*/ 850 h 1200"/>
                  <a:gd name="T34" fmla="*/ 423 w 571"/>
                  <a:gd name="T35" fmla="*/ 625 h 1200"/>
                  <a:gd name="T36" fmla="*/ 423 w 571"/>
                  <a:gd name="T37" fmla="*/ 87 h 1200"/>
                  <a:gd name="T38" fmla="*/ 468 w 571"/>
                  <a:gd name="T39" fmla="*/ 0 h 1200"/>
                  <a:gd name="T40" fmla="*/ 468 w 571"/>
                  <a:gd name="T41" fmla="*/ 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1" h="1200">
                    <a:moveTo>
                      <a:pt x="468" y="0"/>
                    </a:moveTo>
                    <a:lnTo>
                      <a:pt x="396" y="78"/>
                    </a:lnTo>
                    <a:lnTo>
                      <a:pt x="386" y="468"/>
                    </a:lnTo>
                    <a:lnTo>
                      <a:pt x="409" y="850"/>
                    </a:lnTo>
                    <a:lnTo>
                      <a:pt x="286" y="831"/>
                    </a:lnTo>
                    <a:lnTo>
                      <a:pt x="386" y="1002"/>
                    </a:lnTo>
                    <a:lnTo>
                      <a:pt x="217" y="987"/>
                    </a:lnTo>
                    <a:lnTo>
                      <a:pt x="181" y="1125"/>
                    </a:lnTo>
                    <a:lnTo>
                      <a:pt x="0" y="1139"/>
                    </a:lnTo>
                    <a:lnTo>
                      <a:pt x="198" y="1158"/>
                    </a:lnTo>
                    <a:lnTo>
                      <a:pt x="390" y="1200"/>
                    </a:lnTo>
                    <a:lnTo>
                      <a:pt x="360" y="1167"/>
                    </a:lnTo>
                    <a:lnTo>
                      <a:pt x="276" y="1129"/>
                    </a:lnTo>
                    <a:lnTo>
                      <a:pt x="497" y="1066"/>
                    </a:lnTo>
                    <a:lnTo>
                      <a:pt x="520" y="1162"/>
                    </a:lnTo>
                    <a:lnTo>
                      <a:pt x="571" y="1181"/>
                    </a:lnTo>
                    <a:lnTo>
                      <a:pt x="483" y="850"/>
                    </a:lnTo>
                    <a:lnTo>
                      <a:pt x="423" y="625"/>
                    </a:lnTo>
                    <a:lnTo>
                      <a:pt x="423" y="87"/>
                    </a:lnTo>
                    <a:lnTo>
                      <a:pt x="468" y="0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3" name="Freeform 47"/>
              <p:cNvSpPr>
                <a:spLocks/>
              </p:cNvSpPr>
              <p:nvPr/>
            </p:nvSpPr>
            <p:spPr bwMode="auto">
              <a:xfrm>
                <a:off x="3465" y="2224"/>
                <a:ext cx="61" cy="103"/>
              </a:xfrm>
              <a:custGeom>
                <a:avLst/>
                <a:gdLst>
                  <a:gd name="T0" fmla="*/ 0 w 124"/>
                  <a:gd name="T1" fmla="*/ 33 h 208"/>
                  <a:gd name="T2" fmla="*/ 42 w 124"/>
                  <a:gd name="T3" fmla="*/ 38 h 208"/>
                  <a:gd name="T4" fmla="*/ 124 w 124"/>
                  <a:gd name="T5" fmla="*/ 208 h 208"/>
                  <a:gd name="T6" fmla="*/ 69 w 124"/>
                  <a:gd name="T7" fmla="*/ 0 h 208"/>
                  <a:gd name="T8" fmla="*/ 0 w 124"/>
                  <a:gd name="T9" fmla="*/ 33 h 208"/>
                  <a:gd name="T10" fmla="*/ 0 w 124"/>
                  <a:gd name="T11" fmla="*/ 3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08">
                    <a:moveTo>
                      <a:pt x="0" y="33"/>
                    </a:moveTo>
                    <a:lnTo>
                      <a:pt x="42" y="38"/>
                    </a:lnTo>
                    <a:lnTo>
                      <a:pt x="124" y="208"/>
                    </a:lnTo>
                    <a:lnTo>
                      <a:pt x="69" y="0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4" name="Freeform 48"/>
              <p:cNvSpPr>
                <a:spLocks/>
              </p:cNvSpPr>
              <p:nvPr/>
            </p:nvSpPr>
            <p:spPr bwMode="auto">
              <a:xfrm>
                <a:off x="3504" y="2323"/>
                <a:ext cx="85" cy="139"/>
              </a:xfrm>
              <a:custGeom>
                <a:avLst/>
                <a:gdLst>
                  <a:gd name="T0" fmla="*/ 0 w 171"/>
                  <a:gd name="T1" fmla="*/ 280 h 280"/>
                  <a:gd name="T2" fmla="*/ 124 w 171"/>
                  <a:gd name="T3" fmla="*/ 0 h 280"/>
                  <a:gd name="T4" fmla="*/ 171 w 171"/>
                  <a:gd name="T5" fmla="*/ 38 h 280"/>
                  <a:gd name="T6" fmla="*/ 0 w 171"/>
                  <a:gd name="T7" fmla="*/ 280 h 280"/>
                  <a:gd name="T8" fmla="*/ 0 w 171"/>
                  <a:gd name="T9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280">
                    <a:moveTo>
                      <a:pt x="0" y="280"/>
                    </a:moveTo>
                    <a:lnTo>
                      <a:pt x="124" y="0"/>
                    </a:lnTo>
                    <a:lnTo>
                      <a:pt x="171" y="38"/>
                    </a:lnTo>
                    <a:lnTo>
                      <a:pt x="0" y="280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5" name="Freeform 49"/>
              <p:cNvSpPr>
                <a:spLocks/>
              </p:cNvSpPr>
              <p:nvPr/>
            </p:nvSpPr>
            <p:spPr bwMode="auto">
              <a:xfrm>
                <a:off x="3281" y="2483"/>
                <a:ext cx="71" cy="177"/>
              </a:xfrm>
              <a:custGeom>
                <a:avLst/>
                <a:gdLst>
                  <a:gd name="T0" fmla="*/ 143 w 143"/>
                  <a:gd name="T1" fmla="*/ 0 h 353"/>
                  <a:gd name="T2" fmla="*/ 0 w 143"/>
                  <a:gd name="T3" fmla="*/ 239 h 353"/>
                  <a:gd name="T4" fmla="*/ 33 w 143"/>
                  <a:gd name="T5" fmla="*/ 353 h 353"/>
                  <a:gd name="T6" fmla="*/ 143 w 143"/>
                  <a:gd name="T7" fmla="*/ 0 h 353"/>
                  <a:gd name="T8" fmla="*/ 143 w 143"/>
                  <a:gd name="T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353">
                    <a:moveTo>
                      <a:pt x="143" y="0"/>
                    </a:moveTo>
                    <a:lnTo>
                      <a:pt x="0" y="239"/>
                    </a:lnTo>
                    <a:lnTo>
                      <a:pt x="33" y="353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6" name="Freeform 50"/>
              <p:cNvSpPr>
                <a:spLocks/>
              </p:cNvSpPr>
              <p:nvPr/>
            </p:nvSpPr>
            <p:spPr bwMode="auto">
              <a:xfrm>
                <a:off x="3125" y="2623"/>
                <a:ext cx="161" cy="186"/>
              </a:xfrm>
              <a:custGeom>
                <a:avLst/>
                <a:gdLst>
                  <a:gd name="T0" fmla="*/ 321 w 321"/>
                  <a:gd name="T1" fmla="*/ 0 h 373"/>
                  <a:gd name="T2" fmla="*/ 233 w 321"/>
                  <a:gd name="T3" fmla="*/ 15 h 373"/>
                  <a:gd name="T4" fmla="*/ 127 w 321"/>
                  <a:gd name="T5" fmla="*/ 103 h 373"/>
                  <a:gd name="T6" fmla="*/ 0 w 321"/>
                  <a:gd name="T7" fmla="*/ 120 h 373"/>
                  <a:gd name="T8" fmla="*/ 0 w 321"/>
                  <a:gd name="T9" fmla="*/ 158 h 373"/>
                  <a:gd name="T10" fmla="*/ 68 w 321"/>
                  <a:gd name="T11" fmla="*/ 226 h 373"/>
                  <a:gd name="T12" fmla="*/ 68 w 321"/>
                  <a:gd name="T13" fmla="*/ 318 h 373"/>
                  <a:gd name="T14" fmla="*/ 22 w 321"/>
                  <a:gd name="T15" fmla="*/ 373 h 373"/>
                  <a:gd name="T16" fmla="*/ 133 w 321"/>
                  <a:gd name="T17" fmla="*/ 373 h 373"/>
                  <a:gd name="T18" fmla="*/ 114 w 321"/>
                  <a:gd name="T19" fmla="*/ 240 h 373"/>
                  <a:gd name="T20" fmla="*/ 68 w 321"/>
                  <a:gd name="T21" fmla="*/ 171 h 373"/>
                  <a:gd name="T22" fmla="*/ 178 w 321"/>
                  <a:gd name="T23" fmla="*/ 129 h 373"/>
                  <a:gd name="T24" fmla="*/ 321 w 321"/>
                  <a:gd name="T25" fmla="*/ 0 h 373"/>
                  <a:gd name="T26" fmla="*/ 321 w 321"/>
                  <a:gd name="T2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1" h="373">
                    <a:moveTo>
                      <a:pt x="321" y="0"/>
                    </a:moveTo>
                    <a:lnTo>
                      <a:pt x="233" y="15"/>
                    </a:lnTo>
                    <a:lnTo>
                      <a:pt x="127" y="103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68" y="226"/>
                    </a:lnTo>
                    <a:lnTo>
                      <a:pt x="68" y="318"/>
                    </a:lnTo>
                    <a:lnTo>
                      <a:pt x="22" y="373"/>
                    </a:lnTo>
                    <a:lnTo>
                      <a:pt x="133" y="373"/>
                    </a:lnTo>
                    <a:lnTo>
                      <a:pt x="114" y="240"/>
                    </a:lnTo>
                    <a:lnTo>
                      <a:pt x="68" y="171"/>
                    </a:lnTo>
                    <a:lnTo>
                      <a:pt x="178" y="129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7" name="Freeform 51"/>
              <p:cNvSpPr>
                <a:spLocks/>
              </p:cNvSpPr>
              <p:nvPr/>
            </p:nvSpPr>
            <p:spPr bwMode="auto">
              <a:xfrm>
                <a:off x="3017" y="2685"/>
                <a:ext cx="124" cy="64"/>
              </a:xfrm>
              <a:custGeom>
                <a:avLst/>
                <a:gdLst>
                  <a:gd name="T0" fmla="*/ 222 w 249"/>
                  <a:gd name="T1" fmla="*/ 24 h 129"/>
                  <a:gd name="T2" fmla="*/ 133 w 249"/>
                  <a:gd name="T3" fmla="*/ 0 h 129"/>
                  <a:gd name="T4" fmla="*/ 42 w 249"/>
                  <a:gd name="T5" fmla="*/ 30 h 129"/>
                  <a:gd name="T6" fmla="*/ 0 w 249"/>
                  <a:gd name="T7" fmla="*/ 110 h 129"/>
                  <a:gd name="T8" fmla="*/ 34 w 249"/>
                  <a:gd name="T9" fmla="*/ 129 h 129"/>
                  <a:gd name="T10" fmla="*/ 82 w 249"/>
                  <a:gd name="T11" fmla="*/ 102 h 129"/>
                  <a:gd name="T12" fmla="*/ 186 w 249"/>
                  <a:gd name="T13" fmla="*/ 129 h 129"/>
                  <a:gd name="T14" fmla="*/ 207 w 249"/>
                  <a:gd name="T15" fmla="*/ 93 h 129"/>
                  <a:gd name="T16" fmla="*/ 83 w 249"/>
                  <a:gd name="T17" fmla="*/ 85 h 129"/>
                  <a:gd name="T18" fmla="*/ 47 w 249"/>
                  <a:gd name="T19" fmla="*/ 57 h 129"/>
                  <a:gd name="T20" fmla="*/ 133 w 249"/>
                  <a:gd name="T21" fmla="*/ 22 h 129"/>
                  <a:gd name="T22" fmla="*/ 249 w 249"/>
                  <a:gd name="T23" fmla="*/ 51 h 129"/>
                  <a:gd name="T24" fmla="*/ 222 w 249"/>
                  <a:gd name="T25" fmla="*/ 24 h 129"/>
                  <a:gd name="T26" fmla="*/ 222 w 249"/>
                  <a:gd name="T27" fmla="*/ 2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129">
                    <a:moveTo>
                      <a:pt x="222" y="24"/>
                    </a:moveTo>
                    <a:lnTo>
                      <a:pt x="133" y="0"/>
                    </a:lnTo>
                    <a:lnTo>
                      <a:pt x="42" y="30"/>
                    </a:lnTo>
                    <a:lnTo>
                      <a:pt x="0" y="110"/>
                    </a:lnTo>
                    <a:lnTo>
                      <a:pt x="34" y="129"/>
                    </a:lnTo>
                    <a:lnTo>
                      <a:pt x="82" y="102"/>
                    </a:lnTo>
                    <a:lnTo>
                      <a:pt x="186" y="129"/>
                    </a:lnTo>
                    <a:lnTo>
                      <a:pt x="207" y="93"/>
                    </a:lnTo>
                    <a:lnTo>
                      <a:pt x="83" y="85"/>
                    </a:lnTo>
                    <a:lnTo>
                      <a:pt x="47" y="57"/>
                    </a:lnTo>
                    <a:lnTo>
                      <a:pt x="133" y="22"/>
                    </a:lnTo>
                    <a:lnTo>
                      <a:pt x="249" y="51"/>
                    </a:lnTo>
                    <a:lnTo>
                      <a:pt x="222" y="24"/>
                    </a:lnTo>
                    <a:lnTo>
                      <a:pt x="22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8" name="Freeform 52"/>
              <p:cNvSpPr>
                <a:spLocks/>
              </p:cNvSpPr>
              <p:nvPr/>
            </p:nvSpPr>
            <p:spPr bwMode="auto">
              <a:xfrm>
                <a:off x="2992" y="2676"/>
                <a:ext cx="61" cy="114"/>
              </a:xfrm>
              <a:custGeom>
                <a:avLst/>
                <a:gdLst>
                  <a:gd name="T0" fmla="*/ 122 w 122"/>
                  <a:gd name="T1" fmla="*/ 5 h 228"/>
                  <a:gd name="T2" fmla="*/ 48 w 122"/>
                  <a:gd name="T3" fmla="*/ 0 h 228"/>
                  <a:gd name="T4" fmla="*/ 0 w 122"/>
                  <a:gd name="T5" fmla="*/ 28 h 228"/>
                  <a:gd name="T6" fmla="*/ 14 w 122"/>
                  <a:gd name="T7" fmla="*/ 140 h 228"/>
                  <a:gd name="T8" fmla="*/ 14 w 122"/>
                  <a:gd name="T9" fmla="*/ 228 h 228"/>
                  <a:gd name="T10" fmla="*/ 57 w 122"/>
                  <a:gd name="T11" fmla="*/ 228 h 228"/>
                  <a:gd name="T12" fmla="*/ 88 w 122"/>
                  <a:gd name="T13" fmla="*/ 136 h 228"/>
                  <a:gd name="T14" fmla="*/ 71 w 122"/>
                  <a:gd name="T15" fmla="*/ 129 h 228"/>
                  <a:gd name="T16" fmla="*/ 46 w 122"/>
                  <a:gd name="T17" fmla="*/ 197 h 228"/>
                  <a:gd name="T18" fmla="*/ 27 w 122"/>
                  <a:gd name="T19" fmla="*/ 203 h 228"/>
                  <a:gd name="T20" fmla="*/ 36 w 122"/>
                  <a:gd name="T21" fmla="*/ 135 h 228"/>
                  <a:gd name="T22" fmla="*/ 25 w 122"/>
                  <a:gd name="T23" fmla="*/ 55 h 228"/>
                  <a:gd name="T24" fmla="*/ 122 w 122"/>
                  <a:gd name="T25" fmla="*/ 5 h 228"/>
                  <a:gd name="T26" fmla="*/ 122 w 122"/>
                  <a:gd name="T27" fmla="*/ 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2" h="228">
                    <a:moveTo>
                      <a:pt x="122" y="5"/>
                    </a:moveTo>
                    <a:lnTo>
                      <a:pt x="48" y="0"/>
                    </a:lnTo>
                    <a:lnTo>
                      <a:pt x="0" y="28"/>
                    </a:lnTo>
                    <a:lnTo>
                      <a:pt x="14" y="140"/>
                    </a:lnTo>
                    <a:lnTo>
                      <a:pt x="14" y="228"/>
                    </a:lnTo>
                    <a:lnTo>
                      <a:pt x="57" y="228"/>
                    </a:lnTo>
                    <a:lnTo>
                      <a:pt x="88" y="136"/>
                    </a:lnTo>
                    <a:lnTo>
                      <a:pt x="71" y="129"/>
                    </a:lnTo>
                    <a:lnTo>
                      <a:pt x="46" y="197"/>
                    </a:lnTo>
                    <a:lnTo>
                      <a:pt x="27" y="203"/>
                    </a:lnTo>
                    <a:lnTo>
                      <a:pt x="36" y="135"/>
                    </a:lnTo>
                    <a:lnTo>
                      <a:pt x="25" y="55"/>
                    </a:lnTo>
                    <a:lnTo>
                      <a:pt x="122" y="5"/>
                    </a:lnTo>
                    <a:lnTo>
                      <a:pt x="12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9" name="Freeform 53"/>
              <p:cNvSpPr>
                <a:spLocks/>
              </p:cNvSpPr>
              <p:nvPr/>
            </p:nvSpPr>
            <p:spPr bwMode="auto">
              <a:xfrm>
                <a:off x="3005" y="2733"/>
                <a:ext cx="62" cy="121"/>
              </a:xfrm>
              <a:custGeom>
                <a:avLst/>
                <a:gdLst>
                  <a:gd name="T0" fmla="*/ 19 w 126"/>
                  <a:gd name="T1" fmla="*/ 104 h 241"/>
                  <a:gd name="T2" fmla="*/ 2 w 126"/>
                  <a:gd name="T3" fmla="*/ 161 h 241"/>
                  <a:gd name="T4" fmla="*/ 0 w 126"/>
                  <a:gd name="T5" fmla="*/ 241 h 241"/>
                  <a:gd name="T6" fmla="*/ 61 w 126"/>
                  <a:gd name="T7" fmla="*/ 180 h 241"/>
                  <a:gd name="T8" fmla="*/ 126 w 126"/>
                  <a:gd name="T9" fmla="*/ 0 h 241"/>
                  <a:gd name="T10" fmla="*/ 108 w 126"/>
                  <a:gd name="T11" fmla="*/ 3 h 241"/>
                  <a:gd name="T12" fmla="*/ 42 w 126"/>
                  <a:gd name="T13" fmla="*/ 171 h 241"/>
                  <a:gd name="T14" fmla="*/ 21 w 126"/>
                  <a:gd name="T15" fmla="*/ 195 h 241"/>
                  <a:gd name="T16" fmla="*/ 27 w 126"/>
                  <a:gd name="T17" fmla="*/ 138 h 241"/>
                  <a:gd name="T18" fmla="*/ 70 w 126"/>
                  <a:gd name="T19" fmla="*/ 13 h 241"/>
                  <a:gd name="T20" fmla="*/ 51 w 126"/>
                  <a:gd name="T21" fmla="*/ 17 h 241"/>
                  <a:gd name="T22" fmla="*/ 19 w 126"/>
                  <a:gd name="T23" fmla="*/ 104 h 241"/>
                  <a:gd name="T24" fmla="*/ 19 w 126"/>
                  <a:gd name="T25" fmla="*/ 10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41">
                    <a:moveTo>
                      <a:pt x="19" y="104"/>
                    </a:moveTo>
                    <a:lnTo>
                      <a:pt x="2" y="161"/>
                    </a:lnTo>
                    <a:lnTo>
                      <a:pt x="0" y="241"/>
                    </a:lnTo>
                    <a:lnTo>
                      <a:pt x="61" y="180"/>
                    </a:lnTo>
                    <a:lnTo>
                      <a:pt x="126" y="0"/>
                    </a:lnTo>
                    <a:lnTo>
                      <a:pt x="108" y="3"/>
                    </a:lnTo>
                    <a:lnTo>
                      <a:pt x="42" y="171"/>
                    </a:lnTo>
                    <a:lnTo>
                      <a:pt x="21" y="195"/>
                    </a:lnTo>
                    <a:lnTo>
                      <a:pt x="27" y="138"/>
                    </a:lnTo>
                    <a:lnTo>
                      <a:pt x="70" y="13"/>
                    </a:lnTo>
                    <a:lnTo>
                      <a:pt x="51" y="17"/>
                    </a:lnTo>
                    <a:lnTo>
                      <a:pt x="19" y="104"/>
                    </a:lnTo>
                    <a:lnTo>
                      <a:pt x="19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0" name="Freeform 54"/>
              <p:cNvSpPr>
                <a:spLocks/>
              </p:cNvSpPr>
              <p:nvPr/>
            </p:nvSpPr>
            <p:spPr bwMode="auto">
              <a:xfrm>
                <a:off x="3043" y="2609"/>
                <a:ext cx="52" cy="96"/>
              </a:xfrm>
              <a:custGeom>
                <a:avLst/>
                <a:gdLst>
                  <a:gd name="T0" fmla="*/ 0 w 105"/>
                  <a:gd name="T1" fmla="*/ 186 h 192"/>
                  <a:gd name="T2" fmla="*/ 80 w 105"/>
                  <a:gd name="T3" fmla="*/ 0 h 192"/>
                  <a:gd name="T4" fmla="*/ 101 w 105"/>
                  <a:gd name="T5" fmla="*/ 0 h 192"/>
                  <a:gd name="T6" fmla="*/ 105 w 105"/>
                  <a:gd name="T7" fmla="*/ 19 h 192"/>
                  <a:gd name="T8" fmla="*/ 70 w 105"/>
                  <a:gd name="T9" fmla="*/ 167 h 192"/>
                  <a:gd name="T10" fmla="*/ 51 w 105"/>
                  <a:gd name="T11" fmla="*/ 174 h 192"/>
                  <a:gd name="T12" fmla="*/ 88 w 105"/>
                  <a:gd name="T13" fmla="*/ 34 h 192"/>
                  <a:gd name="T14" fmla="*/ 86 w 105"/>
                  <a:gd name="T15" fmla="*/ 20 h 192"/>
                  <a:gd name="T16" fmla="*/ 17 w 105"/>
                  <a:gd name="T17" fmla="*/ 192 h 192"/>
                  <a:gd name="T18" fmla="*/ 0 w 105"/>
                  <a:gd name="T19" fmla="*/ 186 h 192"/>
                  <a:gd name="T20" fmla="*/ 0 w 105"/>
                  <a:gd name="T21" fmla="*/ 18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92">
                    <a:moveTo>
                      <a:pt x="0" y="186"/>
                    </a:moveTo>
                    <a:lnTo>
                      <a:pt x="80" y="0"/>
                    </a:lnTo>
                    <a:lnTo>
                      <a:pt x="101" y="0"/>
                    </a:lnTo>
                    <a:lnTo>
                      <a:pt x="105" y="19"/>
                    </a:lnTo>
                    <a:lnTo>
                      <a:pt x="70" y="167"/>
                    </a:lnTo>
                    <a:lnTo>
                      <a:pt x="51" y="174"/>
                    </a:lnTo>
                    <a:lnTo>
                      <a:pt x="88" y="34"/>
                    </a:lnTo>
                    <a:lnTo>
                      <a:pt x="86" y="20"/>
                    </a:lnTo>
                    <a:lnTo>
                      <a:pt x="17" y="192"/>
                    </a:lnTo>
                    <a:lnTo>
                      <a:pt x="0" y="186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1" name="Freeform 55"/>
              <p:cNvSpPr>
                <a:spLocks/>
              </p:cNvSpPr>
              <p:nvPr/>
            </p:nvSpPr>
            <p:spPr bwMode="auto">
              <a:xfrm>
                <a:off x="2976" y="2711"/>
                <a:ext cx="40" cy="103"/>
              </a:xfrm>
              <a:custGeom>
                <a:avLst/>
                <a:gdLst>
                  <a:gd name="T0" fmla="*/ 46 w 80"/>
                  <a:gd name="T1" fmla="*/ 0 h 205"/>
                  <a:gd name="T2" fmla="*/ 32 w 80"/>
                  <a:gd name="T3" fmla="*/ 32 h 205"/>
                  <a:gd name="T4" fmla="*/ 0 w 80"/>
                  <a:gd name="T5" fmla="*/ 66 h 205"/>
                  <a:gd name="T6" fmla="*/ 8 w 80"/>
                  <a:gd name="T7" fmla="*/ 108 h 205"/>
                  <a:gd name="T8" fmla="*/ 34 w 80"/>
                  <a:gd name="T9" fmla="*/ 142 h 205"/>
                  <a:gd name="T10" fmla="*/ 40 w 80"/>
                  <a:gd name="T11" fmla="*/ 188 h 205"/>
                  <a:gd name="T12" fmla="*/ 68 w 80"/>
                  <a:gd name="T13" fmla="*/ 205 h 205"/>
                  <a:gd name="T14" fmla="*/ 80 w 80"/>
                  <a:gd name="T15" fmla="*/ 156 h 205"/>
                  <a:gd name="T16" fmla="*/ 25 w 80"/>
                  <a:gd name="T17" fmla="*/ 104 h 205"/>
                  <a:gd name="T18" fmla="*/ 27 w 80"/>
                  <a:gd name="T19" fmla="*/ 63 h 205"/>
                  <a:gd name="T20" fmla="*/ 51 w 80"/>
                  <a:gd name="T21" fmla="*/ 44 h 205"/>
                  <a:gd name="T22" fmla="*/ 46 w 80"/>
                  <a:gd name="T23" fmla="*/ 0 h 205"/>
                  <a:gd name="T24" fmla="*/ 46 w 80"/>
                  <a:gd name="T2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205">
                    <a:moveTo>
                      <a:pt x="46" y="0"/>
                    </a:moveTo>
                    <a:lnTo>
                      <a:pt x="32" y="32"/>
                    </a:lnTo>
                    <a:lnTo>
                      <a:pt x="0" y="66"/>
                    </a:lnTo>
                    <a:lnTo>
                      <a:pt x="8" y="108"/>
                    </a:lnTo>
                    <a:lnTo>
                      <a:pt x="34" y="142"/>
                    </a:lnTo>
                    <a:lnTo>
                      <a:pt x="40" y="188"/>
                    </a:lnTo>
                    <a:lnTo>
                      <a:pt x="68" y="205"/>
                    </a:lnTo>
                    <a:lnTo>
                      <a:pt x="80" y="156"/>
                    </a:lnTo>
                    <a:lnTo>
                      <a:pt x="25" y="104"/>
                    </a:lnTo>
                    <a:lnTo>
                      <a:pt x="27" y="63"/>
                    </a:lnTo>
                    <a:lnTo>
                      <a:pt x="51" y="4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2" name="Freeform 56"/>
              <p:cNvSpPr>
                <a:spLocks/>
              </p:cNvSpPr>
              <p:nvPr/>
            </p:nvSpPr>
            <p:spPr bwMode="auto">
              <a:xfrm>
                <a:off x="3037" y="2802"/>
                <a:ext cx="103" cy="16"/>
              </a:xfrm>
              <a:custGeom>
                <a:avLst/>
                <a:gdLst>
                  <a:gd name="T0" fmla="*/ 9 w 207"/>
                  <a:gd name="T1" fmla="*/ 32 h 32"/>
                  <a:gd name="T2" fmla="*/ 127 w 207"/>
                  <a:gd name="T3" fmla="*/ 30 h 32"/>
                  <a:gd name="T4" fmla="*/ 207 w 207"/>
                  <a:gd name="T5" fmla="*/ 11 h 32"/>
                  <a:gd name="T6" fmla="*/ 87 w 207"/>
                  <a:gd name="T7" fmla="*/ 11 h 32"/>
                  <a:gd name="T8" fmla="*/ 0 w 207"/>
                  <a:gd name="T9" fmla="*/ 0 h 32"/>
                  <a:gd name="T10" fmla="*/ 9 w 207"/>
                  <a:gd name="T11" fmla="*/ 32 h 32"/>
                  <a:gd name="T12" fmla="*/ 9 w 20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2">
                    <a:moveTo>
                      <a:pt x="9" y="32"/>
                    </a:moveTo>
                    <a:lnTo>
                      <a:pt x="127" y="30"/>
                    </a:lnTo>
                    <a:lnTo>
                      <a:pt x="207" y="11"/>
                    </a:lnTo>
                    <a:lnTo>
                      <a:pt x="87" y="11"/>
                    </a:lnTo>
                    <a:lnTo>
                      <a:pt x="0" y="0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3" name="Freeform 57"/>
              <p:cNvSpPr>
                <a:spLocks/>
              </p:cNvSpPr>
              <p:nvPr/>
            </p:nvSpPr>
            <p:spPr bwMode="auto">
              <a:xfrm>
                <a:off x="3063" y="2735"/>
                <a:ext cx="55" cy="49"/>
              </a:xfrm>
              <a:custGeom>
                <a:avLst/>
                <a:gdLst>
                  <a:gd name="T0" fmla="*/ 44 w 110"/>
                  <a:gd name="T1" fmla="*/ 12 h 97"/>
                  <a:gd name="T2" fmla="*/ 70 w 110"/>
                  <a:gd name="T3" fmla="*/ 57 h 97"/>
                  <a:gd name="T4" fmla="*/ 110 w 110"/>
                  <a:gd name="T5" fmla="*/ 97 h 97"/>
                  <a:gd name="T6" fmla="*/ 40 w 110"/>
                  <a:gd name="T7" fmla="*/ 52 h 97"/>
                  <a:gd name="T8" fmla="*/ 0 w 110"/>
                  <a:gd name="T9" fmla="*/ 0 h 97"/>
                  <a:gd name="T10" fmla="*/ 44 w 110"/>
                  <a:gd name="T11" fmla="*/ 12 h 97"/>
                  <a:gd name="T12" fmla="*/ 44 w 110"/>
                  <a:gd name="T13" fmla="*/ 1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97">
                    <a:moveTo>
                      <a:pt x="44" y="12"/>
                    </a:moveTo>
                    <a:lnTo>
                      <a:pt x="70" y="57"/>
                    </a:lnTo>
                    <a:lnTo>
                      <a:pt x="110" y="97"/>
                    </a:lnTo>
                    <a:lnTo>
                      <a:pt x="40" y="52"/>
                    </a:lnTo>
                    <a:lnTo>
                      <a:pt x="0" y="0"/>
                    </a:lnTo>
                    <a:lnTo>
                      <a:pt x="44" y="12"/>
                    </a:lnTo>
                    <a:lnTo>
                      <a:pt x="4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4" name="Freeform 58"/>
              <p:cNvSpPr>
                <a:spLocks/>
              </p:cNvSpPr>
              <p:nvPr/>
            </p:nvSpPr>
            <p:spPr bwMode="auto">
              <a:xfrm>
                <a:off x="3033" y="2757"/>
                <a:ext cx="49" cy="69"/>
              </a:xfrm>
              <a:custGeom>
                <a:avLst/>
                <a:gdLst>
                  <a:gd name="T0" fmla="*/ 51 w 99"/>
                  <a:gd name="T1" fmla="*/ 0 h 137"/>
                  <a:gd name="T2" fmla="*/ 82 w 99"/>
                  <a:gd name="T3" fmla="*/ 27 h 137"/>
                  <a:gd name="T4" fmla="*/ 99 w 99"/>
                  <a:gd name="T5" fmla="*/ 82 h 137"/>
                  <a:gd name="T6" fmla="*/ 50 w 99"/>
                  <a:gd name="T7" fmla="*/ 137 h 137"/>
                  <a:gd name="T8" fmla="*/ 0 w 99"/>
                  <a:gd name="T9" fmla="*/ 126 h 137"/>
                  <a:gd name="T10" fmla="*/ 51 w 99"/>
                  <a:gd name="T11" fmla="*/ 0 h 137"/>
                  <a:gd name="T12" fmla="*/ 51 w 99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37">
                    <a:moveTo>
                      <a:pt x="51" y="0"/>
                    </a:moveTo>
                    <a:lnTo>
                      <a:pt x="82" y="27"/>
                    </a:lnTo>
                    <a:lnTo>
                      <a:pt x="99" y="82"/>
                    </a:lnTo>
                    <a:lnTo>
                      <a:pt x="50" y="137"/>
                    </a:lnTo>
                    <a:lnTo>
                      <a:pt x="0" y="126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5" name="Freeform 59"/>
              <p:cNvSpPr>
                <a:spLocks/>
              </p:cNvSpPr>
              <p:nvPr/>
            </p:nvSpPr>
            <p:spPr bwMode="auto">
              <a:xfrm>
                <a:off x="2732" y="1436"/>
                <a:ext cx="163" cy="95"/>
              </a:xfrm>
              <a:custGeom>
                <a:avLst/>
                <a:gdLst>
                  <a:gd name="T0" fmla="*/ 0 w 327"/>
                  <a:gd name="T1" fmla="*/ 25 h 188"/>
                  <a:gd name="T2" fmla="*/ 54 w 327"/>
                  <a:gd name="T3" fmla="*/ 0 h 188"/>
                  <a:gd name="T4" fmla="*/ 113 w 327"/>
                  <a:gd name="T5" fmla="*/ 0 h 188"/>
                  <a:gd name="T6" fmla="*/ 170 w 327"/>
                  <a:gd name="T7" fmla="*/ 44 h 188"/>
                  <a:gd name="T8" fmla="*/ 217 w 327"/>
                  <a:gd name="T9" fmla="*/ 160 h 188"/>
                  <a:gd name="T10" fmla="*/ 249 w 327"/>
                  <a:gd name="T11" fmla="*/ 160 h 188"/>
                  <a:gd name="T12" fmla="*/ 278 w 327"/>
                  <a:gd name="T13" fmla="*/ 99 h 188"/>
                  <a:gd name="T14" fmla="*/ 327 w 327"/>
                  <a:gd name="T15" fmla="*/ 78 h 188"/>
                  <a:gd name="T16" fmla="*/ 320 w 327"/>
                  <a:gd name="T17" fmla="*/ 105 h 188"/>
                  <a:gd name="T18" fmla="*/ 287 w 327"/>
                  <a:gd name="T19" fmla="*/ 122 h 188"/>
                  <a:gd name="T20" fmla="*/ 257 w 327"/>
                  <a:gd name="T21" fmla="*/ 169 h 188"/>
                  <a:gd name="T22" fmla="*/ 189 w 327"/>
                  <a:gd name="T23" fmla="*/ 188 h 188"/>
                  <a:gd name="T24" fmla="*/ 147 w 327"/>
                  <a:gd name="T25" fmla="*/ 55 h 188"/>
                  <a:gd name="T26" fmla="*/ 93 w 327"/>
                  <a:gd name="T27" fmla="*/ 80 h 188"/>
                  <a:gd name="T28" fmla="*/ 73 w 327"/>
                  <a:gd name="T29" fmla="*/ 68 h 188"/>
                  <a:gd name="T30" fmla="*/ 116 w 327"/>
                  <a:gd name="T31" fmla="*/ 27 h 188"/>
                  <a:gd name="T32" fmla="*/ 25 w 327"/>
                  <a:gd name="T33" fmla="*/ 36 h 188"/>
                  <a:gd name="T34" fmla="*/ 0 w 327"/>
                  <a:gd name="T35" fmla="*/ 25 h 188"/>
                  <a:gd name="T36" fmla="*/ 0 w 327"/>
                  <a:gd name="T37" fmla="*/ 2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7" h="188">
                    <a:moveTo>
                      <a:pt x="0" y="25"/>
                    </a:moveTo>
                    <a:lnTo>
                      <a:pt x="54" y="0"/>
                    </a:lnTo>
                    <a:lnTo>
                      <a:pt x="113" y="0"/>
                    </a:lnTo>
                    <a:lnTo>
                      <a:pt x="170" y="44"/>
                    </a:lnTo>
                    <a:lnTo>
                      <a:pt x="217" y="160"/>
                    </a:lnTo>
                    <a:lnTo>
                      <a:pt x="249" y="160"/>
                    </a:lnTo>
                    <a:lnTo>
                      <a:pt x="278" y="99"/>
                    </a:lnTo>
                    <a:lnTo>
                      <a:pt x="327" y="78"/>
                    </a:lnTo>
                    <a:lnTo>
                      <a:pt x="320" y="105"/>
                    </a:lnTo>
                    <a:lnTo>
                      <a:pt x="287" y="122"/>
                    </a:lnTo>
                    <a:lnTo>
                      <a:pt x="257" y="169"/>
                    </a:lnTo>
                    <a:lnTo>
                      <a:pt x="189" y="188"/>
                    </a:lnTo>
                    <a:lnTo>
                      <a:pt x="147" y="55"/>
                    </a:lnTo>
                    <a:lnTo>
                      <a:pt x="93" y="80"/>
                    </a:lnTo>
                    <a:lnTo>
                      <a:pt x="73" y="68"/>
                    </a:lnTo>
                    <a:lnTo>
                      <a:pt x="116" y="27"/>
                    </a:lnTo>
                    <a:lnTo>
                      <a:pt x="25" y="3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6" name="Freeform 60"/>
              <p:cNvSpPr>
                <a:spLocks/>
              </p:cNvSpPr>
              <p:nvPr/>
            </p:nvSpPr>
            <p:spPr bwMode="auto">
              <a:xfrm>
                <a:off x="2824" y="1371"/>
                <a:ext cx="42" cy="54"/>
              </a:xfrm>
              <a:custGeom>
                <a:avLst/>
                <a:gdLst>
                  <a:gd name="T0" fmla="*/ 4 w 83"/>
                  <a:gd name="T1" fmla="*/ 108 h 108"/>
                  <a:gd name="T2" fmla="*/ 0 w 83"/>
                  <a:gd name="T3" fmla="*/ 66 h 108"/>
                  <a:gd name="T4" fmla="*/ 64 w 83"/>
                  <a:gd name="T5" fmla="*/ 0 h 108"/>
                  <a:gd name="T6" fmla="*/ 83 w 83"/>
                  <a:gd name="T7" fmla="*/ 0 h 108"/>
                  <a:gd name="T8" fmla="*/ 51 w 83"/>
                  <a:gd name="T9" fmla="*/ 62 h 108"/>
                  <a:gd name="T10" fmla="*/ 4 w 83"/>
                  <a:gd name="T11" fmla="*/ 108 h 108"/>
                  <a:gd name="T12" fmla="*/ 4 w 83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08">
                    <a:moveTo>
                      <a:pt x="4" y="108"/>
                    </a:moveTo>
                    <a:lnTo>
                      <a:pt x="0" y="66"/>
                    </a:lnTo>
                    <a:lnTo>
                      <a:pt x="64" y="0"/>
                    </a:lnTo>
                    <a:lnTo>
                      <a:pt x="83" y="0"/>
                    </a:lnTo>
                    <a:lnTo>
                      <a:pt x="51" y="62"/>
                    </a:lnTo>
                    <a:lnTo>
                      <a:pt x="4" y="108"/>
                    </a:lnTo>
                    <a:lnTo>
                      <a:pt x="4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7" name="Freeform 61"/>
              <p:cNvSpPr>
                <a:spLocks/>
              </p:cNvSpPr>
              <p:nvPr/>
            </p:nvSpPr>
            <p:spPr bwMode="auto">
              <a:xfrm>
                <a:off x="2842" y="1386"/>
                <a:ext cx="55" cy="48"/>
              </a:xfrm>
              <a:custGeom>
                <a:avLst/>
                <a:gdLst>
                  <a:gd name="T0" fmla="*/ 0 w 110"/>
                  <a:gd name="T1" fmla="*/ 61 h 95"/>
                  <a:gd name="T2" fmla="*/ 40 w 110"/>
                  <a:gd name="T3" fmla="*/ 42 h 95"/>
                  <a:gd name="T4" fmla="*/ 91 w 110"/>
                  <a:gd name="T5" fmla="*/ 0 h 95"/>
                  <a:gd name="T6" fmla="*/ 110 w 110"/>
                  <a:gd name="T7" fmla="*/ 6 h 95"/>
                  <a:gd name="T8" fmla="*/ 85 w 110"/>
                  <a:gd name="T9" fmla="*/ 53 h 95"/>
                  <a:gd name="T10" fmla="*/ 46 w 110"/>
                  <a:gd name="T11" fmla="*/ 57 h 95"/>
                  <a:gd name="T12" fmla="*/ 11 w 110"/>
                  <a:gd name="T13" fmla="*/ 95 h 95"/>
                  <a:gd name="T14" fmla="*/ 0 w 110"/>
                  <a:gd name="T15" fmla="*/ 61 h 95"/>
                  <a:gd name="T16" fmla="*/ 0 w 110"/>
                  <a:gd name="T17" fmla="*/ 6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95">
                    <a:moveTo>
                      <a:pt x="0" y="61"/>
                    </a:moveTo>
                    <a:lnTo>
                      <a:pt x="40" y="42"/>
                    </a:lnTo>
                    <a:lnTo>
                      <a:pt x="91" y="0"/>
                    </a:lnTo>
                    <a:lnTo>
                      <a:pt x="110" y="6"/>
                    </a:lnTo>
                    <a:lnTo>
                      <a:pt x="85" y="53"/>
                    </a:lnTo>
                    <a:lnTo>
                      <a:pt x="46" y="57"/>
                    </a:lnTo>
                    <a:lnTo>
                      <a:pt x="11" y="95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8" name="Freeform 62"/>
              <p:cNvSpPr>
                <a:spLocks/>
              </p:cNvSpPr>
              <p:nvPr/>
            </p:nvSpPr>
            <p:spPr bwMode="auto">
              <a:xfrm>
                <a:off x="2839" y="1493"/>
                <a:ext cx="95" cy="58"/>
              </a:xfrm>
              <a:custGeom>
                <a:avLst/>
                <a:gdLst>
                  <a:gd name="T0" fmla="*/ 0 w 190"/>
                  <a:gd name="T1" fmla="*/ 109 h 116"/>
                  <a:gd name="T2" fmla="*/ 63 w 190"/>
                  <a:gd name="T3" fmla="*/ 74 h 116"/>
                  <a:gd name="T4" fmla="*/ 116 w 190"/>
                  <a:gd name="T5" fmla="*/ 27 h 116"/>
                  <a:gd name="T6" fmla="*/ 190 w 190"/>
                  <a:gd name="T7" fmla="*/ 0 h 116"/>
                  <a:gd name="T8" fmla="*/ 124 w 190"/>
                  <a:gd name="T9" fmla="*/ 48 h 116"/>
                  <a:gd name="T10" fmla="*/ 80 w 190"/>
                  <a:gd name="T11" fmla="*/ 90 h 116"/>
                  <a:gd name="T12" fmla="*/ 27 w 190"/>
                  <a:gd name="T13" fmla="*/ 116 h 116"/>
                  <a:gd name="T14" fmla="*/ 0 w 190"/>
                  <a:gd name="T15" fmla="*/ 109 h 116"/>
                  <a:gd name="T16" fmla="*/ 0 w 190"/>
                  <a:gd name="T17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16">
                    <a:moveTo>
                      <a:pt x="0" y="109"/>
                    </a:moveTo>
                    <a:lnTo>
                      <a:pt x="63" y="74"/>
                    </a:lnTo>
                    <a:lnTo>
                      <a:pt x="116" y="27"/>
                    </a:lnTo>
                    <a:lnTo>
                      <a:pt x="190" y="0"/>
                    </a:lnTo>
                    <a:lnTo>
                      <a:pt x="124" y="48"/>
                    </a:lnTo>
                    <a:lnTo>
                      <a:pt x="80" y="90"/>
                    </a:lnTo>
                    <a:lnTo>
                      <a:pt x="27" y="116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9" name="Freeform 63"/>
              <p:cNvSpPr>
                <a:spLocks/>
              </p:cNvSpPr>
              <p:nvPr/>
            </p:nvSpPr>
            <p:spPr bwMode="auto">
              <a:xfrm>
                <a:off x="2862" y="1521"/>
                <a:ext cx="48" cy="40"/>
              </a:xfrm>
              <a:custGeom>
                <a:avLst/>
                <a:gdLst>
                  <a:gd name="T0" fmla="*/ 0 w 97"/>
                  <a:gd name="T1" fmla="*/ 80 h 80"/>
                  <a:gd name="T2" fmla="*/ 45 w 97"/>
                  <a:gd name="T3" fmla="*/ 80 h 80"/>
                  <a:gd name="T4" fmla="*/ 97 w 97"/>
                  <a:gd name="T5" fmla="*/ 52 h 80"/>
                  <a:gd name="T6" fmla="*/ 97 w 97"/>
                  <a:gd name="T7" fmla="*/ 0 h 80"/>
                  <a:gd name="T8" fmla="*/ 53 w 97"/>
                  <a:gd name="T9" fmla="*/ 52 h 80"/>
                  <a:gd name="T10" fmla="*/ 0 w 97"/>
                  <a:gd name="T11" fmla="*/ 80 h 80"/>
                  <a:gd name="T12" fmla="*/ 0 w 97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80">
                    <a:moveTo>
                      <a:pt x="0" y="80"/>
                    </a:moveTo>
                    <a:lnTo>
                      <a:pt x="45" y="80"/>
                    </a:lnTo>
                    <a:lnTo>
                      <a:pt x="97" y="52"/>
                    </a:lnTo>
                    <a:lnTo>
                      <a:pt x="97" y="0"/>
                    </a:lnTo>
                    <a:lnTo>
                      <a:pt x="53" y="52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0" name="Freeform 64"/>
              <p:cNvSpPr>
                <a:spLocks/>
              </p:cNvSpPr>
              <p:nvPr/>
            </p:nvSpPr>
            <p:spPr bwMode="auto">
              <a:xfrm>
                <a:off x="2638" y="1117"/>
                <a:ext cx="308" cy="325"/>
              </a:xfrm>
              <a:custGeom>
                <a:avLst/>
                <a:gdLst>
                  <a:gd name="T0" fmla="*/ 139 w 616"/>
                  <a:gd name="T1" fmla="*/ 567 h 650"/>
                  <a:gd name="T2" fmla="*/ 186 w 616"/>
                  <a:gd name="T3" fmla="*/ 563 h 650"/>
                  <a:gd name="T4" fmla="*/ 230 w 616"/>
                  <a:gd name="T5" fmla="*/ 474 h 650"/>
                  <a:gd name="T6" fmla="*/ 297 w 616"/>
                  <a:gd name="T7" fmla="*/ 449 h 650"/>
                  <a:gd name="T8" fmla="*/ 339 w 616"/>
                  <a:gd name="T9" fmla="*/ 280 h 650"/>
                  <a:gd name="T10" fmla="*/ 375 w 616"/>
                  <a:gd name="T11" fmla="*/ 224 h 650"/>
                  <a:gd name="T12" fmla="*/ 367 w 616"/>
                  <a:gd name="T13" fmla="*/ 299 h 650"/>
                  <a:gd name="T14" fmla="*/ 350 w 616"/>
                  <a:gd name="T15" fmla="*/ 394 h 650"/>
                  <a:gd name="T16" fmla="*/ 413 w 616"/>
                  <a:gd name="T17" fmla="*/ 306 h 650"/>
                  <a:gd name="T18" fmla="*/ 418 w 616"/>
                  <a:gd name="T19" fmla="*/ 253 h 650"/>
                  <a:gd name="T20" fmla="*/ 462 w 616"/>
                  <a:gd name="T21" fmla="*/ 352 h 650"/>
                  <a:gd name="T22" fmla="*/ 546 w 616"/>
                  <a:gd name="T23" fmla="*/ 361 h 650"/>
                  <a:gd name="T24" fmla="*/ 567 w 616"/>
                  <a:gd name="T25" fmla="*/ 394 h 650"/>
                  <a:gd name="T26" fmla="*/ 584 w 616"/>
                  <a:gd name="T27" fmla="*/ 329 h 650"/>
                  <a:gd name="T28" fmla="*/ 591 w 616"/>
                  <a:gd name="T29" fmla="*/ 259 h 650"/>
                  <a:gd name="T30" fmla="*/ 616 w 616"/>
                  <a:gd name="T31" fmla="*/ 196 h 650"/>
                  <a:gd name="T32" fmla="*/ 493 w 616"/>
                  <a:gd name="T33" fmla="*/ 46 h 650"/>
                  <a:gd name="T34" fmla="*/ 510 w 616"/>
                  <a:gd name="T35" fmla="*/ 169 h 650"/>
                  <a:gd name="T36" fmla="*/ 474 w 616"/>
                  <a:gd name="T37" fmla="*/ 198 h 650"/>
                  <a:gd name="T38" fmla="*/ 474 w 616"/>
                  <a:gd name="T39" fmla="*/ 281 h 650"/>
                  <a:gd name="T40" fmla="*/ 437 w 616"/>
                  <a:gd name="T41" fmla="*/ 171 h 650"/>
                  <a:gd name="T42" fmla="*/ 439 w 616"/>
                  <a:gd name="T43" fmla="*/ 27 h 650"/>
                  <a:gd name="T44" fmla="*/ 312 w 616"/>
                  <a:gd name="T45" fmla="*/ 0 h 650"/>
                  <a:gd name="T46" fmla="*/ 164 w 616"/>
                  <a:gd name="T47" fmla="*/ 44 h 650"/>
                  <a:gd name="T48" fmla="*/ 335 w 616"/>
                  <a:gd name="T49" fmla="*/ 70 h 650"/>
                  <a:gd name="T50" fmla="*/ 264 w 616"/>
                  <a:gd name="T51" fmla="*/ 133 h 650"/>
                  <a:gd name="T52" fmla="*/ 301 w 616"/>
                  <a:gd name="T53" fmla="*/ 232 h 650"/>
                  <a:gd name="T54" fmla="*/ 251 w 616"/>
                  <a:gd name="T55" fmla="*/ 329 h 650"/>
                  <a:gd name="T56" fmla="*/ 293 w 616"/>
                  <a:gd name="T57" fmla="*/ 367 h 650"/>
                  <a:gd name="T58" fmla="*/ 274 w 616"/>
                  <a:gd name="T59" fmla="*/ 434 h 650"/>
                  <a:gd name="T60" fmla="*/ 202 w 616"/>
                  <a:gd name="T61" fmla="*/ 384 h 650"/>
                  <a:gd name="T62" fmla="*/ 177 w 616"/>
                  <a:gd name="T63" fmla="*/ 247 h 650"/>
                  <a:gd name="T64" fmla="*/ 221 w 616"/>
                  <a:gd name="T65" fmla="*/ 116 h 650"/>
                  <a:gd name="T66" fmla="*/ 135 w 616"/>
                  <a:gd name="T67" fmla="*/ 57 h 650"/>
                  <a:gd name="T68" fmla="*/ 46 w 616"/>
                  <a:gd name="T69" fmla="*/ 152 h 650"/>
                  <a:gd name="T70" fmla="*/ 0 w 616"/>
                  <a:gd name="T71" fmla="*/ 451 h 650"/>
                  <a:gd name="T72" fmla="*/ 97 w 616"/>
                  <a:gd name="T73" fmla="*/ 633 h 650"/>
                  <a:gd name="T74" fmla="*/ 185 w 616"/>
                  <a:gd name="T75" fmla="*/ 650 h 650"/>
                  <a:gd name="T76" fmla="*/ 139 w 616"/>
                  <a:gd name="T77" fmla="*/ 567 h 650"/>
                  <a:gd name="T78" fmla="*/ 139 w 616"/>
                  <a:gd name="T79" fmla="*/ 567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6" h="650">
                    <a:moveTo>
                      <a:pt x="139" y="567"/>
                    </a:moveTo>
                    <a:lnTo>
                      <a:pt x="186" y="563"/>
                    </a:lnTo>
                    <a:lnTo>
                      <a:pt x="230" y="474"/>
                    </a:lnTo>
                    <a:lnTo>
                      <a:pt x="297" y="449"/>
                    </a:lnTo>
                    <a:lnTo>
                      <a:pt x="339" y="280"/>
                    </a:lnTo>
                    <a:lnTo>
                      <a:pt x="375" y="224"/>
                    </a:lnTo>
                    <a:lnTo>
                      <a:pt x="367" y="299"/>
                    </a:lnTo>
                    <a:lnTo>
                      <a:pt x="350" y="394"/>
                    </a:lnTo>
                    <a:lnTo>
                      <a:pt x="413" y="306"/>
                    </a:lnTo>
                    <a:lnTo>
                      <a:pt x="418" y="253"/>
                    </a:lnTo>
                    <a:lnTo>
                      <a:pt x="462" y="352"/>
                    </a:lnTo>
                    <a:lnTo>
                      <a:pt x="546" y="361"/>
                    </a:lnTo>
                    <a:lnTo>
                      <a:pt x="567" y="394"/>
                    </a:lnTo>
                    <a:lnTo>
                      <a:pt x="584" y="329"/>
                    </a:lnTo>
                    <a:lnTo>
                      <a:pt x="591" y="259"/>
                    </a:lnTo>
                    <a:lnTo>
                      <a:pt x="616" y="196"/>
                    </a:lnTo>
                    <a:lnTo>
                      <a:pt x="493" y="46"/>
                    </a:lnTo>
                    <a:lnTo>
                      <a:pt x="510" y="169"/>
                    </a:lnTo>
                    <a:lnTo>
                      <a:pt x="474" y="198"/>
                    </a:lnTo>
                    <a:lnTo>
                      <a:pt x="474" y="281"/>
                    </a:lnTo>
                    <a:lnTo>
                      <a:pt x="437" y="171"/>
                    </a:lnTo>
                    <a:lnTo>
                      <a:pt x="439" y="27"/>
                    </a:lnTo>
                    <a:lnTo>
                      <a:pt x="312" y="0"/>
                    </a:lnTo>
                    <a:lnTo>
                      <a:pt x="164" y="44"/>
                    </a:lnTo>
                    <a:lnTo>
                      <a:pt x="335" y="70"/>
                    </a:lnTo>
                    <a:lnTo>
                      <a:pt x="264" y="133"/>
                    </a:lnTo>
                    <a:lnTo>
                      <a:pt x="301" y="232"/>
                    </a:lnTo>
                    <a:lnTo>
                      <a:pt x="251" y="329"/>
                    </a:lnTo>
                    <a:lnTo>
                      <a:pt x="293" y="367"/>
                    </a:lnTo>
                    <a:lnTo>
                      <a:pt x="274" y="434"/>
                    </a:lnTo>
                    <a:lnTo>
                      <a:pt x="202" y="384"/>
                    </a:lnTo>
                    <a:lnTo>
                      <a:pt x="177" y="247"/>
                    </a:lnTo>
                    <a:lnTo>
                      <a:pt x="221" y="116"/>
                    </a:lnTo>
                    <a:lnTo>
                      <a:pt x="135" y="57"/>
                    </a:lnTo>
                    <a:lnTo>
                      <a:pt x="46" y="152"/>
                    </a:lnTo>
                    <a:lnTo>
                      <a:pt x="0" y="451"/>
                    </a:lnTo>
                    <a:lnTo>
                      <a:pt x="97" y="633"/>
                    </a:lnTo>
                    <a:lnTo>
                      <a:pt x="185" y="650"/>
                    </a:lnTo>
                    <a:lnTo>
                      <a:pt x="139" y="567"/>
                    </a:lnTo>
                    <a:lnTo>
                      <a:pt x="139" y="5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1" name="Freeform 65"/>
              <p:cNvSpPr>
                <a:spLocks/>
              </p:cNvSpPr>
              <p:nvPr/>
            </p:nvSpPr>
            <p:spPr bwMode="auto">
              <a:xfrm>
                <a:off x="2696" y="1215"/>
                <a:ext cx="301" cy="387"/>
              </a:xfrm>
              <a:custGeom>
                <a:avLst/>
                <a:gdLst>
                  <a:gd name="T0" fmla="*/ 63 w 603"/>
                  <a:gd name="T1" fmla="*/ 458 h 774"/>
                  <a:gd name="T2" fmla="*/ 162 w 603"/>
                  <a:gd name="T3" fmla="*/ 618 h 774"/>
                  <a:gd name="T4" fmla="*/ 392 w 603"/>
                  <a:gd name="T5" fmla="*/ 755 h 774"/>
                  <a:gd name="T6" fmla="*/ 521 w 603"/>
                  <a:gd name="T7" fmla="*/ 684 h 774"/>
                  <a:gd name="T8" fmla="*/ 571 w 603"/>
                  <a:gd name="T9" fmla="*/ 443 h 774"/>
                  <a:gd name="T10" fmla="*/ 538 w 603"/>
                  <a:gd name="T11" fmla="*/ 298 h 774"/>
                  <a:gd name="T12" fmla="*/ 574 w 603"/>
                  <a:gd name="T13" fmla="*/ 251 h 774"/>
                  <a:gd name="T14" fmla="*/ 555 w 603"/>
                  <a:gd name="T15" fmla="*/ 91 h 774"/>
                  <a:gd name="T16" fmla="*/ 515 w 603"/>
                  <a:gd name="T17" fmla="*/ 38 h 774"/>
                  <a:gd name="T18" fmla="*/ 460 w 603"/>
                  <a:gd name="T19" fmla="*/ 36 h 774"/>
                  <a:gd name="T20" fmla="*/ 494 w 603"/>
                  <a:gd name="T21" fmla="*/ 0 h 774"/>
                  <a:gd name="T22" fmla="*/ 548 w 603"/>
                  <a:gd name="T23" fmla="*/ 19 h 774"/>
                  <a:gd name="T24" fmla="*/ 588 w 603"/>
                  <a:gd name="T25" fmla="*/ 129 h 774"/>
                  <a:gd name="T26" fmla="*/ 593 w 603"/>
                  <a:gd name="T27" fmla="*/ 272 h 774"/>
                  <a:gd name="T28" fmla="*/ 574 w 603"/>
                  <a:gd name="T29" fmla="*/ 308 h 774"/>
                  <a:gd name="T30" fmla="*/ 603 w 603"/>
                  <a:gd name="T31" fmla="*/ 449 h 774"/>
                  <a:gd name="T32" fmla="*/ 578 w 603"/>
                  <a:gd name="T33" fmla="*/ 645 h 774"/>
                  <a:gd name="T34" fmla="*/ 508 w 603"/>
                  <a:gd name="T35" fmla="*/ 734 h 774"/>
                  <a:gd name="T36" fmla="*/ 378 w 603"/>
                  <a:gd name="T37" fmla="*/ 774 h 774"/>
                  <a:gd name="T38" fmla="*/ 148 w 603"/>
                  <a:gd name="T39" fmla="*/ 629 h 774"/>
                  <a:gd name="T40" fmla="*/ 0 w 603"/>
                  <a:gd name="T41" fmla="*/ 403 h 774"/>
                  <a:gd name="T42" fmla="*/ 63 w 603"/>
                  <a:gd name="T43" fmla="*/ 458 h 774"/>
                  <a:gd name="T44" fmla="*/ 63 w 603"/>
                  <a:gd name="T45" fmla="*/ 458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3" h="774">
                    <a:moveTo>
                      <a:pt x="63" y="458"/>
                    </a:moveTo>
                    <a:lnTo>
                      <a:pt x="162" y="618"/>
                    </a:lnTo>
                    <a:lnTo>
                      <a:pt x="392" y="755"/>
                    </a:lnTo>
                    <a:lnTo>
                      <a:pt x="521" y="684"/>
                    </a:lnTo>
                    <a:lnTo>
                      <a:pt x="571" y="443"/>
                    </a:lnTo>
                    <a:lnTo>
                      <a:pt x="538" y="298"/>
                    </a:lnTo>
                    <a:lnTo>
                      <a:pt x="574" y="251"/>
                    </a:lnTo>
                    <a:lnTo>
                      <a:pt x="555" y="91"/>
                    </a:lnTo>
                    <a:lnTo>
                      <a:pt x="515" y="38"/>
                    </a:lnTo>
                    <a:lnTo>
                      <a:pt x="460" y="36"/>
                    </a:lnTo>
                    <a:lnTo>
                      <a:pt x="494" y="0"/>
                    </a:lnTo>
                    <a:lnTo>
                      <a:pt x="548" y="19"/>
                    </a:lnTo>
                    <a:lnTo>
                      <a:pt x="588" y="129"/>
                    </a:lnTo>
                    <a:lnTo>
                      <a:pt x="593" y="272"/>
                    </a:lnTo>
                    <a:lnTo>
                      <a:pt x="574" y="308"/>
                    </a:lnTo>
                    <a:lnTo>
                      <a:pt x="603" y="449"/>
                    </a:lnTo>
                    <a:lnTo>
                      <a:pt x="578" y="645"/>
                    </a:lnTo>
                    <a:lnTo>
                      <a:pt x="508" y="734"/>
                    </a:lnTo>
                    <a:lnTo>
                      <a:pt x="378" y="774"/>
                    </a:lnTo>
                    <a:lnTo>
                      <a:pt x="148" y="629"/>
                    </a:lnTo>
                    <a:lnTo>
                      <a:pt x="0" y="403"/>
                    </a:lnTo>
                    <a:lnTo>
                      <a:pt x="63" y="458"/>
                    </a:lnTo>
                    <a:lnTo>
                      <a:pt x="63" y="4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2" name="Freeform 66"/>
              <p:cNvSpPr>
                <a:spLocks/>
              </p:cNvSpPr>
              <p:nvPr/>
            </p:nvSpPr>
            <p:spPr bwMode="auto">
              <a:xfrm>
                <a:off x="2926" y="1231"/>
                <a:ext cx="47" cy="110"/>
              </a:xfrm>
              <a:custGeom>
                <a:avLst/>
                <a:gdLst>
                  <a:gd name="T0" fmla="*/ 0 w 95"/>
                  <a:gd name="T1" fmla="*/ 114 h 221"/>
                  <a:gd name="T2" fmla="*/ 34 w 95"/>
                  <a:gd name="T3" fmla="*/ 111 h 221"/>
                  <a:gd name="T4" fmla="*/ 67 w 95"/>
                  <a:gd name="T5" fmla="*/ 0 h 221"/>
                  <a:gd name="T6" fmla="*/ 71 w 95"/>
                  <a:gd name="T7" fmla="*/ 67 h 221"/>
                  <a:gd name="T8" fmla="*/ 95 w 95"/>
                  <a:gd name="T9" fmla="*/ 158 h 221"/>
                  <a:gd name="T10" fmla="*/ 61 w 95"/>
                  <a:gd name="T11" fmla="*/ 107 h 221"/>
                  <a:gd name="T12" fmla="*/ 44 w 95"/>
                  <a:gd name="T13" fmla="*/ 137 h 221"/>
                  <a:gd name="T14" fmla="*/ 76 w 95"/>
                  <a:gd name="T15" fmla="*/ 168 h 221"/>
                  <a:gd name="T16" fmla="*/ 55 w 95"/>
                  <a:gd name="T17" fmla="*/ 221 h 221"/>
                  <a:gd name="T18" fmla="*/ 52 w 95"/>
                  <a:gd name="T19" fmla="*/ 177 h 221"/>
                  <a:gd name="T20" fmla="*/ 17 w 95"/>
                  <a:gd name="T21" fmla="*/ 160 h 221"/>
                  <a:gd name="T22" fmla="*/ 0 w 95"/>
                  <a:gd name="T23" fmla="*/ 114 h 221"/>
                  <a:gd name="T24" fmla="*/ 0 w 95"/>
                  <a:gd name="T25" fmla="*/ 11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221">
                    <a:moveTo>
                      <a:pt x="0" y="114"/>
                    </a:moveTo>
                    <a:lnTo>
                      <a:pt x="34" y="111"/>
                    </a:lnTo>
                    <a:lnTo>
                      <a:pt x="67" y="0"/>
                    </a:lnTo>
                    <a:lnTo>
                      <a:pt x="71" y="67"/>
                    </a:lnTo>
                    <a:lnTo>
                      <a:pt x="95" y="158"/>
                    </a:lnTo>
                    <a:lnTo>
                      <a:pt x="61" y="107"/>
                    </a:lnTo>
                    <a:lnTo>
                      <a:pt x="44" y="137"/>
                    </a:lnTo>
                    <a:lnTo>
                      <a:pt x="76" y="168"/>
                    </a:lnTo>
                    <a:lnTo>
                      <a:pt x="55" y="221"/>
                    </a:lnTo>
                    <a:lnTo>
                      <a:pt x="52" y="177"/>
                    </a:lnTo>
                    <a:lnTo>
                      <a:pt x="17" y="160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3" name="Freeform 67"/>
              <p:cNvSpPr>
                <a:spLocks/>
              </p:cNvSpPr>
              <p:nvPr/>
            </p:nvSpPr>
            <p:spPr bwMode="auto">
              <a:xfrm>
                <a:off x="2877" y="1459"/>
                <a:ext cx="62" cy="17"/>
              </a:xfrm>
              <a:custGeom>
                <a:avLst/>
                <a:gdLst>
                  <a:gd name="T0" fmla="*/ 0 w 124"/>
                  <a:gd name="T1" fmla="*/ 0 h 34"/>
                  <a:gd name="T2" fmla="*/ 67 w 124"/>
                  <a:gd name="T3" fmla="*/ 0 h 34"/>
                  <a:gd name="T4" fmla="*/ 124 w 124"/>
                  <a:gd name="T5" fmla="*/ 32 h 34"/>
                  <a:gd name="T6" fmla="*/ 69 w 124"/>
                  <a:gd name="T7" fmla="*/ 34 h 34"/>
                  <a:gd name="T8" fmla="*/ 0 w 124"/>
                  <a:gd name="T9" fmla="*/ 0 h 34"/>
                  <a:gd name="T10" fmla="*/ 0 w 12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34">
                    <a:moveTo>
                      <a:pt x="0" y="0"/>
                    </a:moveTo>
                    <a:lnTo>
                      <a:pt x="67" y="0"/>
                    </a:lnTo>
                    <a:lnTo>
                      <a:pt x="124" y="32"/>
                    </a:lnTo>
                    <a:lnTo>
                      <a:pt x="69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4" name="Freeform 68"/>
              <p:cNvSpPr>
                <a:spLocks/>
              </p:cNvSpPr>
              <p:nvPr/>
            </p:nvSpPr>
            <p:spPr bwMode="auto">
              <a:xfrm>
                <a:off x="2814" y="1512"/>
                <a:ext cx="19" cy="39"/>
              </a:xfrm>
              <a:custGeom>
                <a:avLst/>
                <a:gdLst>
                  <a:gd name="T0" fmla="*/ 17 w 38"/>
                  <a:gd name="T1" fmla="*/ 0 h 78"/>
                  <a:gd name="T2" fmla="*/ 0 w 38"/>
                  <a:gd name="T3" fmla="*/ 50 h 78"/>
                  <a:gd name="T4" fmla="*/ 36 w 38"/>
                  <a:gd name="T5" fmla="*/ 78 h 78"/>
                  <a:gd name="T6" fmla="*/ 38 w 38"/>
                  <a:gd name="T7" fmla="*/ 23 h 78"/>
                  <a:gd name="T8" fmla="*/ 17 w 38"/>
                  <a:gd name="T9" fmla="*/ 0 h 78"/>
                  <a:gd name="T10" fmla="*/ 17 w 38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8">
                    <a:moveTo>
                      <a:pt x="17" y="0"/>
                    </a:moveTo>
                    <a:lnTo>
                      <a:pt x="0" y="50"/>
                    </a:lnTo>
                    <a:lnTo>
                      <a:pt x="36" y="78"/>
                    </a:lnTo>
                    <a:lnTo>
                      <a:pt x="38" y="2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5" name="Freeform 69"/>
              <p:cNvSpPr>
                <a:spLocks/>
              </p:cNvSpPr>
              <p:nvPr/>
            </p:nvSpPr>
            <p:spPr bwMode="auto">
              <a:xfrm>
                <a:off x="2962" y="1351"/>
                <a:ext cx="376" cy="1081"/>
              </a:xfrm>
              <a:custGeom>
                <a:avLst/>
                <a:gdLst>
                  <a:gd name="T0" fmla="*/ 75 w 753"/>
                  <a:gd name="T1" fmla="*/ 0 h 2162"/>
                  <a:gd name="T2" fmla="*/ 130 w 753"/>
                  <a:gd name="T3" fmla="*/ 161 h 2162"/>
                  <a:gd name="T4" fmla="*/ 111 w 753"/>
                  <a:gd name="T5" fmla="*/ 498 h 2162"/>
                  <a:gd name="T6" fmla="*/ 126 w 753"/>
                  <a:gd name="T7" fmla="*/ 840 h 2162"/>
                  <a:gd name="T8" fmla="*/ 215 w 753"/>
                  <a:gd name="T9" fmla="*/ 1740 h 2162"/>
                  <a:gd name="T10" fmla="*/ 130 w 753"/>
                  <a:gd name="T11" fmla="*/ 1831 h 2162"/>
                  <a:gd name="T12" fmla="*/ 0 w 753"/>
                  <a:gd name="T13" fmla="*/ 2033 h 2162"/>
                  <a:gd name="T14" fmla="*/ 29 w 753"/>
                  <a:gd name="T15" fmla="*/ 2088 h 2162"/>
                  <a:gd name="T16" fmla="*/ 130 w 753"/>
                  <a:gd name="T17" fmla="*/ 2122 h 2162"/>
                  <a:gd name="T18" fmla="*/ 200 w 753"/>
                  <a:gd name="T19" fmla="*/ 2162 h 2162"/>
                  <a:gd name="T20" fmla="*/ 331 w 753"/>
                  <a:gd name="T21" fmla="*/ 2128 h 2162"/>
                  <a:gd name="T22" fmla="*/ 231 w 753"/>
                  <a:gd name="T23" fmla="*/ 2131 h 2162"/>
                  <a:gd name="T24" fmla="*/ 322 w 753"/>
                  <a:gd name="T25" fmla="*/ 2067 h 2162"/>
                  <a:gd name="T26" fmla="*/ 185 w 753"/>
                  <a:gd name="T27" fmla="*/ 2112 h 2162"/>
                  <a:gd name="T28" fmla="*/ 154 w 753"/>
                  <a:gd name="T29" fmla="*/ 2103 h 2162"/>
                  <a:gd name="T30" fmla="*/ 255 w 753"/>
                  <a:gd name="T31" fmla="*/ 2002 h 2162"/>
                  <a:gd name="T32" fmla="*/ 130 w 753"/>
                  <a:gd name="T33" fmla="*/ 2097 h 2162"/>
                  <a:gd name="T34" fmla="*/ 96 w 753"/>
                  <a:gd name="T35" fmla="*/ 2067 h 2162"/>
                  <a:gd name="T36" fmla="*/ 181 w 753"/>
                  <a:gd name="T37" fmla="*/ 1951 h 2162"/>
                  <a:gd name="T38" fmla="*/ 56 w 753"/>
                  <a:gd name="T39" fmla="*/ 2057 h 2162"/>
                  <a:gd name="T40" fmla="*/ 35 w 753"/>
                  <a:gd name="T41" fmla="*/ 2021 h 2162"/>
                  <a:gd name="T42" fmla="*/ 191 w 753"/>
                  <a:gd name="T43" fmla="*/ 1816 h 2162"/>
                  <a:gd name="T44" fmla="*/ 362 w 753"/>
                  <a:gd name="T45" fmla="*/ 1724 h 2162"/>
                  <a:gd name="T46" fmla="*/ 502 w 753"/>
                  <a:gd name="T47" fmla="*/ 1589 h 2162"/>
                  <a:gd name="T48" fmla="*/ 607 w 753"/>
                  <a:gd name="T49" fmla="*/ 1724 h 2162"/>
                  <a:gd name="T50" fmla="*/ 632 w 753"/>
                  <a:gd name="T51" fmla="*/ 1795 h 2162"/>
                  <a:gd name="T52" fmla="*/ 592 w 753"/>
                  <a:gd name="T53" fmla="*/ 1840 h 2162"/>
                  <a:gd name="T54" fmla="*/ 683 w 753"/>
                  <a:gd name="T55" fmla="*/ 1926 h 2162"/>
                  <a:gd name="T56" fmla="*/ 708 w 753"/>
                  <a:gd name="T57" fmla="*/ 1886 h 2162"/>
                  <a:gd name="T58" fmla="*/ 662 w 753"/>
                  <a:gd name="T59" fmla="*/ 1685 h 2162"/>
                  <a:gd name="T60" fmla="*/ 518 w 753"/>
                  <a:gd name="T61" fmla="*/ 1550 h 2162"/>
                  <a:gd name="T62" fmla="*/ 632 w 753"/>
                  <a:gd name="T63" fmla="*/ 1418 h 2162"/>
                  <a:gd name="T64" fmla="*/ 753 w 753"/>
                  <a:gd name="T65" fmla="*/ 1342 h 2162"/>
                  <a:gd name="T66" fmla="*/ 683 w 753"/>
                  <a:gd name="T67" fmla="*/ 1272 h 2162"/>
                  <a:gd name="T68" fmla="*/ 632 w 753"/>
                  <a:gd name="T69" fmla="*/ 1299 h 2162"/>
                  <a:gd name="T70" fmla="*/ 628 w 753"/>
                  <a:gd name="T71" fmla="*/ 1378 h 2162"/>
                  <a:gd name="T72" fmla="*/ 457 w 753"/>
                  <a:gd name="T73" fmla="*/ 1569 h 2162"/>
                  <a:gd name="T74" fmla="*/ 255 w 753"/>
                  <a:gd name="T75" fmla="*/ 1719 h 2162"/>
                  <a:gd name="T76" fmla="*/ 166 w 753"/>
                  <a:gd name="T77" fmla="*/ 663 h 2162"/>
                  <a:gd name="T78" fmla="*/ 160 w 753"/>
                  <a:gd name="T79" fmla="*/ 125 h 2162"/>
                  <a:gd name="T80" fmla="*/ 267 w 753"/>
                  <a:gd name="T81" fmla="*/ 237 h 2162"/>
                  <a:gd name="T82" fmla="*/ 185 w 753"/>
                  <a:gd name="T83" fmla="*/ 51 h 2162"/>
                  <a:gd name="T84" fmla="*/ 75 w 753"/>
                  <a:gd name="T85" fmla="*/ 0 h 2162"/>
                  <a:gd name="T86" fmla="*/ 75 w 753"/>
                  <a:gd name="T87" fmla="*/ 0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3" h="2162">
                    <a:moveTo>
                      <a:pt x="75" y="0"/>
                    </a:moveTo>
                    <a:lnTo>
                      <a:pt x="130" y="161"/>
                    </a:lnTo>
                    <a:lnTo>
                      <a:pt x="111" y="498"/>
                    </a:lnTo>
                    <a:lnTo>
                      <a:pt x="126" y="840"/>
                    </a:lnTo>
                    <a:lnTo>
                      <a:pt x="215" y="1740"/>
                    </a:lnTo>
                    <a:lnTo>
                      <a:pt x="130" y="1831"/>
                    </a:lnTo>
                    <a:lnTo>
                      <a:pt x="0" y="2033"/>
                    </a:lnTo>
                    <a:lnTo>
                      <a:pt x="29" y="2088"/>
                    </a:lnTo>
                    <a:lnTo>
                      <a:pt x="130" y="2122"/>
                    </a:lnTo>
                    <a:lnTo>
                      <a:pt x="200" y="2162"/>
                    </a:lnTo>
                    <a:lnTo>
                      <a:pt x="331" y="2128"/>
                    </a:lnTo>
                    <a:lnTo>
                      <a:pt x="231" y="2131"/>
                    </a:lnTo>
                    <a:lnTo>
                      <a:pt x="322" y="2067"/>
                    </a:lnTo>
                    <a:lnTo>
                      <a:pt x="185" y="2112"/>
                    </a:lnTo>
                    <a:lnTo>
                      <a:pt x="154" y="2103"/>
                    </a:lnTo>
                    <a:lnTo>
                      <a:pt x="255" y="2002"/>
                    </a:lnTo>
                    <a:lnTo>
                      <a:pt x="130" y="2097"/>
                    </a:lnTo>
                    <a:lnTo>
                      <a:pt x="96" y="2067"/>
                    </a:lnTo>
                    <a:lnTo>
                      <a:pt x="181" y="1951"/>
                    </a:lnTo>
                    <a:lnTo>
                      <a:pt x="56" y="2057"/>
                    </a:lnTo>
                    <a:lnTo>
                      <a:pt x="35" y="2021"/>
                    </a:lnTo>
                    <a:lnTo>
                      <a:pt x="191" y="1816"/>
                    </a:lnTo>
                    <a:lnTo>
                      <a:pt x="362" y="1724"/>
                    </a:lnTo>
                    <a:lnTo>
                      <a:pt x="502" y="1589"/>
                    </a:lnTo>
                    <a:lnTo>
                      <a:pt x="607" y="1724"/>
                    </a:lnTo>
                    <a:lnTo>
                      <a:pt x="632" y="1795"/>
                    </a:lnTo>
                    <a:lnTo>
                      <a:pt x="592" y="1840"/>
                    </a:lnTo>
                    <a:lnTo>
                      <a:pt x="683" y="1926"/>
                    </a:lnTo>
                    <a:lnTo>
                      <a:pt x="708" y="1886"/>
                    </a:lnTo>
                    <a:lnTo>
                      <a:pt x="662" y="1685"/>
                    </a:lnTo>
                    <a:lnTo>
                      <a:pt x="518" y="1550"/>
                    </a:lnTo>
                    <a:lnTo>
                      <a:pt x="632" y="1418"/>
                    </a:lnTo>
                    <a:lnTo>
                      <a:pt x="753" y="1342"/>
                    </a:lnTo>
                    <a:lnTo>
                      <a:pt x="683" y="1272"/>
                    </a:lnTo>
                    <a:lnTo>
                      <a:pt x="632" y="1299"/>
                    </a:lnTo>
                    <a:lnTo>
                      <a:pt x="628" y="1378"/>
                    </a:lnTo>
                    <a:lnTo>
                      <a:pt x="457" y="1569"/>
                    </a:lnTo>
                    <a:lnTo>
                      <a:pt x="255" y="1719"/>
                    </a:lnTo>
                    <a:lnTo>
                      <a:pt x="166" y="663"/>
                    </a:lnTo>
                    <a:lnTo>
                      <a:pt x="160" y="125"/>
                    </a:lnTo>
                    <a:lnTo>
                      <a:pt x="267" y="237"/>
                    </a:lnTo>
                    <a:lnTo>
                      <a:pt x="185" y="51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6" name="Freeform 70"/>
              <p:cNvSpPr>
                <a:spLocks/>
              </p:cNvSpPr>
              <p:nvPr/>
            </p:nvSpPr>
            <p:spPr bwMode="auto">
              <a:xfrm>
                <a:off x="3042" y="1377"/>
                <a:ext cx="411" cy="570"/>
              </a:xfrm>
              <a:custGeom>
                <a:avLst/>
                <a:gdLst>
                  <a:gd name="T0" fmla="*/ 0 w 824"/>
                  <a:gd name="T1" fmla="*/ 0 h 1141"/>
                  <a:gd name="T2" fmla="*/ 477 w 824"/>
                  <a:gd name="T3" fmla="*/ 80 h 1141"/>
                  <a:gd name="T4" fmla="*/ 573 w 824"/>
                  <a:gd name="T5" fmla="*/ 221 h 1141"/>
                  <a:gd name="T6" fmla="*/ 637 w 824"/>
                  <a:gd name="T7" fmla="*/ 453 h 1141"/>
                  <a:gd name="T8" fmla="*/ 774 w 824"/>
                  <a:gd name="T9" fmla="*/ 723 h 1141"/>
                  <a:gd name="T10" fmla="*/ 824 w 824"/>
                  <a:gd name="T11" fmla="*/ 884 h 1141"/>
                  <a:gd name="T12" fmla="*/ 728 w 824"/>
                  <a:gd name="T13" fmla="*/ 884 h 1141"/>
                  <a:gd name="T14" fmla="*/ 673 w 824"/>
                  <a:gd name="T15" fmla="*/ 633 h 1141"/>
                  <a:gd name="T16" fmla="*/ 609 w 824"/>
                  <a:gd name="T17" fmla="*/ 960 h 1141"/>
                  <a:gd name="T18" fmla="*/ 563 w 824"/>
                  <a:gd name="T19" fmla="*/ 995 h 1141"/>
                  <a:gd name="T20" fmla="*/ 538 w 824"/>
                  <a:gd name="T21" fmla="*/ 291 h 1141"/>
                  <a:gd name="T22" fmla="*/ 453 w 824"/>
                  <a:gd name="T23" fmla="*/ 462 h 1141"/>
                  <a:gd name="T24" fmla="*/ 422 w 824"/>
                  <a:gd name="T25" fmla="*/ 829 h 1141"/>
                  <a:gd name="T26" fmla="*/ 487 w 824"/>
                  <a:gd name="T27" fmla="*/ 1141 h 1141"/>
                  <a:gd name="T28" fmla="*/ 358 w 824"/>
                  <a:gd name="T29" fmla="*/ 884 h 1141"/>
                  <a:gd name="T30" fmla="*/ 358 w 824"/>
                  <a:gd name="T31" fmla="*/ 356 h 1141"/>
                  <a:gd name="T32" fmla="*/ 386 w 824"/>
                  <a:gd name="T33" fmla="*/ 141 h 1141"/>
                  <a:gd name="T34" fmla="*/ 25 w 824"/>
                  <a:gd name="T35" fmla="*/ 40 h 1141"/>
                  <a:gd name="T36" fmla="*/ 0 w 824"/>
                  <a:gd name="T37" fmla="*/ 0 h 1141"/>
                  <a:gd name="T38" fmla="*/ 0 w 824"/>
                  <a:gd name="T39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4" h="1141">
                    <a:moveTo>
                      <a:pt x="0" y="0"/>
                    </a:moveTo>
                    <a:lnTo>
                      <a:pt x="477" y="80"/>
                    </a:lnTo>
                    <a:lnTo>
                      <a:pt x="573" y="221"/>
                    </a:lnTo>
                    <a:lnTo>
                      <a:pt x="637" y="453"/>
                    </a:lnTo>
                    <a:lnTo>
                      <a:pt x="774" y="723"/>
                    </a:lnTo>
                    <a:lnTo>
                      <a:pt x="824" y="884"/>
                    </a:lnTo>
                    <a:lnTo>
                      <a:pt x="728" y="884"/>
                    </a:lnTo>
                    <a:lnTo>
                      <a:pt x="673" y="633"/>
                    </a:lnTo>
                    <a:lnTo>
                      <a:pt x="609" y="960"/>
                    </a:lnTo>
                    <a:lnTo>
                      <a:pt x="563" y="995"/>
                    </a:lnTo>
                    <a:lnTo>
                      <a:pt x="538" y="291"/>
                    </a:lnTo>
                    <a:lnTo>
                      <a:pt x="453" y="462"/>
                    </a:lnTo>
                    <a:lnTo>
                      <a:pt x="422" y="829"/>
                    </a:lnTo>
                    <a:lnTo>
                      <a:pt x="487" y="1141"/>
                    </a:lnTo>
                    <a:lnTo>
                      <a:pt x="358" y="884"/>
                    </a:lnTo>
                    <a:lnTo>
                      <a:pt x="358" y="356"/>
                    </a:lnTo>
                    <a:lnTo>
                      <a:pt x="386" y="141"/>
                    </a:lnTo>
                    <a:lnTo>
                      <a:pt x="25" y="4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7" name="Freeform 71"/>
              <p:cNvSpPr>
                <a:spLocks/>
              </p:cNvSpPr>
              <p:nvPr/>
            </p:nvSpPr>
            <p:spPr bwMode="auto">
              <a:xfrm>
                <a:off x="3069" y="1537"/>
                <a:ext cx="89" cy="37"/>
              </a:xfrm>
              <a:custGeom>
                <a:avLst/>
                <a:gdLst>
                  <a:gd name="T0" fmla="*/ 95 w 177"/>
                  <a:gd name="T1" fmla="*/ 0 h 74"/>
                  <a:gd name="T2" fmla="*/ 0 w 177"/>
                  <a:gd name="T3" fmla="*/ 74 h 74"/>
                  <a:gd name="T4" fmla="*/ 177 w 177"/>
                  <a:gd name="T5" fmla="*/ 24 h 74"/>
                  <a:gd name="T6" fmla="*/ 95 w 177"/>
                  <a:gd name="T7" fmla="*/ 0 h 74"/>
                  <a:gd name="T8" fmla="*/ 95 w 177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74">
                    <a:moveTo>
                      <a:pt x="95" y="0"/>
                    </a:moveTo>
                    <a:lnTo>
                      <a:pt x="0" y="74"/>
                    </a:lnTo>
                    <a:lnTo>
                      <a:pt x="177" y="24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8" name="Freeform 72"/>
              <p:cNvSpPr>
                <a:spLocks/>
              </p:cNvSpPr>
              <p:nvPr/>
            </p:nvSpPr>
            <p:spPr bwMode="auto">
              <a:xfrm>
                <a:off x="3101" y="1597"/>
                <a:ext cx="64" cy="604"/>
              </a:xfrm>
              <a:custGeom>
                <a:avLst/>
                <a:gdLst>
                  <a:gd name="T0" fmla="*/ 0 w 127"/>
                  <a:gd name="T1" fmla="*/ 1208 h 1208"/>
                  <a:gd name="T2" fmla="*/ 46 w 127"/>
                  <a:gd name="T3" fmla="*/ 449 h 1208"/>
                  <a:gd name="T4" fmla="*/ 127 w 127"/>
                  <a:gd name="T5" fmla="*/ 0 h 1208"/>
                  <a:gd name="T6" fmla="*/ 70 w 127"/>
                  <a:gd name="T7" fmla="*/ 584 h 1208"/>
                  <a:gd name="T8" fmla="*/ 67 w 127"/>
                  <a:gd name="T9" fmla="*/ 1183 h 1208"/>
                  <a:gd name="T10" fmla="*/ 0 w 127"/>
                  <a:gd name="T11" fmla="*/ 1208 h 1208"/>
                  <a:gd name="T12" fmla="*/ 0 w 127"/>
                  <a:gd name="T13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208">
                    <a:moveTo>
                      <a:pt x="0" y="1208"/>
                    </a:moveTo>
                    <a:lnTo>
                      <a:pt x="46" y="449"/>
                    </a:lnTo>
                    <a:lnTo>
                      <a:pt x="127" y="0"/>
                    </a:lnTo>
                    <a:lnTo>
                      <a:pt x="70" y="584"/>
                    </a:lnTo>
                    <a:lnTo>
                      <a:pt x="67" y="1183"/>
                    </a:lnTo>
                    <a:lnTo>
                      <a:pt x="0" y="1208"/>
                    </a:lnTo>
                    <a:lnTo>
                      <a:pt x="0" y="1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9" name="Freeform 73"/>
              <p:cNvSpPr>
                <a:spLocks/>
              </p:cNvSpPr>
              <p:nvPr/>
            </p:nvSpPr>
            <p:spPr bwMode="auto">
              <a:xfrm>
                <a:off x="2702" y="1577"/>
                <a:ext cx="289" cy="782"/>
              </a:xfrm>
              <a:custGeom>
                <a:avLst/>
                <a:gdLst>
                  <a:gd name="T0" fmla="*/ 337 w 578"/>
                  <a:gd name="T1" fmla="*/ 25 h 1563"/>
                  <a:gd name="T2" fmla="*/ 358 w 578"/>
                  <a:gd name="T3" fmla="*/ 297 h 1563"/>
                  <a:gd name="T4" fmla="*/ 493 w 578"/>
                  <a:gd name="T5" fmla="*/ 1031 h 1563"/>
                  <a:gd name="T6" fmla="*/ 480 w 578"/>
                  <a:gd name="T7" fmla="*/ 569 h 1563"/>
                  <a:gd name="T8" fmla="*/ 453 w 578"/>
                  <a:gd name="T9" fmla="*/ 272 h 1563"/>
                  <a:gd name="T10" fmla="*/ 474 w 578"/>
                  <a:gd name="T11" fmla="*/ 168 h 1563"/>
                  <a:gd name="T12" fmla="*/ 428 w 578"/>
                  <a:gd name="T13" fmla="*/ 101 h 1563"/>
                  <a:gd name="T14" fmla="*/ 423 w 578"/>
                  <a:gd name="T15" fmla="*/ 21 h 1563"/>
                  <a:gd name="T16" fmla="*/ 447 w 578"/>
                  <a:gd name="T17" fmla="*/ 6 h 1563"/>
                  <a:gd name="T18" fmla="*/ 578 w 578"/>
                  <a:gd name="T19" fmla="*/ 95 h 1563"/>
                  <a:gd name="T20" fmla="*/ 462 w 578"/>
                  <a:gd name="T21" fmla="*/ 52 h 1563"/>
                  <a:gd name="T22" fmla="*/ 459 w 578"/>
                  <a:gd name="T23" fmla="*/ 101 h 1563"/>
                  <a:gd name="T24" fmla="*/ 508 w 578"/>
                  <a:gd name="T25" fmla="*/ 168 h 1563"/>
                  <a:gd name="T26" fmla="*/ 493 w 578"/>
                  <a:gd name="T27" fmla="*/ 348 h 1563"/>
                  <a:gd name="T28" fmla="*/ 533 w 578"/>
                  <a:gd name="T29" fmla="*/ 820 h 1563"/>
                  <a:gd name="T30" fmla="*/ 523 w 578"/>
                  <a:gd name="T31" fmla="*/ 1137 h 1563"/>
                  <a:gd name="T32" fmla="*/ 569 w 578"/>
                  <a:gd name="T33" fmla="*/ 1525 h 1563"/>
                  <a:gd name="T34" fmla="*/ 538 w 578"/>
                  <a:gd name="T35" fmla="*/ 1563 h 1563"/>
                  <a:gd name="T36" fmla="*/ 468 w 578"/>
                  <a:gd name="T37" fmla="*/ 1312 h 1563"/>
                  <a:gd name="T38" fmla="*/ 303 w 578"/>
                  <a:gd name="T39" fmla="*/ 1223 h 1563"/>
                  <a:gd name="T40" fmla="*/ 394 w 578"/>
                  <a:gd name="T41" fmla="*/ 1227 h 1563"/>
                  <a:gd name="T42" fmla="*/ 263 w 578"/>
                  <a:gd name="T43" fmla="*/ 1006 h 1563"/>
                  <a:gd name="T44" fmla="*/ 52 w 578"/>
                  <a:gd name="T45" fmla="*/ 982 h 1563"/>
                  <a:gd name="T46" fmla="*/ 177 w 578"/>
                  <a:gd name="T47" fmla="*/ 921 h 1563"/>
                  <a:gd name="T48" fmla="*/ 287 w 578"/>
                  <a:gd name="T49" fmla="*/ 921 h 1563"/>
                  <a:gd name="T50" fmla="*/ 0 w 578"/>
                  <a:gd name="T51" fmla="*/ 774 h 1563"/>
                  <a:gd name="T52" fmla="*/ 192 w 578"/>
                  <a:gd name="T53" fmla="*/ 774 h 1563"/>
                  <a:gd name="T54" fmla="*/ 37 w 578"/>
                  <a:gd name="T55" fmla="*/ 172 h 1563"/>
                  <a:gd name="T56" fmla="*/ 287 w 578"/>
                  <a:gd name="T57" fmla="*/ 871 h 1563"/>
                  <a:gd name="T58" fmla="*/ 333 w 578"/>
                  <a:gd name="T59" fmla="*/ 926 h 1563"/>
                  <a:gd name="T60" fmla="*/ 337 w 578"/>
                  <a:gd name="T61" fmla="*/ 1021 h 1563"/>
                  <a:gd name="T62" fmla="*/ 480 w 578"/>
                  <a:gd name="T63" fmla="*/ 1233 h 1563"/>
                  <a:gd name="T64" fmla="*/ 327 w 578"/>
                  <a:gd name="T65" fmla="*/ 327 h 1563"/>
                  <a:gd name="T66" fmla="*/ 303 w 578"/>
                  <a:gd name="T67" fmla="*/ 0 h 1563"/>
                  <a:gd name="T68" fmla="*/ 337 w 578"/>
                  <a:gd name="T69" fmla="*/ 25 h 1563"/>
                  <a:gd name="T70" fmla="*/ 337 w 578"/>
                  <a:gd name="T71" fmla="*/ 25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8" h="1563">
                    <a:moveTo>
                      <a:pt x="337" y="25"/>
                    </a:moveTo>
                    <a:lnTo>
                      <a:pt x="358" y="297"/>
                    </a:lnTo>
                    <a:lnTo>
                      <a:pt x="493" y="1031"/>
                    </a:lnTo>
                    <a:lnTo>
                      <a:pt x="480" y="569"/>
                    </a:lnTo>
                    <a:lnTo>
                      <a:pt x="453" y="272"/>
                    </a:lnTo>
                    <a:lnTo>
                      <a:pt x="474" y="168"/>
                    </a:lnTo>
                    <a:lnTo>
                      <a:pt x="428" y="101"/>
                    </a:lnTo>
                    <a:lnTo>
                      <a:pt x="423" y="21"/>
                    </a:lnTo>
                    <a:lnTo>
                      <a:pt x="447" y="6"/>
                    </a:lnTo>
                    <a:lnTo>
                      <a:pt x="578" y="95"/>
                    </a:lnTo>
                    <a:lnTo>
                      <a:pt x="462" y="52"/>
                    </a:lnTo>
                    <a:lnTo>
                      <a:pt x="459" y="101"/>
                    </a:lnTo>
                    <a:lnTo>
                      <a:pt x="508" y="168"/>
                    </a:lnTo>
                    <a:lnTo>
                      <a:pt x="493" y="348"/>
                    </a:lnTo>
                    <a:lnTo>
                      <a:pt x="533" y="820"/>
                    </a:lnTo>
                    <a:lnTo>
                      <a:pt x="523" y="1137"/>
                    </a:lnTo>
                    <a:lnTo>
                      <a:pt x="569" y="1525"/>
                    </a:lnTo>
                    <a:lnTo>
                      <a:pt x="538" y="1563"/>
                    </a:lnTo>
                    <a:lnTo>
                      <a:pt x="468" y="1312"/>
                    </a:lnTo>
                    <a:lnTo>
                      <a:pt x="303" y="1223"/>
                    </a:lnTo>
                    <a:lnTo>
                      <a:pt x="394" y="1227"/>
                    </a:lnTo>
                    <a:lnTo>
                      <a:pt x="263" y="1006"/>
                    </a:lnTo>
                    <a:lnTo>
                      <a:pt x="52" y="982"/>
                    </a:lnTo>
                    <a:lnTo>
                      <a:pt x="177" y="921"/>
                    </a:lnTo>
                    <a:lnTo>
                      <a:pt x="287" y="921"/>
                    </a:lnTo>
                    <a:lnTo>
                      <a:pt x="0" y="774"/>
                    </a:lnTo>
                    <a:lnTo>
                      <a:pt x="192" y="774"/>
                    </a:lnTo>
                    <a:lnTo>
                      <a:pt x="37" y="172"/>
                    </a:lnTo>
                    <a:lnTo>
                      <a:pt x="287" y="871"/>
                    </a:lnTo>
                    <a:lnTo>
                      <a:pt x="333" y="926"/>
                    </a:lnTo>
                    <a:lnTo>
                      <a:pt x="337" y="1021"/>
                    </a:lnTo>
                    <a:lnTo>
                      <a:pt x="480" y="1233"/>
                    </a:lnTo>
                    <a:lnTo>
                      <a:pt x="327" y="327"/>
                    </a:lnTo>
                    <a:lnTo>
                      <a:pt x="303" y="0"/>
                    </a:lnTo>
                    <a:lnTo>
                      <a:pt x="337" y="25"/>
                    </a:lnTo>
                    <a:lnTo>
                      <a:pt x="33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0" name="Freeform 74"/>
              <p:cNvSpPr>
                <a:spLocks/>
              </p:cNvSpPr>
              <p:nvPr/>
            </p:nvSpPr>
            <p:spPr bwMode="auto">
              <a:xfrm>
                <a:off x="2763" y="1585"/>
                <a:ext cx="50" cy="18"/>
              </a:xfrm>
              <a:custGeom>
                <a:avLst/>
                <a:gdLst>
                  <a:gd name="T0" fmla="*/ 101 w 101"/>
                  <a:gd name="T1" fmla="*/ 36 h 36"/>
                  <a:gd name="T2" fmla="*/ 0 w 101"/>
                  <a:gd name="T3" fmla="*/ 30 h 36"/>
                  <a:gd name="T4" fmla="*/ 34 w 101"/>
                  <a:gd name="T5" fmla="*/ 0 h 36"/>
                  <a:gd name="T6" fmla="*/ 101 w 101"/>
                  <a:gd name="T7" fmla="*/ 36 h 36"/>
                  <a:gd name="T8" fmla="*/ 101 w 101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6">
                    <a:moveTo>
                      <a:pt x="101" y="36"/>
                    </a:moveTo>
                    <a:lnTo>
                      <a:pt x="0" y="30"/>
                    </a:lnTo>
                    <a:lnTo>
                      <a:pt x="34" y="0"/>
                    </a:lnTo>
                    <a:lnTo>
                      <a:pt x="101" y="36"/>
                    </a:lnTo>
                    <a:lnTo>
                      <a:pt x="101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1" name="Freeform 75"/>
              <p:cNvSpPr>
                <a:spLocks/>
              </p:cNvSpPr>
              <p:nvPr/>
            </p:nvSpPr>
            <p:spPr bwMode="auto">
              <a:xfrm>
                <a:off x="2619" y="1476"/>
                <a:ext cx="307" cy="954"/>
              </a:xfrm>
              <a:custGeom>
                <a:avLst/>
                <a:gdLst>
                  <a:gd name="T0" fmla="*/ 236 w 612"/>
                  <a:gd name="T1" fmla="*/ 0 h 1907"/>
                  <a:gd name="T2" fmla="*/ 106 w 612"/>
                  <a:gd name="T3" fmla="*/ 122 h 1907"/>
                  <a:gd name="T4" fmla="*/ 27 w 612"/>
                  <a:gd name="T5" fmla="*/ 171 h 1907"/>
                  <a:gd name="T6" fmla="*/ 0 w 612"/>
                  <a:gd name="T7" fmla="*/ 895 h 1907"/>
                  <a:gd name="T8" fmla="*/ 86 w 612"/>
                  <a:gd name="T9" fmla="*/ 1137 h 1907"/>
                  <a:gd name="T10" fmla="*/ 76 w 612"/>
                  <a:gd name="T11" fmla="*/ 1308 h 1907"/>
                  <a:gd name="T12" fmla="*/ 165 w 612"/>
                  <a:gd name="T13" fmla="*/ 1500 h 1907"/>
                  <a:gd name="T14" fmla="*/ 181 w 612"/>
                  <a:gd name="T15" fmla="*/ 1629 h 1907"/>
                  <a:gd name="T16" fmla="*/ 293 w 612"/>
                  <a:gd name="T17" fmla="*/ 1629 h 1907"/>
                  <a:gd name="T18" fmla="*/ 342 w 612"/>
                  <a:gd name="T19" fmla="*/ 1801 h 1907"/>
                  <a:gd name="T20" fmla="*/ 532 w 612"/>
                  <a:gd name="T21" fmla="*/ 1907 h 1907"/>
                  <a:gd name="T22" fmla="*/ 612 w 612"/>
                  <a:gd name="T23" fmla="*/ 1877 h 1907"/>
                  <a:gd name="T24" fmla="*/ 538 w 612"/>
                  <a:gd name="T25" fmla="*/ 1846 h 1907"/>
                  <a:gd name="T26" fmla="*/ 502 w 612"/>
                  <a:gd name="T27" fmla="*/ 1861 h 1907"/>
                  <a:gd name="T28" fmla="*/ 373 w 612"/>
                  <a:gd name="T29" fmla="*/ 1782 h 1907"/>
                  <a:gd name="T30" fmla="*/ 382 w 612"/>
                  <a:gd name="T31" fmla="*/ 1700 h 1907"/>
                  <a:gd name="T32" fmla="*/ 517 w 612"/>
                  <a:gd name="T33" fmla="*/ 1821 h 1907"/>
                  <a:gd name="T34" fmla="*/ 413 w 612"/>
                  <a:gd name="T35" fmla="*/ 1645 h 1907"/>
                  <a:gd name="T36" fmla="*/ 413 w 612"/>
                  <a:gd name="T37" fmla="*/ 1510 h 1907"/>
                  <a:gd name="T38" fmla="*/ 367 w 612"/>
                  <a:gd name="T39" fmla="*/ 1589 h 1907"/>
                  <a:gd name="T40" fmla="*/ 357 w 612"/>
                  <a:gd name="T41" fmla="*/ 1690 h 1907"/>
                  <a:gd name="T42" fmla="*/ 312 w 612"/>
                  <a:gd name="T43" fmla="*/ 1510 h 1907"/>
                  <a:gd name="T44" fmla="*/ 378 w 612"/>
                  <a:gd name="T45" fmla="*/ 1428 h 1907"/>
                  <a:gd name="T46" fmla="*/ 222 w 612"/>
                  <a:gd name="T47" fmla="*/ 1489 h 1907"/>
                  <a:gd name="T48" fmla="*/ 131 w 612"/>
                  <a:gd name="T49" fmla="*/ 1247 h 1907"/>
                  <a:gd name="T50" fmla="*/ 131 w 612"/>
                  <a:gd name="T51" fmla="*/ 1103 h 1907"/>
                  <a:gd name="T52" fmla="*/ 76 w 612"/>
                  <a:gd name="T53" fmla="*/ 871 h 1907"/>
                  <a:gd name="T54" fmla="*/ 51 w 612"/>
                  <a:gd name="T55" fmla="*/ 241 h 1907"/>
                  <a:gd name="T56" fmla="*/ 156 w 612"/>
                  <a:gd name="T57" fmla="*/ 156 h 1907"/>
                  <a:gd name="T58" fmla="*/ 236 w 612"/>
                  <a:gd name="T59" fmla="*/ 0 h 1907"/>
                  <a:gd name="T60" fmla="*/ 236 w 612"/>
                  <a:gd name="T61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2" h="1907">
                    <a:moveTo>
                      <a:pt x="236" y="0"/>
                    </a:moveTo>
                    <a:lnTo>
                      <a:pt x="106" y="122"/>
                    </a:lnTo>
                    <a:lnTo>
                      <a:pt x="27" y="171"/>
                    </a:lnTo>
                    <a:lnTo>
                      <a:pt x="0" y="895"/>
                    </a:lnTo>
                    <a:lnTo>
                      <a:pt x="86" y="1137"/>
                    </a:lnTo>
                    <a:lnTo>
                      <a:pt x="76" y="1308"/>
                    </a:lnTo>
                    <a:lnTo>
                      <a:pt x="165" y="1500"/>
                    </a:lnTo>
                    <a:lnTo>
                      <a:pt x="181" y="1629"/>
                    </a:lnTo>
                    <a:lnTo>
                      <a:pt x="293" y="1629"/>
                    </a:lnTo>
                    <a:lnTo>
                      <a:pt x="342" y="1801"/>
                    </a:lnTo>
                    <a:lnTo>
                      <a:pt x="532" y="1907"/>
                    </a:lnTo>
                    <a:lnTo>
                      <a:pt x="612" y="1877"/>
                    </a:lnTo>
                    <a:lnTo>
                      <a:pt x="538" y="1846"/>
                    </a:lnTo>
                    <a:lnTo>
                      <a:pt x="502" y="1861"/>
                    </a:lnTo>
                    <a:lnTo>
                      <a:pt x="373" y="1782"/>
                    </a:lnTo>
                    <a:lnTo>
                      <a:pt x="382" y="1700"/>
                    </a:lnTo>
                    <a:lnTo>
                      <a:pt x="517" y="1821"/>
                    </a:lnTo>
                    <a:lnTo>
                      <a:pt x="413" y="1645"/>
                    </a:lnTo>
                    <a:lnTo>
                      <a:pt x="413" y="1510"/>
                    </a:lnTo>
                    <a:lnTo>
                      <a:pt x="367" y="1589"/>
                    </a:lnTo>
                    <a:lnTo>
                      <a:pt x="357" y="1690"/>
                    </a:lnTo>
                    <a:lnTo>
                      <a:pt x="312" y="1510"/>
                    </a:lnTo>
                    <a:lnTo>
                      <a:pt x="378" y="1428"/>
                    </a:lnTo>
                    <a:lnTo>
                      <a:pt x="222" y="1489"/>
                    </a:lnTo>
                    <a:lnTo>
                      <a:pt x="131" y="1247"/>
                    </a:lnTo>
                    <a:lnTo>
                      <a:pt x="131" y="1103"/>
                    </a:lnTo>
                    <a:lnTo>
                      <a:pt x="76" y="871"/>
                    </a:lnTo>
                    <a:lnTo>
                      <a:pt x="51" y="241"/>
                    </a:lnTo>
                    <a:lnTo>
                      <a:pt x="156" y="156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2" name="Freeform 76"/>
              <p:cNvSpPr>
                <a:spLocks/>
              </p:cNvSpPr>
              <p:nvPr/>
            </p:nvSpPr>
            <p:spPr bwMode="auto">
              <a:xfrm>
                <a:off x="2878" y="2288"/>
                <a:ext cx="101" cy="134"/>
              </a:xfrm>
              <a:custGeom>
                <a:avLst/>
                <a:gdLst>
                  <a:gd name="T0" fmla="*/ 42 w 202"/>
                  <a:gd name="T1" fmla="*/ 0 h 268"/>
                  <a:gd name="T2" fmla="*/ 116 w 202"/>
                  <a:gd name="T3" fmla="*/ 106 h 268"/>
                  <a:gd name="T4" fmla="*/ 186 w 202"/>
                  <a:gd name="T5" fmla="*/ 91 h 268"/>
                  <a:gd name="T6" fmla="*/ 202 w 202"/>
                  <a:gd name="T7" fmla="*/ 131 h 268"/>
                  <a:gd name="T8" fmla="*/ 110 w 202"/>
                  <a:gd name="T9" fmla="*/ 137 h 268"/>
                  <a:gd name="T10" fmla="*/ 147 w 202"/>
                  <a:gd name="T11" fmla="*/ 232 h 268"/>
                  <a:gd name="T12" fmla="*/ 107 w 202"/>
                  <a:gd name="T13" fmla="*/ 268 h 268"/>
                  <a:gd name="T14" fmla="*/ 116 w 202"/>
                  <a:gd name="T15" fmla="*/ 222 h 268"/>
                  <a:gd name="T16" fmla="*/ 15 w 202"/>
                  <a:gd name="T17" fmla="*/ 106 h 268"/>
                  <a:gd name="T18" fmla="*/ 0 w 202"/>
                  <a:gd name="T19" fmla="*/ 5 h 268"/>
                  <a:gd name="T20" fmla="*/ 42 w 202"/>
                  <a:gd name="T21" fmla="*/ 0 h 268"/>
                  <a:gd name="T22" fmla="*/ 42 w 202"/>
                  <a:gd name="T2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2" h="268">
                    <a:moveTo>
                      <a:pt x="42" y="0"/>
                    </a:moveTo>
                    <a:lnTo>
                      <a:pt x="116" y="106"/>
                    </a:lnTo>
                    <a:lnTo>
                      <a:pt x="186" y="91"/>
                    </a:lnTo>
                    <a:lnTo>
                      <a:pt x="202" y="131"/>
                    </a:lnTo>
                    <a:lnTo>
                      <a:pt x="110" y="137"/>
                    </a:lnTo>
                    <a:lnTo>
                      <a:pt x="147" y="232"/>
                    </a:lnTo>
                    <a:lnTo>
                      <a:pt x="107" y="268"/>
                    </a:lnTo>
                    <a:lnTo>
                      <a:pt x="116" y="222"/>
                    </a:lnTo>
                    <a:lnTo>
                      <a:pt x="15" y="106"/>
                    </a:lnTo>
                    <a:lnTo>
                      <a:pt x="0" y="5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3" name="Freeform 77"/>
              <p:cNvSpPr>
                <a:spLocks/>
              </p:cNvSpPr>
              <p:nvPr/>
            </p:nvSpPr>
            <p:spPr bwMode="auto">
              <a:xfrm>
                <a:off x="3127" y="2279"/>
                <a:ext cx="123" cy="136"/>
              </a:xfrm>
              <a:custGeom>
                <a:avLst/>
                <a:gdLst>
                  <a:gd name="T0" fmla="*/ 0 w 246"/>
                  <a:gd name="T1" fmla="*/ 272 h 272"/>
                  <a:gd name="T2" fmla="*/ 126 w 246"/>
                  <a:gd name="T3" fmla="*/ 165 h 272"/>
                  <a:gd name="T4" fmla="*/ 246 w 246"/>
                  <a:gd name="T5" fmla="*/ 0 h 272"/>
                  <a:gd name="T6" fmla="*/ 0 w 246"/>
                  <a:gd name="T7" fmla="*/ 272 h 272"/>
                  <a:gd name="T8" fmla="*/ 0 w 246"/>
                  <a:gd name="T9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72">
                    <a:moveTo>
                      <a:pt x="0" y="272"/>
                    </a:moveTo>
                    <a:lnTo>
                      <a:pt x="126" y="165"/>
                    </a:lnTo>
                    <a:lnTo>
                      <a:pt x="246" y="0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4" name="Freeform 78"/>
              <p:cNvSpPr>
                <a:spLocks/>
              </p:cNvSpPr>
              <p:nvPr/>
            </p:nvSpPr>
            <p:spPr bwMode="auto">
              <a:xfrm>
                <a:off x="3185" y="2170"/>
                <a:ext cx="85" cy="121"/>
              </a:xfrm>
              <a:custGeom>
                <a:avLst/>
                <a:gdLst>
                  <a:gd name="T0" fmla="*/ 0 w 170"/>
                  <a:gd name="T1" fmla="*/ 0 h 241"/>
                  <a:gd name="T2" fmla="*/ 90 w 170"/>
                  <a:gd name="T3" fmla="*/ 150 h 241"/>
                  <a:gd name="T4" fmla="*/ 111 w 170"/>
                  <a:gd name="T5" fmla="*/ 241 h 241"/>
                  <a:gd name="T6" fmla="*/ 170 w 170"/>
                  <a:gd name="T7" fmla="*/ 217 h 241"/>
                  <a:gd name="T8" fmla="*/ 99 w 170"/>
                  <a:gd name="T9" fmla="*/ 80 h 241"/>
                  <a:gd name="T10" fmla="*/ 0 w 170"/>
                  <a:gd name="T11" fmla="*/ 0 h 241"/>
                  <a:gd name="T12" fmla="*/ 0 w 170"/>
                  <a:gd name="T1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1">
                    <a:moveTo>
                      <a:pt x="0" y="0"/>
                    </a:moveTo>
                    <a:lnTo>
                      <a:pt x="90" y="150"/>
                    </a:lnTo>
                    <a:lnTo>
                      <a:pt x="111" y="241"/>
                    </a:lnTo>
                    <a:lnTo>
                      <a:pt x="170" y="217"/>
                    </a:lnTo>
                    <a:lnTo>
                      <a:pt x="99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5" name="Freeform 79"/>
              <p:cNvSpPr>
                <a:spLocks/>
              </p:cNvSpPr>
              <p:nvPr/>
            </p:nvSpPr>
            <p:spPr bwMode="auto">
              <a:xfrm>
                <a:off x="3127" y="1793"/>
                <a:ext cx="90" cy="126"/>
              </a:xfrm>
              <a:custGeom>
                <a:avLst/>
                <a:gdLst>
                  <a:gd name="T0" fmla="*/ 10 w 181"/>
                  <a:gd name="T1" fmla="*/ 188 h 253"/>
                  <a:gd name="T2" fmla="*/ 151 w 181"/>
                  <a:gd name="T3" fmla="*/ 127 h 253"/>
                  <a:gd name="T4" fmla="*/ 31 w 181"/>
                  <a:gd name="T5" fmla="*/ 0 h 253"/>
                  <a:gd name="T6" fmla="*/ 181 w 181"/>
                  <a:gd name="T7" fmla="*/ 112 h 253"/>
                  <a:gd name="T8" fmla="*/ 145 w 181"/>
                  <a:gd name="T9" fmla="*/ 177 h 253"/>
                  <a:gd name="T10" fmla="*/ 0 w 181"/>
                  <a:gd name="T11" fmla="*/ 253 h 253"/>
                  <a:gd name="T12" fmla="*/ 10 w 181"/>
                  <a:gd name="T13" fmla="*/ 188 h 253"/>
                  <a:gd name="T14" fmla="*/ 10 w 181"/>
                  <a:gd name="T15" fmla="*/ 1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253">
                    <a:moveTo>
                      <a:pt x="10" y="188"/>
                    </a:moveTo>
                    <a:lnTo>
                      <a:pt x="151" y="127"/>
                    </a:lnTo>
                    <a:lnTo>
                      <a:pt x="31" y="0"/>
                    </a:lnTo>
                    <a:lnTo>
                      <a:pt x="181" y="112"/>
                    </a:lnTo>
                    <a:lnTo>
                      <a:pt x="145" y="177"/>
                    </a:lnTo>
                    <a:lnTo>
                      <a:pt x="0" y="253"/>
                    </a:lnTo>
                    <a:lnTo>
                      <a:pt x="10" y="188"/>
                    </a:lnTo>
                    <a:lnTo>
                      <a:pt x="10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6" name="Freeform 80"/>
              <p:cNvSpPr>
                <a:spLocks/>
              </p:cNvSpPr>
              <p:nvPr/>
            </p:nvSpPr>
            <p:spPr bwMode="auto">
              <a:xfrm>
                <a:off x="2833" y="1819"/>
                <a:ext cx="109" cy="382"/>
              </a:xfrm>
              <a:custGeom>
                <a:avLst/>
                <a:gdLst>
                  <a:gd name="T0" fmla="*/ 217 w 217"/>
                  <a:gd name="T1" fmla="*/ 765 h 765"/>
                  <a:gd name="T2" fmla="*/ 0 w 217"/>
                  <a:gd name="T3" fmla="*/ 0 h 765"/>
                  <a:gd name="T4" fmla="*/ 160 w 217"/>
                  <a:gd name="T5" fmla="*/ 725 h 765"/>
                  <a:gd name="T6" fmla="*/ 217 w 217"/>
                  <a:gd name="T7" fmla="*/ 765 h 765"/>
                  <a:gd name="T8" fmla="*/ 217 w 217"/>
                  <a:gd name="T9" fmla="*/ 76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765">
                    <a:moveTo>
                      <a:pt x="217" y="765"/>
                    </a:moveTo>
                    <a:lnTo>
                      <a:pt x="0" y="0"/>
                    </a:lnTo>
                    <a:lnTo>
                      <a:pt x="160" y="725"/>
                    </a:lnTo>
                    <a:lnTo>
                      <a:pt x="217" y="765"/>
                    </a:lnTo>
                    <a:lnTo>
                      <a:pt x="217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7" name="Freeform 81"/>
              <p:cNvSpPr>
                <a:spLocks/>
              </p:cNvSpPr>
              <p:nvPr/>
            </p:nvSpPr>
            <p:spPr bwMode="auto">
              <a:xfrm>
                <a:off x="2959" y="1612"/>
                <a:ext cx="105" cy="652"/>
              </a:xfrm>
              <a:custGeom>
                <a:avLst/>
                <a:gdLst>
                  <a:gd name="T0" fmla="*/ 9 w 211"/>
                  <a:gd name="T1" fmla="*/ 0 h 1302"/>
                  <a:gd name="T2" fmla="*/ 0 w 211"/>
                  <a:gd name="T3" fmla="*/ 85 h 1302"/>
                  <a:gd name="T4" fmla="*/ 64 w 211"/>
                  <a:gd name="T5" fmla="*/ 312 h 1302"/>
                  <a:gd name="T6" fmla="*/ 131 w 211"/>
                  <a:gd name="T7" fmla="*/ 1066 h 1302"/>
                  <a:gd name="T8" fmla="*/ 156 w 211"/>
                  <a:gd name="T9" fmla="*/ 1302 h 1302"/>
                  <a:gd name="T10" fmla="*/ 211 w 211"/>
                  <a:gd name="T11" fmla="*/ 1257 h 1302"/>
                  <a:gd name="T12" fmla="*/ 159 w 211"/>
                  <a:gd name="T13" fmla="*/ 1011 h 1302"/>
                  <a:gd name="T14" fmla="*/ 95 w 211"/>
                  <a:gd name="T15" fmla="*/ 277 h 1302"/>
                  <a:gd name="T16" fmla="*/ 19 w 211"/>
                  <a:gd name="T17" fmla="*/ 101 h 1302"/>
                  <a:gd name="T18" fmla="*/ 40 w 211"/>
                  <a:gd name="T19" fmla="*/ 11 h 1302"/>
                  <a:gd name="T20" fmla="*/ 9 w 211"/>
                  <a:gd name="T21" fmla="*/ 0 h 1302"/>
                  <a:gd name="T22" fmla="*/ 9 w 211"/>
                  <a:gd name="T23" fmla="*/ 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1302">
                    <a:moveTo>
                      <a:pt x="9" y="0"/>
                    </a:moveTo>
                    <a:lnTo>
                      <a:pt x="0" y="85"/>
                    </a:lnTo>
                    <a:lnTo>
                      <a:pt x="64" y="312"/>
                    </a:lnTo>
                    <a:lnTo>
                      <a:pt x="131" y="1066"/>
                    </a:lnTo>
                    <a:lnTo>
                      <a:pt x="156" y="1302"/>
                    </a:lnTo>
                    <a:lnTo>
                      <a:pt x="211" y="1257"/>
                    </a:lnTo>
                    <a:lnTo>
                      <a:pt x="159" y="1011"/>
                    </a:lnTo>
                    <a:lnTo>
                      <a:pt x="95" y="277"/>
                    </a:lnTo>
                    <a:lnTo>
                      <a:pt x="19" y="101"/>
                    </a:lnTo>
                    <a:lnTo>
                      <a:pt x="40" y="1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8" name="Freeform 82"/>
              <p:cNvSpPr>
                <a:spLocks/>
              </p:cNvSpPr>
              <p:nvPr/>
            </p:nvSpPr>
            <p:spPr bwMode="auto">
              <a:xfrm>
                <a:off x="2774" y="2368"/>
                <a:ext cx="171" cy="231"/>
              </a:xfrm>
              <a:custGeom>
                <a:avLst/>
                <a:gdLst>
                  <a:gd name="T0" fmla="*/ 30 w 340"/>
                  <a:gd name="T1" fmla="*/ 0 h 463"/>
                  <a:gd name="T2" fmla="*/ 0 w 340"/>
                  <a:gd name="T3" fmla="*/ 250 h 463"/>
                  <a:gd name="T4" fmla="*/ 7 w 340"/>
                  <a:gd name="T5" fmla="*/ 463 h 463"/>
                  <a:gd name="T6" fmla="*/ 249 w 340"/>
                  <a:gd name="T7" fmla="*/ 421 h 463"/>
                  <a:gd name="T8" fmla="*/ 340 w 340"/>
                  <a:gd name="T9" fmla="*/ 250 h 463"/>
                  <a:gd name="T10" fmla="*/ 243 w 340"/>
                  <a:gd name="T11" fmla="*/ 352 h 463"/>
                  <a:gd name="T12" fmla="*/ 55 w 340"/>
                  <a:gd name="T13" fmla="*/ 385 h 463"/>
                  <a:gd name="T14" fmla="*/ 80 w 340"/>
                  <a:gd name="T15" fmla="*/ 31 h 463"/>
                  <a:gd name="T16" fmla="*/ 30 w 340"/>
                  <a:gd name="T17" fmla="*/ 0 h 463"/>
                  <a:gd name="T18" fmla="*/ 30 w 340"/>
                  <a:gd name="T19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463">
                    <a:moveTo>
                      <a:pt x="30" y="0"/>
                    </a:moveTo>
                    <a:lnTo>
                      <a:pt x="0" y="250"/>
                    </a:lnTo>
                    <a:lnTo>
                      <a:pt x="7" y="463"/>
                    </a:lnTo>
                    <a:lnTo>
                      <a:pt x="249" y="421"/>
                    </a:lnTo>
                    <a:lnTo>
                      <a:pt x="340" y="250"/>
                    </a:lnTo>
                    <a:lnTo>
                      <a:pt x="243" y="352"/>
                    </a:lnTo>
                    <a:lnTo>
                      <a:pt x="55" y="385"/>
                    </a:lnTo>
                    <a:lnTo>
                      <a:pt x="80" y="31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9" name="Freeform 83"/>
              <p:cNvSpPr>
                <a:spLocks/>
              </p:cNvSpPr>
              <p:nvPr/>
            </p:nvSpPr>
            <p:spPr bwMode="auto">
              <a:xfrm>
                <a:off x="3119" y="2417"/>
                <a:ext cx="221" cy="131"/>
              </a:xfrm>
              <a:custGeom>
                <a:avLst/>
                <a:gdLst>
                  <a:gd name="T0" fmla="*/ 0 w 443"/>
                  <a:gd name="T1" fmla="*/ 0 h 263"/>
                  <a:gd name="T2" fmla="*/ 128 w 443"/>
                  <a:gd name="T3" fmla="*/ 202 h 263"/>
                  <a:gd name="T4" fmla="*/ 413 w 443"/>
                  <a:gd name="T5" fmla="*/ 263 h 263"/>
                  <a:gd name="T6" fmla="*/ 443 w 443"/>
                  <a:gd name="T7" fmla="*/ 183 h 263"/>
                  <a:gd name="T8" fmla="*/ 145 w 443"/>
                  <a:gd name="T9" fmla="*/ 147 h 263"/>
                  <a:gd name="T10" fmla="*/ 0 w 443"/>
                  <a:gd name="T11" fmla="*/ 0 h 263"/>
                  <a:gd name="T12" fmla="*/ 0 w 443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3" h="263">
                    <a:moveTo>
                      <a:pt x="0" y="0"/>
                    </a:moveTo>
                    <a:lnTo>
                      <a:pt x="128" y="202"/>
                    </a:lnTo>
                    <a:lnTo>
                      <a:pt x="413" y="263"/>
                    </a:lnTo>
                    <a:lnTo>
                      <a:pt x="443" y="183"/>
                    </a:lnTo>
                    <a:lnTo>
                      <a:pt x="145" y="1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0" name="Freeform 84"/>
              <p:cNvSpPr>
                <a:spLocks/>
              </p:cNvSpPr>
              <p:nvPr/>
            </p:nvSpPr>
            <p:spPr bwMode="auto">
              <a:xfrm>
                <a:off x="2583" y="2563"/>
                <a:ext cx="417" cy="417"/>
              </a:xfrm>
              <a:custGeom>
                <a:avLst/>
                <a:gdLst>
                  <a:gd name="T0" fmla="*/ 523 w 833"/>
                  <a:gd name="T1" fmla="*/ 31 h 833"/>
                  <a:gd name="T2" fmla="*/ 547 w 833"/>
                  <a:gd name="T3" fmla="*/ 244 h 833"/>
                  <a:gd name="T4" fmla="*/ 401 w 833"/>
                  <a:gd name="T5" fmla="*/ 432 h 833"/>
                  <a:gd name="T6" fmla="*/ 83 w 833"/>
                  <a:gd name="T7" fmla="*/ 554 h 833"/>
                  <a:gd name="T8" fmla="*/ 0 w 833"/>
                  <a:gd name="T9" fmla="*/ 626 h 833"/>
                  <a:gd name="T10" fmla="*/ 188 w 833"/>
                  <a:gd name="T11" fmla="*/ 670 h 833"/>
                  <a:gd name="T12" fmla="*/ 401 w 833"/>
                  <a:gd name="T13" fmla="*/ 736 h 833"/>
                  <a:gd name="T14" fmla="*/ 601 w 833"/>
                  <a:gd name="T15" fmla="*/ 833 h 833"/>
                  <a:gd name="T16" fmla="*/ 680 w 833"/>
                  <a:gd name="T17" fmla="*/ 797 h 833"/>
                  <a:gd name="T18" fmla="*/ 614 w 833"/>
                  <a:gd name="T19" fmla="*/ 675 h 833"/>
                  <a:gd name="T20" fmla="*/ 351 w 833"/>
                  <a:gd name="T21" fmla="*/ 639 h 833"/>
                  <a:gd name="T22" fmla="*/ 127 w 833"/>
                  <a:gd name="T23" fmla="*/ 620 h 833"/>
                  <a:gd name="T24" fmla="*/ 260 w 833"/>
                  <a:gd name="T25" fmla="*/ 535 h 833"/>
                  <a:gd name="T26" fmla="*/ 443 w 833"/>
                  <a:gd name="T27" fmla="*/ 468 h 833"/>
                  <a:gd name="T28" fmla="*/ 583 w 833"/>
                  <a:gd name="T29" fmla="*/ 457 h 833"/>
                  <a:gd name="T30" fmla="*/ 498 w 833"/>
                  <a:gd name="T31" fmla="*/ 407 h 833"/>
                  <a:gd name="T32" fmla="*/ 614 w 833"/>
                  <a:gd name="T33" fmla="*/ 208 h 833"/>
                  <a:gd name="T34" fmla="*/ 802 w 833"/>
                  <a:gd name="T35" fmla="*/ 346 h 833"/>
                  <a:gd name="T36" fmla="*/ 833 w 833"/>
                  <a:gd name="T37" fmla="*/ 322 h 833"/>
                  <a:gd name="T38" fmla="*/ 625 w 833"/>
                  <a:gd name="T39" fmla="*/ 147 h 833"/>
                  <a:gd name="T40" fmla="*/ 589 w 833"/>
                  <a:gd name="T41" fmla="*/ 0 h 833"/>
                  <a:gd name="T42" fmla="*/ 523 w 833"/>
                  <a:gd name="T43" fmla="*/ 31 h 833"/>
                  <a:gd name="T44" fmla="*/ 523 w 833"/>
                  <a:gd name="T45" fmla="*/ 31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3" h="833">
                    <a:moveTo>
                      <a:pt x="523" y="31"/>
                    </a:moveTo>
                    <a:lnTo>
                      <a:pt x="547" y="244"/>
                    </a:lnTo>
                    <a:lnTo>
                      <a:pt x="401" y="432"/>
                    </a:lnTo>
                    <a:lnTo>
                      <a:pt x="83" y="554"/>
                    </a:lnTo>
                    <a:lnTo>
                      <a:pt x="0" y="626"/>
                    </a:lnTo>
                    <a:lnTo>
                      <a:pt x="188" y="670"/>
                    </a:lnTo>
                    <a:lnTo>
                      <a:pt x="401" y="736"/>
                    </a:lnTo>
                    <a:lnTo>
                      <a:pt x="601" y="833"/>
                    </a:lnTo>
                    <a:lnTo>
                      <a:pt x="680" y="797"/>
                    </a:lnTo>
                    <a:lnTo>
                      <a:pt x="614" y="675"/>
                    </a:lnTo>
                    <a:lnTo>
                      <a:pt x="351" y="639"/>
                    </a:lnTo>
                    <a:lnTo>
                      <a:pt x="127" y="620"/>
                    </a:lnTo>
                    <a:lnTo>
                      <a:pt x="260" y="535"/>
                    </a:lnTo>
                    <a:lnTo>
                      <a:pt x="443" y="468"/>
                    </a:lnTo>
                    <a:lnTo>
                      <a:pt x="583" y="457"/>
                    </a:lnTo>
                    <a:lnTo>
                      <a:pt x="498" y="407"/>
                    </a:lnTo>
                    <a:lnTo>
                      <a:pt x="614" y="208"/>
                    </a:lnTo>
                    <a:lnTo>
                      <a:pt x="802" y="346"/>
                    </a:lnTo>
                    <a:lnTo>
                      <a:pt x="833" y="322"/>
                    </a:lnTo>
                    <a:lnTo>
                      <a:pt x="625" y="147"/>
                    </a:lnTo>
                    <a:lnTo>
                      <a:pt x="589" y="0"/>
                    </a:lnTo>
                    <a:lnTo>
                      <a:pt x="523" y="31"/>
                    </a:lnTo>
                    <a:lnTo>
                      <a:pt x="52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1" name="Freeform 85"/>
              <p:cNvSpPr>
                <a:spLocks/>
              </p:cNvSpPr>
              <p:nvPr/>
            </p:nvSpPr>
            <p:spPr bwMode="auto">
              <a:xfrm>
                <a:off x="3036" y="2526"/>
                <a:ext cx="40" cy="149"/>
              </a:xfrm>
              <a:custGeom>
                <a:avLst/>
                <a:gdLst>
                  <a:gd name="T0" fmla="*/ 30 w 80"/>
                  <a:gd name="T1" fmla="*/ 299 h 299"/>
                  <a:gd name="T2" fmla="*/ 0 w 80"/>
                  <a:gd name="T3" fmla="*/ 0 h 299"/>
                  <a:gd name="T4" fmla="*/ 80 w 80"/>
                  <a:gd name="T5" fmla="*/ 207 h 299"/>
                  <a:gd name="T6" fmla="*/ 30 w 80"/>
                  <a:gd name="T7" fmla="*/ 299 h 299"/>
                  <a:gd name="T8" fmla="*/ 30 w 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99">
                    <a:moveTo>
                      <a:pt x="30" y="299"/>
                    </a:moveTo>
                    <a:lnTo>
                      <a:pt x="0" y="0"/>
                    </a:lnTo>
                    <a:lnTo>
                      <a:pt x="80" y="207"/>
                    </a:lnTo>
                    <a:lnTo>
                      <a:pt x="30" y="299"/>
                    </a:lnTo>
                    <a:lnTo>
                      <a:pt x="30" y="2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2" name="Freeform 86"/>
              <p:cNvSpPr>
                <a:spLocks/>
              </p:cNvSpPr>
              <p:nvPr/>
            </p:nvSpPr>
            <p:spPr bwMode="auto">
              <a:xfrm>
                <a:off x="2929" y="2928"/>
                <a:ext cx="465" cy="170"/>
              </a:xfrm>
              <a:custGeom>
                <a:avLst/>
                <a:gdLst>
                  <a:gd name="T0" fmla="*/ 0 w 930"/>
                  <a:gd name="T1" fmla="*/ 61 h 341"/>
                  <a:gd name="T2" fmla="*/ 61 w 930"/>
                  <a:gd name="T3" fmla="*/ 0 h 341"/>
                  <a:gd name="T4" fmla="*/ 207 w 930"/>
                  <a:gd name="T5" fmla="*/ 12 h 341"/>
                  <a:gd name="T6" fmla="*/ 597 w 930"/>
                  <a:gd name="T7" fmla="*/ 208 h 341"/>
                  <a:gd name="T8" fmla="*/ 846 w 930"/>
                  <a:gd name="T9" fmla="*/ 37 h 341"/>
                  <a:gd name="T10" fmla="*/ 882 w 930"/>
                  <a:gd name="T11" fmla="*/ 61 h 341"/>
                  <a:gd name="T12" fmla="*/ 603 w 930"/>
                  <a:gd name="T13" fmla="*/ 261 h 341"/>
                  <a:gd name="T14" fmla="*/ 930 w 930"/>
                  <a:gd name="T15" fmla="*/ 67 h 341"/>
                  <a:gd name="T16" fmla="*/ 578 w 930"/>
                  <a:gd name="T17" fmla="*/ 341 h 341"/>
                  <a:gd name="T18" fmla="*/ 431 w 930"/>
                  <a:gd name="T19" fmla="*/ 238 h 341"/>
                  <a:gd name="T20" fmla="*/ 207 w 930"/>
                  <a:gd name="T21" fmla="*/ 122 h 341"/>
                  <a:gd name="T22" fmla="*/ 0 w 930"/>
                  <a:gd name="T23" fmla="*/ 61 h 341"/>
                  <a:gd name="T24" fmla="*/ 0 w 930"/>
                  <a:gd name="T25" fmla="*/ 6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0" h="341">
                    <a:moveTo>
                      <a:pt x="0" y="61"/>
                    </a:moveTo>
                    <a:lnTo>
                      <a:pt x="61" y="0"/>
                    </a:lnTo>
                    <a:lnTo>
                      <a:pt x="207" y="12"/>
                    </a:lnTo>
                    <a:lnTo>
                      <a:pt x="597" y="208"/>
                    </a:lnTo>
                    <a:lnTo>
                      <a:pt x="846" y="37"/>
                    </a:lnTo>
                    <a:lnTo>
                      <a:pt x="882" y="61"/>
                    </a:lnTo>
                    <a:lnTo>
                      <a:pt x="603" y="261"/>
                    </a:lnTo>
                    <a:lnTo>
                      <a:pt x="930" y="67"/>
                    </a:lnTo>
                    <a:lnTo>
                      <a:pt x="578" y="341"/>
                    </a:lnTo>
                    <a:lnTo>
                      <a:pt x="431" y="238"/>
                    </a:lnTo>
                    <a:lnTo>
                      <a:pt x="207" y="122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3" name="Freeform 87"/>
              <p:cNvSpPr>
                <a:spLocks/>
              </p:cNvSpPr>
              <p:nvPr/>
            </p:nvSpPr>
            <p:spPr bwMode="auto">
              <a:xfrm>
                <a:off x="2908" y="2876"/>
                <a:ext cx="82" cy="76"/>
              </a:xfrm>
              <a:custGeom>
                <a:avLst/>
                <a:gdLst>
                  <a:gd name="T0" fmla="*/ 164 w 164"/>
                  <a:gd name="T1" fmla="*/ 0 h 152"/>
                  <a:gd name="T2" fmla="*/ 30 w 164"/>
                  <a:gd name="T3" fmla="*/ 152 h 152"/>
                  <a:gd name="T4" fmla="*/ 0 w 164"/>
                  <a:gd name="T5" fmla="*/ 0 h 152"/>
                  <a:gd name="T6" fmla="*/ 55 w 164"/>
                  <a:gd name="T7" fmla="*/ 74 h 152"/>
                  <a:gd name="T8" fmla="*/ 67 w 164"/>
                  <a:gd name="T9" fmla="*/ 0 h 152"/>
                  <a:gd name="T10" fmla="*/ 103 w 164"/>
                  <a:gd name="T11" fmla="*/ 32 h 152"/>
                  <a:gd name="T12" fmla="*/ 164 w 164"/>
                  <a:gd name="T13" fmla="*/ 0 h 152"/>
                  <a:gd name="T14" fmla="*/ 164 w 164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52">
                    <a:moveTo>
                      <a:pt x="164" y="0"/>
                    </a:moveTo>
                    <a:lnTo>
                      <a:pt x="30" y="152"/>
                    </a:lnTo>
                    <a:lnTo>
                      <a:pt x="0" y="0"/>
                    </a:lnTo>
                    <a:lnTo>
                      <a:pt x="55" y="74"/>
                    </a:lnTo>
                    <a:lnTo>
                      <a:pt x="67" y="0"/>
                    </a:lnTo>
                    <a:lnTo>
                      <a:pt x="103" y="32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4" name="Freeform 88"/>
              <p:cNvSpPr>
                <a:spLocks/>
              </p:cNvSpPr>
              <p:nvPr/>
            </p:nvSpPr>
            <p:spPr bwMode="auto">
              <a:xfrm>
                <a:off x="2506" y="2616"/>
                <a:ext cx="341" cy="133"/>
              </a:xfrm>
              <a:custGeom>
                <a:avLst/>
                <a:gdLst>
                  <a:gd name="T0" fmla="*/ 0 w 680"/>
                  <a:gd name="T1" fmla="*/ 30 h 264"/>
                  <a:gd name="T2" fmla="*/ 631 w 680"/>
                  <a:gd name="T3" fmla="*/ 264 h 264"/>
                  <a:gd name="T4" fmla="*/ 680 w 680"/>
                  <a:gd name="T5" fmla="*/ 215 h 264"/>
                  <a:gd name="T6" fmla="*/ 66 w 680"/>
                  <a:gd name="T7" fmla="*/ 0 h 264"/>
                  <a:gd name="T8" fmla="*/ 0 w 680"/>
                  <a:gd name="T9" fmla="*/ 30 h 264"/>
                  <a:gd name="T10" fmla="*/ 0 w 680"/>
                  <a:gd name="T11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0" h="264">
                    <a:moveTo>
                      <a:pt x="0" y="30"/>
                    </a:moveTo>
                    <a:lnTo>
                      <a:pt x="631" y="264"/>
                    </a:lnTo>
                    <a:lnTo>
                      <a:pt x="680" y="215"/>
                    </a:lnTo>
                    <a:lnTo>
                      <a:pt x="6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5" name="Freeform 89"/>
              <p:cNvSpPr>
                <a:spLocks/>
              </p:cNvSpPr>
              <p:nvPr/>
            </p:nvSpPr>
            <p:spPr bwMode="auto">
              <a:xfrm>
                <a:off x="3406" y="2953"/>
                <a:ext cx="700" cy="249"/>
              </a:xfrm>
              <a:custGeom>
                <a:avLst/>
                <a:gdLst>
                  <a:gd name="T0" fmla="*/ 0 w 1402"/>
                  <a:gd name="T1" fmla="*/ 9 h 498"/>
                  <a:gd name="T2" fmla="*/ 1337 w 1402"/>
                  <a:gd name="T3" fmla="*/ 498 h 498"/>
                  <a:gd name="T4" fmla="*/ 1402 w 1402"/>
                  <a:gd name="T5" fmla="*/ 458 h 498"/>
                  <a:gd name="T6" fmla="*/ 118 w 1402"/>
                  <a:gd name="T7" fmla="*/ 0 h 498"/>
                  <a:gd name="T8" fmla="*/ 0 w 1402"/>
                  <a:gd name="T9" fmla="*/ 9 h 498"/>
                  <a:gd name="T10" fmla="*/ 0 w 1402"/>
                  <a:gd name="T11" fmla="*/ 9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2" h="498">
                    <a:moveTo>
                      <a:pt x="0" y="9"/>
                    </a:moveTo>
                    <a:lnTo>
                      <a:pt x="1337" y="498"/>
                    </a:lnTo>
                    <a:lnTo>
                      <a:pt x="1402" y="458"/>
                    </a:lnTo>
                    <a:lnTo>
                      <a:pt x="118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6" name="Freeform 90"/>
              <p:cNvSpPr>
                <a:spLocks/>
              </p:cNvSpPr>
              <p:nvPr/>
            </p:nvSpPr>
            <p:spPr bwMode="auto">
              <a:xfrm>
                <a:off x="3821" y="2978"/>
                <a:ext cx="399" cy="136"/>
              </a:xfrm>
              <a:custGeom>
                <a:avLst/>
                <a:gdLst>
                  <a:gd name="T0" fmla="*/ 535 w 797"/>
                  <a:gd name="T1" fmla="*/ 0 h 272"/>
                  <a:gd name="T2" fmla="*/ 0 w 797"/>
                  <a:gd name="T3" fmla="*/ 234 h 272"/>
                  <a:gd name="T4" fmla="*/ 116 w 797"/>
                  <a:gd name="T5" fmla="*/ 272 h 272"/>
                  <a:gd name="T6" fmla="*/ 563 w 797"/>
                  <a:gd name="T7" fmla="*/ 69 h 272"/>
                  <a:gd name="T8" fmla="*/ 710 w 797"/>
                  <a:gd name="T9" fmla="*/ 78 h 272"/>
                  <a:gd name="T10" fmla="*/ 797 w 797"/>
                  <a:gd name="T11" fmla="*/ 107 h 272"/>
                  <a:gd name="T12" fmla="*/ 681 w 797"/>
                  <a:gd name="T13" fmla="*/ 0 h 272"/>
                  <a:gd name="T14" fmla="*/ 535 w 797"/>
                  <a:gd name="T15" fmla="*/ 0 h 272"/>
                  <a:gd name="T16" fmla="*/ 535 w 797"/>
                  <a:gd name="T1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7" h="272">
                    <a:moveTo>
                      <a:pt x="535" y="0"/>
                    </a:moveTo>
                    <a:lnTo>
                      <a:pt x="0" y="234"/>
                    </a:lnTo>
                    <a:lnTo>
                      <a:pt x="116" y="272"/>
                    </a:lnTo>
                    <a:lnTo>
                      <a:pt x="563" y="69"/>
                    </a:lnTo>
                    <a:lnTo>
                      <a:pt x="710" y="78"/>
                    </a:lnTo>
                    <a:lnTo>
                      <a:pt x="797" y="107"/>
                    </a:lnTo>
                    <a:lnTo>
                      <a:pt x="681" y="0"/>
                    </a:lnTo>
                    <a:lnTo>
                      <a:pt x="535" y="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7" name="Freeform 91"/>
              <p:cNvSpPr>
                <a:spLocks/>
              </p:cNvSpPr>
              <p:nvPr/>
            </p:nvSpPr>
            <p:spPr bwMode="auto">
              <a:xfrm>
                <a:off x="3942" y="2939"/>
                <a:ext cx="78" cy="126"/>
              </a:xfrm>
              <a:custGeom>
                <a:avLst/>
                <a:gdLst>
                  <a:gd name="T0" fmla="*/ 49 w 156"/>
                  <a:gd name="T1" fmla="*/ 0 h 253"/>
                  <a:gd name="T2" fmla="*/ 156 w 156"/>
                  <a:gd name="T3" fmla="*/ 156 h 253"/>
                  <a:gd name="T4" fmla="*/ 0 w 156"/>
                  <a:gd name="T5" fmla="*/ 253 h 253"/>
                  <a:gd name="T6" fmla="*/ 0 w 156"/>
                  <a:gd name="T7" fmla="*/ 59 h 253"/>
                  <a:gd name="T8" fmla="*/ 49 w 156"/>
                  <a:gd name="T9" fmla="*/ 0 h 253"/>
                  <a:gd name="T10" fmla="*/ 49 w 156"/>
                  <a:gd name="T1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53">
                    <a:moveTo>
                      <a:pt x="49" y="0"/>
                    </a:moveTo>
                    <a:lnTo>
                      <a:pt x="156" y="156"/>
                    </a:lnTo>
                    <a:lnTo>
                      <a:pt x="0" y="253"/>
                    </a:lnTo>
                    <a:lnTo>
                      <a:pt x="0" y="59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8" name="Freeform 92"/>
              <p:cNvSpPr>
                <a:spLocks/>
              </p:cNvSpPr>
              <p:nvPr/>
            </p:nvSpPr>
            <p:spPr bwMode="auto">
              <a:xfrm>
                <a:off x="3928" y="2393"/>
                <a:ext cx="380" cy="585"/>
              </a:xfrm>
              <a:custGeom>
                <a:avLst/>
                <a:gdLst>
                  <a:gd name="T0" fmla="*/ 0 w 761"/>
                  <a:gd name="T1" fmla="*/ 0 h 1169"/>
                  <a:gd name="T2" fmla="*/ 440 w 761"/>
                  <a:gd name="T3" fmla="*/ 57 h 1169"/>
                  <a:gd name="T4" fmla="*/ 761 w 761"/>
                  <a:gd name="T5" fmla="*/ 291 h 1169"/>
                  <a:gd name="T6" fmla="*/ 731 w 761"/>
                  <a:gd name="T7" fmla="*/ 954 h 1169"/>
                  <a:gd name="T8" fmla="*/ 565 w 761"/>
                  <a:gd name="T9" fmla="*/ 1169 h 1169"/>
                  <a:gd name="T10" fmla="*/ 662 w 761"/>
                  <a:gd name="T11" fmla="*/ 846 h 1169"/>
                  <a:gd name="T12" fmla="*/ 672 w 761"/>
                  <a:gd name="T13" fmla="*/ 359 h 1169"/>
                  <a:gd name="T14" fmla="*/ 584 w 761"/>
                  <a:gd name="T15" fmla="*/ 281 h 1169"/>
                  <a:gd name="T16" fmla="*/ 575 w 761"/>
                  <a:gd name="T17" fmla="*/ 926 h 1169"/>
                  <a:gd name="T18" fmla="*/ 487 w 761"/>
                  <a:gd name="T19" fmla="*/ 1042 h 1169"/>
                  <a:gd name="T20" fmla="*/ 487 w 761"/>
                  <a:gd name="T21" fmla="*/ 331 h 1169"/>
                  <a:gd name="T22" fmla="*/ 322 w 761"/>
                  <a:gd name="T23" fmla="*/ 135 h 1169"/>
                  <a:gd name="T24" fmla="*/ 40 w 761"/>
                  <a:gd name="T25" fmla="*/ 78 h 1169"/>
                  <a:gd name="T26" fmla="*/ 0 w 761"/>
                  <a:gd name="T27" fmla="*/ 0 h 1169"/>
                  <a:gd name="T28" fmla="*/ 0 w 761"/>
                  <a:gd name="T29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1" h="1169">
                    <a:moveTo>
                      <a:pt x="0" y="0"/>
                    </a:moveTo>
                    <a:lnTo>
                      <a:pt x="440" y="57"/>
                    </a:lnTo>
                    <a:lnTo>
                      <a:pt x="761" y="291"/>
                    </a:lnTo>
                    <a:lnTo>
                      <a:pt x="731" y="954"/>
                    </a:lnTo>
                    <a:lnTo>
                      <a:pt x="565" y="1169"/>
                    </a:lnTo>
                    <a:lnTo>
                      <a:pt x="662" y="846"/>
                    </a:lnTo>
                    <a:lnTo>
                      <a:pt x="672" y="359"/>
                    </a:lnTo>
                    <a:lnTo>
                      <a:pt x="584" y="281"/>
                    </a:lnTo>
                    <a:lnTo>
                      <a:pt x="575" y="926"/>
                    </a:lnTo>
                    <a:lnTo>
                      <a:pt x="487" y="1042"/>
                    </a:lnTo>
                    <a:lnTo>
                      <a:pt x="487" y="331"/>
                    </a:lnTo>
                    <a:lnTo>
                      <a:pt x="322" y="135"/>
                    </a:lnTo>
                    <a:lnTo>
                      <a:pt x="4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9" name="Freeform 93"/>
              <p:cNvSpPr>
                <a:spLocks/>
              </p:cNvSpPr>
              <p:nvPr/>
            </p:nvSpPr>
            <p:spPr bwMode="auto">
              <a:xfrm>
                <a:off x="4025" y="3090"/>
                <a:ext cx="127" cy="92"/>
              </a:xfrm>
              <a:custGeom>
                <a:avLst/>
                <a:gdLst>
                  <a:gd name="T0" fmla="*/ 0 w 255"/>
                  <a:gd name="T1" fmla="*/ 184 h 184"/>
                  <a:gd name="T2" fmla="*/ 255 w 255"/>
                  <a:gd name="T3" fmla="*/ 0 h 184"/>
                  <a:gd name="T4" fmla="*/ 168 w 255"/>
                  <a:gd name="T5" fmla="*/ 184 h 184"/>
                  <a:gd name="T6" fmla="*/ 0 w 255"/>
                  <a:gd name="T7" fmla="*/ 184 h 184"/>
                  <a:gd name="T8" fmla="*/ 0 w 255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84">
                    <a:moveTo>
                      <a:pt x="0" y="184"/>
                    </a:moveTo>
                    <a:lnTo>
                      <a:pt x="255" y="0"/>
                    </a:lnTo>
                    <a:lnTo>
                      <a:pt x="168" y="184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10" name="Freeform 94"/>
              <p:cNvSpPr>
                <a:spLocks/>
              </p:cNvSpPr>
              <p:nvPr/>
            </p:nvSpPr>
            <p:spPr bwMode="auto">
              <a:xfrm>
                <a:off x="2658" y="2919"/>
                <a:ext cx="458" cy="268"/>
              </a:xfrm>
              <a:custGeom>
                <a:avLst/>
                <a:gdLst>
                  <a:gd name="T0" fmla="*/ 283 w 917"/>
                  <a:gd name="T1" fmla="*/ 0 h 537"/>
                  <a:gd name="T2" fmla="*/ 0 w 917"/>
                  <a:gd name="T3" fmla="*/ 284 h 537"/>
                  <a:gd name="T4" fmla="*/ 565 w 917"/>
                  <a:gd name="T5" fmla="*/ 537 h 537"/>
                  <a:gd name="T6" fmla="*/ 917 w 917"/>
                  <a:gd name="T7" fmla="*/ 187 h 537"/>
                  <a:gd name="T8" fmla="*/ 858 w 917"/>
                  <a:gd name="T9" fmla="*/ 187 h 537"/>
                  <a:gd name="T10" fmla="*/ 555 w 917"/>
                  <a:gd name="T11" fmla="*/ 468 h 537"/>
                  <a:gd name="T12" fmla="*/ 87 w 917"/>
                  <a:gd name="T13" fmla="*/ 255 h 537"/>
                  <a:gd name="T14" fmla="*/ 283 w 917"/>
                  <a:gd name="T15" fmla="*/ 0 h 537"/>
                  <a:gd name="T16" fmla="*/ 283 w 917"/>
                  <a:gd name="T17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7" h="537">
                    <a:moveTo>
                      <a:pt x="283" y="0"/>
                    </a:moveTo>
                    <a:lnTo>
                      <a:pt x="0" y="284"/>
                    </a:lnTo>
                    <a:lnTo>
                      <a:pt x="565" y="537"/>
                    </a:lnTo>
                    <a:lnTo>
                      <a:pt x="917" y="187"/>
                    </a:lnTo>
                    <a:lnTo>
                      <a:pt x="858" y="187"/>
                    </a:lnTo>
                    <a:lnTo>
                      <a:pt x="555" y="468"/>
                    </a:lnTo>
                    <a:lnTo>
                      <a:pt x="87" y="255"/>
                    </a:lnTo>
                    <a:lnTo>
                      <a:pt x="283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11" name="Freeform 95"/>
              <p:cNvSpPr>
                <a:spLocks/>
              </p:cNvSpPr>
              <p:nvPr/>
            </p:nvSpPr>
            <p:spPr bwMode="auto">
              <a:xfrm>
                <a:off x="3038" y="2987"/>
                <a:ext cx="418" cy="195"/>
              </a:xfrm>
              <a:custGeom>
                <a:avLst/>
                <a:gdLst>
                  <a:gd name="T0" fmla="*/ 0 w 836"/>
                  <a:gd name="T1" fmla="*/ 185 h 390"/>
                  <a:gd name="T2" fmla="*/ 0 w 836"/>
                  <a:gd name="T3" fmla="*/ 362 h 390"/>
                  <a:gd name="T4" fmla="*/ 836 w 836"/>
                  <a:gd name="T5" fmla="*/ 390 h 390"/>
                  <a:gd name="T6" fmla="*/ 749 w 836"/>
                  <a:gd name="T7" fmla="*/ 0 h 390"/>
                  <a:gd name="T8" fmla="*/ 777 w 836"/>
                  <a:gd name="T9" fmla="*/ 322 h 390"/>
                  <a:gd name="T10" fmla="*/ 47 w 836"/>
                  <a:gd name="T11" fmla="*/ 312 h 390"/>
                  <a:gd name="T12" fmla="*/ 0 w 836"/>
                  <a:gd name="T13" fmla="*/ 185 h 390"/>
                  <a:gd name="T14" fmla="*/ 0 w 836"/>
                  <a:gd name="T15" fmla="*/ 18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6" h="390">
                    <a:moveTo>
                      <a:pt x="0" y="185"/>
                    </a:moveTo>
                    <a:lnTo>
                      <a:pt x="0" y="362"/>
                    </a:lnTo>
                    <a:lnTo>
                      <a:pt x="836" y="390"/>
                    </a:lnTo>
                    <a:lnTo>
                      <a:pt x="749" y="0"/>
                    </a:lnTo>
                    <a:lnTo>
                      <a:pt x="777" y="322"/>
                    </a:lnTo>
                    <a:lnTo>
                      <a:pt x="47" y="312"/>
                    </a:lnTo>
                    <a:lnTo>
                      <a:pt x="0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8512" name="AutoShape 96"/>
            <p:cNvSpPr>
              <a:spLocks noChangeArrowheads="1"/>
            </p:cNvSpPr>
            <p:nvPr/>
          </p:nvSpPr>
          <p:spPr bwMode="auto">
            <a:xfrm>
              <a:off x="842" y="864"/>
              <a:ext cx="1968" cy="1010"/>
            </a:xfrm>
            <a:prstGeom prst="wedgeRoundRectCallout">
              <a:avLst>
                <a:gd name="adj1" fmla="val -33944"/>
                <a:gd name="adj2" fmla="val 6643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What’s the last day the invoice can be paid?</a:t>
              </a:r>
            </a:p>
          </p:txBody>
        </p:sp>
      </p:grpSp>
      <p:sp>
        <p:nvSpPr>
          <p:cNvPr id="188514" name="Rectangle 98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88515" name="Text Box 99"/>
          <p:cNvSpPr txBox="1">
            <a:spLocks noChangeArrowheads="1"/>
          </p:cNvSpPr>
          <p:nvPr/>
        </p:nvSpPr>
        <p:spPr bwMode="auto">
          <a:xfrm>
            <a:off x="4572000" y="3124200"/>
            <a:ext cx="3848100" cy="302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Alpha Technologies issues an invoice for $3,000 to NetSolutions dated March 12, with terms 2/10, n/30.  </a:t>
            </a:r>
          </a:p>
        </p:txBody>
      </p:sp>
      <p:sp>
        <p:nvSpPr>
          <p:cNvPr id="188516" name="AutoShape 10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6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4724400" y="3619500"/>
            <a:ext cx="4191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r"/>
                <a:tab pos="3886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Invoice period		30</a:t>
            </a: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Days in March	31</a:t>
            </a: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Date of invoice	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12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Remaining days		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19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April	 	11</a:t>
            </a:r>
          </a:p>
        </p:txBody>
      </p:sp>
      <p:grpSp>
        <p:nvGrpSpPr>
          <p:cNvPr id="189443" name="Group 3"/>
          <p:cNvGrpSpPr>
            <a:grpSpLocks/>
          </p:cNvGrpSpPr>
          <p:nvPr/>
        </p:nvGrpSpPr>
        <p:grpSpPr bwMode="auto">
          <a:xfrm>
            <a:off x="1711325" y="3200400"/>
            <a:ext cx="2860675" cy="3309938"/>
            <a:chOff x="2506" y="1117"/>
            <a:chExt cx="1802" cy="2085"/>
          </a:xfrm>
        </p:grpSpPr>
        <p:sp>
          <p:nvSpPr>
            <p:cNvPr id="189444" name="Freeform 4"/>
            <p:cNvSpPr>
              <a:spLocks/>
            </p:cNvSpPr>
            <p:nvPr/>
          </p:nvSpPr>
          <p:spPr bwMode="auto">
            <a:xfrm>
              <a:off x="2679" y="2880"/>
              <a:ext cx="423" cy="288"/>
            </a:xfrm>
            <a:custGeom>
              <a:avLst/>
              <a:gdLst>
                <a:gd name="T0" fmla="*/ 0 w 846"/>
                <a:gd name="T1" fmla="*/ 343 h 577"/>
                <a:gd name="T2" fmla="*/ 496 w 846"/>
                <a:gd name="T3" fmla="*/ 577 h 577"/>
                <a:gd name="T4" fmla="*/ 846 w 846"/>
                <a:gd name="T5" fmla="*/ 250 h 577"/>
                <a:gd name="T6" fmla="*/ 287 w 846"/>
                <a:gd name="T7" fmla="*/ 0 h 577"/>
                <a:gd name="T8" fmla="*/ 0 w 846"/>
                <a:gd name="T9" fmla="*/ 343 h 577"/>
                <a:gd name="T10" fmla="*/ 0 w 846"/>
                <a:gd name="T11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577">
                  <a:moveTo>
                    <a:pt x="0" y="343"/>
                  </a:moveTo>
                  <a:lnTo>
                    <a:pt x="496" y="577"/>
                  </a:lnTo>
                  <a:lnTo>
                    <a:pt x="846" y="250"/>
                  </a:lnTo>
                  <a:lnTo>
                    <a:pt x="287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auto">
            <a:xfrm>
              <a:off x="3037" y="2911"/>
              <a:ext cx="400" cy="253"/>
            </a:xfrm>
            <a:custGeom>
              <a:avLst/>
              <a:gdLst>
                <a:gd name="T0" fmla="*/ 0 w 800"/>
                <a:gd name="T1" fmla="*/ 350 h 506"/>
                <a:gd name="T2" fmla="*/ 38 w 800"/>
                <a:gd name="T3" fmla="*/ 506 h 506"/>
                <a:gd name="T4" fmla="*/ 800 w 800"/>
                <a:gd name="T5" fmla="*/ 506 h 506"/>
                <a:gd name="T6" fmla="*/ 730 w 800"/>
                <a:gd name="T7" fmla="*/ 0 h 506"/>
                <a:gd name="T8" fmla="*/ 131 w 800"/>
                <a:gd name="T9" fmla="*/ 194 h 506"/>
                <a:gd name="T10" fmla="*/ 0 w 800"/>
                <a:gd name="T11" fmla="*/ 350 h 506"/>
                <a:gd name="T12" fmla="*/ 0 w 800"/>
                <a:gd name="T13" fmla="*/ 35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506">
                  <a:moveTo>
                    <a:pt x="0" y="350"/>
                  </a:moveTo>
                  <a:lnTo>
                    <a:pt x="38" y="506"/>
                  </a:lnTo>
                  <a:lnTo>
                    <a:pt x="800" y="506"/>
                  </a:lnTo>
                  <a:lnTo>
                    <a:pt x="730" y="0"/>
                  </a:lnTo>
                  <a:lnTo>
                    <a:pt x="131" y="19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6" name="Freeform 6"/>
            <p:cNvSpPr>
              <a:spLocks/>
            </p:cNvSpPr>
            <p:nvPr/>
          </p:nvSpPr>
          <p:spPr bwMode="auto">
            <a:xfrm>
              <a:off x="2613" y="2642"/>
              <a:ext cx="836" cy="409"/>
            </a:xfrm>
            <a:custGeom>
              <a:avLst/>
              <a:gdLst>
                <a:gd name="T0" fmla="*/ 0 w 1671"/>
                <a:gd name="T1" fmla="*/ 460 h 818"/>
                <a:gd name="T2" fmla="*/ 606 w 1671"/>
                <a:gd name="T3" fmla="*/ 631 h 818"/>
                <a:gd name="T4" fmla="*/ 825 w 1671"/>
                <a:gd name="T5" fmla="*/ 631 h 818"/>
                <a:gd name="T6" fmla="*/ 1220 w 1671"/>
                <a:gd name="T7" fmla="*/ 818 h 818"/>
                <a:gd name="T8" fmla="*/ 1671 w 1671"/>
                <a:gd name="T9" fmla="*/ 460 h 818"/>
                <a:gd name="T10" fmla="*/ 1276 w 1671"/>
                <a:gd name="T11" fmla="*/ 242 h 818"/>
                <a:gd name="T12" fmla="*/ 568 w 1671"/>
                <a:gd name="T13" fmla="*/ 0 h 818"/>
                <a:gd name="T14" fmla="*/ 374 w 1671"/>
                <a:gd name="T15" fmla="*/ 297 h 818"/>
                <a:gd name="T16" fmla="*/ 125 w 1671"/>
                <a:gd name="T17" fmla="*/ 375 h 818"/>
                <a:gd name="T18" fmla="*/ 0 w 1671"/>
                <a:gd name="T19" fmla="*/ 460 h 818"/>
                <a:gd name="T20" fmla="*/ 0 w 1671"/>
                <a:gd name="T21" fmla="*/ 46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1" h="818">
                  <a:moveTo>
                    <a:pt x="0" y="460"/>
                  </a:moveTo>
                  <a:lnTo>
                    <a:pt x="606" y="631"/>
                  </a:lnTo>
                  <a:lnTo>
                    <a:pt x="825" y="631"/>
                  </a:lnTo>
                  <a:lnTo>
                    <a:pt x="1220" y="818"/>
                  </a:lnTo>
                  <a:lnTo>
                    <a:pt x="1671" y="460"/>
                  </a:lnTo>
                  <a:lnTo>
                    <a:pt x="1276" y="242"/>
                  </a:lnTo>
                  <a:lnTo>
                    <a:pt x="568" y="0"/>
                  </a:lnTo>
                  <a:lnTo>
                    <a:pt x="374" y="297"/>
                  </a:lnTo>
                  <a:lnTo>
                    <a:pt x="125" y="375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7" name="Freeform 7"/>
            <p:cNvSpPr>
              <a:spLocks/>
            </p:cNvSpPr>
            <p:nvPr/>
          </p:nvSpPr>
          <p:spPr bwMode="auto">
            <a:xfrm>
              <a:off x="3864" y="2397"/>
              <a:ext cx="410" cy="791"/>
            </a:xfrm>
            <a:custGeom>
              <a:avLst/>
              <a:gdLst>
                <a:gd name="T0" fmla="*/ 116 w 820"/>
                <a:gd name="T1" fmla="*/ 0 h 1583"/>
                <a:gd name="T2" fmla="*/ 582 w 820"/>
                <a:gd name="T3" fmla="*/ 82 h 1583"/>
                <a:gd name="T4" fmla="*/ 820 w 820"/>
                <a:gd name="T5" fmla="*/ 305 h 1583"/>
                <a:gd name="T6" fmla="*/ 802 w 820"/>
                <a:gd name="T7" fmla="*/ 927 h 1583"/>
                <a:gd name="T8" fmla="*/ 660 w 820"/>
                <a:gd name="T9" fmla="*/ 1235 h 1583"/>
                <a:gd name="T10" fmla="*/ 460 w 820"/>
                <a:gd name="T11" fmla="*/ 1583 h 1583"/>
                <a:gd name="T12" fmla="*/ 342 w 820"/>
                <a:gd name="T13" fmla="*/ 1560 h 1583"/>
                <a:gd name="T14" fmla="*/ 0 w 820"/>
                <a:gd name="T15" fmla="*/ 1404 h 1583"/>
                <a:gd name="T16" fmla="*/ 116 w 820"/>
                <a:gd name="T17" fmla="*/ 0 h 1583"/>
                <a:gd name="T18" fmla="*/ 116 w 820"/>
                <a:gd name="T1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0" h="1583">
                  <a:moveTo>
                    <a:pt x="116" y="0"/>
                  </a:moveTo>
                  <a:lnTo>
                    <a:pt x="582" y="82"/>
                  </a:lnTo>
                  <a:lnTo>
                    <a:pt x="820" y="305"/>
                  </a:lnTo>
                  <a:lnTo>
                    <a:pt x="802" y="927"/>
                  </a:lnTo>
                  <a:lnTo>
                    <a:pt x="660" y="1235"/>
                  </a:lnTo>
                  <a:lnTo>
                    <a:pt x="460" y="1583"/>
                  </a:lnTo>
                  <a:lnTo>
                    <a:pt x="342" y="1560"/>
                  </a:lnTo>
                  <a:lnTo>
                    <a:pt x="0" y="140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B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8" name="Freeform 8"/>
            <p:cNvSpPr>
              <a:spLocks/>
            </p:cNvSpPr>
            <p:nvPr/>
          </p:nvSpPr>
          <p:spPr bwMode="auto">
            <a:xfrm>
              <a:off x="2633" y="1341"/>
              <a:ext cx="858" cy="1523"/>
            </a:xfrm>
            <a:custGeom>
              <a:avLst/>
              <a:gdLst>
                <a:gd name="T0" fmla="*/ 232 w 1717"/>
                <a:gd name="T1" fmla="*/ 249 h 3044"/>
                <a:gd name="T2" fmla="*/ 85 w 1717"/>
                <a:gd name="T3" fmla="*/ 420 h 3044"/>
                <a:gd name="T4" fmla="*/ 7 w 1717"/>
                <a:gd name="T5" fmla="*/ 468 h 3044"/>
                <a:gd name="T6" fmla="*/ 0 w 1717"/>
                <a:gd name="T7" fmla="*/ 1152 h 3044"/>
                <a:gd name="T8" fmla="*/ 93 w 1717"/>
                <a:gd name="T9" fmla="*/ 1434 h 3044"/>
                <a:gd name="T10" fmla="*/ 93 w 1717"/>
                <a:gd name="T11" fmla="*/ 1605 h 3044"/>
                <a:gd name="T12" fmla="*/ 209 w 1717"/>
                <a:gd name="T13" fmla="*/ 1839 h 3044"/>
                <a:gd name="T14" fmla="*/ 302 w 1717"/>
                <a:gd name="T15" fmla="*/ 1823 h 3044"/>
                <a:gd name="T16" fmla="*/ 349 w 1717"/>
                <a:gd name="T17" fmla="*/ 2110 h 3044"/>
                <a:gd name="T18" fmla="*/ 310 w 1717"/>
                <a:gd name="T19" fmla="*/ 2468 h 3044"/>
                <a:gd name="T20" fmla="*/ 473 w 1717"/>
                <a:gd name="T21" fmla="*/ 2445 h 3044"/>
                <a:gd name="T22" fmla="*/ 473 w 1717"/>
                <a:gd name="T23" fmla="*/ 2593 h 3044"/>
                <a:gd name="T24" fmla="*/ 737 w 1717"/>
                <a:gd name="T25" fmla="*/ 2772 h 3044"/>
                <a:gd name="T26" fmla="*/ 1623 w 1717"/>
                <a:gd name="T27" fmla="*/ 3044 h 3044"/>
                <a:gd name="T28" fmla="*/ 1593 w 1717"/>
                <a:gd name="T29" fmla="*/ 2266 h 3044"/>
                <a:gd name="T30" fmla="*/ 1717 w 1717"/>
                <a:gd name="T31" fmla="*/ 1207 h 3044"/>
                <a:gd name="T32" fmla="*/ 1601 w 1717"/>
                <a:gd name="T33" fmla="*/ 966 h 3044"/>
                <a:gd name="T34" fmla="*/ 1500 w 1717"/>
                <a:gd name="T35" fmla="*/ 662 h 3044"/>
                <a:gd name="T36" fmla="*/ 1382 w 1717"/>
                <a:gd name="T37" fmla="*/ 428 h 3044"/>
                <a:gd name="T38" fmla="*/ 1352 w 1717"/>
                <a:gd name="T39" fmla="*/ 279 h 3044"/>
                <a:gd name="T40" fmla="*/ 1258 w 1717"/>
                <a:gd name="T41" fmla="*/ 171 h 3044"/>
                <a:gd name="T42" fmla="*/ 823 w 1717"/>
                <a:gd name="T43" fmla="*/ 85 h 3044"/>
                <a:gd name="T44" fmla="*/ 682 w 1717"/>
                <a:gd name="T45" fmla="*/ 0 h 3044"/>
                <a:gd name="T46" fmla="*/ 232 w 1717"/>
                <a:gd name="T47" fmla="*/ 249 h 3044"/>
                <a:gd name="T48" fmla="*/ 232 w 1717"/>
                <a:gd name="T49" fmla="*/ 249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7" h="3044">
                  <a:moveTo>
                    <a:pt x="232" y="249"/>
                  </a:moveTo>
                  <a:lnTo>
                    <a:pt x="85" y="420"/>
                  </a:lnTo>
                  <a:lnTo>
                    <a:pt x="7" y="468"/>
                  </a:lnTo>
                  <a:lnTo>
                    <a:pt x="0" y="1152"/>
                  </a:lnTo>
                  <a:lnTo>
                    <a:pt x="93" y="1434"/>
                  </a:lnTo>
                  <a:lnTo>
                    <a:pt x="93" y="1605"/>
                  </a:lnTo>
                  <a:lnTo>
                    <a:pt x="209" y="1839"/>
                  </a:lnTo>
                  <a:lnTo>
                    <a:pt x="302" y="1823"/>
                  </a:lnTo>
                  <a:lnTo>
                    <a:pt x="349" y="2110"/>
                  </a:lnTo>
                  <a:lnTo>
                    <a:pt x="310" y="2468"/>
                  </a:lnTo>
                  <a:lnTo>
                    <a:pt x="473" y="2445"/>
                  </a:lnTo>
                  <a:lnTo>
                    <a:pt x="473" y="2593"/>
                  </a:lnTo>
                  <a:lnTo>
                    <a:pt x="737" y="2772"/>
                  </a:lnTo>
                  <a:lnTo>
                    <a:pt x="1623" y="3044"/>
                  </a:lnTo>
                  <a:lnTo>
                    <a:pt x="1593" y="2266"/>
                  </a:lnTo>
                  <a:lnTo>
                    <a:pt x="1717" y="1207"/>
                  </a:lnTo>
                  <a:lnTo>
                    <a:pt x="1601" y="966"/>
                  </a:lnTo>
                  <a:lnTo>
                    <a:pt x="1500" y="662"/>
                  </a:lnTo>
                  <a:lnTo>
                    <a:pt x="1382" y="428"/>
                  </a:lnTo>
                  <a:lnTo>
                    <a:pt x="1352" y="279"/>
                  </a:lnTo>
                  <a:lnTo>
                    <a:pt x="1258" y="171"/>
                  </a:lnTo>
                  <a:lnTo>
                    <a:pt x="823" y="85"/>
                  </a:lnTo>
                  <a:lnTo>
                    <a:pt x="682" y="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52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9" name="Freeform 9"/>
            <p:cNvSpPr>
              <a:spLocks/>
            </p:cNvSpPr>
            <p:nvPr/>
          </p:nvSpPr>
          <p:spPr bwMode="auto">
            <a:xfrm>
              <a:off x="3130" y="1789"/>
              <a:ext cx="74" cy="106"/>
            </a:xfrm>
            <a:custGeom>
              <a:avLst/>
              <a:gdLst>
                <a:gd name="T0" fmla="*/ 0 w 148"/>
                <a:gd name="T1" fmla="*/ 211 h 211"/>
                <a:gd name="T2" fmla="*/ 148 w 148"/>
                <a:gd name="T3" fmla="*/ 134 h 211"/>
                <a:gd name="T4" fmla="*/ 23 w 148"/>
                <a:gd name="T5" fmla="*/ 0 h 211"/>
                <a:gd name="T6" fmla="*/ 0 w 148"/>
                <a:gd name="T7" fmla="*/ 211 h 211"/>
                <a:gd name="T8" fmla="*/ 0 w 148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11">
                  <a:moveTo>
                    <a:pt x="0" y="211"/>
                  </a:moveTo>
                  <a:lnTo>
                    <a:pt x="148" y="134"/>
                  </a:lnTo>
                  <a:lnTo>
                    <a:pt x="23" y="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0" name="Freeform 10"/>
            <p:cNvSpPr>
              <a:spLocks/>
            </p:cNvSpPr>
            <p:nvPr/>
          </p:nvSpPr>
          <p:spPr bwMode="auto">
            <a:xfrm>
              <a:off x="3180" y="2124"/>
              <a:ext cx="106" cy="160"/>
            </a:xfrm>
            <a:custGeom>
              <a:avLst/>
              <a:gdLst>
                <a:gd name="T0" fmla="*/ 0 w 211"/>
                <a:gd name="T1" fmla="*/ 93 h 319"/>
                <a:gd name="T2" fmla="*/ 133 w 211"/>
                <a:gd name="T3" fmla="*/ 319 h 319"/>
                <a:gd name="T4" fmla="*/ 211 w 211"/>
                <a:gd name="T5" fmla="*/ 266 h 319"/>
                <a:gd name="T6" fmla="*/ 194 w 211"/>
                <a:gd name="T7" fmla="*/ 156 h 319"/>
                <a:gd name="T8" fmla="*/ 55 w 211"/>
                <a:gd name="T9" fmla="*/ 0 h 319"/>
                <a:gd name="T10" fmla="*/ 0 w 211"/>
                <a:gd name="T11" fmla="*/ 93 h 319"/>
                <a:gd name="T12" fmla="*/ 0 w 211"/>
                <a:gd name="T13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19">
                  <a:moveTo>
                    <a:pt x="0" y="93"/>
                  </a:moveTo>
                  <a:lnTo>
                    <a:pt x="133" y="319"/>
                  </a:lnTo>
                  <a:lnTo>
                    <a:pt x="211" y="266"/>
                  </a:lnTo>
                  <a:lnTo>
                    <a:pt x="194" y="156"/>
                  </a:lnTo>
                  <a:lnTo>
                    <a:pt x="55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1" name="Freeform 11"/>
            <p:cNvSpPr>
              <a:spLocks/>
            </p:cNvSpPr>
            <p:nvPr/>
          </p:nvSpPr>
          <p:spPr bwMode="auto">
            <a:xfrm>
              <a:off x="2858" y="1338"/>
              <a:ext cx="222" cy="903"/>
            </a:xfrm>
            <a:custGeom>
              <a:avLst/>
              <a:gdLst>
                <a:gd name="T0" fmla="*/ 0 w 443"/>
                <a:gd name="T1" fmla="*/ 468 h 1807"/>
                <a:gd name="T2" fmla="*/ 31 w 443"/>
                <a:gd name="T3" fmla="*/ 881 h 1807"/>
                <a:gd name="T4" fmla="*/ 187 w 443"/>
                <a:gd name="T5" fmla="*/ 1761 h 1807"/>
                <a:gd name="T6" fmla="*/ 443 w 443"/>
                <a:gd name="T7" fmla="*/ 1807 h 1807"/>
                <a:gd name="T8" fmla="*/ 350 w 443"/>
                <a:gd name="T9" fmla="*/ 740 h 1807"/>
                <a:gd name="T10" fmla="*/ 350 w 443"/>
                <a:gd name="T11" fmla="*/ 109 h 1807"/>
                <a:gd name="T12" fmla="*/ 272 w 443"/>
                <a:gd name="T13" fmla="*/ 31 h 1807"/>
                <a:gd name="T14" fmla="*/ 202 w 443"/>
                <a:gd name="T15" fmla="*/ 0 h 1807"/>
                <a:gd name="T16" fmla="*/ 0 w 443"/>
                <a:gd name="T17" fmla="*/ 468 h 1807"/>
                <a:gd name="T18" fmla="*/ 0 w 443"/>
                <a:gd name="T19" fmla="*/ 468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807">
                  <a:moveTo>
                    <a:pt x="0" y="468"/>
                  </a:moveTo>
                  <a:lnTo>
                    <a:pt x="31" y="881"/>
                  </a:lnTo>
                  <a:lnTo>
                    <a:pt x="187" y="1761"/>
                  </a:lnTo>
                  <a:lnTo>
                    <a:pt x="443" y="1807"/>
                  </a:lnTo>
                  <a:lnTo>
                    <a:pt x="350" y="740"/>
                  </a:lnTo>
                  <a:lnTo>
                    <a:pt x="350" y="109"/>
                  </a:lnTo>
                  <a:lnTo>
                    <a:pt x="272" y="31"/>
                  </a:lnTo>
                  <a:lnTo>
                    <a:pt x="202" y="0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Freeform 12"/>
            <p:cNvSpPr>
              <a:spLocks/>
            </p:cNvSpPr>
            <p:nvPr/>
          </p:nvSpPr>
          <p:spPr bwMode="auto">
            <a:xfrm>
              <a:off x="3008" y="2613"/>
              <a:ext cx="83" cy="228"/>
            </a:xfrm>
            <a:custGeom>
              <a:avLst/>
              <a:gdLst>
                <a:gd name="T0" fmla="*/ 154 w 165"/>
                <a:gd name="T1" fmla="*/ 0 h 456"/>
                <a:gd name="T2" fmla="*/ 68 w 165"/>
                <a:gd name="T3" fmla="*/ 198 h 456"/>
                <a:gd name="T4" fmla="*/ 3 w 165"/>
                <a:gd name="T5" fmla="*/ 390 h 456"/>
                <a:gd name="T6" fmla="*/ 0 w 165"/>
                <a:gd name="T7" fmla="*/ 456 h 456"/>
                <a:gd name="T8" fmla="*/ 53 w 165"/>
                <a:gd name="T9" fmla="*/ 411 h 456"/>
                <a:gd name="T10" fmla="*/ 116 w 165"/>
                <a:gd name="T11" fmla="*/ 228 h 456"/>
                <a:gd name="T12" fmla="*/ 165 w 165"/>
                <a:gd name="T13" fmla="*/ 6 h 456"/>
                <a:gd name="T14" fmla="*/ 154 w 165"/>
                <a:gd name="T15" fmla="*/ 0 h 456"/>
                <a:gd name="T16" fmla="*/ 154 w 165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56">
                  <a:moveTo>
                    <a:pt x="154" y="0"/>
                  </a:moveTo>
                  <a:lnTo>
                    <a:pt x="68" y="198"/>
                  </a:lnTo>
                  <a:lnTo>
                    <a:pt x="3" y="390"/>
                  </a:lnTo>
                  <a:lnTo>
                    <a:pt x="0" y="456"/>
                  </a:lnTo>
                  <a:lnTo>
                    <a:pt x="53" y="411"/>
                  </a:lnTo>
                  <a:lnTo>
                    <a:pt x="116" y="228"/>
                  </a:lnTo>
                  <a:lnTo>
                    <a:pt x="165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3" name="Freeform 13"/>
            <p:cNvSpPr>
              <a:spLocks/>
            </p:cNvSpPr>
            <p:nvPr/>
          </p:nvSpPr>
          <p:spPr bwMode="auto">
            <a:xfrm>
              <a:off x="2756" y="2165"/>
              <a:ext cx="489" cy="261"/>
            </a:xfrm>
            <a:custGeom>
              <a:avLst/>
              <a:gdLst>
                <a:gd name="T0" fmla="*/ 215 w 977"/>
                <a:gd name="T1" fmla="*/ 51 h 522"/>
                <a:gd name="T2" fmla="*/ 93 w 977"/>
                <a:gd name="T3" fmla="*/ 51 h 522"/>
                <a:gd name="T4" fmla="*/ 0 w 977"/>
                <a:gd name="T5" fmla="*/ 152 h 522"/>
                <a:gd name="T6" fmla="*/ 80 w 977"/>
                <a:gd name="T7" fmla="*/ 433 h 522"/>
                <a:gd name="T8" fmla="*/ 274 w 977"/>
                <a:gd name="T9" fmla="*/ 517 h 522"/>
                <a:gd name="T10" fmla="*/ 363 w 977"/>
                <a:gd name="T11" fmla="*/ 500 h 522"/>
                <a:gd name="T12" fmla="*/ 374 w 977"/>
                <a:gd name="T13" fmla="*/ 454 h 522"/>
                <a:gd name="T14" fmla="*/ 321 w 977"/>
                <a:gd name="T15" fmla="*/ 349 h 522"/>
                <a:gd name="T16" fmla="*/ 431 w 977"/>
                <a:gd name="T17" fmla="*/ 367 h 522"/>
                <a:gd name="T18" fmla="*/ 429 w 977"/>
                <a:gd name="T19" fmla="*/ 433 h 522"/>
                <a:gd name="T20" fmla="*/ 620 w 977"/>
                <a:gd name="T21" fmla="*/ 522 h 522"/>
                <a:gd name="T22" fmla="*/ 741 w 977"/>
                <a:gd name="T23" fmla="*/ 500 h 522"/>
                <a:gd name="T24" fmla="*/ 873 w 977"/>
                <a:gd name="T25" fmla="*/ 370 h 522"/>
                <a:gd name="T26" fmla="*/ 977 w 977"/>
                <a:gd name="T27" fmla="*/ 231 h 522"/>
                <a:gd name="T28" fmla="*/ 949 w 977"/>
                <a:gd name="T29" fmla="*/ 93 h 522"/>
                <a:gd name="T30" fmla="*/ 852 w 977"/>
                <a:gd name="T31" fmla="*/ 0 h 522"/>
                <a:gd name="T32" fmla="*/ 582 w 977"/>
                <a:gd name="T33" fmla="*/ 169 h 522"/>
                <a:gd name="T34" fmla="*/ 456 w 977"/>
                <a:gd name="T35" fmla="*/ 344 h 522"/>
                <a:gd name="T36" fmla="*/ 363 w 977"/>
                <a:gd name="T37" fmla="*/ 117 h 522"/>
                <a:gd name="T38" fmla="*/ 215 w 977"/>
                <a:gd name="T39" fmla="*/ 51 h 522"/>
                <a:gd name="T40" fmla="*/ 215 w 977"/>
                <a:gd name="T41" fmla="*/ 5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522">
                  <a:moveTo>
                    <a:pt x="215" y="51"/>
                  </a:moveTo>
                  <a:lnTo>
                    <a:pt x="93" y="51"/>
                  </a:lnTo>
                  <a:lnTo>
                    <a:pt x="0" y="152"/>
                  </a:lnTo>
                  <a:lnTo>
                    <a:pt x="80" y="433"/>
                  </a:lnTo>
                  <a:lnTo>
                    <a:pt x="274" y="517"/>
                  </a:lnTo>
                  <a:lnTo>
                    <a:pt x="363" y="500"/>
                  </a:lnTo>
                  <a:lnTo>
                    <a:pt x="374" y="454"/>
                  </a:lnTo>
                  <a:lnTo>
                    <a:pt x="321" y="349"/>
                  </a:lnTo>
                  <a:lnTo>
                    <a:pt x="431" y="367"/>
                  </a:lnTo>
                  <a:lnTo>
                    <a:pt x="429" y="433"/>
                  </a:lnTo>
                  <a:lnTo>
                    <a:pt x="620" y="522"/>
                  </a:lnTo>
                  <a:lnTo>
                    <a:pt x="741" y="500"/>
                  </a:lnTo>
                  <a:lnTo>
                    <a:pt x="873" y="370"/>
                  </a:lnTo>
                  <a:lnTo>
                    <a:pt x="977" y="231"/>
                  </a:lnTo>
                  <a:lnTo>
                    <a:pt x="949" y="93"/>
                  </a:lnTo>
                  <a:lnTo>
                    <a:pt x="852" y="0"/>
                  </a:lnTo>
                  <a:lnTo>
                    <a:pt x="582" y="169"/>
                  </a:lnTo>
                  <a:lnTo>
                    <a:pt x="456" y="344"/>
                  </a:lnTo>
                  <a:lnTo>
                    <a:pt x="363" y="117"/>
                  </a:lnTo>
                  <a:lnTo>
                    <a:pt x="215" y="51"/>
                  </a:lnTo>
                  <a:lnTo>
                    <a:pt x="215" y="5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4" name="Freeform 14"/>
            <p:cNvSpPr>
              <a:spLocks/>
            </p:cNvSpPr>
            <p:nvPr/>
          </p:nvSpPr>
          <p:spPr bwMode="auto">
            <a:xfrm>
              <a:off x="2925" y="1594"/>
              <a:ext cx="125" cy="756"/>
            </a:xfrm>
            <a:custGeom>
              <a:avLst/>
              <a:gdLst>
                <a:gd name="T0" fmla="*/ 0 w 251"/>
                <a:gd name="T1" fmla="*/ 0 h 1511"/>
                <a:gd name="T2" fmla="*/ 0 w 251"/>
                <a:gd name="T3" fmla="*/ 59 h 1511"/>
                <a:gd name="T4" fmla="*/ 35 w 251"/>
                <a:gd name="T5" fmla="*/ 129 h 1511"/>
                <a:gd name="T6" fmla="*/ 25 w 251"/>
                <a:gd name="T7" fmla="*/ 228 h 1511"/>
                <a:gd name="T8" fmla="*/ 69 w 251"/>
                <a:gd name="T9" fmla="*/ 859 h 1511"/>
                <a:gd name="T10" fmla="*/ 42 w 251"/>
                <a:gd name="T11" fmla="*/ 1154 h 1511"/>
                <a:gd name="T12" fmla="*/ 107 w 251"/>
                <a:gd name="T13" fmla="*/ 1511 h 1511"/>
                <a:gd name="T14" fmla="*/ 251 w 251"/>
                <a:gd name="T15" fmla="*/ 1304 h 1511"/>
                <a:gd name="T16" fmla="*/ 211 w 251"/>
                <a:gd name="T17" fmla="*/ 1036 h 1511"/>
                <a:gd name="T18" fmla="*/ 141 w 251"/>
                <a:gd name="T19" fmla="*/ 294 h 1511"/>
                <a:gd name="T20" fmla="*/ 76 w 251"/>
                <a:gd name="T21" fmla="*/ 129 h 1511"/>
                <a:gd name="T22" fmla="*/ 93 w 251"/>
                <a:gd name="T23" fmla="*/ 36 h 1511"/>
                <a:gd name="T24" fmla="*/ 0 w 251"/>
                <a:gd name="T25" fmla="*/ 0 h 1511"/>
                <a:gd name="T26" fmla="*/ 0 w 251"/>
                <a:gd name="T27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1511">
                  <a:moveTo>
                    <a:pt x="0" y="0"/>
                  </a:moveTo>
                  <a:lnTo>
                    <a:pt x="0" y="59"/>
                  </a:lnTo>
                  <a:lnTo>
                    <a:pt x="35" y="129"/>
                  </a:lnTo>
                  <a:lnTo>
                    <a:pt x="25" y="228"/>
                  </a:lnTo>
                  <a:lnTo>
                    <a:pt x="69" y="859"/>
                  </a:lnTo>
                  <a:lnTo>
                    <a:pt x="42" y="1154"/>
                  </a:lnTo>
                  <a:lnTo>
                    <a:pt x="107" y="1511"/>
                  </a:lnTo>
                  <a:lnTo>
                    <a:pt x="251" y="1304"/>
                  </a:lnTo>
                  <a:lnTo>
                    <a:pt x="211" y="1036"/>
                  </a:lnTo>
                  <a:lnTo>
                    <a:pt x="141" y="294"/>
                  </a:lnTo>
                  <a:lnTo>
                    <a:pt x="76" y="129"/>
                  </a:lnTo>
                  <a:lnTo>
                    <a:pt x="9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5" name="Freeform 15"/>
            <p:cNvSpPr>
              <a:spLocks/>
            </p:cNvSpPr>
            <p:nvPr/>
          </p:nvSpPr>
          <p:spPr bwMode="auto">
            <a:xfrm>
              <a:off x="2666" y="1132"/>
              <a:ext cx="261" cy="253"/>
            </a:xfrm>
            <a:custGeom>
              <a:avLst/>
              <a:gdLst>
                <a:gd name="T0" fmla="*/ 78 w 521"/>
                <a:gd name="T1" fmla="*/ 31 h 506"/>
                <a:gd name="T2" fmla="*/ 110 w 521"/>
                <a:gd name="T3" fmla="*/ 8 h 506"/>
                <a:gd name="T4" fmla="*/ 380 w 521"/>
                <a:gd name="T5" fmla="*/ 0 h 506"/>
                <a:gd name="T6" fmla="*/ 437 w 521"/>
                <a:gd name="T7" fmla="*/ 19 h 506"/>
                <a:gd name="T8" fmla="*/ 521 w 521"/>
                <a:gd name="T9" fmla="*/ 255 h 506"/>
                <a:gd name="T10" fmla="*/ 162 w 521"/>
                <a:gd name="T11" fmla="*/ 506 h 506"/>
                <a:gd name="T12" fmla="*/ 0 w 521"/>
                <a:gd name="T13" fmla="*/ 284 h 506"/>
                <a:gd name="T14" fmla="*/ 78 w 521"/>
                <a:gd name="T15" fmla="*/ 31 h 506"/>
                <a:gd name="T16" fmla="*/ 78 w 521"/>
                <a:gd name="T17" fmla="*/ 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06">
                  <a:moveTo>
                    <a:pt x="78" y="31"/>
                  </a:moveTo>
                  <a:lnTo>
                    <a:pt x="110" y="8"/>
                  </a:lnTo>
                  <a:lnTo>
                    <a:pt x="380" y="0"/>
                  </a:lnTo>
                  <a:lnTo>
                    <a:pt x="437" y="19"/>
                  </a:lnTo>
                  <a:lnTo>
                    <a:pt x="521" y="255"/>
                  </a:lnTo>
                  <a:lnTo>
                    <a:pt x="162" y="506"/>
                  </a:lnTo>
                  <a:lnTo>
                    <a:pt x="0" y="284"/>
                  </a:lnTo>
                  <a:lnTo>
                    <a:pt x="78" y="31"/>
                  </a:lnTo>
                  <a:lnTo>
                    <a:pt x="78" y="31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6" name="Freeform 16"/>
            <p:cNvSpPr>
              <a:spLocks/>
            </p:cNvSpPr>
            <p:nvPr/>
          </p:nvSpPr>
          <p:spPr bwMode="auto">
            <a:xfrm>
              <a:off x="2685" y="1210"/>
              <a:ext cx="305" cy="386"/>
            </a:xfrm>
            <a:custGeom>
              <a:avLst/>
              <a:gdLst>
                <a:gd name="T0" fmla="*/ 0 w 611"/>
                <a:gd name="T1" fmla="*/ 360 h 772"/>
                <a:gd name="T2" fmla="*/ 177 w 611"/>
                <a:gd name="T3" fmla="*/ 635 h 772"/>
                <a:gd name="T4" fmla="*/ 403 w 611"/>
                <a:gd name="T5" fmla="*/ 772 h 772"/>
                <a:gd name="T6" fmla="*/ 552 w 611"/>
                <a:gd name="T7" fmla="*/ 702 h 772"/>
                <a:gd name="T8" fmla="*/ 611 w 611"/>
                <a:gd name="T9" fmla="*/ 462 h 772"/>
                <a:gd name="T10" fmla="*/ 576 w 611"/>
                <a:gd name="T11" fmla="*/ 320 h 772"/>
                <a:gd name="T12" fmla="*/ 611 w 611"/>
                <a:gd name="T13" fmla="*/ 268 h 772"/>
                <a:gd name="T14" fmla="*/ 586 w 611"/>
                <a:gd name="T15" fmla="*/ 82 h 772"/>
                <a:gd name="T16" fmla="*/ 510 w 611"/>
                <a:gd name="T17" fmla="*/ 17 h 772"/>
                <a:gd name="T18" fmla="*/ 367 w 611"/>
                <a:gd name="T19" fmla="*/ 116 h 772"/>
                <a:gd name="T20" fmla="*/ 278 w 611"/>
                <a:gd name="T21" fmla="*/ 0 h 772"/>
                <a:gd name="T22" fmla="*/ 219 w 611"/>
                <a:gd name="T23" fmla="*/ 86 h 772"/>
                <a:gd name="T24" fmla="*/ 190 w 611"/>
                <a:gd name="T25" fmla="*/ 257 h 772"/>
                <a:gd name="T26" fmla="*/ 29 w 611"/>
                <a:gd name="T27" fmla="*/ 297 h 772"/>
                <a:gd name="T28" fmla="*/ 0 w 611"/>
                <a:gd name="T29" fmla="*/ 360 h 772"/>
                <a:gd name="T30" fmla="*/ 0 w 611"/>
                <a:gd name="T31" fmla="*/ 36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772">
                  <a:moveTo>
                    <a:pt x="0" y="360"/>
                  </a:moveTo>
                  <a:lnTo>
                    <a:pt x="177" y="635"/>
                  </a:lnTo>
                  <a:lnTo>
                    <a:pt x="403" y="772"/>
                  </a:lnTo>
                  <a:lnTo>
                    <a:pt x="552" y="702"/>
                  </a:lnTo>
                  <a:lnTo>
                    <a:pt x="611" y="462"/>
                  </a:lnTo>
                  <a:lnTo>
                    <a:pt x="576" y="320"/>
                  </a:lnTo>
                  <a:lnTo>
                    <a:pt x="611" y="268"/>
                  </a:lnTo>
                  <a:lnTo>
                    <a:pt x="586" y="82"/>
                  </a:lnTo>
                  <a:lnTo>
                    <a:pt x="510" y="17"/>
                  </a:lnTo>
                  <a:lnTo>
                    <a:pt x="367" y="116"/>
                  </a:lnTo>
                  <a:lnTo>
                    <a:pt x="278" y="0"/>
                  </a:lnTo>
                  <a:lnTo>
                    <a:pt x="219" y="86"/>
                  </a:lnTo>
                  <a:lnTo>
                    <a:pt x="190" y="257"/>
                  </a:lnTo>
                  <a:lnTo>
                    <a:pt x="29" y="297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auto">
            <a:xfrm>
              <a:off x="3139" y="2147"/>
              <a:ext cx="862" cy="949"/>
            </a:xfrm>
            <a:custGeom>
              <a:avLst/>
              <a:gdLst>
                <a:gd name="T0" fmla="*/ 504 w 1725"/>
                <a:gd name="T1" fmla="*/ 187 h 1900"/>
                <a:gd name="T2" fmla="*/ 436 w 1725"/>
                <a:gd name="T3" fmla="*/ 270 h 1900"/>
                <a:gd name="T4" fmla="*/ 436 w 1725"/>
                <a:gd name="T5" fmla="*/ 647 h 1900"/>
                <a:gd name="T6" fmla="*/ 308 w 1725"/>
                <a:gd name="T7" fmla="*/ 909 h 1900"/>
                <a:gd name="T8" fmla="*/ 304 w 1725"/>
                <a:gd name="T9" fmla="*/ 961 h 1900"/>
                <a:gd name="T10" fmla="*/ 240 w 1725"/>
                <a:gd name="T11" fmla="*/ 974 h 1900"/>
                <a:gd name="T12" fmla="*/ 122 w 1725"/>
                <a:gd name="T13" fmla="*/ 1073 h 1900"/>
                <a:gd name="T14" fmla="*/ 0 w 1725"/>
                <a:gd name="T15" fmla="*/ 1126 h 1900"/>
                <a:gd name="T16" fmla="*/ 71 w 1725"/>
                <a:gd name="T17" fmla="*/ 1316 h 1900"/>
                <a:gd name="T18" fmla="*/ 219 w 1725"/>
                <a:gd name="T19" fmla="*/ 1326 h 1900"/>
                <a:gd name="T20" fmla="*/ 525 w 1725"/>
                <a:gd name="T21" fmla="*/ 1208 h 1900"/>
                <a:gd name="T22" fmla="*/ 569 w 1725"/>
                <a:gd name="T23" fmla="*/ 1369 h 1900"/>
                <a:gd name="T24" fmla="*/ 612 w 1725"/>
                <a:gd name="T25" fmla="*/ 1626 h 1900"/>
                <a:gd name="T26" fmla="*/ 1398 w 1725"/>
                <a:gd name="T27" fmla="*/ 1900 h 1900"/>
                <a:gd name="T28" fmla="*/ 1654 w 1725"/>
                <a:gd name="T29" fmla="*/ 1816 h 1900"/>
                <a:gd name="T30" fmla="*/ 1624 w 1725"/>
                <a:gd name="T31" fmla="*/ 1596 h 1900"/>
                <a:gd name="T32" fmla="*/ 1725 w 1725"/>
                <a:gd name="T33" fmla="*/ 1387 h 1900"/>
                <a:gd name="T34" fmla="*/ 1634 w 1725"/>
                <a:gd name="T35" fmla="*/ 626 h 1900"/>
                <a:gd name="T36" fmla="*/ 1506 w 1725"/>
                <a:gd name="T37" fmla="*/ 339 h 1900"/>
                <a:gd name="T38" fmla="*/ 1468 w 1725"/>
                <a:gd name="T39" fmla="*/ 295 h 1900"/>
                <a:gd name="T40" fmla="*/ 1289 w 1725"/>
                <a:gd name="T41" fmla="*/ 122 h 1900"/>
                <a:gd name="T42" fmla="*/ 843 w 1725"/>
                <a:gd name="T43" fmla="*/ 0 h 1900"/>
                <a:gd name="T44" fmla="*/ 504 w 1725"/>
                <a:gd name="T45" fmla="*/ 187 h 1900"/>
                <a:gd name="T46" fmla="*/ 504 w 1725"/>
                <a:gd name="T47" fmla="*/ 18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5" h="1900">
                  <a:moveTo>
                    <a:pt x="504" y="187"/>
                  </a:moveTo>
                  <a:lnTo>
                    <a:pt x="436" y="270"/>
                  </a:lnTo>
                  <a:lnTo>
                    <a:pt x="436" y="647"/>
                  </a:lnTo>
                  <a:lnTo>
                    <a:pt x="308" y="909"/>
                  </a:lnTo>
                  <a:lnTo>
                    <a:pt x="304" y="961"/>
                  </a:lnTo>
                  <a:lnTo>
                    <a:pt x="240" y="974"/>
                  </a:lnTo>
                  <a:lnTo>
                    <a:pt x="122" y="1073"/>
                  </a:lnTo>
                  <a:lnTo>
                    <a:pt x="0" y="1126"/>
                  </a:lnTo>
                  <a:lnTo>
                    <a:pt x="71" y="1316"/>
                  </a:lnTo>
                  <a:lnTo>
                    <a:pt x="219" y="1326"/>
                  </a:lnTo>
                  <a:lnTo>
                    <a:pt x="525" y="1208"/>
                  </a:lnTo>
                  <a:lnTo>
                    <a:pt x="569" y="1369"/>
                  </a:lnTo>
                  <a:lnTo>
                    <a:pt x="612" y="1626"/>
                  </a:lnTo>
                  <a:lnTo>
                    <a:pt x="1398" y="1900"/>
                  </a:lnTo>
                  <a:lnTo>
                    <a:pt x="1654" y="1816"/>
                  </a:lnTo>
                  <a:lnTo>
                    <a:pt x="1624" y="1596"/>
                  </a:lnTo>
                  <a:lnTo>
                    <a:pt x="1725" y="1387"/>
                  </a:lnTo>
                  <a:lnTo>
                    <a:pt x="1634" y="626"/>
                  </a:lnTo>
                  <a:lnTo>
                    <a:pt x="1506" y="339"/>
                  </a:lnTo>
                  <a:lnTo>
                    <a:pt x="1468" y="295"/>
                  </a:lnTo>
                  <a:lnTo>
                    <a:pt x="1289" y="122"/>
                  </a:lnTo>
                  <a:lnTo>
                    <a:pt x="843" y="0"/>
                  </a:lnTo>
                  <a:lnTo>
                    <a:pt x="504" y="187"/>
                  </a:lnTo>
                  <a:lnTo>
                    <a:pt x="504" y="187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8" name="Freeform 18"/>
            <p:cNvSpPr>
              <a:spLocks/>
            </p:cNvSpPr>
            <p:nvPr/>
          </p:nvSpPr>
          <p:spPr bwMode="auto">
            <a:xfrm>
              <a:off x="3229" y="2827"/>
              <a:ext cx="348" cy="141"/>
            </a:xfrm>
            <a:custGeom>
              <a:avLst/>
              <a:gdLst>
                <a:gd name="T0" fmla="*/ 0 w 696"/>
                <a:gd name="T1" fmla="*/ 154 h 281"/>
                <a:gd name="T2" fmla="*/ 11 w 696"/>
                <a:gd name="T3" fmla="*/ 177 h 281"/>
                <a:gd name="T4" fmla="*/ 158 w 696"/>
                <a:gd name="T5" fmla="*/ 154 h 281"/>
                <a:gd name="T6" fmla="*/ 205 w 696"/>
                <a:gd name="T7" fmla="*/ 219 h 281"/>
                <a:gd name="T8" fmla="*/ 264 w 696"/>
                <a:gd name="T9" fmla="*/ 257 h 281"/>
                <a:gd name="T10" fmla="*/ 353 w 696"/>
                <a:gd name="T11" fmla="*/ 281 h 281"/>
                <a:gd name="T12" fmla="*/ 515 w 696"/>
                <a:gd name="T13" fmla="*/ 241 h 281"/>
                <a:gd name="T14" fmla="*/ 696 w 696"/>
                <a:gd name="T15" fmla="*/ 222 h 281"/>
                <a:gd name="T16" fmla="*/ 637 w 696"/>
                <a:gd name="T17" fmla="*/ 47 h 281"/>
                <a:gd name="T18" fmla="*/ 631 w 696"/>
                <a:gd name="T19" fmla="*/ 15 h 281"/>
                <a:gd name="T20" fmla="*/ 433 w 696"/>
                <a:gd name="T21" fmla="*/ 6 h 281"/>
                <a:gd name="T22" fmla="*/ 287 w 696"/>
                <a:gd name="T23" fmla="*/ 0 h 281"/>
                <a:gd name="T24" fmla="*/ 0 w 696"/>
                <a:gd name="T25" fmla="*/ 154 h 281"/>
                <a:gd name="T26" fmla="*/ 0 w 696"/>
                <a:gd name="T27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281">
                  <a:moveTo>
                    <a:pt x="0" y="154"/>
                  </a:moveTo>
                  <a:lnTo>
                    <a:pt x="11" y="177"/>
                  </a:lnTo>
                  <a:lnTo>
                    <a:pt x="158" y="154"/>
                  </a:lnTo>
                  <a:lnTo>
                    <a:pt x="205" y="219"/>
                  </a:lnTo>
                  <a:lnTo>
                    <a:pt x="264" y="257"/>
                  </a:lnTo>
                  <a:lnTo>
                    <a:pt x="353" y="281"/>
                  </a:lnTo>
                  <a:lnTo>
                    <a:pt x="515" y="241"/>
                  </a:lnTo>
                  <a:lnTo>
                    <a:pt x="696" y="222"/>
                  </a:lnTo>
                  <a:lnTo>
                    <a:pt x="637" y="47"/>
                  </a:lnTo>
                  <a:lnTo>
                    <a:pt x="631" y="15"/>
                  </a:lnTo>
                  <a:lnTo>
                    <a:pt x="433" y="6"/>
                  </a:lnTo>
                  <a:lnTo>
                    <a:pt x="287" y="0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59" name="Freeform 19"/>
            <p:cNvSpPr>
              <a:spLocks/>
            </p:cNvSpPr>
            <p:nvPr/>
          </p:nvSpPr>
          <p:spPr bwMode="auto">
            <a:xfrm>
              <a:off x="2983" y="2681"/>
              <a:ext cx="187" cy="132"/>
            </a:xfrm>
            <a:custGeom>
              <a:avLst/>
              <a:gdLst>
                <a:gd name="T0" fmla="*/ 40 w 375"/>
                <a:gd name="T1" fmla="*/ 211 h 264"/>
                <a:gd name="T2" fmla="*/ 0 w 375"/>
                <a:gd name="T3" fmla="*/ 167 h 264"/>
                <a:gd name="T4" fmla="*/ 4 w 375"/>
                <a:gd name="T5" fmla="*/ 118 h 264"/>
                <a:gd name="T6" fmla="*/ 31 w 375"/>
                <a:gd name="T7" fmla="*/ 91 h 264"/>
                <a:gd name="T8" fmla="*/ 33 w 375"/>
                <a:gd name="T9" fmla="*/ 17 h 264"/>
                <a:gd name="T10" fmla="*/ 139 w 375"/>
                <a:gd name="T11" fmla="*/ 0 h 264"/>
                <a:gd name="T12" fmla="*/ 130 w 375"/>
                <a:gd name="T13" fmla="*/ 38 h 264"/>
                <a:gd name="T14" fmla="*/ 209 w 375"/>
                <a:gd name="T15" fmla="*/ 17 h 264"/>
                <a:gd name="T16" fmla="*/ 314 w 375"/>
                <a:gd name="T17" fmla="*/ 46 h 264"/>
                <a:gd name="T18" fmla="*/ 375 w 375"/>
                <a:gd name="T19" fmla="*/ 108 h 264"/>
                <a:gd name="T20" fmla="*/ 373 w 375"/>
                <a:gd name="T21" fmla="*/ 209 h 264"/>
                <a:gd name="T22" fmla="*/ 322 w 375"/>
                <a:gd name="T23" fmla="*/ 251 h 264"/>
                <a:gd name="T24" fmla="*/ 179 w 375"/>
                <a:gd name="T25" fmla="*/ 264 h 264"/>
                <a:gd name="T26" fmla="*/ 143 w 375"/>
                <a:gd name="T27" fmla="*/ 154 h 264"/>
                <a:gd name="T28" fmla="*/ 162 w 375"/>
                <a:gd name="T29" fmla="*/ 108 h 264"/>
                <a:gd name="T30" fmla="*/ 118 w 375"/>
                <a:gd name="T31" fmla="*/ 91 h 264"/>
                <a:gd name="T32" fmla="*/ 65 w 375"/>
                <a:gd name="T33" fmla="*/ 215 h 264"/>
                <a:gd name="T34" fmla="*/ 40 w 375"/>
                <a:gd name="T35" fmla="*/ 211 h 264"/>
                <a:gd name="T36" fmla="*/ 40 w 375"/>
                <a:gd name="T37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264">
                  <a:moveTo>
                    <a:pt x="40" y="211"/>
                  </a:moveTo>
                  <a:lnTo>
                    <a:pt x="0" y="167"/>
                  </a:lnTo>
                  <a:lnTo>
                    <a:pt x="4" y="118"/>
                  </a:lnTo>
                  <a:lnTo>
                    <a:pt x="31" y="91"/>
                  </a:lnTo>
                  <a:lnTo>
                    <a:pt x="33" y="17"/>
                  </a:lnTo>
                  <a:lnTo>
                    <a:pt x="139" y="0"/>
                  </a:lnTo>
                  <a:lnTo>
                    <a:pt x="130" y="38"/>
                  </a:lnTo>
                  <a:lnTo>
                    <a:pt x="209" y="17"/>
                  </a:lnTo>
                  <a:lnTo>
                    <a:pt x="314" y="46"/>
                  </a:lnTo>
                  <a:lnTo>
                    <a:pt x="375" y="108"/>
                  </a:lnTo>
                  <a:lnTo>
                    <a:pt x="373" y="209"/>
                  </a:lnTo>
                  <a:lnTo>
                    <a:pt x="322" y="251"/>
                  </a:lnTo>
                  <a:lnTo>
                    <a:pt x="179" y="264"/>
                  </a:lnTo>
                  <a:lnTo>
                    <a:pt x="143" y="154"/>
                  </a:lnTo>
                  <a:lnTo>
                    <a:pt x="162" y="108"/>
                  </a:lnTo>
                  <a:lnTo>
                    <a:pt x="118" y="91"/>
                  </a:lnTo>
                  <a:lnTo>
                    <a:pt x="65" y="215"/>
                  </a:lnTo>
                  <a:lnTo>
                    <a:pt x="40" y="211"/>
                  </a:lnTo>
                  <a:lnTo>
                    <a:pt x="40" y="21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0" name="Freeform 20"/>
            <p:cNvSpPr>
              <a:spLocks/>
            </p:cNvSpPr>
            <p:nvPr/>
          </p:nvSpPr>
          <p:spPr bwMode="auto">
            <a:xfrm>
              <a:off x="3437" y="2324"/>
              <a:ext cx="164" cy="491"/>
            </a:xfrm>
            <a:custGeom>
              <a:avLst/>
              <a:gdLst>
                <a:gd name="T0" fmla="*/ 86 w 327"/>
                <a:gd name="T1" fmla="*/ 116 h 983"/>
                <a:gd name="T2" fmla="*/ 0 w 327"/>
                <a:gd name="T3" fmla="*/ 462 h 983"/>
                <a:gd name="T4" fmla="*/ 34 w 327"/>
                <a:gd name="T5" fmla="*/ 787 h 983"/>
                <a:gd name="T6" fmla="*/ 217 w 327"/>
                <a:gd name="T7" fmla="*/ 983 h 983"/>
                <a:gd name="T8" fmla="*/ 207 w 327"/>
                <a:gd name="T9" fmla="*/ 660 h 983"/>
                <a:gd name="T10" fmla="*/ 327 w 327"/>
                <a:gd name="T11" fmla="*/ 0 h 983"/>
                <a:gd name="T12" fmla="*/ 86 w 327"/>
                <a:gd name="T13" fmla="*/ 116 h 983"/>
                <a:gd name="T14" fmla="*/ 86 w 327"/>
                <a:gd name="T15" fmla="*/ 11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983">
                  <a:moveTo>
                    <a:pt x="86" y="116"/>
                  </a:moveTo>
                  <a:lnTo>
                    <a:pt x="0" y="462"/>
                  </a:lnTo>
                  <a:lnTo>
                    <a:pt x="34" y="787"/>
                  </a:lnTo>
                  <a:lnTo>
                    <a:pt x="217" y="983"/>
                  </a:lnTo>
                  <a:lnTo>
                    <a:pt x="207" y="660"/>
                  </a:lnTo>
                  <a:lnTo>
                    <a:pt x="327" y="0"/>
                  </a:lnTo>
                  <a:lnTo>
                    <a:pt x="86" y="116"/>
                  </a:lnTo>
                  <a:lnTo>
                    <a:pt x="86" y="11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1" name="Freeform 21"/>
            <p:cNvSpPr>
              <a:spLocks/>
            </p:cNvSpPr>
            <p:nvPr/>
          </p:nvSpPr>
          <p:spPr bwMode="auto">
            <a:xfrm>
              <a:off x="3300" y="1806"/>
              <a:ext cx="564" cy="532"/>
            </a:xfrm>
            <a:custGeom>
              <a:avLst/>
              <a:gdLst>
                <a:gd name="T0" fmla="*/ 103 w 1128"/>
                <a:gd name="T1" fmla="*/ 435 h 1063"/>
                <a:gd name="T2" fmla="*/ 105 w 1128"/>
                <a:gd name="T3" fmla="*/ 370 h 1063"/>
                <a:gd name="T4" fmla="*/ 158 w 1128"/>
                <a:gd name="T5" fmla="*/ 416 h 1063"/>
                <a:gd name="T6" fmla="*/ 546 w 1128"/>
                <a:gd name="T7" fmla="*/ 1055 h 1063"/>
                <a:gd name="T8" fmla="*/ 666 w 1128"/>
                <a:gd name="T9" fmla="*/ 1063 h 1063"/>
                <a:gd name="T10" fmla="*/ 761 w 1128"/>
                <a:gd name="T11" fmla="*/ 996 h 1063"/>
                <a:gd name="T12" fmla="*/ 879 w 1128"/>
                <a:gd name="T13" fmla="*/ 954 h 1063"/>
                <a:gd name="T14" fmla="*/ 934 w 1128"/>
                <a:gd name="T15" fmla="*/ 880 h 1063"/>
                <a:gd name="T16" fmla="*/ 1023 w 1128"/>
                <a:gd name="T17" fmla="*/ 855 h 1063"/>
                <a:gd name="T18" fmla="*/ 1128 w 1128"/>
                <a:gd name="T19" fmla="*/ 954 h 1063"/>
                <a:gd name="T20" fmla="*/ 1103 w 1128"/>
                <a:gd name="T21" fmla="*/ 802 h 1063"/>
                <a:gd name="T22" fmla="*/ 978 w 1128"/>
                <a:gd name="T23" fmla="*/ 648 h 1063"/>
                <a:gd name="T24" fmla="*/ 907 w 1128"/>
                <a:gd name="T25" fmla="*/ 504 h 1063"/>
                <a:gd name="T26" fmla="*/ 858 w 1128"/>
                <a:gd name="T27" fmla="*/ 173 h 1063"/>
                <a:gd name="T28" fmla="*/ 725 w 1128"/>
                <a:gd name="T29" fmla="*/ 43 h 1063"/>
                <a:gd name="T30" fmla="*/ 472 w 1128"/>
                <a:gd name="T31" fmla="*/ 0 h 1063"/>
                <a:gd name="T32" fmla="*/ 179 w 1128"/>
                <a:gd name="T33" fmla="*/ 45 h 1063"/>
                <a:gd name="T34" fmla="*/ 29 w 1128"/>
                <a:gd name="T35" fmla="*/ 167 h 1063"/>
                <a:gd name="T36" fmla="*/ 0 w 1128"/>
                <a:gd name="T37" fmla="*/ 237 h 1063"/>
                <a:gd name="T38" fmla="*/ 6 w 1128"/>
                <a:gd name="T39" fmla="*/ 302 h 1063"/>
                <a:gd name="T40" fmla="*/ 54 w 1128"/>
                <a:gd name="T41" fmla="*/ 420 h 1063"/>
                <a:gd name="T42" fmla="*/ 103 w 1128"/>
                <a:gd name="T43" fmla="*/ 435 h 1063"/>
                <a:gd name="T44" fmla="*/ 103 w 1128"/>
                <a:gd name="T45" fmla="*/ 4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8" h="1063">
                  <a:moveTo>
                    <a:pt x="103" y="435"/>
                  </a:moveTo>
                  <a:lnTo>
                    <a:pt x="105" y="370"/>
                  </a:lnTo>
                  <a:lnTo>
                    <a:pt x="158" y="416"/>
                  </a:lnTo>
                  <a:lnTo>
                    <a:pt x="546" y="1055"/>
                  </a:lnTo>
                  <a:lnTo>
                    <a:pt x="666" y="1063"/>
                  </a:lnTo>
                  <a:lnTo>
                    <a:pt x="761" y="996"/>
                  </a:lnTo>
                  <a:lnTo>
                    <a:pt x="879" y="954"/>
                  </a:lnTo>
                  <a:lnTo>
                    <a:pt x="934" y="880"/>
                  </a:lnTo>
                  <a:lnTo>
                    <a:pt x="1023" y="855"/>
                  </a:lnTo>
                  <a:lnTo>
                    <a:pt x="1128" y="954"/>
                  </a:lnTo>
                  <a:lnTo>
                    <a:pt x="1103" y="802"/>
                  </a:lnTo>
                  <a:lnTo>
                    <a:pt x="978" y="648"/>
                  </a:lnTo>
                  <a:lnTo>
                    <a:pt x="907" y="504"/>
                  </a:lnTo>
                  <a:lnTo>
                    <a:pt x="858" y="173"/>
                  </a:lnTo>
                  <a:lnTo>
                    <a:pt x="725" y="43"/>
                  </a:lnTo>
                  <a:lnTo>
                    <a:pt x="472" y="0"/>
                  </a:lnTo>
                  <a:lnTo>
                    <a:pt x="179" y="45"/>
                  </a:lnTo>
                  <a:lnTo>
                    <a:pt x="29" y="167"/>
                  </a:lnTo>
                  <a:lnTo>
                    <a:pt x="0" y="237"/>
                  </a:lnTo>
                  <a:lnTo>
                    <a:pt x="6" y="302"/>
                  </a:lnTo>
                  <a:lnTo>
                    <a:pt x="54" y="420"/>
                  </a:lnTo>
                  <a:lnTo>
                    <a:pt x="103" y="435"/>
                  </a:lnTo>
                  <a:lnTo>
                    <a:pt x="103" y="43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2" name="Freeform 22"/>
            <p:cNvSpPr>
              <a:spLocks/>
            </p:cNvSpPr>
            <p:nvPr/>
          </p:nvSpPr>
          <p:spPr bwMode="auto">
            <a:xfrm>
              <a:off x="3342" y="1990"/>
              <a:ext cx="274" cy="469"/>
            </a:xfrm>
            <a:custGeom>
              <a:avLst/>
              <a:gdLst>
                <a:gd name="T0" fmla="*/ 61 w 548"/>
                <a:gd name="T1" fmla="*/ 47 h 939"/>
                <a:gd name="T2" fmla="*/ 150 w 548"/>
                <a:gd name="T3" fmla="*/ 49 h 939"/>
                <a:gd name="T4" fmla="*/ 183 w 548"/>
                <a:gd name="T5" fmla="*/ 64 h 939"/>
                <a:gd name="T6" fmla="*/ 175 w 548"/>
                <a:gd name="T7" fmla="*/ 0 h 939"/>
                <a:gd name="T8" fmla="*/ 234 w 548"/>
                <a:gd name="T9" fmla="*/ 28 h 939"/>
                <a:gd name="T10" fmla="*/ 272 w 548"/>
                <a:gd name="T11" fmla="*/ 7 h 939"/>
                <a:gd name="T12" fmla="*/ 397 w 548"/>
                <a:gd name="T13" fmla="*/ 127 h 939"/>
                <a:gd name="T14" fmla="*/ 468 w 548"/>
                <a:gd name="T15" fmla="*/ 83 h 939"/>
                <a:gd name="T16" fmla="*/ 548 w 548"/>
                <a:gd name="T17" fmla="*/ 137 h 939"/>
                <a:gd name="T18" fmla="*/ 532 w 548"/>
                <a:gd name="T19" fmla="*/ 319 h 939"/>
                <a:gd name="T20" fmla="*/ 453 w 548"/>
                <a:gd name="T21" fmla="*/ 718 h 939"/>
                <a:gd name="T22" fmla="*/ 320 w 548"/>
                <a:gd name="T23" fmla="*/ 939 h 939"/>
                <a:gd name="T24" fmla="*/ 333 w 548"/>
                <a:gd name="T25" fmla="*/ 570 h 939"/>
                <a:gd name="T26" fmla="*/ 289 w 548"/>
                <a:gd name="T27" fmla="*/ 479 h 939"/>
                <a:gd name="T28" fmla="*/ 183 w 548"/>
                <a:gd name="T29" fmla="*/ 519 h 939"/>
                <a:gd name="T30" fmla="*/ 116 w 548"/>
                <a:gd name="T31" fmla="*/ 519 h 939"/>
                <a:gd name="T32" fmla="*/ 89 w 548"/>
                <a:gd name="T33" fmla="*/ 494 h 939"/>
                <a:gd name="T34" fmla="*/ 93 w 548"/>
                <a:gd name="T35" fmla="*/ 439 h 939"/>
                <a:gd name="T36" fmla="*/ 70 w 548"/>
                <a:gd name="T37" fmla="*/ 401 h 939"/>
                <a:gd name="T38" fmla="*/ 84 w 548"/>
                <a:gd name="T39" fmla="*/ 370 h 939"/>
                <a:gd name="T40" fmla="*/ 50 w 548"/>
                <a:gd name="T41" fmla="*/ 334 h 939"/>
                <a:gd name="T42" fmla="*/ 50 w 548"/>
                <a:gd name="T43" fmla="*/ 294 h 939"/>
                <a:gd name="T44" fmla="*/ 15 w 548"/>
                <a:gd name="T45" fmla="*/ 287 h 939"/>
                <a:gd name="T46" fmla="*/ 0 w 548"/>
                <a:gd name="T47" fmla="*/ 266 h 939"/>
                <a:gd name="T48" fmla="*/ 84 w 548"/>
                <a:gd name="T49" fmla="*/ 102 h 939"/>
                <a:gd name="T50" fmla="*/ 61 w 548"/>
                <a:gd name="T51" fmla="*/ 47 h 939"/>
                <a:gd name="T52" fmla="*/ 61 w 548"/>
                <a:gd name="T53" fmla="*/ 4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939">
                  <a:moveTo>
                    <a:pt x="61" y="47"/>
                  </a:moveTo>
                  <a:lnTo>
                    <a:pt x="150" y="49"/>
                  </a:lnTo>
                  <a:lnTo>
                    <a:pt x="183" y="64"/>
                  </a:lnTo>
                  <a:lnTo>
                    <a:pt x="175" y="0"/>
                  </a:lnTo>
                  <a:lnTo>
                    <a:pt x="234" y="28"/>
                  </a:lnTo>
                  <a:lnTo>
                    <a:pt x="272" y="7"/>
                  </a:lnTo>
                  <a:lnTo>
                    <a:pt x="397" y="127"/>
                  </a:lnTo>
                  <a:lnTo>
                    <a:pt x="468" y="83"/>
                  </a:lnTo>
                  <a:lnTo>
                    <a:pt x="548" y="137"/>
                  </a:lnTo>
                  <a:lnTo>
                    <a:pt x="532" y="319"/>
                  </a:lnTo>
                  <a:lnTo>
                    <a:pt x="453" y="718"/>
                  </a:lnTo>
                  <a:lnTo>
                    <a:pt x="320" y="939"/>
                  </a:lnTo>
                  <a:lnTo>
                    <a:pt x="333" y="570"/>
                  </a:lnTo>
                  <a:lnTo>
                    <a:pt x="289" y="479"/>
                  </a:lnTo>
                  <a:lnTo>
                    <a:pt x="183" y="519"/>
                  </a:lnTo>
                  <a:lnTo>
                    <a:pt x="116" y="519"/>
                  </a:lnTo>
                  <a:lnTo>
                    <a:pt x="89" y="494"/>
                  </a:lnTo>
                  <a:lnTo>
                    <a:pt x="93" y="439"/>
                  </a:lnTo>
                  <a:lnTo>
                    <a:pt x="70" y="401"/>
                  </a:lnTo>
                  <a:lnTo>
                    <a:pt x="84" y="370"/>
                  </a:lnTo>
                  <a:lnTo>
                    <a:pt x="50" y="334"/>
                  </a:lnTo>
                  <a:lnTo>
                    <a:pt x="50" y="294"/>
                  </a:lnTo>
                  <a:lnTo>
                    <a:pt x="15" y="287"/>
                  </a:lnTo>
                  <a:lnTo>
                    <a:pt x="0" y="266"/>
                  </a:lnTo>
                  <a:lnTo>
                    <a:pt x="84" y="102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3" name="Freeform 23"/>
            <p:cNvSpPr>
              <a:spLocks/>
            </p:cNvSpPr>
            <p:nvPr/>
          </p:nvSpPr>
          <p:spPr bwMode="auto">
            <a:xfrm>
              <a:off x="3417" y="2049"/>
              <a:ext cx="17" cy="24"/>
            </a:xfrm>
            <a:custGeom>
              <a:avLst/>
              <a:gdLst>
                <a:gd name="T0" fmla="*/ 4 w 35"/>
                <a:gd name="T1" fmla="*/ 49 h 49"/>
                <a:gd name="T2" fmla="*/ 0 w 35"/>
                <a:gd name="T3" fmla="*/ 0 h 49"/>
                <a:gd name="T4" fmla="*/ 33 w 35"/>
                <a:gd name="T5" fmla="*/ 19 h 49"/>
                <a:gd name="T6" fmla="*/ 35 w 35"/>
                <a:gd name="T7" fmla="*/ 38 h 49"/>
                <a:gd name="T8" fmla="*/ 4 w 35"/>
                <a:gd name="T9" fmla="*/ 49 h 49"/>
                <a:gd name="T10" fmla="*/ 4 w 3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4" y="4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5" y="38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4" name="Freeform 24"/>
            <p:cNvSpPr>
              <a:spLocks/>
            </p:cNvSpPr>
            <p:nvPr/>
          </p:nvSpPr>
          <p:spPr bwMode="auto">
            <a:xfrm>
              <a:off x="3474" y="1813"/>
              <a:ext cx="109" cy="136"/>
            </a:xfrm>
            <a:custGeom>
              <a:avLst/>
              <a:gdLst>
                <a:gd name="T0" fmla="*/ 0 w 217"/>
                <a:gd name="T1" fmla="*/ 11 h 272"/>
                <a:gd name="T2" fmla="*/ 118 w 217"/>
                <a:gd name="T3" fmla="*/ 106 h 272"/>
                <a:gd name="T4" fmla="*/ 217 w 217"/>
                <a:gd name="T5" fmla="*/ 272 h 272"/>
                <a:gd name="T6" fmla="*/ 192 w 217"/>
                <a:gd name="T7" fmla="*/ 139 h 272"/>
                <a:gd name="T8" fmla="*/ 183 w 217"/>
                <a:gd name="T9" fmla="*/ 65 h 272"/>
                <a:gd name="T10" fmla="*/ 143 w 217"/>
                <a:gd name="T11" fmla="*/ 0 h 272"/>
                <a:gd name="T12" fmla="*/ 0 w 217"/>
                <a:gd name="T13" fmla="*/ 11 h 272"/>
                <a:gd name="T14" fmla="*/ 0 w 217"/>
                <a:gd name="T15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72">
                  <a:moveTo>
                    <a:pt x="0" y="11"/>
                  </a:moveTo>
                  <a:lnTo>
                    <a:pt x="118" y="106"/>
                  </a:lnTo>
                  <a:lnTo>
                    <a:pt x="217" y="272"/>
                  </a:lnTo>
                  <a:lnTo>
                    <a:pt x="192" y="139"/>
                  </a:lnTo>
                  <a:lnTo>
                    <a:pt x="183" y="65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5" name="Freeform 25"/>
            <p:cNvSpPr>
              <a:spLocks/>
            </p:cNvSpPr>
            <p:nvPr/>
          </p:nvSpPr>
          <p:spPr bwMode="auto">
            <a:xfrm>
              <a:off x="3302" y="1908"/>
              <a:ext cx="184" cy="62"/>
            </a:xfrm>
            <a:custGeom>
              <a:avLst/>
              <a:gdLst>
                <a:gd name="T0" fmla="*/ 0 w 367"/>
                <a:gd name="T1" fmla="*/ 44 h 124"/>
                <a:gd name="T2" fmla="*/ 42 w 367"/>
                <a:gd name="T3" fmla="*/ 124 h 124"/>
                <a:gd name="T4" fmla="*/ 80 w 367"/>
                <a:gd name="T5" fmla="*/ 53 h 124"/>
                <a:gd name="T6" fmla="*/ 166 w 367"/>
                <a:gd name="T7" fmla="*/ 108 h 124"/>
                <a:gd name="T8" fmla="*/ 249 w 367"/>
                <a:gd name="T9" fmla="*/ 93 h 124"/>
                <a:gd name="T10" fmla="*/ 367 w 367"/>
                <a:gd name="T11" fmla="*/ 93 h 124"/>
                <a:gd name="T12" fmla="*/ 293 w 367"/>
                <a:gd name="T13" fmla="*/ 44 h 124"/>
                <a:gd name="T14" fmla="*/ 249 w 367"/>
                <a:gd name="T15" fmla="*/ 74 h 124"/>
                <a:gd name="T16" fmla="*/ 188 w 367"/>
                <a:gd name="T17" fmla="*/ 65 h 124"/>
                <a:gd name="T18" fmla="*/ 99 w 367"/>
                <a:gd name="T19" fmla="*/ 17 h 124"/>
                <a:gd name="T20" fmla="*/ 52 w 367"/>
                <a:gd name="T21" fmla="*/ 40 h 124"/>
                <a:gd name="T22" fmla="*/ 17 w 367"/>
                <a:gd name="T23" fmla="*/ 0 h 124"/>
                <a:gd name="T24" fmla="*/ 0 w 367"/>
                <a:gd name="T25" fmla="*/ 44 h 124"/>
                <a:gd name="T26" fmla="*/ 0 w 367"/>
                <a:gd name="T27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7" h="124">
                  <a:moveTo>
                    <a:pt x="0" y="44"/>
                  </a:moveTo>
                  <a:lnTo>
                    <a:pt x="42" y="124"/>
                  </a:lnTo>
                  <a:lnTo>
                    <a:pt x="80" y="53"/>
                  </a:lnTo>
                  <a:lnTo>
                    <a:pt x="166" y="108"/>
                  </a:lnTo>
                  <a:lnTo>
                    <a:pt x="249" y="93"/>
                  </a:lnTo>
                  <a:lnTo>
                    <a:pt x="367" y="93"/>
                  </a:lnTo>
                  <a:lnTo>
                    <a:pt x="293" y="44"/>
                  </a:lnTo>
                  <a:lnTo>
                    <a:pt x="249" y="74"/>
                  </a:lnTo>
                  <a:lnTo>
                    <a:pt x="188" y="65"/>
                  </a:lnTo>
                  <a:lnTo>
                    <a:pt x="99" y="17"/>
                  </a:lnTo>
                  <a:lnTo>
                    <a:pt x="52" y="40"/>
                  </a:lnTo>
                  <a:lnTo>
                    <a:pt x="1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6" name="Freeform 26"/>
            <p:cNvSpPr>
              <a:spLocks/>
            </p:cNvSpPr>
            <p:nvPr/>
          </p:nvSpPr>
          <p:spPr bwMode="auto">
            <a:xfrm>
              <a:off x="3560" y="1913"/>
              <a:ext cx="44" cy="119"/>
            </a:xfrm>
            <a:custGeom>
              <a:avLst/>
              <a:gdLst>
                <a:gd name="T0" fmla="*/ 0 w 89"/>
                <a:gd name="T1" fmla="*/ 0 h 237"/>
                <a:gd name="T2" fmla="*/ 36 w 89"/>
                <a:gd name="T3" fmla="*/ 127 h 237"/>
                <a:gd name="T4" fmla="*/ 89 w 89"/>
                <a:gd name="T5" fmla="*/ 237 h 237"/>
                <a:gd name="T6" fmla="*/ 41 w 89"/>
                <a:gd name="T7" fmla="*/ 74 h 237"/>
                <a:gd name="T8" fmla="*/ 0 w 89"/>
                <a:gd name="T9" fmla="*/ 0 h 237"/>
                <a:gd name="T10" fmla="*/ 0 w 89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7">
                  <a:moveTo>
                    <a:pt x="0" y="0"/>
                  </a:moveTo>
                  <a:lnTo>
                    <a:pt x="36" y="127"/>
                  </a:lnTo>
                  <a:lnTo>
                    <a:pt x="89" y="237"/>
                  </a:lnTo>
                  <a:lnTo>
                    <a:pt x="41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7" name="Freeform 27"/>
            <p:cNvSpPr>
              <a:spLocks/>
            </p:cNvSpPr>
            <p:nvPr/>
          </p:nvSpPr>
          <p:spPr bwMode="auto">
            <a:xfrm>
              <a:off x="3571" y="2073"/>
              <a:ext cx="114" cy="256"/>
            </a:xfrm>
            <a:custGeom>
              <a:avLst/>
              <a:gdLst>
                <a:gd name="T0" fmla="*/ 23 w 229"/>
                <a:gd name="T1" fmla="*/ 511 h 511"/>
                <a:gd name="T2" fmla="*/ 67 w 229"/>
                <a:gd name="T3" fmla="*/ 357 h 511"/>
                <a:gd name="T4" fmla="*/ 139 w 229"/>
                <a:gd name="T5" fmla="*/ 200 h 511"/>
                <a:gd name="T6" fmla="*/ 171 w 229"/>
                <a:gd name="T7" fmla="*/ 395 h 511"/>
                <a:gd name="T8" fmla="*/ 156 w 229"/>
                <a:gd name="T9" fmla="*/ 506 h 511"/>
                <a:gd name="T10" fmla="*/ 229 w 229"/>
                <a:gd name="T11" fmla="*/ 420 h 511"/>
                <a:gd name="T12" fmla="*/ 229 w 229"/>
                <a:gd name="T13" fmla="*/ 318 h 511"/>
                <a:gd name="T14" fmla="*/ 204 w 229"/>
                <a:gd name="T15" fmla="*/ 249 h 511"/>
                <a:gd name="T16" fmla="*/ 137 w 229"/>
                <a:gd name="T17" fmla="*/ 78 h 511"/>
                <a:gd name="T18" fmla="*/ 99 w 229"/>
                <a:gd name="T19" fmla="*/ 0 h 511"/>
                <a:gd name="T20" fmla="*/ 82 w 229"/>
                <a:gd name="T21" fmla="*/ 209 h 511"/>
                <a:gd name="T22" fmla="*/ 0 w 229"/>
                <a:gd name="T23" fmla="*/ 506 h 511"/>
                <a:gd name="T24" fmla="*/ 23 w 229"/>
                <a:gd name="T25" fmla="*/ 511 h 511"/>
                <a:gd name="T26" fmla="*/ 23 w 229"/>
                <a:gd name="T2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511">
                  <a:moveTo>
                    <a:pt x="23" y="511"/>
                  </a:moveTo>
                  <a:lnTo>
                    <a:pt x="67" y="357"/>
                  </a:lnTo>
                  <a:lnTo>
                    <a:pt x="139" y="200"/>
                  </a:lnTo>
                  <a:lnTo>
                    <a:pt x="171" y="395"/>
                  </a:lnTo>
                  <a:lnTo>
                    <a:pt x="156" y="506"/>
                  </a:lnTo>
                  <a:lnTo>
                    <a:pt x="229" y="420"/>
                  </a:lnTo>
                  <a:lnTo>
                    <a:pt x="229" y="318"/>
                  </a:lnTo>
                  <a:lnTo>
                    <a:pt x="204" y="249"/>
                  </a:lnTo>
                  <a:lnTo>
                    <a:pt x="137" y="78"/>
                  </a:lnTo>
                  <a:lnTo>
                    <a:pt x="99" y="0"/>
                  </a:lnTo>
                  <a:lnTo>
                    <a:pt x="82" y="209"/>
                  </a:lnTo>
                  <a:lnTo>
                    <a:pt x="0" y="506"/>
                  </a:lnTo>
                  <a:lnTo>
                    <a:pt x="23" y="511"/>
                  </a:lnTo>
                  <a:lnTo>
                    <a:pt x="23" y="511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8" name="Freeform 28"/>
            <p:cNvSpPr>
              <a:spLocks/>
            </p:cNvSpPr>
            <p:nvPr/>
          </p:nvSpPr>
          <p:spPr bwMode="auto">
            <a:xfrm>
              <a:off x="3652" y="1836"/>
              <a:ext cx="203" cy="435"/>
            </a:xfrm>
            <a:custGeom>
              <a:avLst/>
              <a:gdLst>
                <a:gd name="T0" fmla="*/ 0 w 407"/>
                <a:gd name="T1" fmla="*/ 0 h 870"/>
                <a:gd name="T2" fmla="*/ 114 w 407"/>
                <a:gd name="T3" fmla="*/ 197 h 870"/>
                <a:gd name="T4" fmla="*/ 156 w 407"/>
                <a:gd name="T5" fmla="*/ 435 h 870"/>
                <a:gd name="T6" fmla="*/ 196 w 407"/>
                <a:gd name="T7" fmla="*/ 654 h 870"/>
                <a:gd name="T8" fmla="*/ 200 w 407"/>
                <a:gd name="T9" fmla="*/ 524 h 870"/>
                <a:gd name="T10" fmla="*/ 283 w 407"/>
                <a:gd name="T11" fmla="*/ 675 h 870"/>
                <a:gd name="T12" fmla="*/ 357 w 407"/>
                <a:gd name="T13" fmla="*/ 766 h 870"/>
                <a:gd name="T14" fmla="*/ 407 w 407"/>
                <a:gd name="T15" fmla="*/ 870 h 870"/>
                <a:gd name="T16" fmla="*/ 403 w 407"/>
                <a:gd name="T17" fmla="*/ 753 h 870"/>
                <a:gd name="T18" fmla="*/ 270 w 407"/>
                <a:gd name="T19" fmla="*/ 580 h 870"/>
                <a:gd name="T20" fmla="*/ 196 w 407"/>
                <a:gd name="T21" fmla="*/ 412 h 870"/>
                <a:gd name="T22" fmla="*/ 154 w 407"/>
                <a:gd name="T23" fmla="*/ 108 h 870"/>
                <a:gd name="T24" fmla="*/ 42 w 407"/>
                <a:gd name="T25" fmla="*/ 13 h 870"/>
                <a:gd name="T26" fmla="*/ 0 w 407"/>
                <a:gd name="T27" fmla="*/ 0 h 870"/>
                <a:gd name="T28" fmla="*/ 0 w 407"/>
                <a:gd name="T2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870">
                  <a:moveTo>
                    <a:pt x="0" y="0"/>
                  </a:moveTo>
                  <a:lnTo>
                    <a:pt x="114" y="197"/>
                  </a:lnTo>
                  <a:lnTo>
                    <a:pt x="156" y="435"/>
                  </a:lnTo>
                  <a:lnTo>
                    <a:pt x="196" y="654"/>
                  </a:lnTo>
                  <a:lnTo>
                    <a:pt x="200" y="524"/>
                  </a:lnTo>
                  <a:lnTo>
                    <a:pt x="283" y="675"/>
                  </a:lnTo>
                  <a:lnTo>
                    <a:pt x="357" y="766"/>
                  </a:lnTo>
                  <a:lnTo>
                    <a:pt x="407" y="870"/>
                  </a:lnTo>
                  <a:lnTo>
                    <a:pt x="403" y="753"/>
                  </a:lnTo>
                  <a:lnTo>
                    <a:pt x="270" y="580"/>
                  </a:lnTo>
                  <a:lnTo>
                    <a:pt x="196" y="412"/>
                  </a:lnTo>
                  <a:lnTo>
                    <a:pt x="154" y="108"/>
                  </a:lnTo>
                  <a:lnTo>
                    <a:pt x="4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69" name="Freeform 29"/>
            <p:cNvSpPr>
              <a:spLocks/>
            </p:cNvSpPr>
            <p:nvPr/>
          </p:nvSpPr>
          <p:spPr bwMode="auto">
            <a:xfrm>
              <a:off x="3549" y="2127"/>
              <a:ext cx="35" cy="45"/>
            </a:xfrm>
            <a:custGeom>
              <a:avLst/>
              <a:gdLst>
                <a:gd name="T0" fmla="*/ 15 w 70"/>
                <a:gd name="T1" fmla="*/ 12 h 92"/>
                <a:gd name="T2" fmla="*/ 38 w 70"/>
                <a:gd name="T3" fmla="*/ 0 h 92"/>
                <a:gd name="T4" fmla="*/ 66 w 70"/>
                <a:gd name="T5" fmla="*/ 31 h 92"/>
                <a:gd name="T6" fmla="*/ 70 w 70"/>
                <a:gd name="T7" fmla="*/ 71 h 92"/>
                <a:gd name="T8" fmla="*/ 17 w 70"/>
                <a:gd name="T9" fmla="*/ 92 h 92"/>
                <a:gd name="T10" fmla="*/ 0 w 70"/>
                <a:gd name="T11" fmla="*/ 73 h 92"/>
                <a:gd name="T12" fmla="*/ 7 w 70"/>
                <a:gd name="T13" fmla="*/ 27 h 92"/>
                <a:gd name="T14" fmla="*/ 15 w 70"/>
                <a:gd name="T15" fmla="*/ 12 h 92"/>
                <a:gd name="T16" fmla="*/ 15 w 70"/>
                <a:gd name="T1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2">
                  <a:moveTo>
                    <a:pt x="15" y="12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70" y="71"/>
                  </a:lnTo>
                  <a:lnTo>
                    <a:pt x="17" y="92"/>
                  </a:lnTo>
                  <a:lnTo>
                    <a:pt x="0" y="73"/>
                  </a:lnTo>
                  <a:lnTo>
                    <a:pt x="7" y="2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0" name="Freeform 30"/>
            <p:cNvSpPr>
              <a:spLocks/>
            </p:cNvSpPr>
            <p:nvPr/>
          </p:nvSpPr>
          <p:spPr bwMode="auto">
            <a:xfrm>
              <a:off x="3388" y="1999"/>
              <a:ext cx="209" cy="456"/>
            </a:xfrm>
            <a:custGeom>
              <a:avLst/>
              <a:gdLst>
                <a:gd name="T0" fmla="*/ 170 w 419"/>
                <a:gd name="T1" fmla="*/ 0 h 910"/>
                <a:gd name="T2" fmla="*/ 162 w 419"/>
                <a:gd name="T3" fmla="*/ 43 h 910"/>
                <a:gd name="T4" fmla="*/ 135 w 419"/>
                <a:gd name="T5" fmla="*/ 76 h 910"/>
                <a:gd name="T6" fmla="*/ 135 w 419"/>
                <a:gd name="T7" fmla="*/ 112 h 910"/>
                <a:gd name="T8" fmla="*/ 78 w 419"/>
                <a:gd name="T9" fmla="*/ 83 h 910"/>
                <a:gd name="T10" fmla="*/ 101 w 419"/>
                <a:gd name="T11" fmla="*/ 119 h 910"/>
                <a:gd name="T12" fmla="*/ 55 w 419"/>
                <a:gd name="T13" fmla="*/ 157 h 910"/>
                <a:gd name="T14" fmla="*/ 122 w 419"/>
                <a:gd name="T15" fmla="*/ 150 h 910"/>
                <a:gd name="T16" fmla="*/ 183 w 419"/>
                <a:gd name="T17" fmla="*/ 123 h 910"/>
                <a:gd name="T18" fmla="*/ 223 w 419"/>
                <a:gd name="T19" fmla="*/ 163 h 910"/>
                <a:gd name="T20" fmla="*/ 185 w 419"/>
                <a:gd name="T21" fmla="*/ 228 h 910"/>
                <a:gd name="T22" fmla="*/ 170 w 419"/>
                <a:gd name="T23" fmla="*/ 296 h 910"/>
                <a:gd name="T24" fmla="*/ 229 w 419"/>
                <a:gd name="T25" fmla="*/ 275 h 910"/>
                <a:gd name="T26" fmla="*/ 190 w 419"/>
                <a:gd name="T27" fmla="*/ 420 h 910"/>
                <a:gd name="T28" fmla="*/ 61 w 419"/>
                <a:gd name="T29" fmla="*/ 481 h 910"/>
                <a:gd name="T30" fmla="*/ 0 w 419"/>
                <a:gd name="T31" fmla="*/ 481 h 910"/>
                <a:gd name="T32" fmla="*/ 36 w 419"/>
                <a:gd name="T33" fmla="*/ 505 h 910"/>
                <a:gd name="T34" fmla="*/ 109 w 419"/>
                <a:gd name="T35" fmla="*/ 496 h 910"/>
                <a:gd name="T36" fmla="*/ 206 w 419"/>
                <a:gd name="T37" fmla="*/ 464 h 910"/>
                <a:gd name="T38" fmla="*/ 263 w 419"/>
                <a:gd name="T39" fmla="*/ 616 h 910"/>
                <a:gd name="T40" fmla="*/ 232 w 419"/>
                <a:gd name="T41" fmla="*/ 910 h 910"/>
                <a:gd name="T42" fmla="*/ 274 w 419"/>
                <a:gd name="T43" fmla="*/ 848 h 910"/>
                <a:gd name="T44" fmla="*/ 284 w 419"/>
                <a:gd name="T45" fmla="*/ 629 h 910"/>
                <a:gd name="T46" fmla="*/ 267 w 419"/>
                <a:gd name="T47" fmla="*/ 473 h 910"/>
                <a:gd name="T48" fmla="*/ 327 w 419"/>
                <a:gd name="T49" fmla="*/ 395 h 910"/>
                <a:gd name="T50" fmla="*/ 354 w 419"/>
                <a:gd name="T51" fmla="*/ 350 h 910"/>
                <a:gd name="T52" fmla="*/ 312 w 419"/>
                <a:gd name="T53" fmla="*/ 338 h 910"/>
                <a:gd name="T54" fmla="*/ 327 w 419"/>
                <a:gd name="T55" fmla="*/ 277 h 910"/>
                <a:gd name="T56" fmla="*/ 339 w 419"/>
                <a:gd name="T57" fmla="*/ 241 h 910"/>
                <a:gd name="T58" fmla="*/ 411 w 419"/>
                <a:gd name="T59" fmla="*/ 192 h 910"/>
                <a:gd name="T60" fmla="*/ 419 w 419"/>
                <a:gd name="T61" fmla="*/ 148 h 910"/>
                <a:gd name="T62" fmla="*/ 362 w 419"/>
                <a:gd name="T63" fmla="*/ 140 h 910"/>
                <a:gd name="T64" fmla="*/ 325 w 419"/>
                <a:gd name="T65" fmla="*/ 114 h 910"/>
                <a:gd name="T66" fmla="*/ 223 w 419"/>
                <a:gd name="T67" fmla="*/ 28 h 910"/>
                <a:gd name="T68" fmla="*/ 170 w 419"/>
                <a:gd name="T69" fmla="*/ 0 h 910"/>
                <a:gd name="T70" fmla="*/ 170 w 419"/>
                <a:gd name="T7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910">
                  <a:moveTo>
                    <a:pt x="170" y="0"/>
                  </a:moveTo>
                  <a:lnTo>
                    <a:pt x="162" y="43"/>
                  </a:lnTo>
                  <a:lnTo>
                    <a:pt x="135" y="76"/>
                  </a:lnTo>
                  <a:lnTo>
                    <a:pt x="135" y="112"/>
                  </a:lnTo>
                  <a:lnTo>
                    <a:pt x="78" y="83"/>
                  </a:lnTo>
                  <a:lnTo>
                    <a:pt x="101" y="119"/>
                  </a:lnTo>
                  <a:lnTo>
                    <a:pt x="55" y="157"/>
                  </a:lnTo>
                  <a:lnTo>
                    <a:pt x="122" y="150"/>
                  </a:lnTo>
                  <a:lnTo>
                    <a:pt x="183" y="123"/>
                  </a:lnTo>
                  <a:lnTo>
                    <a:pt x="223" y="163"/>
                  </a:lnTo>
                  <a:lnTo>
                    <a:pt x="185" y="228"/>
                  </a:lnTo>
                  <a:lnTo>
                    <a:pt x="170" y="296"/>
                  </a:lnTo>
                  <a:lnTo>
                    <a:pt x="229" y="275"/>
                  </a:lnTo>
                  <a:lnTo>
                    <a:pt x="190" y="420"/>
                  </a:lnTo>
                  <a:lnTo>
                    <a:pt x="61" y="481"/>
                  </a:lnTo>
                  <a:lnTo>
                    <a:pt x="0" y="481"/>
                  </a:lnTo>
                  <a:lnTo>
                    <a:pt x="36" y="505"/>
                  </a:lnTo>
                  <a:lnTo>
                    <a:pt x="109" y="496"/>
                  </a:lnTo>
                  <a:lnTo>
                    <a:pt x="206" y="464"/>
                  </a:lnTo>
                  <a:lnTo>
                    <a:pt x="263" y="616"/>
                  </a:lnTo>
                  <a:lnTo>
                    <a:pt x="232" y="910"/>
                  </a:lnTo>
                  <a:lnTo>
                    <a:pt x="274" y="848"/>
                  </a:lnTo>
                  <a:lnTo>
                    <a:pt x="284" y="629"/>
                  </a:lnTo>
                  <a:lnTo>
                    <a:pt x="267" y="473"/>
                  </a:lnTo>
                  <a:lnTo>
                    <a:pt x="327" y="395"/>
                  </a:lnTo>
                  <a:lnTo>
                    <a:pt x="354" y="350"/>
                  </a:lnTo>
                  <a:lnTo>
                    <a:pt x="312" y="338"/>
                  </a:lnTo>
                  <a:lnTo>
                    <a:pt x="327" y="277"/>
                  </a:lnTo>
                  <a:lnTo>
                    <a:pt x="339" y="241"/>
                  </a:lnTo>
                  <a:lnTo>
                    <a:pt x="411" y="192"/>
                  </a:lnTo>
                  <a:lnTo>
                    <a:pt x="419" y="148"/>
                  </a:lnTo>
                  <a:lnTo>
                    <a:pt x="362" y="140"/>
                  </a:lnTo>
                  <a:lnTo>
                    <a:pt x="325" y="114"/>
                  </a:lnTo>
                  <a:lnTo>
                    <a:pt x="223" y="2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1" name="Freeform 31"/>
            <p:cNvSpPr>
              <a:spLocks/>
            </p:cNvSpPr>
            <p:nvPr/>
          </p:nvSpPr>
          <p:spPr bwMode="auto">
            <a:xfrm>
              <a:off x="3376" y="2033"/>
              <a:ext cx="43" cy="72"/>
            </a:xfrm>
            <a:custGeom>
              <a:avLst/>
              <a:gdLst>
                <a:gd name="T0" fmla="*/ 41 w 85"/>
                <a:gd name="T1" fmla="*/ 0 h 145"/>
                <a:gd name="T2" fmla="*/ 41 w 85"/>
                <a:gd name="T3" fmla="*/ 36 h 145"/>
                <a:gd name="T4" fmla="*/ 24 w 85"/>
                <a:gd name="T5" fmla="*/ 91 h 145"/>
                <a:gd name="T6" fmla="*/ 0 w 85"/>
                <a:gd name="T7" fmla="*/ 145 h 145"/>
                <a:gd name="T8" fmla="*/ 79 w 85"/>
                <a:gd name="T9" fmla="*/ 91 h 145"/>
                <a:gd name="T10" fmla="*/ 85 w 85"/>
                <a:gd name="T11" fmla="*/ 40 h 145"/>
                <a:gd name="T12" fmla="*/ 41 w 85"/>
                <a:gd name="T13" fmla="*/ 0 h 145"/>
                <a:gd name="T14" fmla="*/ 41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1" y="0"/>
                  </a:moveTo>
                  <a:lnTo>
                    <a:pt x="41" y="36"/>
                  </a:lnTo>
                  <a:lnTo>
                    <a:pt x="24" y="91"/>
                  </a:lnTo>
                  <a:lnTo>
                    <a:pt x="0" y="145"/>
                  </a:lnTo>
                  <a:lnTo>
                    <a:pt x="79" y="91"/>
                  </a:lnTo>
                  <a:lnTo>
                    <a:pt x="85" y="4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2" name="Freeform 32"/>
            <p:cNvSpPr>
              <a:spLocks/>
            </p:cNvSpPr>
            <p:nvPr/>
          </p:nvSpPr>
          <p:spPr bwMode="auto">
            <a:xfrm>
              <a:off x="3381" y="2009"/>
              <a:ext cx="69" cy="26"/>
            </a:xfrm>
            <a:custGeom>
              <a:avLst/>
              <a:gdLst>
                <a:gd name="T0" fmla="*/ 0 w 139"/>
                <a:gd name="T1" fmla="*/ 32 h 53"/>
                <a:gd name="T2" fmla="*/ 70 w 139"/>
                <a:gd name="T3" fmla="*/ 21 h 53"/>
                <a:gd name="T4" fmla="*/ 139 w 139"/>
                <a:gd name="T5" fmla="*/ 53 h 53"/>
                <a:gd name="T6" fmla="*/ 70 w 139"/>
                <a:gd name="T7" fmla="*/ 0 h 53"/>
                <a:gd name="T8" fmla="*/ 10 w 139"/>
                <a:gd name="T9" fmla="*/ 2 h 53"/>
                <a:gd name="T10" fmla="*/ 0 w 139"/>
                <a:gd name="T11" fmla="*/ 32 h 53"/>
                <a:gd name="T12" fmla="*/ 0 w 139"/>
                <a:gd name="T1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32"/>
                  </a:moveTo>
                  <a:lnTo>
                    <a:pt x="70" y="21"/>
                  </a:lnTo>
                  <a:lnTo>
                    <a:pt x="139" y="53"/>
                  </a:lnTo>
                  <a:lnTo>
                    <a:pt x="70" y="0"/>
                  </a:lnTo>
                  <a:lnTo>
                    <a:pt x="1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3" name="Freeform 33"/>
            <p:cNvSpPr>
              <a:spLocks/>
            </p:cNvSpPr>
            <p:nvPr/>
          </p:nvSpPr>
          <p:spPr bwMode="auto">
            <a:xfrm>
              <a:off x="3390" y="2026"/>
              <a:ext cx="61" cy="55"/>
            </a:xfrm>
            <a:custGeom>
              <a:avLst/>
              <a:gdLst>
                <a:gd name="T0" fmla="*/ 0 w 124"/>
                <a:gd name="T1" fmla="*/ 0 h 110"/>
                <a:gd name="T2" fmla="*/ 80 w 124"/>
                <a:gd name="T3" fmla="*/ 32 h 110"/>
                <a:gd name="T4" fmla="*/ 109 w 124"/>
                <a:gd name="T5" fmla="*/ 61 h 110"/>
                <a:gd name="T6" fmla="*/ 124 w 124"/>
                <a:gd name="T7" fmla="*/ 93 h 110"/>
                <a:gd name="T8" fmla="*/ 101 w 124"/>
                <a:gd name="T9" fmla="*/ 85 h 110"/>
                <a:gd name="T10" fmla="*/ 51 w 124"/>
                <a:gd name="T11" fmla="*/ 110 h 110"/>
                <a:gd name="T12" fmla="*/ 55 w 124"/>
                <a:gd name="T13" fmla="*/ 87 h 110"/>
                <a:gd name="T14" fmla="*/ 82 w 124"/>
                <a:gd name="T15" fmla="*/ 66 h 110"/>
                <a:gd name="T16" fmla="*/ 12 w 124"/>
                <a:gd name="T17" fmla="*/ 55 h 110"/>
                <a:gd name="T18" fmla="*/ 34 w 124"/>
                <a:gd name="T19" fmla="*/ 34 h 110"/>
                <a:gd name="T20" fmla="*/ 0 w 124"/>
                <a:gd name="T21" fmla="*/ 0 h 110"/>
                <a:gd name="T22" fmla="*/ 0 w 1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10">
                  <a:moveTo>
                    <a:pt x="0" y="0"/>
                  </a:moveTo>
                  <a:lnTo>
                    <a:pt x="80" y="32"/>
                  </a:lnTo>
                  <a:lnTo>
                    <a:pt x="109" y="61"/>
                  </a:lnTo>
                  <a:lnTo>
                    <a:pt x="124" y="93"/>
                  </a:lnTo>
                  <a:lnTo>
                    <a:pt x="101" y="85"/>
                  </a:lnTo>
                  <a:lnTo>
                    <a:pt x="51" y="110"/>
                  </a:lnTo>
                  <a:lnTo>
                    <a:pt x="55" y="87"/>
                  </a:lnTo>
                  <a:lnTo>
                    <a:pt x="82" y="66"/>
                  </a:lnTo>
                  <a:lnTo>
                    <a:pt x="12" y="55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4" name="Freeform 34"/>
            <p:cNvSpPr>
              <a:spLocks/>
            </p:cNvSpPr>
            <p:nvPr/>
          </p:nvSpPr>
          <p:spPr bwMode="auto">
            <a:xfrm>
              <a:off x="3415" y="2054"/>
              <a:ext cx="9" cy="16"/>
            </a:xfrm>
            <a:custGeom>
              <a:avLst/>
              <a:gdLst>
                <a:gd name="T0" fmla="*/ 0 w 18"/>
                <a:gd name="T1" fmla="*/ 0 h 32"/>
                <a:gd name="T2" fmla="*/ 4 w 18"/>
                <a:gd name="T3" fmla="*/ 32 h 32"/>
                <a:gd name="T4" fmla="*/ 18 w 18"/>
                <a:gd name="T5" fmla="*/ 32 h 32"/>
                <a:gd name="T6" fmla="*/ 8 w 18"/>
                <a:gd name="T7" fmla="*/ 2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4" y="32"/>
                  </a:lnTo>
                  <a:lnTo>
                    <a:pt x="18" y="3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5" name="Freeform 35"/>
            <p:cNvSpPr>
              <a:spLocks/>
            </p:cNvSpPr>
            <p:nvPr/>
          </p:nvSpPr>
          <p:spPr bwMode="auto">
            <a:xfrm>
              <a:off x="3338" y="2028"/>
              <a:ext cx="50" cy="110"/>
            </a:xfrm>
            <a:custGeom>
              <a:avLst/>
              <a:gdLst>
                <a:gd name="T0" fmla="*/ 84 w 99"/>
                <a:gd name="T1" fmla="*/ 0 h 220"/>
                <a:gd name="T2" fmla="*/ 82 w 99"/>
                <a:gd name="T3" fmla="*/ 32 h 220"/>
                <a:gd name="T4" fmla="*/ 0 w 99"/>
                <a:gd name="T5" fmla="*/ 190 h 220"/>
                <a:gd name="T6" fmla="*/ 27 w 99"/>
                <a:gd name="T7" fmla="*/ 220 h 220"/>
                <a:gd name="T8" fmla="*/ 71 w 99"/>
                <a:gd name="T9" fmla="*/ 216 h 220"/>
                <a:gd name="T10" fmla="*/ 97 w 99"/>
                <a:gd name="T11" fmla="*/ 218 h 220"/>
                <a:gd name="T12" fmla="*/ 80 w 99"/>
                <a:gd name="T13" fmla="*/ 199 h 220"/>
                <a:gd name="T14" fmla="*/ 40 w 99"/>
                <a:gd name="T15" fmla="*/ 205 h 220"/>
                <a:gd name="T16" fmla="*/ 19 w 99"/>
                <a:gd name="T17" fmla="*/ 192 h 220"/>
                <a:gd name="T18" fmla="*/ 99 w 99"/>
                <a:gd name="T19" fmla="*/ 24 h 220"/>
                <a:gd name="T20" fmla="*/ 84 w 99"/>
                <a:gd name="T21" fmla="*/ 0 h 220"/>
                <a:gd name="T22" fmla="*/ 84 w 99"/>
                <a:gd name="T2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0">
                  <a:moveTo>
                    <a:pt x="84" y="0"/>
                  </a:moveTo>
                  <a:lnTo>
                    <a:pt x="82" y="32"/>
                  </a:lnTo>
                  <a:lnTo>
                    <a:pt x="0" y="190"/>
                  </a:lnTo>
                  <a:lnTo>
                    <a:pt x="27" y="220"/>
                  </a:lnTo>
                  <a:lnTo>
                    <a:pt x="71" y="216"/>
                  </a:lnTo>
                  <a:lnTo>
                    <a:pt x="97" y="218"/>
                  </a:lnTo>
                  <a:lnTo>
                    <a:pt x="80" y="199"/>
                  </a:lnTo>
                  <a:lnTo>
                    <a:pt x="40" y="205"/>
                  </a:lnTo>
                  <a:lnTo>
                    <a:pt x="19" y="192"/>
                  </a:lnTo>
                  <a:lnTo>
                    <a:pt x="99" y="2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6" name="Freeform 36"/>
            <p:cNvSpPr>
              <a:spLocks/>
            </p:cNvSpPr>
            <p:nvPr/>
          </p:nvSpPr>
          <p:spPr bwMode="auto">
            <a:xfrm>
              <a:off x="3363" y="2135"/>
              <a:ext cx="176" cy="121"/>
            </a:xfrm>
            <a:custGeom>
              <a:avLst/>
              <a:gdLst>
                <a:gd name="T0" fmla="*/ 6 w 352"/>
                <a:gd name="T1" fmla="*/ 0 h 241"/>
                <a:gd name="T2" fmla="*/ 0 w 352"/>
                <a:gd name="T3" fmla="*/ 53 h 241"/>
                <a:gd name="T4" fmla="*/ 23 w 352"/>
                <a:gd name="T5" fmla="*/ 76 h 241"/>
                <a:gd name="T6" fmla="*/ 11 w 352"/>
                <a:gd name="T7" fmla="*/ 95 h 241"/>
                <a:gd name="T8" fmla="*/ 40 w 352"/>
                <a:gd name="T9" fmla="*/ 144 h 241"/>
                <a:gd name="T10" fmla="*/ 34 w 352"/>
                <a:gd name="T11" fmla="*/ 199 h 241"/>
                <a:gd name="T12" fmla="*/ 74 w 352"/>
                <a:gd name="T13" fmla="*/ 241 h 241"/>
                <a:gd name="T14" fmla="*/ 165 w 352"/>
                <a:gd name="T15" fmla="*/ 235 h 241"/>
                <a:gd name="T16" fmla="*/ 352 w 352"/>
                <a:gd name="T17" fmla="*/ 150 h 241"/>
                <a:gd name="T18" fmla="*/ 129 w 352"/>
                <a:gd name="T19" fmla="*/ 224 h 241"/>
                <a:gd name="T20" fmla="*/ 85 w 352"/>
                <a:gd name="T21" fmla="*/ 224 h 241"/>
                <a:gd name="T22" fmla="*/ 55 w 352"/>
                <a:gd name="T23" fmla="*/ 205 h 241"/>
                <a:gd name="T24" fmla="*/ 59 w 352"/>
                <a:gd name="T25" fmla="*/ 148 h 241"/>
                <a:gd name="T26" fmla="*/ 38 w 352"/>
                <a:gd name="T27" fmla="*/ 114 h 241"/>
                <a:gd name="T28" fmla="*/ 80 w 352"/>
                <a:gd name="T29" fmla="*/ 83 h 241"/>
                <a:gd name="T30" fmla="*/ 17 w 352"/>
                <a:gd name="T31" fmla="*/ 47 h 241"/>
                <a:gd name="T32" fmla="*/ 6 w 352"/>
                <a:gd name="T33" fmla="*/ 0 h 241"/>
                <a:gd name="T34" fmla="*/ 6 w 352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241">
                  <a:moveTo>
                    <a:pt x="6" y="0"/>
                  </a:moveTo>
                  <a:lnTo>
                    <a:pt x="0" y="53"/>
                  </a:lnTo>
                  <a:lnTo>
                    <a:pt x="23" y="76"/>
                  </a:lnTo>
                  <a:lnTo>
                    <a:pt x="11" y="95"/>
                  </a:lnTo>
                  <a:lnTo>
                    <a:pt x="40" y="144"/>
                  </a:lnTo>
                  <a:lnTo>
                    <a:pt x="34" y="199"/>
                  </a:lnTo>
                  <a:lnTo>
                    <a:pt x="74" y="241"/>
                  </a:lnTo>
                  <a:lnTo>
                    <a:pt x="165" y="235"/>
                  </a:lnTo>
                  <a:lnTo>
                    <a:pt x="352" y="150"/>
                  </a:lnTo>
                  <a:lnTo>
                    <a:pt x="129" y="224"/>
                  </a:lnTo>
                  <a:lnTo>
                    <a:pt x="85" y="224"/>
                  </a:lnTo>
                  <a:lnTo>
                    <a:pt x="55" y="205"/>
                  </a:lnTo>
                  <a:lnTo>
                    <a:pt x="59" y="148"/>
                  </a:lnTo>
                  <a:lnTo>
                    <a:pt x="38" y="114"/>
                  </a:lnTo>
                  <a:lnTo>
                    <a:pt x="80" y="83"/>
                  </a:lnTo>
                  <a:lnTo>
                    <a:pt x="17" y="4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7" name="Freeform 37"/>
            <p:cNvSpPr>
              <a:spLocks/>
            </p:cNvSpPr>
            <p:nvPr/>
          </p:nvSpPr>
          <p:spPr bwMode="auto">
            <a:xfrm>
              <a:off x="3297" y="1936"/>
              <a:ext cx="94" cy="98"/>
            </a:xfrm>
            <a:custGeom>
              <a:avLst/>
              <a:gdLst>
                <a:gd name="T0" fmla="*/ 5 w 186"/>
                <a:gd name="T1" fmla="*/ 0 h 198"/>
                <a:gd name="T2" fmla="*/ 0 w 186"/>
                <a:gd name="T3" fmla="*/ 95 h 198"/>
                <a:gd name="T4" fmla="*/ 68 w 186"/>
                <a:gd name="T5" fmla="*/ 185 h 198"/>
                <a:gd name="T6" fmla="*/ 125 w 186"/>
                <a:gd name="T7" fmla="*/ 198 h 198"/>
                <a:gd name="T8" fmla="*/ 116 w 186"/>
                <a:gd name="T9" fmla="*/ 135 h 198"/>
                <a:gd name="T10" fmla="*/ 171 w 186"/>
                <a:gd name="T11" fmla="*/ 181 h 198"/>
                <a:gd name="T12" fmla="*/ 186 w 186"/>
                <a:gd name="T13" fmla="*/ 154 h 198"/>
                <a:gd name="T14" fmla="*/ 102 w 186"/>
                <a:gd name="T15" fmla="*/ 97 h 198"/>
                <a:gd name="T16" fmla="*/ 102 w 186"/>
                <a:gd name="T17" fmla="*/ 154 h 198"/>
                <a:gd name="T18" fmla="*/ 57 w 186"/>
                <a:gd name="T19" fmla="*/ 135 h 198"/>
                <a:gd name="T20" fmla="*/ 5 w 186"/>
                <a:gd name="T21" fmla="*/ 0 h 198"/>
                <a:gd name="T22" fmla="*/ 5 w 18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98">
                  <a:moveTo>
                    <a:pt x="5" y="0"/>
                  </a:moveTo>
                  <a:lnTo>
                    <a:pt x="0" y="95"/>
                  </a:lnTo>
                  <a:lnTo>
                    <a:pt x="68" y="185"/>
                  </a:lnTo>
                  <a:lnTo>
                    <a:pt x="125" y="198"/>
                  </a:lnTo>
                  <a:lnTo>
                    <a:pt x="116" y="135"/>
                  </a:lnTo>
                  <a:lnTo>
                    <a:pt x="171" y="181"/>
                  </a:lnTo>
                  <a:lnTo>
                    <a:pt x="186" y="154"/>
                  </a:lnTo>
                  <a:lnTo>
                    <a:pt x="102" y="97"/>
                  </a:lnTo>
                  <a:lnTo>
                    <a:pt x="102" y="154"/>
                  </a:lnTo>
                  <a:lnTo>
                    <a:pt x="57" y="1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8" name="Freeform 38"/>
            <p:cNvSpPr>
              <a:spLocks/>
            </p:cNvSpPr>
            <p:nvPr/>
          </p:nvSpPr>
          <p:spPr bwMode="auto">
            <a:xfrm>
              <a:off x="3429" y="1989"/>
              <a:ext cx="454" cy="358"/>
            </a:xfrm>
            <a:custGeom>
              <a:avLst/>
              <a:gdLst>
                <a:gd name="T0" fmla="*/ 0 w 909"/>
                <a:gd name="T1" fmla="*/ 2 h 717"/>
                <a:gd name="T2" fmla="*/ 84 w 909"/>
                <a:gd name="T3" fmla="*/ 72 h 717"/>
                <a:gd name="T4" fmla="*/ 89 w 909"/>
                <a:gd name="T5" fmla="*/ 19 h 717"/>
                <a:gd name="T6" fmla="*/ 147 w 909"/>
                <a:gd name="T7" fmla="*/ 59 h 717"/>
                <a:gd name="T8" fmla="*/ 181 w 909"/>
                <a:gd name="T9" fmla="*/ 146 h 717"/>
                <a:gd name="T10" fmla="*/ 226 w 909"/>
                <a:gd name="T11" fmla="*/ 163 h 717"/>
                <a:gd name="T12" fmla="*/ 293 w 909"/>
                <a:gd name="T13" fmla="*/ 101 h 717"/>
                <a:gd name="T14" fmla="*/ 367 w 909"/>
                <a:gd name="T15" fmla="*/ 140 h 717"/>
                <a:gd name="T16" fmla="*/ 354 w 909"/>
                <a:gd name="T17" fmla="*/ 306 h 717"/>
                <a:gd name="T18" fmla="*/ 321 w 909"/>
                <a:gd name="T19" fmla="*/ 315 h 717"/>
                <a:gd name="T20" fmla="*/ 306 w 909"/>
                <a:gd name="T21" fmla="*/ 275 h 717"/>
                <a:gd name="T22" fmla="*/ 278 w 909"/>
                <a:gd name="T23" fmla="*/ 275 h 717"/>
                <a:gd name="T24" fmla="*/ 306 w 909"/>
                <a:gd name="T25" fmla="*/ 310 h 717"/>
                <a:gd name="T26" fmla="*/ 301 w 909"/>
                <a:gd name="T27" fmla="*/ 344 h 717"/>
                <a:gd name="T28" fmla="*/ 264 w 909"/>
                <a:gd name="T29" fmla="*/ 355 h 717"/>
                <a:gd name="T30" fmla="*/ 253 w 909"/>
                <a:gd name="T31" fmla="*/ 317 h 717"/>
                <a:gd name="T32" fmla="*/ 259 w 909"/>
                <a:gd name="T33" fmla="*/ 281 h 717"/>
                <a:gd name="T34" fmla="*/ 242 w 909"/>
                <a:gd name="T35" fmla="*/ 312 h 717"/>
                <a:gd name="T36" fmla="*/ 224 w 909"/>
                <a:gd name="T37" fmla="*/ 369 h 717"/>
                <a:gd name="T38" fmla="*/ 289 w 909"/>
                <a:gd name="T39" fmla="*/ 390 h 717"/>
                <a:gd name="T40" fmla="*/ 304 w 909"/>
                <a:gd name="T41" fmla="*/ 534 h 717"/>
                <a:gd name="T42" fmla="*/ 282 w 909"/>
                <a:gd name="T43" fmla="*/ 633 h 717"/>
                <a:gd name="T44" fmla="*/ 221 w 909"/>
                <a:gd name="T45" fmla="*/ 684 h 717"/>
                <a:gd name="T46" fmla="*/ 283 w 909"/>
                <a:gd name="T47" fmla="*/ 717 h 717"/>
                <a:gd name="T48" fmla="*/ 403 w 909"/>
                <a:gd name="T49" fmla="*/ 717 h 717"/>
                <a:gd name="T50" fmla="*/ 487 w 909"/>
                <a:gd name="T51" fmla="*/ 661 h 717"/>
                <a:gd name="T52" fmla="*/ 628 w 909"/>
                <a:gd name="T53" fmla="*/ 620 h 717"/>
                <a:gd name="T54" fmla="*/ 679 w 909"/>
                <a:gd name="T55" fmla="*/ 540 h 717"/>
                <a:gd name="T56" fmla="*/ 757 w 909"/>
                <a:gd name="T57" fmla="*/ 504 h 717"/>
                <a:gd name="T58" fmla="*/ 909 w 909"/>
                <a:gd name="T59" fmla="*/ 631 h 717"/>
                <a:gd name="T60" fmla="*/ 797 w 909"/>
                <a:gd name="T61" fmla="*/ 481 h 717"/>
                <a:gd name="T62" fmla="*/ 694 w 909"/>
                <a:gd name="T63" fmla="*/ 418 h 717"/>
                <a:gd name="T64" fmla="*/ 719 w 909"/>
                <a:gd name="T65" fmla="*/ 479 h 717"/>
                <a:gd name="T66" fmla="*/ 645 w 909"/>
                <a:gd name="T67" fmla="*/ 536 h 717"/>
                <a:gd name="T68" fmla="*/ 609 w 909"/>
                <a:gd name="T69" fmla="*/ 578 h 717"/>
                <a:gd name="T70" fmla="*/ 561 w 909"/>
                <a:gd name="T71" fmla="*/ 589 h 717"/>
                <a:gd name="T72" fmla="*/ 538 w 909"/>
                <a:gd name="T73" fmla="*/ 504 h 717"/>
                <a:gd name="T74" fmla="*/ 491 w 909"/>
                <a:gd name="T75" fmla="*/ 418 h 717"/>
                <a:gd name="T76" fmla="*/ 508 w 909"/>
                <a:gd name="T77" fmla="*/ 519 h 717"/>
                <a:gd name="T78" fmla="*/ 496 w 909"/>
                <a:gd name="T79" fmla="*/ 593 h 717"/>
                <a:gd name="T80" fmla="*/ 434 w 909"/>
                <a:gd name="T81" fmla="*/ 673 h 717"/>
                <a:gd name="T82" fmla="*/ 375 w 909"/>
                <a:gd name="T83" fmla="*/ 688 h 717"/>
                <a:gd name="T84" fmla="*/ 378 w 909"/>
                <a:gd name="T85" fmla="*/ 582 h 717"/>
                <a:gd name="T86" fmla="*/ 339 w 909"/>
                <a:gd name="T87" fmla="*/ 656 h 717"/>
                <a:gd name="T88" fmla="*/ 310 w 909"/>
                <a:gd name="T89" fmla="*/ 677 h 717"/>
                <a:gd name="T90" fmla="*/ 333 w 909"/>
                <a:gd name="T91" fmla="*/ 566 h 717"/>
                <a:gd name="T92" fmla="*/ 394 w 909"/>
                <a:gd name="T93" fmla="*/ 340 h 717"/>
                <a:gd name="T94" fmla="*/ 399 w 909"/>
                <a:gd name="T95" fmla="*/ 256 h 717"/>
                <a:gd name="T96" fmla="*/ 439 w 909"/>
                <a:gd name="T97" fmla="*/ 289 h 717"/>
                <a:gd name="T98" fmla="*/ 356 w 909"/>
                <a:gd name="T99" fmla="*/ 91 h 717"/>
                <a:gd name="T100" fmla="*/ 253 w 909"/>
                <a:gd name="T101" fmla="*/ 74 h 717"/>
                <a:gd name="T102" fmla="*/ 190 w 909"/>
                <a:gd name="T103" fmla="*/ 42 h 717"/>
                <a:gd name="T104" fmla="*/ 232 w 909"/>
                <a:gd name="T105" fmla="*/ 114 h 717"/>
                <a:gd name="T106" fmla="*/ 186 w 909"/>
                <a:gd name="T107" fmla="*/ 78 h 717"/>
                <a:gd name="T108" fmla="*/ 101 w 909"/>
                <a:gd name="T109" fmla="*/ 0 h 717"/>
                <a:gd name="T110" fmla="*/ 57 w 909"/>
                <a:gd name="T111" fmla="*/ 17 h 717"/>
                <a:gd name="T112" fmla="*/ 0 w 909"/>
                <a:gd name="T113" fmla="*/ 2 h 717"/>
                <a:gd name="T114" fmla="*/ 0 w 909"/>
                <a:gd name="T115" fmla="*/ 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717">
                  <a:moveTo>
                    <a:pt x="0" y="2"/>
                  </a:moveTo>
                  <a:lnTo>
                    <a:pt x="84" y="72"/>
                  </a:lnTo>
                  <a:lnTo>
                    <a:pt x="89" y="19"/>
                  </a:lnTo>
                  <a:lnTo>
                    <a:pt x="147" y="59"/>
                  </a:lnTo>
                  <a:lnTo>
                    <a:pt x="181" y="146"/>
                  </a:lnTo>
                  <a:lnTo>
                    <a:pt x="226" y="163"/>
                  </a:lnTo>
                  <a:lnTo>
                    <a:pt x="293" y="101"/>
                  </a:lnTo>
                  <a:lnTo>
                    <a:pt x="367" y="140"/>
                  </a:lnTo>
                  <a:lnTo>
                    <a:pt x="354" y="306"/>
                  </a:lnTo>
                  <a:lnTo>
                    <a:pt x="321" y="315"/>
                  </a:lnTo>
                  <a:lnTo>
                    <a:pt x="306" y="275"/>
                  </a:lnTo>
                  <a:lnTo>
                    <a:pt x="278" y="275"/>
                  </a:lnTo>
                  <a:lnTo>
                    <a:pt x="306" y="310"/>
                  </a:lnTo>
                  <a:lnTo>
                    <a:pt x="301" y="344"/>
                  </a:lnTo>
                  <a:lnTo>
                    <a:pt x="264" y="355"/>
                  </a:lnTo>
                  <a:lnTo>
                    <a:pt x="253" y="317"/>
                  </a:lnTo>
                  <a:lnTo>
                    <a:pt x="259" y="281"/>
                  </a:lnTo>
                  <a:lnTo>
                    <a:pt x="242" y="312"/>
                  </a:lnTo>
                  <a:lnTo>
                    <a:pt x="224" y="369"/>
                  </a:lnTo>
                  <a:lnTo>
                    <a:pt x="289" y="390"/>
                  </a:lnTo>
                  <a:lnTo>
                    <a:pt x="304" y="534"/>
                  </a:lnTo>
                  <a:lnTo>
                    <a:pt x="282" y="633"/>
                  </a:lnTo>
                  <a:lnTo>
                    <a:pt x="221" y="684"/>
                  </a:lnTo>
                  <a:lnTo>
                    <a:pt x="283" y="717"/>
                  </a:lnTo>
                  <a:lnTo>
                    <a:pt x="403" y="717"/>
                  </a:lnTo>
                  <a:lnTo>
                    <a:pt x="487" y="661"/>
                  </a:lnTo>
                  <a:lnTo>
                    <a:pt x="628" y="620"/>
                  </a:lnTo>
                  <a:lnTo>
                    <a:pt x="679" y="540"/>
                  </a:lnTo>
                  <a:lnTo>
                    <a:pt x="757" y="504"/>
                  </a:lnTo>
                  <a:lnTo>
                    <a:pt x="909" y="631"/>
                  </a:lnTo>
                  <a:lnTo>
                    <a:pt x="797" y="481"/>
                  </a:lnTo>
                  <a:lnTo>
                    <a:pt x="694" y="418"/>
                  </a:lnTo>
                  <a:lnTo>
                    <a:pt x="719" y="479"/>
                  </a:lnTo>
                  <a:lnTo>
                    <a:pt x="645" y="536"/>
                  </a:lnTo>
                  <a:lnTo>
                    <a:pt x="609" y="578"/>
                  </a:lnTo>
                  <a:lnTo>
                    <a:pt x="561" y="589"/>
                  </a:lnTo>
                  <a:lnTo>
                    <a:pt x="538" y="504"/>
                  </a:lnTo>
                  <a:lnTo>
                    <a:pt x="491" y="418"/>
                  </a:lnTo>
                  <a:lnTo>
                    <a:pt x="508" y="519"/>
                  </a:lnTo>
                  <a:lnTo>
                    <a:pt x="496" y="593"/>
                  </a:lnTo>
                  <a:lnTo>
                    <a:pt x="434" y="673"/>
                  </a:lnTo>
                  <a:lnTo>
                    <a:pt x="375" y="688"/>
                  </a:lnTo>
                  <a:lnTo>
                    <a:pt x="378" y="582"/>
                  </a:lnTo>
                  <a:lnTo>
                    <a:pt x="339" y="656"/>
                  </a:lnTo>
                  <a:lnTo>
                    <a:pt x="310" y="677"/>
                  </a:lnTo>
                  <a:lnTo>
                    <a:pt x="333" y="566"/>
                  </a:lnTo>
                  <a:lnTo>
                    <a:pt x="394" y="340"/>
                  </a:lnTo>
                  <a:lnTo>
                    <a:pt x="399" y="256"/>
                  </a:lnTo>
                  <a:lnTo>
                    <a:pt x="439" y="289"/>
                  </a:lnTo>
                  <a:lnTo>
                    <a:pt x="356" y="91"/>
                  </a:lnTo>
                  <a:lnTo>
                    <a:pt x="253" y="74"/>
                  </a:lnTo>
                  <a:lnTo>
                    <a:pt x="190" y="42"/>
                  </a:lnTo>
                  <a:lnTo>
                    <a:pt x="232" y="114"/>
                  </a:lnTo>
                  <a:lnTo>
                    <a:pt x="186" y="78"/>
                  </a:lnTo>
                  <a:lnTo>
                    <a:pt x="101" y="0"/>
                  </a:lnTo>
                  <a:lnTo>
                    <a:pt x="57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79" name="Freeform 39"/>
            <p:cNvSpPr>
              <a:spLocks/>
            </p:cNvSpPr>
            <p:nvPr/>
          </p:nvSpPr>
          <p:spPr bwMode="auto">
            <a:xfrm>
              <a:off x="3552" y="2051"/>
              <a:ext cx="53" cy="71"/>
            </a:xfrm>
            <a:custGeom>
              <a:avLst/>
              <a:gdLst>
                <a:gd name="T0" fmla="*/ 6 w 107"/>
                <a:gd name="T1" fmla="*/ 14 h 143"/>
                <a:gd name="T2" fmla="*/ 35 w 107"/>
                <a:gd name="T3" fmla="*/ 31 h 143"/>
                <a:gd name="T4" fmla="*/ 80 w 107"/>
                <a:gd name="T5" fmla="*/ 0 h 143"/>
                <a:gd name="T6" fmla="*/ 107 w 107"/>
                <a:gd name="T7" fmla="*/ 31 h 143"/>
                <a:gd name="T8" fmla="*/ 76 w 107"/>
                <a:gd name="T9" fmla="*/ 143 h 143"/>
                <a:gd name="T10" fmla="*/ 84 w 107"/>
                <a:gd name="T11" fmla="*/ 57 h 143"/>
                <a:gd name="T12" fmla="*/ 48 w 107"/>
                <a:gd name="T13" fmla="*/ 54 h 143"/>
                <a:gd name="T14" fmla="*/ 63 w 107"/>
                <a:gd name="T15" fmla="*/ 92 h 143"/>
                <a:gd name="T16" fmla="*/ 19 w 107"/>
                <a:gd name="T17" fmla="*/ 130 h 143"/>
                <a:gd name="T18" fmla="*/ 6 w 107"/>
                <a:gd name="T19" fmla="*/ 103 h 143"/>
                <a:gd name="T20" fmla="*/ 19 w 107"/>
                <a:gd name="T21" fmla="*/ 65 h 143"/>
                <a:gd name="T22" fmla="*/ 0 w 107"/>
                <a:gd name="T23" fmla="*/ 36 h 143"/>
                <a:gd name="T24" fmla="*/ 6 w 107"/>
                <a:gd name="T25" fmla="*/ 14 h 143"/>
                <a:gd name="T26" fmla="*/ 6 w 107"/>
                <a:gd name="T27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3">
                  <a:moveTo>
                    <a:pt x="6" y="14"/>
                  </a:moveTo>
                  <a:lnTo>
                    <a:pt x="35" y="31"/>
                  </a:lnTo>
                  <a:lnTo>
                    <a:pt x="80" y="0"/>
                  </a:lnTo>
                  <a:lnTo>
                    <a:pt x="107" y="31"/>
                  </a:lnTo>
                  <a:lnTo>
                    <a:pt x="76" y="143"/>
                  </a:lnTo>
                  <a:lnTo>
                    <a:pt x="84" y="57"/>
                  </a:lnTo>
                  <a:lnTo>
                    <a:pt x="48" y="54"/>
                  </a:lnTo>
                  <a:lnTo>
                    <a:pt x="63" y="92"/>
                  </a:lnTo>
                  <a:lnTo>
                    <a:pt x="19" y="130"/>
                  </a:lnTo>
                  <a:lnTo>
                    <a:pt x="6" y="103"/>
                  </a:lnTo>
                  <a:lnTo>
                    <a:pt x="19" y="65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0" name="Freeform 40"/>
            <p:cNvSpPr>
              <a:spLocks/>
            </p:cNvSpPr>
            <p:nvPr/>
          </p:nvSpPr>
          <p:spPr bwMode="auto">
            <a:xfrm>
              <a:off x="3301" y="1800"/>
              <a:ext cx="572" cy="493"/>
            </a:xfrm>
            <a:custGeom>
              <a:avLst/>
              <a:gdLst>
                <a:gd name="T0" fmla="*/ 0 w 1143"/>
                <a:gd name="T1" fmla="*/ 236 h 987"/>
                <a:gd name="T2" fmla="*/ 35 w 1143"/>
                <a:gd name="T3" fmla="*/ 181 h 987"/>
                <a:gd name="T4" fmla="*/ 192 w 1143"/>
                <a:gd name="T5" fmla="*/ 69 h 987"/>
                <a:gd name="T6" fmla="*/ 346 w 1143"/>
                <a:gd name="T7" fmla="*/ 48 h 987"/>
                <a:gd name="T8" fmla="*/ 453 w 1143"/>
                <a:gd name="T9" fmla="*/ 137 h 987"/>
                <a:gd name="T10" fmla="*/ 569 w 1143"/>
                <a:gd name="T11" fmla="*/ 314 h 987"/>
                <a:gd name="T12" fmla="*/ 468 w 1143"/>
                <a:gd name="T13" fmla="*/ 124 h 987"/>
                <a:gd name="T14" fmla="*/ 392 w 1143"/>
                <a:gd name="T15" fmla="*/ 48 h 987"/>
                <a:gd name="T16" fmla="*/ 479 w 1143"/>
                <a:gd name="T17" fmla="*/ 36 h 987"/>
                <a:gd name="T18" fmla="*/ 527 w 1143"/>
                <a:gd name="T19" fmla="*/ 124 h 987"/>
                <a:gd name="T20" fmla="*/ 542 w 1143"/>
                <a:gd name="T21" fmla="*/ 183 h 987"/>
                <a:gd name="T22" fmla="*/ 542 w 1143"/>
                <a:gd name="T23" fmla="*/ 86 h 987"/>
                <a:gd name="T24" fmla="*/ 521 w 1143"/>
                <a:gd name="T25" fmla="*/ 36 h 987"/>
                <a:gd name="T26" fmla="*/ 706 w 1143"/>
                <a:gd name="T27" fmla="*/ 74 h 987"/>
                <a:gd name="T28" fmla="*/ 845 w 1143"/>
                <a:gd name="T29" fmla="*/ 189 h 987"/>
                <a:gd name="T30" fmla="*/ 883 w 1143"/>
                <a:gd name="T31" fmla="*/ 481 h 987"/>
                <a:gd name="T32" fmla="*/ 968 w 1143"/>
                <a:gd name="T33" fmla="*/ 685 h 987"/>
                <a:gd name="T34" fmla="*/ 1103 w 1143"/>
                <a:gd name="T35" fmla="*/ 835 h 987"/>
                <a:gd name="T36" fmla="*/ 1105 w 1143"/>
                <a:gd name="T37" fmla="*/ 949 h 987"/>
                <a:gd name="T38" fmla="*/ 1143 w 1143"/>
                <a:gd name="T39" fmla="*/ 987 h 987"/>
                <a:gd name="T40" fmla="*/ 1113 w 1143"/>
                <a:gd name="T41" fmla="*/ 803 h 987"/>
                <a:gd name="T42" fmla="*/ 1019 w 1143"/>
                <a:gd name="T43" fmla="*/ 700 h 987"/>
                <a:gd name="T44" fmla="*/ 938 w 1143"/>
                <a:gd name="T45" fmla="*/ 542 h 987"/>
                <a:gd name="T46" fmla="*/ 898 w 1143"/>
                <a:gd name="T47" fmla="*/ 344 h 987"/>
                <a:gd name="T48" fmla="*/ 875 w 1143"/>
                <a:gd name="T49" fmla="*/ 181 h 987"/>
                <a:gd name="T50" fmla="*/ 751 w 1143"/>
                <a:gd name="T51" fmla="*/ 52 h 987"/>
                <a:gd name="T52" fmla="*/ 508 w 1143"/>
                <a:gd name="T53" fmla="*/ 0 h 987"/>
                <a:gd name="T54" fmla="*/ 187 w 1143"/>
                <a:gd name="T55" fmla="*/ 42 h 987"/>
                <a:gd name="T56" fmla="*/ 27 w 1143"/>
                <a:gd name="T57" fmla="*/ 149 h 987"/>
                <a:gd name="T58" fmla="*/ 0 w 1143"/>
                <a:gd name="T59" fmla="*/ 236 h 987"/>
                <a:gd name="T60" fmla="*/ 0 w 1143"/>
                <a:gd name="T61" fmla="*/ 2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3" h="987">
                  <a:moveTo>
                    <a:pt x="0" y="236"/>
                  </a:moveTo>
                  <a:lnTo>
                    <a:pt x="35" y="181"/>
                  </a:lnTo>
                  <a:lnTo>
                    <a:pt x="192" y="69"/>
                  </a:lnTo>
                  <a:lnTo>
                    <a:pt x="346" y="48"/>
                  </a:lnTo>
                  <a:lnTo>
                    <a:pt x="453" y="137"/>
                  </a:lnTo>
                  <a:lnTo>
                    <a:pt x="569" y="314"/>
                  </a:lnTo>
                  <a:lnTo>
                    <a:pt x="468" y="124"/>
                  </a:lnTo>
                  <a:lnTo>
                    <a:pt x="392" y="48"/>
                  </a:lnTo>
                  <a:lnTo>
                    <a:pt x="479" y="36"/>
                  </a:lnTo>
                  <a:lnTo>
                    <a:pt x="527" y="124"/>
                  </a:lnTo>
                  <a:lnTo>
                    <a:pt x="542" y="183"/>
                  </a:lnTo>
                  <a:lnTo>
                    <a:pt x="542" y="86"/>
                  </a:lnTo>
                  <a:lnTo>
                    <a:pt x="521" y="36"/>
                  </a:lnTo>
                  <a:lnTo>
                    <a:pt x="706" y="74"/>
                  </a:lnTo>
                  <a:lnTo>
                    <a:pt x="845" y="189"/>
                  </a:lnTo>
                  <a:lnTo>
                    <a:pt x="883" y="481"/>
                  </a:lnTo>
                  <a:lnTo>
                    <a:pt x="968" y="685"/>
                  </a:lnTo>
                  <a:lnTo>
                    <a:pt x="1103" y="835"/>
                  </a:lnTo>
                  <a:lnTo>
                    <a:pt x="1105" y="949"/>
                  </a:lnTo>
                  <a:lnTo>
                    <a:pt x="1143" y="987"/>
                  </a:lnTo>
                  <a:lnTo>
                    <a:pt x="1113" y="803"/>
                  </a:lnTo>
                  <a:lnTo>
                    <a:pt x="1019" y="700"/>
                  </a:lnTo>
                  <a:lnTo>
                    <a:pt x="938" y="542"/>
                  </a:lnTo>
                  <a:lnTo>
                    <a:pt x="898" y="344"/>
                  </a:lnTo>
                  <a:lnTo>
                    <a:pt x="875" y="181"/>
                  </a:lnTo>
                  <a:lnTo>
                    <a:pt x="751" y="52"/>
                  </a:lnTo>
                  <a:lnTo>
                    <a:pt x="508" y="0"/>
                  </a:lnTo>
                  <a:lnTo>
                    <a:pt x="187" y="42"/>
                  </a:lnTo>
                  <a:lnTo>
                    <a:pt x="27" y="149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1" name="Freeform 41"/>
            <p:cNvSpPr>
              <a:spLocks/>
            </p:cNvSpPr>
            <p:nvPr/>
          </p:nvSpPr>
          <p:spPr bwMode="auto">
            <a:xfrm>
              <a:off x="3545" y="2369"/>
              <a:ext cx="358" cy="477"/>
            </a:xfrm>
            <a:custGeom>
              <a:avLst/>
              <a:gdLst>
                <a:gd name="T0" fmla="*/ 470 w 717"/>
                <a:gd name="T1" fmla="*/ 0 h 955"/>
                <a:gd name="T2" fmla="*/ 377 w 717"/>
                <a:gd name="T3" fmla="*/ 322 h 955"/>
                <a:gd name="T4" fmla="*/ 432 w 717"/>
                <a:gd name="T5" fmla="*/ 789 h 955"/>
                <a:gd name="T6" fmla="*/ 386 w 717"/>
                <a:gd name="T7" fmla="*/ 858 h 955"/>
                <a:gd name="T8" fmla="*/ 0 w 717"/>
                <a:gd name="T9" fmla="*/ 913 h 955"/>
                <a:gd name="T10" fmla="*/ 474 w 717"/>
                <a:gd name="T11" fmla="*/ 909 h 955"/>
                <a:gd name="T12" fmla="*/ 607 w 717"/>
                <a:gd name="T13" fmla="*/ 955 h 955"/>
                <a:gd name="T14" fmla="*/ 523 w 717"/>
                <a:gd name="T15" fmla="*/ 890 h 955"/>
                <a:gd name="T16" fmla="*/ 422 w 717"/>
                <a:gd name="T17" fmla="*/ 504 h 955"/>
                <a:gd name="T18" fmla="*/ 717 w 717"/>
                <a:gd name="T19" fmla="*/ 339 h 955"/>
                <a:gd name="T20" fmla="*/ 418 w 717"/>
                <a:gd name="T21" fmla="*/ 390 h 955"/>
                <a:gd name="T22" fmla="*/ 470 w 717"/>
                <a:gd name="T23" fmla="*/ 0 h 955"/>
                <a:gd name="T24" fmla="*/ 470 w 717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955">
                  <a:moveTo>
                    <a:pt x="470" y="0"/>
                  </a:moveTo>
                  <a:lnTo>
                    <a:pt x="377" y="322"/>
                  </a:lnTo>
                  <a:lnTo>
                    <a:pt x="432" y="789"/>
                  </a:lnTo>
                  <a:lnTo>
                    <a:pt x="386" y="858"/>
                  </a:lnTo>
                  <a:lnTo>
                    <a:pt x="0" y="913"/>
                  </a:lnTo>
                  <a:lnTo>
                    <a:pt x="474" y="909"/>
                  </a:lnTo>
                  <a:lnTo>
                    <a:pt x="607" y="955"/>
                  </a:lnTo>
                  <a:lnTo>
                    <a:pt x="523" y="890"/>
                  </a:lnTo>
                  <a:lnTo>
                    <a:pt x="422" y="504"/>
                  </a:lnTo>
                  <a:lnTo>
                    <a:pt x="717" y="339"/>
                  </a:lnTo>
                  <a:lnTo>
                    <a:pt x="418" y="39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2" name="Freeform 42"/>
            <p:cNvSpPr>
              <a:spLocks/>
            </p:cNvSpPr>
            <p:nvPr/>
          </p:nvSpPr>
          <p:spPr bwMode="auto">
            <a:xfrm>
              <a:off x="3547" y="2321"/>
              <a:ext cx="473" cy="710"/>
            </a:xfrm>
            <a:custGeom>
              <a:avLst/>
              <a:gdLst>
                <a:gd name="T0" fmla="*/ 698 w 945"/>
                <a:gd name="T1" fmla="*/ 0 h 1421"/>
                <a:gd name="T2" fmla="*/ 835 w 945"/>
                <a:gd name="T3" fmla="*/ 322 h 1421"/>
                <a:gd name="T4" fmla="*/ 945 w 945"/>
                <a:gd name="T5" fmla="*/ 1061 h 1421"/>
                <a:gd name="T6" fmla="*/ 808 w 945"/>
                <a:gd name="T7" fmla="*/ 1314 h 1421"/>
                <a:gd name="T8" fmla="*/ 148 w 945"/>
                <a:gd name="T9" fmla="*/ 1421 h 1421"/>
                <a:gd name="T10" fmla="*/ 36 w 945"/>
                <a:gd name="T11" fmla="*/ 1295 h 1421"/>
                <a:gd name="T12" fmla="*/ 0 w 945"/>
                <a:gd name="T13" fmla="*/ 1061 h 1421"/>
                <a:gd name="T14" fmla="*/ 129 w 945"/>
                <a:gd name="T15" fmla="*/ 1354 h 1421"/>
                <a:gd name="T16" fmla="*/ 743 w 945"/>
                <a:gd name="T17" fmla="*/ 1291 h 1421"/>
                <a:gd name="T18" fmla="*/ 766 w 945"/>
                <a:gd name="T19" fmla="*/ 1181 h 1421"/>
                <a:gd name="T20" fmla="*/ 895 w 945"/>
                <a:gd name="T21" fmla="*/ 1046 h 1421"/>
                <a:gd name="T22" fmla="*/ 808 w 945"/>
                <a:gd name="T23" fmla="*/ 303 h 1421"/>
                <a:gd name="T24" fmla="*/ 698 w 945"/>
                <a:gd name="T25" fmla="*/ 0 h 1421"/>
                <a:gd name="T26" fmla="*/ 698 w 945"/>
                <a:gd name="T27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5" h="1421">
                  <a:moveTo>
                    <a:pt x="698" y="0"/>
                  </a:moveTo>
                  <a:lnTo>
                    <a:pt x="835" y="322"/>
                  </a:lnTo>
                  <a:lnTo>
                    <a:pt x="945" y="1061"/>
                  </a:lnTo>
                  <a:lnTo>
                    <a:pt x="808" y="1314"/>
                  </a:lnTo>
                  <a:lnTo>
                    <a:pt x="148" y="1421"/>
                  </a:lnTo>
                  <a:lnTo>
                    <a:pt x="36" y="1295"/>
                  </a:lnTo>
                  <a:lnTo>
                    <a:pt x="0" y="1061"/>
                  </a:lnTo>
                  <a:lnTo>
                    <a:pt x="129" y="1354"/>
                  </a:lnTo>
                  <a:lnTo>
                    <a:pt x="743" y="1291"/>
                  </a:lnTo>
                  <a:lnTo>
                    <a:pt x="766" y="1181"/>
                  </a:lnTo>
                  <a:lnTo>
                    <a:pt x="895" y="1046"/>
                  </a:lnTo>
                  <a:lnTo>
                    <a:pt x="808" y="30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3" name="Freeform 43"/>
            <p:cNvSpPr>
              <a:spLocks/>
            </p:cNvSpPr>
            <p:nvPr/>
          </p:nvSpPr>
          <p:spPr bwMode="auto">
            <a:xfrm>
              <a:off x="3783" y="2637"/>
              <a:ext cx="219" cy="228"/>
            </a:xfrm>
            <a:custGeom>
              <a:avLst/>
              <a:gdLst>
                <a:gd name="T0" fmla="*/ 0 w 438"/>
                <a:gd name="T1" fmla="*/ 0 h 454"/>
                <a:gd name="T2" fmla="*/ 234 w 438"/>
                <a:gd name="T3" fmla="*/ 243 h 454"/>
                <a:gd name="T4" fmla="*/ 438 w 438"/>
                <a:gd name="T5" fmla="*/ 372 h 454"/>
                <a:gd name="T6" fmla="*/ 428 w 438"/>
                <a:gd name="T7" fmla="*/ 454 h 454"/>
                <a:gd name="T8" fmla="*/ 217 w 438"/>
                <a:gd name="T9" fmla="*/ 266 h 454"/>
                <a:gd name="T10" fmla="*/ 0 w 438"/>
                <a:gd name="T11" fmla="*/ 0 h 454"/>
                <a:gd name="T12" fmla="*/ 0 w 438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54">
                  <a:moveTo>
                    <a:pt x="0" y="0"/>
                  </a:moveTo>
                  <a:lnTo>
                    <a:pt x="234" y="243"/>
                  </a:lnTo>
                  <a:lnTo>
                    <a:pt x="438" y="372"/>
                  </a:lnTo>
                  <a:lnTo>
                    <a:pt x="428" y="454"/>
                  </a:lnTo>
                  <a:lnTo>
                    <a:pt x="217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4" name="Freeform 44"/>
            <p:cNvSpPr>
              <a:spLocks/>
            </p:cNvSpPr>
            <p:nvPr/>
          </p:nvSpPr>
          <p:spPr bwMode="auto">
            <a:xfrm>
              <a:off x="3779" y="2773"/>
              <a:ext cx="158" cy="92"/>
            </a:xfrm>
            <a:custGeom>
              <a:avLst/>
              <a:gdLst>
                <a:gd name="T0" fmla="*/ 30 w 315"/>
                <a:gd name="T1" fmla="*/ 69 h 183"/>
                <a:gd name="T2" fmla="*/ 123 w 315"/>
                <a:gd name="T3" fmla="*/ 78 h 183"/>
                <a:gd name="T4" fmla="*/ 315 w 315"/>
                <a:gd name="T5" fmla="*/ 183 h 183"/>
                <a:gd name="T6" fmla="*/ 110 w 315"/>
                <a:gd name="T7" fmla="*/ 0 h 183"/>
                <a:gd name="T8" fmla="*/ 0 w 315"/>
                <a:gd name="T9" fmla="*/ 33 h 183"/>
                <a:gd name="T10" fmla="*/ 30 w 315"/>
                <a:gd name="T11" fmla="*/ 69 h 183"/>
                <a:gd name="T12" fmla="*/ 30 w 315"/>
                <a:gd name="T13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83">
                  <a:moveTo>
                    <a:pt x="30" y="69"/>
                  </a:moveTo>
                  <a:lnTo>
                    <a:pt x="123" y="78"/>
                  </a:lnTo>
                  <a:lnTo>
                    <a:pt x="315" y="183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5" name="Freeform 45"/>
            <p:cNvSpPr>
              <a:spLocks/>
            </p:cNvSpPr>
            <p:nvPr/>
          </p:nvSpPr>
          <p:spPr bwMode="auto">
            <a:xfrm>
              <a:off x="3208" y="2270"/>
              <a:ext cx="472" cy="708"/>
            </a:xfrm>
            <a:custGeom>
              <a:avLst/>
              <a:gdLst>
                <a:gd name="T0" fmla="*/ 762 w 945"/>
                <a:gd name="T1" fmla="*/ 146 h 1414"/>
                <a:gd name="T2" fmla="*/ 633 w 945"/>
                <a:gd name="T3" fmla="*/ 817 h 1414"/>
                <a:gd name="T4" fmla="*/ 650 w 945"/>
                <a:gd name="T5" fmla="*/ 1038 h 1414"/>
                <a:gd name="T6" fmla="*/ 508 w 945"/>
                <a:gd name="T7" fmla="*/ 817 h 1414"/>
                <a:gd name="T8" fmla="*/ 481 w 945"/>
                <a:gd name="T9" fmla="*/ 513 h 1414"/>
                <a:gd name="T10" fmla="*/ 542 w 945"/>
                <a:gd name="T11" fmla="*/ 298 h 1414"/>
                <a:gd name="T12" fmla="*/ 569 w 945"/>
                <a:gd name="T13" fmla="*/ 283 h 1414"/>
                <a:gd name="T14" fmla="*/ 597 w 945"/>
                <a:gd name="T15" fmla="*/ 422 h 1414"/>
                <a:gd name="T16" fmla="*/ 627 w 945"/>
                <a:gd name="T17" fmla="*/ 85 h 1414"/>
                <a:gd name="T18" fmla="*/ 591 w 945"/>
                <a:gd name="T19" fmla="*/ 0 h 1414"/>
                <a:gd name="T20" fmla="*/ 527 w 945"/>
                <a:gd name="T21" fmla="*/ 266 h 1414"/>
                <a:gd name="T22" fmla="*/ 422 w 945"/>
                <a:gd name="T23" fmla="*/ 705 h 1414"/>
                <a:gd name="T24" fmla="*/ 527 w 945"/>
                <a:gd name="T25" fmla="*/ 1106 h 1414"/>
                <a:gd name="T26" fmla="*/ 316 w 945"/>
                <a:gd name="T27" fmla="*/ 1083 h 1414"/>
                <a:gd name="T28" fmla="*/ 215 w 945"/>
                <a:gd name="T29" fmla="*/ 1110 h 1414"/>
                <a:gd name="T30" fmla="*/ 276 w 945"/>
                <a:gd name="T31" fmla="*/ 1139 h 1414"/>
                <a:gd name="T32" fmla="*/ 0 w 945"/>
                <a:gd name="T33" fmla="*/ 1272 h 1414"/>
                <a:gd name="T34" fmla="*/ 27 w 945"/>
                <a:gd name="T35" fmla="*/ 1308 h 1414"/>
                <a:gd name="T36" fmla="*/ 183 w 945"/>
                <a:gd name="T37" fmla="*/ 1281 h 1414"/>
                <a:gd name="T38" fmla="*/ 276 w 945"/>
                <a:gd name="T39" fmla="*/ 1367 h 1414"/>
                <a:gd name="T40" fmla="*/ 413 w 945"/>
                <a:gd name="T41" fmla="*/ 1414 h 1414"/>
                <a:gd name="T42" fmla="*/ 569 w 945"/>
                <a:gd name="T43" fmla="*/ 1363 h 1414"/>
                <a:gd name="T44" fmla="*/ 734 w 945"/>
                <a:gd name="T45" fmla="*/ 1359 h 1414"/>
                <a:gd name="T46" fmla="*/ 721 w 945"/>
                <a:gd name="T47" fmla="*/ 1327 h 1414"/>
                <a:gd name="T48" fmla="*/ 542 w 945"/>
                <a:gd name="T49" fmla="*/ 1340 h 1414"/>
                <a:gd name="T50" fmla="*/ 384 w 945"/>
                <a:gd name="T51" fmla="*/ 1382 h 1414"/>
                <a:gd name="T52" fmla="*/ 293 w 945"/>
                <a:gd name="T53" fmla="*/ 1344 h 1414"/>
                <a:gd name="T54" fmla="*/ 234 w 945"/>
                <a:gd name="T55" fmla="*/ 1298 h 1414"/>
                <a:gd name="T56" fmla="*/ 247 w 945"/>
                <a:gd name="T57" fmla="*/ 1239 h 1414"/>
                <a:gd name="T58" fmla="*/ 74 w 945"/>
                <a:gd name="T59" fmla="*/ 1266 h 1414"/>
                <a:gd name="T60" fmla="*/ 357 w 945"/>
                <a:gd name="T61" fmla="*/ 1133 h 1414"/>
                <a:gd name="T62" fmla="*/ 569 w 945"/>
                <a:gd name="T63" fmla="*/ 1142 h 1414"/>
                <a:gd name="T64" fmla="*/ 679 w 945"/>
                <a:gd name="T65" fmla="*/ 1139 h 1414"/>
                <a:gd name="T66" fmla="*/ 683 w 945"/>
                <a:gd name="T67" fmla="*/ 1110 h 1414"/>
                <a:gd name="T68" fmla="*/ 945 w 945"/>
                <a:gd name="T69" fmla="*/ 1087 h 1414"/>
                <a:gd name="T70" fmla="*/ 839 w 945"/>
                <a:gd name="T71" fmla="*/ 945 h 1414"/>
                <a:gd name="T72" fmla="*/ 724 w 945"/>
                <a:gd name="T73" fmla="*/ 977 h 1414"/>
                <a:gd name="T74" fmla="*/ 688 w 945"/>
                <a:gd name="T75" fmla="*/ 770 h 1414"/>
                <a:gd name="T76" fmla="*/ 802 w 945"/>
                <a:gd name="T77" fmla="*/ 108 h 1414"/>
                <a:gd name="T78" fmla="*/ 762 w 945"/>
                <a:gd name="T79" fmla="*/ 146 h 1414"/>
                <a:gd name="T80" fmla="*/ 762 w 945"/>
                <a:gd name="T81" fmla="*/ 1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5" h="1414">
                  <a:moveTo>
                    <a:pt x="762" y="146"/>
                  </a:moveTo>
                  <a:lnTo>
                    <a:pt x="633" y="817"/>
                  </a:lnTo>
                  <a:lnTo>
                    <a:pt x="650" y="1038"/>
                  </a:lnTo>
                  <a:lnTo>
                    <a:pt x="508" y="817"/>
                  </a:lnTo>
                  <a:lnTo>
                    <a:pt x="481" y="513"/>
                  </a:lnTo>
                  <a:lnTo>
                    <a:pt x="542" y="298"/>
                  </a:lnTo>
                  <a:lnTo>
                    <a:pt x="569" y="283"/>
                  </a:lnTo>
                  <a:lnTo>
                    <a:pt x="597" y="422"/>
                  </a:lnTo>
                  <a:lnTo>
                    <a:pt x="627" y="85"/>
                  </a:lnTo>
                  <a:lnTo>
                    <a:pt x="591" y="0"/>
                  </a:lnTo>
                  <a:lnTo>
                    <a:pt x="527" y="266"/>
                  </a:lnTo>
                  <a:lnTo>
                    <a:pt x="422" y="705"/>
                  </a:lnTo>
                  <a:lnTo>
                    <a:pt x="527" y="1106"/>
                  </a:lnTo>
                  <a:lnTo>
                    <a:pt x="316" y="1083"/>
                  </a:lnTo>
                  <a:lnTo>
                    <a:pt x="215" y="1110"/>
                  </a:lnTo>
                  <a:lnTo>
                    <a:pt x="276" y="1139"/>
                  </a:lnTo>
                  <a:lnTo>
                    <a:pt x="0" y="1272"/>
                  </a:lnTo>
                  <a:lnTo>
                    <a:pt x="27" y="1308"/>
                  </a:lnTo>
                  <a:lnTo>
                    <a:pt x="183" y="1281"/>
                  </a:lnTo>
                  <a:lnTo>
                    <a:pt x="276" y="1367"/>
                  </a:lnTo>
                  <a:lnTo>
                    <a:pt x="413" y="1414"/>
                  </a:lnTo>
                  <a:lnTo>
                    <a:pt x="569" y="1363"/>
                  </a:lnTo>
                  <a:lnTo>
                    <a:pt x="734" y="1359"/>
                  </a:lnTo>
                  <a:lnTo>
                    <a:pt x="721" y="1327"/>
                  </a:lnTo>
                  <a:lnTo>
                    <a:pt x="542" y="1340"/>
                  </a:lnTo>
                  <a:lnTo>
                    <a:pt x="384" y="1382"/>
                  </a:lnTo>
                  <a:lnTo>
                    <a:pt x="293" y="1344"/>
                  </a:lnTo>
                  <a:lnTo>
                    <a:pt x="234" y="1298"/>
                  </a:lnTo>
                  <a:lnTo>
                    <a:pt x="247" y="1239"/>
                  </a:lnTo>
                  <a:lnTo>
                    <a:pt x="74" y="1266"/>
                  </a:lnTo>
                  <a:lnTo>
                    <a:pt x="357" y="1133"/>
                  </a:lnTo>
                  <a:lnTo>
                    <a:pt x="569" y="1142"/>
                  </a:lnTo>
                  <a:lnTo>
                    <a:pt x="679" y="1139"/>
                  </a:lnTo>
                  <a:lnTo>
                    <a:pt x="683" y="1110"/>
                  </a:lnTo>
                  <a:lnTo>
                    <a:pt x="945" y="1087"/>
                  </a:lnTo>
                  <a:lnTo>
                    <a:pt x="839" y="945"/>
                  </a:lnTo>
                  <a:lnTo>
                    <a:pt x="724" y="977"/>
                  </a:lnTo>
                  <a:lnTo>
                    <a:pt x="688" y="770"/>
                  </a:lnTo>
                  <a:lnTo>
                    <a:pt x="802" y="108"/>
                  </a:lnTo>
                  <a:lnTo>
                    <a:pt x="762" y="146"/>
                  </a:lnTo>
                  <a:lnTo>
                    <a:pt x="76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6" name="Freeform 46"/>
            <p:cNvSpPr>
              <a:spLocks/>
            </p:cNvSpPr>
            <p:nvPr/>
          </p:nvSpPr>
          <p:spPr bwMode="auto">
            <a:xfrm>
              <a:off x="3155" y="2240"/>
              <a:ext cx="285" cy="600"/>
            </a:xfrm>
            <a:custGeom>
              <a:avLst/>
              <a:gdLst>
                <a:gd name="T0" fmla="*/ 468 w 571"/>
                <a:gd name="T1" fmla="*/ 0 h 1200"/>
                <a:gd name="T2" fmla="*/ 396 w 571"/>
                <a:gd name="T3" fmla="*/ 78 h 1200"/>
                <a:gd name="T4" fmla="*/ 386 w 571"/>
                <a:gd name="T5" fmla="*/ 468 h 1200"/>
                <a:gd name="T6" fmla="*/ 409 w 571"/>
                <a:gd name="T7" fmla="*/ 850 h 1200"/>
                <a:gd name="T8" fmla="*/ 286 w 571"/>
                <a:gd name="T9" fmla="*/ 831 h 1200"/>
                <a:gd name="T10" fmla="*/ 386 w 571"/>
                <a:gd name="T11" fmla="*/ 1002 h 1200"/>
                <a:gd name="T12" fmla="*/ 217 w 571"/>
                <a:gd name="T13" fmla="*/ 987 h 1200"/>
                <a:gd name="T14" fmla="*/ 181 w 571"/>
                <a:gd name="T15" fmla="*/ 1125 h 1200"/>
                <a:gd name="T16" fmla="*/ 0 w 571"/>
                <a:gd name="T17" fmla="*/ 1139 h 1200"/>
                <a:gd name="T18" fmla="*/ 198 w 571"/>
                <a:gd name="T19" fmla="*/ 1158 h 1200"/>
                <a:gd name="T20" fmla="*/ 390 w 571"/>
                <a:gd name="T21" fmla="*/ 1200 h 1200"/>
                <a:gd name="T22" fmla="*/ 360 w 571"/>
                <a:gd name="T23" fmla="*/ 1167 h 1200"/>
                <a:gd name="T24" fmla="*/ 276 w 571"/>
                <a:gd name="T25" fmla="*/ 1129 h 1200"/>
                <a:gd name="T26" fmla="*/ 497 w 571"/>
                <a:gd name="T27" fmla="*/ 1066 h 1200"/>
                <a:gd name="T28" fmla="*/ 520 w 571"/>
                <a:gd name="T29" fmla="*/ 1162 h 1200"/>
                <a:gd name="T30" fmla="*/ 571 w 571"/>
                <a:gd name="T31" fmla="*/ 1181 h 1200"/>
                <a:gd name="T32" fmla="*/ 483 w 571"/>
                <a:gd name="T33" fmla="*/ 850 h 1200"/>
                <a:gd name="T34" fmla="*/ 423 w 571"/>
                <a:gd name="T35" fmla="*/ 625 h 1200"/>
                <a:gd name="T36" fmla="*/ 423 w 571"/>
                <a:gd name="T37" fmla="*/ 87 h 1200"/>
                <a:gd name="T38" fmla="*/ 468 w 571"/>
                <a:gd name="T39" fmla="*/ 0 h 1200"/>
                <a:gd name="T40" fmla="*/ 468 w 571"/>
                <a:gd name="T4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1200">
                  <a:moveTo>
                    <a:pt x="468" y="0"/>
                  </a:moveTo>
                  <a:lnTo>
                    <a:pt x="396" y="78"/>
                  </a:lnTo>
                  <a:lnTo>
                    <a:pt x="386" y="468"/>
                  </a:lnTo>
                  <a:lnTo>
                    <a:pt x="409" y="850"/>
                  </a:lnTo>
                  <a:lnTo>
                    <a:pt x="286" y="831"/>
                  </a:lnTo>
                  <a:lnTo>
                    <a:pt x="386" y="1002"/>
                  </a:lnTo>
                  <a:lnTo>
                    <a:pt x="217" y="987"/>
                  </a:lnTo>
                  <a:lnTo>
                    <a:pt x="181" y="1125"/>
                  </a:lnTo>
                  <a:lnTo>
                    <a:pt x="0" y="1139"/>
                  </a:lnTo>
                  <a:lnTo>
                    <a:pt x="198" y="1158"/>
                  </a:lnTo>
                  <a:lnTo>
                    <a:pt x="390" y="1200"/>
                  </a:lnTo>
                  <a:lnTo>
                    <a:pt x="360" y="1167"/>
                  </a:lnTo>
                  <a:lnTo>
                    <a:pt x="276" y="1129"/>
                  </a:lnTo>
                  <a:lnTo>
                    <a:pt x="497" y="1066"/>
                  </a:lnTo>
                  <a:lnTo>
                    <a:pt x="520" y="1162"/>
                  </a:lnTo>
                  <a:lnTo>
                    <a:pt x="571" y="1181"/>
                  </a:lnTo>
                  <a:lnTo>
                    <a:pt x="483" y="850"/>
                  </a:lnTo>
                  <a:lnTo>
                    <a:pt x="423" y="625"/>
                  </a:lnTo>
                  <a:lnTo>
                    <a:pt x="423" y="87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7" name="Freeform 47"/>
            <p:cNvSpPr>
              <a:spLocks/>
            </p:cNvSpPr>
            <p:nvPr/>
          </p:nvSpPr>
          <p:spPr bwMode="auto">
            <a:xfrm>
              <a:off x="3465" y="2224"/>
              <a:ext cx="61" cy="103"/>
            </a:xfrm>
            <a:custGeom>
              <a:avLst/>
              <a:gdLst>
                <a:gd name="T0" fmla="*/ 0 w 124"/>
                <a:gd name="T1" fmla="*/ 33 h 208"/>
                <a:gd name="T2" fmla="*/ 42 w 124"/>
                <a:gd name="T3" fmla="*/ 38 h 208"/>
                <a:gd name="T4" fmla="*/ 124 w 124"/>
                <a:gd name="T5" fmla="*/ 208 h 208"/>
                <a:gd name="T6" fmla="*/ 69 w 124"/>
                <a:gd name="T7" fmla="*/ 0 h 208"/>
                <a:gd name="T8" fmla="*/ 0 w 124"/>
                <a:gd name="T9" fmla="*/ 33 h 208"/>
                <a:gd name="T10" fmla="*/ 0 w 124"/>
                <a:gd name="T11" fmla="*/ 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08">
                  <a:moveTo>
                    <a:pt x="0" y="33"/>
                  </a:moveTo>
                  <a:lnTo>
                    <a:pt x="42" y="38"/>
                  </a:lnTo>
                  <a:lnTo>
                    <a:pt x="124" y="208"/>
                  </a:lnTo>
                  <a:lnTo>
                    <a:pt x="6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8" name="Freeform 48"/>
            <p:cNvSpPr>
              <a:spLocks/>
            </p:cNvSpPr>
            <p:nvPr/>
          </p:nvSpPr>
          <p:spPr bwMode="auto">
            <a:xfrm>
              <a:off x="3504" y="2323"/>
              <a:ext cx="85" cy="139"/>
            </a:xfrm>
            <a:custGeom>
              <a:avLst/>
              <a:gdLst>
                <a:gd name="T0" fmla="*/ 0 w 171"/>
                <a:gd name="T1" fmla="*/ 280 h 280"/>
                <a:gd name="T2" fmla="*/ 124 w 171"/>
                <a:gd name="T3" fmla="*/ 0 h 280"/>
                <a:gd name="T4" fmla="*/ 171 w 171"/>
                <a:gd name="T5" fmla="*/ 38 h 280"/>
                <a:gd name="T6" fmla="*/ 0 w 171"/>
                <a:gd name="T7" fmla="*/ 280 h 280"/>
                <a:gd name="T8" fmla="*/ 0 w 17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80"/>
                  </a:moveTo>
                  <a:lnTo>
                    <a:pt x="124" y="0"/>
                  </a:lnTo>
                  <a:lnTo>
                    <a:pt x="171" y="38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89" name="Freeform 49"/>
            <p:cNvSpPr>
              <a:spLocks/>
            </p:cNvSpPr>
            <p:nvPr/>
          </p:nvSpPr>
          <p:spPr bwMode="auto">
            <a:xfrm>
              <a:off x="3281" y="2483"/>
              <a:ext cx="71" cy="177"/>
            </a:xfrm>
            <a:custGeom>
              <a:avLst/>
              <a:gdLst>
                <a:gd name="T0" fmla="*/ 143 w 143"/>
                <a:gd name="T1" fmla="*/ 0 h 353"/>
                <a:gd name="T2" fmla="*/ 0 w 143"/>
                <a:gd name="T3" fmla="*/ 239 h 353"/>
                <a:gd name="T4" fmla="*/ 33 w 143"/>
                <a:gd name="T5" fmla="*/ 353 h 353"/>
                <a:gd name="T6" fmla="*/ 143 w 143"/>
                <a:gd name="T7" fmla="*/ 0 h 353"/>
                <a:gd name="T8" fmla="*/ 143 w 14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3">
                  <a:moveTo>
                    <a:pt x="143" y="0"/>
                  </a:moveTo>
                  <a:lnTo>
                    <a:pt x="0" y="239"/>
                  </a:lnTo>
                  <a:lnTo>
                    <a:pt x="33" y="35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0" name="Freeform 50"/>
            <p:cNvSpPr>
              <a:spLocks/>
            </p:cNvSpPr>
            <p:nvPr/>
          </p:nvSpPr>
          <p:spPr bwMode="auto">
            <a:xfrm>
              <a:off x="3125" y="2623"/>
              <a:ext cx="161" cy="186"/>
            </a:xfrm>
            <a:custGeom>
              <a:avLst/>
              <a:gdLst>
                <a:gd name="T0" fmla="*/ 321 w 321"/>
                <a:gd name="T1" fmla="*/ 0 h 373"/>
                <a:gd name="T2" fmla="*/ 233 w 321"/>
                <a:gd name="T3" fmla="*/ 15 h 373"/>
                <a:gd name="T4" fmla="*/ 127 w 321"/>
                <a:gd name="T5" fmla="*/ 103 h 373"/>
                <a:gd name="T6" fmla="*/ 0 w 321"/>
                <a:gd name="T7" fmla="*/ 120 h 373"/>
                <a:gd name="T8" fmla="*/ 0 w 321"/>
                <a:gd name="T9" fmla="*/ 158 h 373"/>
                <a:gd name="T10" fmla="*/ 68 w 321"/>
                <a:gd name="T11" fmla="*/ 226 h 373"/>
                <a:gd name="T12" fmla="*/ 68 w 321"/>
                <a:gd name="T13" fmla="*/ 318 h 373"/>
                <a:gd name="T14" fmla="*/ 22 w 321"/>
                <a:gd name="T15" fmla="*/ 373 h 373"/>
                <a:gd name="T16" fmla="*/ 133 w 321"/>
                <a:gd name="T17" fmla="*/ 373 h 373"/>
                <a:gd name="T18" fmla="*/ 114 w 321"/>
                <a:gd name="T19" fmla="*/ 240 h 373"/>
                <a:gd name="T20" fmla="*/ 68 w 321"/>
                <a:gd name="T21" fmla="*/ 171 h 373"/>
                <a:gd name="T22" fmla="*/ 178 w 321"/>
                <a:gd name="T23" fmla="*/ 129 h 373"/>
                <a:gd name="T24" fmla="*/ 321 w 321"/>
                <a:gd name="T25" fmla="*/ 0 h 373"/>
                <a:gd name="T26" fmla="*/ 321 w 321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73">
                  <a:moveTo>
                    <a:pt x="321" y="0"/>
                  </a:moveTo>
                  <a:lnTo>
                    <a:pt x="233" y="15"/>
                  </a:lnTo>
                  <a:lnTo>
                    <a:pt x="127" y="103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68" y="226"/>
                  </a:lnTo>
                  <a:lnTo>
                    <a:pt x="68" y="318"/>
                  </a:lnTo>
                  <a:lnTo>
                    <a:pt x="22" y="373"/>
                  </a:lnTo>
                  <a:lnTo>
                    <a:pt x="133" y="373"/>
                  </a:lnTo>
                  <a:lnTo>
                    <a:pt x="114" y="240"/>
                  </a:lnTo>
                  <a:lnTo>
                    <a:pt x="68" y="171"/>
                  </a:lnTo>
                  <a:lnTo>
                    <a:pt x="178" y="129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1" name="Freeform 51"/>
            <p:cNvSpPr>
              <a:spLocks/>
            </p:cNvSpPr>
            <p:nvPr/>
          </p:nvSpPr>
          <p:spPr bwMode="auto">
            <a:xfrm>
              <a:off x="3017" y="2685"/>
              <a:ext cx="124" cy="64"/>
            </a:xfrm>
            <a:custGeom>
              <a:avLst/>
              <a:gdLst>
                <a:gd name="T0" fmla="*/ 222 w 249"/>
                <a:gd name="T1" fmla="*/ 24 h 129"/>
                <a:gd name="T2" fmla="*/ 133 w 249"/>
                <a:gd name="T3" fmla="*/ 0 h 129"/>
                <a:gd name="T4" fmla="*/ 42 w 249"/>
                <a:gd name="T5" fmla="*/ 30 h 129"/>
                <a:gd name="T6" fmla="*/ 0 w 249"/>
                <a:gd name="T7" fmla="*/ 110 h 129"/>
                <a:gd name="T8" fmla="*/ 34 w 249"/>
                <a:gd name="T9" fmla="*/ 129 h 129"/>
                <a:gd name="T10" fmla="*/ 82 w 249"/>
                <a:gd name="T11" fmla="*/ 102 h 129"/>
                <a:gd name="T12" fmla="*/ 186 w 249"/>
                <a:gd name="T13" fmla="*/ 129 h 129"/>
                <a:gd name="T14" fmla="*/ 207 w 249"/>
                <a:gd name="T15" fmla="*/ 93 h 129"/>
                <a:gd name="T16" fmla="*/ 83 w 249"/>
                <a:gd name="T17" fmla="*/ 85 h 129"/>
                <a:gd name="T18" fmla="*/ 47 w 249"/>
                <a:gd name="T19" fmla="*/ 57 h 129"/>
                <a:gd name="T20" fmla="*/ 133 w 249"/>
                <a:gd name="T21" fmla="*/ 22 h 129"/>
                <a:gd name="T22" fmla="*/ 249 w 249"/>
                <a:gd name="T23" fmla="*/ 51 h 129"/>
                <a:gd name="T24" fmla="*/ 222 w 249"/>
                <a:gd name="T25" fmla="*/ 24 h 129"/>
                <a:gd name="T26" fmla="*/ 222 w 249"/>
                <a:gd name="T2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129">
                  <a:moveTo>
                    <a:pt x="222" y="24"/>
                  </a:moveTo>
                  <a:lnTo>
                    <a:pt x="133" y="0"/>
                  </a:lnTo>
                  <a:lnTo>
                    <a:pt x="42" y="30"/>
                  </a:lnTo>
                  <a:lnTo>
                    <a:pt x="0" y="110"/>
                  </a:lnTo>
                  <a:lnTo>
                    <a:pt x="34" y="129"/>
                  </a:lnTo>
                  <a:lnTo>
                    <a:pt x="82" y="102"/>
                  </a:lnTo>
                  <a:lnTo>
                    <a:pt x="186" y="129"/>
                  </a:lnTo>
                  <a:lnTo>
                    <a:pt x="207" y="93"/>
                  </a:lnTo>
                  <a:lnTo>
                    <a:pt x="83" y="85"/>
                  </a:lnTo>
                  <a:lnTo>
                    <a:pt x="47" y="57"/>
                  </a:lnTo>
                  <a:lnTo>
                    <a:pt x="133" y="22"/>
                  </a:lnTo>
                  <a:lnTo>
                    <a:pt x="249" y="51"/>
                  </a:lnTo>
                  <a:lnTo>
                    <a:pt x="222" y="24"/>
                  </a:lnTo>
                  <a:lnTo>
                    <a:pt x="2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2" name="Freeform 52"/>
            <p:cNvSpPr>
              <a:spLocks/>
            </p:cNvSpPr>
            <p:nvPr/>
          </p:nvSpPr>
          <p:spPr bwMode="auto">
            <a:xfrm>
              <a:off x="2992" y="2676"/>
              <a:ext cx="61" cy="114"/>
            </a:xfrm>
            <a:custGeom>
              <a:avLst/>
              <a:gdLst>
                <a:gd name="T0" fmla="*/ 122 w 122"/>
                <a:gd name="T1" fmla="*/ 5 h 228"/>
                <a:gd name="T2" fmla="*/ 48 w 122"/>
                <a:gd name="T3" fmla="*/ 0 h 228"/>
                <a:gd name="T4" fmla="*/ 0 w 122"/>
                <a:gd name="T5" fmla="*/ 28 h 228"/>
                <a:gd name="T6" fmla="*/ 14 w 122"/>
                <a:gd name="T7" fmla="*/ 140 h 228"/>
                <a:gd name="T8" fmla="*/ 14 w 122"/>
                <a:gd name="T9" fmla="*/ 228 h 228"/>
                <a:gd name="T10" fmla="*/ 57 w 122"/>
                <a:gd name="T11" fmla="*/ 228 h 228"/>
                <a:gd name="T12" fmla="*/ 88 w 122"/>
                <a:gd name="T13" fmla="*/ 136 h 228"/>
                <a:gd name="T14" fmla="*/ 71 w 122"/>
                <a:gd name="T15" fmla="*/ 129 h 228"/>
                <a:gd name="T16" fmla="*/ 46 w 122"/>
                <a:gd name="T17" fmla="*/ 197 h 228"/>
                <a:gd name="T18" fmla="*/ 27 w 122"/>
                <a:gd name="T19" fmla="*/ 203 h 228"/>
                <a:gd name="T20" fmla="*/ 36 w 122"/>
                <a:gd name="T21" fmla="*/ 135 h 228"/>
                <a:gd name="T22" fmla="*/ 25 w 122"/>
                <a:gd name="T23" fmla="*/ 55 h 228"/>
                <a:gd name="T24" fmla="*/ 122 w 122"/>
                <a:gd name="T25" fmla="*/ 5 h 228"/>
                <a:gd name="T26" fmla="*/ 122 w 122"/>
                <a:gd name="T27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28">
                  <a:moveTo>
                    <a:pt x="122" y="5"/>
                  </a:moveTo>
                  <a:lnTo>
                    <a:pt x="48" y="0"/>
                  </a:lnTo>
                  <a:lnTo>
                    <a:pt x="0" y="28"/>
                  </a:lnTo>
                  <a:lnTo>
                    <a:pt x="14" y="140"/>
                  </a:lnTo>
                  <a:lnTo>
                    <a:pt x="14" y="228"/>
                  </a:lnTo>
                  <a:lnTo>
                    <a:pt x="57" y="228"/>
                  </a:lnTo>
                  <a:lnTo>
                    <a:pt x="88" y="136"/>
                  </a:lnTo>
                  <a:lnTo>
                    <a:pt x="71" y="129"/>
                  </a:lnTo>
                  <a:lnTo>
                    <a:pt x="46" y="197"/>
                  </a:lnTo>
                  <a:lnTo>
                    <a:pt x="27" y="203"/>
                  </a:lnTo>
                  <a:lnTo>
                    <a:pt x="36" y="135"/>
                  </a:lnTo>
                  <a:lnTo>
                    <a:pt x="25" y="55"/>
                  </a:lnTo>
                  <a:lnTo>
                    <a:pt x="122" y="5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3" name="Freeform 53"/>
            <p:cNvSpPr>
              <a:spLocks/>
            </p:cNvSpPr>
            <p:nvPr/>
          </p:nvSpPr>
          <p:spPr bwMode="auto">
            <a:xfrm>
              <a:off x="3005" y="2733"/>
              <a:ext cx="62" cy="121"/>
            </a:xfrm>
            <a:custGeom>
              <a:avLst/>
              <a:gdLst>
                <a:gd name="T0" fmla="*/ 19 w 126"/>
                <a:gd name="T1" fmla="*/ 104 h 241"/>
                <a:gd name="T2" fmla="*/ 2 w 126"/>
                <a:gd name="T3" fmla="*/ 161 h 241"/>
                <a:gd name="T4" fmla="*/ 0 w 126"/>
                <a:gd name="T5" fmla="*/ 241 h 241"/>
                <a:gd name="T6" fmla="*/ 61 w 126"/>
                <a:gd name="T7" fmla="*/ 180 h 241"/>
                <a:gd name="T8" fmla="*/ 126 w 126"/>
                <a:gd name="T9" fmla="*/ 0 h 241"/>
                <a:gd name="T10" fmla="*/ 108 w 126"/>
                <a:gd name="T11" fmla="*/ 3 h 241"/>
                <a:gd name="T12" fmla="*/ 42 w 126"/>
                <a:gd name="T13" fmla="*/ 171 h 241"/>
                <a:gd name="T14" fmla="*/ 21 w 126"/>
                <a:gd name="T15" fmla="*/ 195 h 241"/>
                <a:gd name="T16" fmla="*/ 27 w 126"/>
                <a:gd name="T17" fmla="*/ 138 h 241"/>
                <a:gd name="T18" fmla="*/ 70 w 126"/>
                <a:gd name="T19" fmla="*/ 13 h 241"/>
                <a:gd name="T20" fmla="*/ 51 w 126"/>
                <a:gd name="T21" fmla="*/ 17 h 241"/>
                <a:gd name="T22" fmla="*/ 19 w 126"/>
                <a:gd name="T23" fmla="*/ 104 h 241"/>
                <a:gd name="T24" fmla="*/ 19 w 126"/>
                <a:gd name="T25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41">
                  <a:moveTo>
                    <a:pt x="19" y="104"/>
                  </a:moveTo>
                  <a:lnTo>
                    <a:pt x="2" y="161"/>
                  </a:lnTo>
                  <a:lnTo>
                    <a:pt x="0" y="241"/>
                  </a:lnTo>
                  <a:lnTo>
                    <a:pt x="61" y="180"/>
                  </a:lnTo>
                  <a:lnTo>
                    <a:pt x="126" y="0"/>
                  </a:lnTo>
                  <a:lnTo>
                    <a:pt x="108" y="3"/>
                  </a:lnTo>
                  <a:lnTo>
                    <a:pt x="42" y="171"/>
                  </a:lnTo>
                  <a:lnTo>
                    <a:pt x="21" y="195"/>
                  </a:lnTo>
                  <a:lnTo>
                    <a:pt x="27" y="138"/>
                  </a:lnTo>
                  <a:lnTo>
                    <a:pt x="70" y="13"/>
                  </a:lnTo>
                  <a:lnTo>
                    <a:pt x="51" y="17"/>
                  </a:lnTo>
                  <a:lnTo>
                    <a:pt x="19" y="104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4" name="Freeform 54"/>
            <p:cNvSpPr>
              <a:spLocks/>
            </p:cNvSpPr>
            <p:nvPr/>
          </p:nvSpPr>
          <p:spPr bwMode="auto">
            <a:xfrm>
              <a:off x="3043" y="2609"/>
              <a:ext cx="52" cy="96"/>
            </a:xfrm>
            <a:custGeom>
              <a:avLst/>
              <a:gdLst>
                <a:gd name="T0" fmla="*/ 0 w 105"/>
                <a:gd name="T1" fmla="*/ 186 h 192"/>
                <a:gd name="T2" fmla="*/ 80 w 105"/>
                <a:gd name="T3" fmla="*/ 0 h 192"/>
                <a:gd name="T4" fmla="*/ 101 w 105"/>
                <a:gd name="T5" fmla="*/ 0 h 192"/>
                <a:gd name="T6" fmla="*/ 105 w 105"/>
                <a:gd name="T7" fmla="*/ 19 h 192"/>
                <a:gd name="T8" fmla="*/ 70 w 105"/>
                <a:gd name="T9" fmla="*/ 167 h 192"/>
                <a:gd name="T10" fmla="*/ 51 w 105"/>
                <a:gd name="T11" fmla="*/ 174 h 192"/>
                <a:gd name="T12" fmla="*/ 88 w 105"/>
                <a:gd name="T13" fmla="*/ 34 h 192"/>
                <a:gd name="T14" fmla="*/ 86 w 105"/>
                <a:gd name="T15" fmla="*/ 20 h 192"/>
                <a:gd name="T16" fmla="*/ 17 w 105"/>
                <a:gd name="T17" fmla="*/ 192 h 192"/>
                <a:gd name="T18" fmla="*/ 0 w 105"/>
                <a:gd name="T19" fmla="*/ 186 h 192"/>
                <a:gd name="T20" fmla="*/ 0 w 105"/>
                <a:gd name="T21" fmla="*/ 1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92">
                  <a:moveTo>
                    <a:pt x="0" y="186"/>
                  </a:moveTo>
                  <a:lnTo>
                    <a:pt x="80" y="0"/>
                  </a:lnTo>
                  <a:lnTo>
                    <a:pt x="101" y="0"/>
                  </a:lnTo>
                  <a:lnTo>
                    <a:pt x="105" y="19"/>
                  </a:lnTo>
                  <a:lnTo>
                    <a:pt x="70" y="167"/>
                  </a:lnTo>
                  <a:lnTo>
                    <a:pt x="51" y="174"/>
                  </a:lnTo>
                  <a:lnTo>
                    <a:pt x="88" y="34"/>
                  </a:lnTo>
                  <a:lnTo>
                    <a:pt x="86" y="20"/>
                  </a:lnTo>
                  <a:lnTo>
                    <a:pt x="17" y="192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5" name="Freeform 55"/>
            <p:cNvSpPr>
              <a:spLocks/>
            </p:cNvSpPr>
            <p:nvPr/>
          </p:nvSpPr>
          <p:spPr bwMode="auto">
            <a:xfrm>
              <a:off x="2976" y="2711"/>
              <a:ext cx="40" cy="103"/>
            </a:xfrm>
            <a:custGeom>
              <a:avLst/>
              <a:gdLst>
                <a:gd name="T0" fmla="*/ 46 w 80"/>
                <a:gd name="T1" fmla="*/ 0 h 205"/>
                <a:gd name="T2" fmla="*/ 32 w 80"/>
                <a:gd name="T3" fmla="*/ 32 h 205"/>
                <a:gd name="T4" fmla="*/ 0 w 80"/>
                <a:gd name="T5" fmla="*/ 66 h 205"/>
                <a:gd name="T6" fmla="*/ 8 w 80"/>
                <a:gd name="T7" fmla="*/ 108 h 205"/>
                <a:gd name="T8" fmla="*/ 34 w 80"/>
                <a:gd name="T9" fmla="*/ 142 h 205"/>
                <a:gd name="T10" fmla="*/ 40 w 80"/>
                <a:gd name="T11" fmla="*/ 188 h 205"/>
                <a:gd name="T12" fmla="*/ 68 w 80"/>
                <a:gd name="T13" fmla="*/ 205 h 205"/>
                <a:gd name="T14" fmla="*/ 80 w 80"/>
                <a:gd name="T15" fmla="*/ 156 h 205"/>
                <a:gd name="T16" fmla="*/ 25 w 80"/>
                <a:gd name="T17" fmla="*/ 104 h 205"/>
                <a:gd name="T18" fmla="*/ 27 w 80"/>
                <a:gd name="T19" fmla="*/ 63 h 205"/>
                <a:gd name="T20" fmla="*/ 51 w 80"/>
                <a:gd name="T21" fmla="*/ 44 h 205"/>
                <a:gd name="T22" fmla="*/ 46 w 80"/>
                <a:gd name="T23" fmla="*/ 0 h 205"/>
                <a:gd name="T24" fmla="*/ 46 w 8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05">
                  <a:moveTo>
                    <a:pt x="46" y="0"/>
                  </a:moveTo>
                  <a:lnTo>
                    <a:pt x="32" y="32"/>
                  </a:lnTo>
                  <a:lnTo>
                    <a:pt x="0" y="66"/>
                  </a:lnTo>
                  <a:lnTo>
                    <a:pt x="8" y="108"/>
                  </a:lnTo>
                  <a:lnTo>
                    <a:pt x="34" y="142"/>
                  </a:lnTo>
                  <a:lnTo>
                    <a:pt x="40" y="188"/>
                  </a:lnTo>
                  <a:lnTo>
                    <a:pt x="68" y="205"/>
                  </a:lnTo>
                  <a:lnTo>
                    <a:pt x="80" y="156"/>
                  </a:lnTo>
                  <a:lnTo>
                    <a:pt x="25" y="104"/>
                  </a:lnTo>
                  <a:lnTo>
                    <a:pt x="27" y="63"/>
                  </a:lnTo>
                  <a:lnTo>
                    <a:pt x="51" y="4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6" name="Freeform 56"/>
            <p:cNvSpPr>
              <a:spLocks/>
            </p:cNvSpPr>
            <p:nvPr/>
          </p:nvSpPr>
          <p:spPr bwMode="auto">
            <a:xfrm>
              <a:off x="3037" y="2802"/>
              <a:ext cx="103" cy="16"/>
            </a:xfrm>
            <a:custGeom>
              <a:avLst/>
              <a:gdLst>
                <a:gd name="T0" fmla="*/ 9 w 207"/>
                <a:gd name="T1" fmla="*/ 32 h 32"/>
                <a:gd name="T2" fmla="*/ 127 w 207"/>
                <a:gd name="T3" fmla="*/ 30 h 32"/>
                <a:gd name="T4" fmla="*/ 207 w 207"/>
                <a:gd name="T5" fmla="*/ 11 h 32"/>
                <a:gd name="T6" fmla="*/ 87 w 207"/>
                <a:gd name="T7" fmla="*/ 11 h 32"/>
                <a:gd name="T8" fmla="*/ 0 w 207"/>
                <a:gd name="T9" fmla="*/ 0 h 32"/>
                <a:gd name="T10" fmla="*/ 9 w 207"/>
                <a:gd name="T11" fmla="*/ 32 h 32"/>
                <a:gd name="T12" fmla="*/ 9 w 207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2">
                  <a:moveTo>
                    <a:pt x="9" y="32"/>
                  </a:moveTo>
                  <a:lnTo>
                    <a:pt x="127" y="30"/>
                  </a:lnTo>
                  <a:lnTo>
                    <a:pt x="207" y="11"/>
                  </a:lnTo>
                  <a:lnTo>
                    <a:pt x="87" y="11"/>
                  </a:lnTo>
                  <a:lnTo>
                    <a:pt x="0" y="0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7" name="Freeform 57"/>
            <p:cNvSpPr>
              <a:spLocks/>
            </p:cNvSpPr>
            <p:nvPr/>
          </p:nvSpPr>
          <p:spPr bwMode="auto">
            <a:xfrm>
              <a:off x="3063" y="2735"/>
              <a:ext cx="55" cy="49"/>
            </a:xfrm>
            <a:custGeom>
              <a:avLst/>
              <a:gdLst>
                <a:gd name="T0" fmla="*/ 44 w 110"/>
                <a:gd name="T1" fmla="*/ 12 h 97"/>
                <a:gd name="T2" fmla="*/ 70 w 110"/>
                <a:gd name="T3" fmla="*/ 57 h 97"/>
                <a:gd name="T4" fmla="*/ 110 w 110"/>
                <a:gd name="T5" fmla="*/ 97 h 97"/>
                <a:gd name="T6" fmla="*/ 40 w 110"/>
                <a:gd name="T7" fmla="*/ 52 h 97"/>
                <a:gd name="T8" fmla="*/ 0 w 110"/>
                <a:gd name="T9" fmla="*/ 0 h 97"/>
                <a:gd name="T10" fmla="*/ 44 w 110"/>
                <a:gd name="T11" fmla="*/ 12 h 97"/>
                <a:gd name="T12" fmla="*/ 44 w 110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44" y="12"/>
                  </a:moveTo>
                  <a:lnTo>
                    <a:pt x="70" y="57"/>
                  </a:lnTo>
                  <a:lnTo>
                    <a:pt x="110" y="97"/>
                  </a:lnTo>
                  <a:lnTo>
                    <a:pt x="40" y="52"/>
                  </a:lnTo>
                  <a:lnTo>
                    <a:pt x="0" y="0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8" name="Freeform 58"/>
            <p:cNvSpPr>
              <a:spLocks/>
            </p:cNvSpPr>
            <p:nvPr/>
          </p:nvSpPr>
          <p:spPr bwMode="auto">
            <a:xfrm>
              <a:off x="3033" y="2757"/>
              <a:ext cx="49" cy="69"/>
            </a:xfrm>
            <a:custGeom>
              <a:avLst/>
              <a:gdLst>
                <a:gd name="T0" fmla="*/ 51 w 99"/>
                <a:gd name="T1" fmla="*/ 0 h 137"/>
                <a:gd name="T2" fmla="*/ 82 w 99"/>
                <a:gd name="T3" fmla="*/ 27 h 137"/>
                <a:gd name="T4" fmla="*/ 99 w 99"/>
                <a:gd name="T5" fmla="*/ 82 h 137"/>
                <a:gd name="T6" fmla="*/ 50 w 99"/>
                <a:gd name="T7" fmla="*/ 137 h 137"/>
                <a:gd name="T8" fmla="*/ 0 w 99"/>
                <a:gd name="T9" fmla="*/ 126 h 137"/>
                <a:gd name="T10" fmla="*/ 51 w 99"/>
                <a:gd name="T11" fmla="*/ 0 h 137"/>
                <a:gd name="T12" fmla="*/ 51 w 9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37">
                  <a:moveTo>
                    <a:pt x="51" y="0"/>
                  </a:moveTo>
                  <a:lnTo>
                    <a:pt x="82" y="27"/>
                  </a:lnTo>
                  <a:lnTo>
                    <a:pt x="99" y="82"/>
                  </a:lnTo>
                  <a:lnTo>
                    <a:pt x="50" y="137"/>
                  </a:lnTo>
                  <a:lnTo>
                    <a:pt x="0" y="12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99" name="Freeform 59"/>
            <p:cNvSpPr>
              <a:spLocks/>
            </p:cNvSpPr>
            <p:nvPr/>
          </p:nvSpPr>
          <p:spPr bwMode="auto">
            <a:xfrm>
              <a:off x="2732" y="1436"/>
              <a:ext cx="163" cy="95"/>
            </a:xfrm>
            <a:custGeom>
              <a:avLst/>
              <a:gdLst>
                <a:gd name="T0" fmla="*/ 0 w 327"/>
                <a:gd name="T1" fmla="*/ 25 h 188"/>
                <a:gd name="T2" fmla="*/ 54 w 327"/>
                <a:gd name="T3" fmla="*/ 0 h 188"/>
                <a:gd name="T4" fmla="*/ 113 w 327"/>
                <a:gd name="T5" fmla="*/ 0 h 188"/>
                <a:gd name="T6" fmla="*/ 170 w 327"/>
                <a:gd name="T7" fmla="*/ 44 h 188"/>
                <a:gd name="T8" fmla="*/ 217 w 327"/>
                <a:gd name="T9" fmla="*/ 160 h 188"/>
                <a:gd name="T10" fmla="*/ 249 w 327"/>
                <a:gd name="T11" fmla="*/ 160 h 188"/>
                <a:gd name="T12" fmla="*/ 278 w 327"/>
                <a:gd name="T13" fmla="*/ 99 h 188"/>
                <a:gd name="T14" fmla="*/ 327 w 327"/>
                <a:gd name="T15" fmla="*/ 78 h 188"/>
                <a:gd name="T16" fmla="*/ 320 w 327"/>
                <a:gd name="T17" fmla="*/ 105 h 188"/>
                <a:gd name="T18" fmla="*/ 287 w 327"/>
                <a:gd name="T19" fmla="*/ 122 h 188"/>
                <a:gd name="T20" fmla="*/ 257 w 327"/>
                <a:gd name="T21" fmla="*/ 169 h 188"/>
                <a:gd name="T22" fmla="*/ 189 w 327"/>
                <a:gd name="T23" fmla="*/ 188 h 188"/>
                <a:gd name="T24" fmla="*/ 147 w 327"/>
                <a:gd name="T25" fmla="*/ 55 h 188"/>
                <a:gd name="T26" fmla="*/ 93 w 327"/>
                <a:gd name="T27" fmla="*/ 80 h 188"/>
                <a:gd name="T28" fmla="*/ 73 w 327"/>
                <a:gd name="T29" fmla="*/ 68 h 188"/>
                <a:gd name="T30" fmla="*/ 116 w 327"/>
                <a:gd name="T31" fmla="*/ 27 h 188"/>
                <a:gd name="T32" fmla="*/ 25 w 327"/>
                <a:gd name="T33" fmla="*/ 36 h 188"/>
                <a:gd name="T34" fmla="*/ 0 w 327"/>
                <a:gd name="T35" fmla="*/ 25 h 188"/>
                <a:gd name="T36" fmla="*/ 0 w 327"/>
                <a:gd name="T37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88">
                  <a:moveTo>
                    <a:pt x="0" y="25"/>
                  </a:moveTo>
                  <a:lnTo>
                    <a:pt x="54" y="0"/>
                  </a:lnTo>
                  <a:lnTo>
                    <a:pt x="113" y="0"/>
                  </a:lnTo>
                  <a:lnTo>
                    <a:pt x="170" y="44"/>
                  </a:lnTo>
                  <a:lnTo>
                    <a:pt x="217" y="160"/>
                  </a:lnTo>
                  <a:lnTo>
                    <a:pt x="249" y="160"/>
                  </a:lnTo>
                  <a:lnTo>
                    <a:pt x="278" y="99"/>
                  </a:lnTo>
                  <a:lnTo>
                    <a:pt x="327" y="78"/>
                  </a:lnTo>
                  <a:lnTo>
                    <a:pt x="320" y="105"/>
                  </a:lnTo>
                  <a:lnTo>
                    <a:pt x="287" y="122"/>
                  </a:lnTo>
                  <a:lnTo>
                    <a:pt x="257" y="169"/>
                  </a:lnTo>
                  <a:lnTo>
                    <a:pt x="189" y="188"/>
                  </a:lnTo>
                  <a:lnTo>
                    <a:pt x="147" y="55"/>
                  </a:lnTo>
                  <a:lnTo>
                    <a:pt x="93" y="80"/>
                  </a:lnTo>
                  <a:lnTo>
                    <a:pt x="73" y="68"/>
                  </a:lnTo>
                  <a:lnTo>
                    <a:pt x="116" y="27"/>
                  </a:lnTo>
                  <a:lnTo>
                    <a:pt x="25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0" name="Freeform 60"/>
            <p:cNvSpPr>
              <a:spLocks/>
            </p:cNvSpPr>
            <p:nvPr/>
          </p:nvSpPr>
          <p:spPr bwMode="auto">
            <a:xfrm>
              <a:off x="2824" y="1371"/>
              <a:ext cx="42" cy="54"/>
            </a:xfrm>
            <a:custGeom>
              <a:avLst/>
              <a:gdLst>
                <a:gd name="T0" fmla="*/ 4 w 83"/>
                <a:gd name="T1" fmla="*/ 108 h 108"/>
                <a:gd name="T2" fmla="*/ 0 w 83"/>
                <a:gd name="T3" fmla="*/ 66 h 108"/>
                <a:gd name="T4" fmla="*/ 64 w 83"/>
                <a:gd name="T5" fmla="*/ 0 h 108"/>
                <a:gd name="T6" fmla="*/ 83 w 83"/>
                <a:gd name="T7" fmla="*/ 0 h 108"/>
                <a:gd name="T8" fmla="*/ 51 w 83"/>
                <a:gd name="T9" fmla="*/ 62 h 108"/>
                <a:gd name="T10" fmla="*/ 4 w 83"/>
                <a:gd name="T11" fmla="*/ 108 h 108"/>
                <a:gd name="T12" fmla="*/ 4 w 83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8">
                  <a:moveTo>
                    <a:pt x="4" y="108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1" y="62"/>
                  </a:lnTo>
                  <a:lnTo>
                    <a:pt x="4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1" name="Freeform 61"/>
            <p:cNvSpPr>
              <a:spLocks/>
            </p:cNvSpPr>
            <p:nvPr/>
          </p:nvSpPr>
          <p:spPr bwMode="auto">
            <a:xfrm>
              <a:off x="2842" y="1386"/>
              <a:ext cx="55" cy="48"/>
            </a:xfrm>
            <a:custGeom>
              <a:avLst/>
              <a:gdLst>
                <a:gd name="T0" fmla="*/ 0 w 110"/>
                <a:gd name="T1" fmla="*/ 61 h 95"/>
                <a:gd name="T2" fmla="*/ 40 w 110"/>
                <a:gd name="T3" fmla="*/ 42 h 95"/>
                <a:gd name="T4" fmla="*/ 91 w 110"/>
                <a:gd name="T5" fmla="*/ 0 h 95"/>
                <a:gd name="T6" fmla="*/ 110 w 110"/>
                <a:gd name="T7" fmla="*/ 6 h 95"/>
                <a:gd name="T8" fmla="*/ 85 w 110"/>
                <a:gd name="T9" fmla="*/ 53 h 95"/>
                <a:gd name="T10" fmla="*/ 46 w 110"/>
                <a:gd name="T11" fmla="*/ 57 h 95"/>
                <a:gd name="T12" fmla="*/ 11 w 110"/>
                <a:gd name="T13" fmla="*/ 95 h 95"/>
                <a:gd name="T14" fmla="*/ 0 w 110"/>
                <a:gd name="T15" fmla="*/ 61 h 95"/>
                <a:gd name="T16" fmla="*/ 0 w 110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0" y="61"/>
                  </a:moveTo>
                  <a:lnTo>
                    <a:pt x="40" y="42"/>
                  </a:lnTo>
                  <a:lnTo>
                    <a:pt x="91" y="0"/>
                  </a:lnTo>
                  <a:lnTo>
                    <a:pt x="110" y="6"/>
                  </a:lnTo>
                  <a:lnTo>
                    <a:pt x="85" y="53"/>
                  </a:lnTo>
                  <a:lnTo>
                    <a:pt x="46" y="57"/>
                  </a:lnTo>
                  <a:lnTo>
                    <a:pt x="11" y="9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2" name="Freeform 62"/>
            <p:cNvSpPr>
              <a:spLocks/>
            </p:cNvSpPr>
            <p:nvPr/>
          </p:nvSpPr>
          <p:spPr bwMode="auto">
            <a:xfrm>
              <a:off x="2839" y="1493"/>
              <a:ext cx="95" cy="58"/>
            </a:xfrm>
            <a:custGeom>
              <a:avLst/>
              <a:gdLst>
                <a:gd name="T0" fmla="*/ 0 w 190"/>
                <a:gd name="T1" fmla="*/ 109 h 116"/>
                <a:gd name="T2" fmla="*/ 63 w 190"/>
                <a:gd name="T3" fmla="*/ 74 h 116"/>
                <a:gd name="T4" fmla="*/ 116 w 190"/>
                <a:gd name="T5" fmla="*/ 27 h 116"/>
                <a:gd name="T6" fmla="*/ 190 w 190"/>
                <a:gd name="T7" fmla="*/ 0 h 116"/>
                <a:gd name="T8" fmla="*/ 124 w 190"/>
                <a:gd name="T9" fmla="*/ 48 h 116"/>
                <a:gd name="T10" fmla="*/ 80 w 190"/>
                <a:gd name="T11" fmla="*/ 90 h 116"/>
                <a:gd name="T12" fmla="*/ 27 w 190"/>
                <a:gd name="T13" fmla="*/ 116 h 116"/>
                <a:gd name="T14" fmla="*/ 0 w 190"/>
                <a:gd name="T15" fmla="*/ 109 h 116"/>
                <a:gd name="T16" fmla="*/ 0 w 190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6">
                  <a:moveTo>
                    <a:pt x="0" y="109"/>
                  </a:moveTo>
                  <a:lnTo>
                    <a:pt x="63" y="74"/>
                  </a:lnTo>
                  <a:lnTo>
                    <a:pt x="116" y="27"/>
                  </a:lnTo>
                  <a:lnTo>
                    <a:pt x="190" y="0"/>
                  </a:lnTo>
                  <a:lnTo>
                    <a:pt x="124" y="48"/>
                  </a:lnTo>
                  <a:lnTo>
                    <a:pt x="80" y="90"/>
                  </a:lnTo>
                  <a:lnTo>
                    <a:pt x="27" y="11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3" name="Freeform 63"/>
            <p:cNvSpPr>
              <a:spLocks/>
            </p:cNvSpPr>
            <p:nvPr/>
          </p:nvSpPr>
          <p:spPr bwMode="auto">
            <a:xfrm>
              <a:off x="2862" y="1521"/>
              <a:ext cx="48" cy="40"/>
            </a:xfrm>
            <a:custGeom>
              <a:avLst/>
              <a:gdLst>
                <a:gd name="T0" fmla="*/ 0 w 97"/>
                <a:gd name="T1" fmla="*/ 80 h 80"/>
                <a:gd name="T2" fmla="*/ 45 w 97"/>
                <a:gd name="T3" fmla="*/ 80 h 80"/>
                <a:gd name="T4" fmla="*/ 97 w 97"/>
                <a:gd name="T5" fmla="*/ 52 h 80"/>
                <a:gd name="T6" fmla="*/ 97 w 97"/>
                <a:gd name="T7" fmla="*/ 0 h 80"/>
                <a:gd name="T8" fmla="*/ 53 w 97"/>
                <a:gd name="T9" fmla="*/ 52 h 80"/>
                <a:gd name="T10" fmla="*/ 0 w 97"/>
                <a:gd name="T11" fmla="*/ 80 h 80"/>
                <a:gd name="T12" fmla="*/ 0 w 9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0">
                  <a:moveTo>
                    <a:pt x="0" y="80"/>
                  </a:moveTo>
                  <a:lnTo>
                    <a:pt x="45" y="80"/>
                  </a:lnTo>
                  <a:lnTo>
                    <a:pt x="97" y="52"/>
                  </a:lnTo>
                  <a:lnTo>
                    <a:pt x="97" y="0"/>
                  </a:lnTo>
                  <a:lnTo>
                    <a:pt x="53" y="5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4" name="Freeform 64"/>
            <p:cNvSpPr>
              <a:spLocks/>
            </p:cNvSpPr>
            <p:nvPr/>
          </p:nvSpPr>
          <p:spPr bwMode="auto">
            <a:xfrm>
              <a:off x="2638" y="1117"/>
              <a:ext cx="308" cy="325"/>
            </a:xfrm>
            <a:custGeom>
              <a:avLst/>
              <a:gdLst>
                <a:gd name="T0" fmla="*/ 139 w 616"/>
                <a:gd name="T1" fmla="*/ 567 h 650"/>
                <a:gd name="T2" fmla="*/ 186 w 616"/>
                <a:gd name="T3" fmla="*/ 563 h 650"/>
                <a:gd name="T4" fmla="*/ 230 w 616"/>
                <a:gd name="T5" fmla="*/ 474 h 650"/>
                <a:gd name="T6" fmla="*/ 297 w 616"/>
                <a:gd name="T7" fmla="*/ 449 h 650"/>
                <a:gd name="T8" fmla="*/ 339 w 616"/>
                <a:gd name="T9" fmla="*/ 280 h 650"/>
                <a:gd name="T10" fmla="*/ 375 w 616"/>
                <a:gd name="T11" fmla="*/ 224 h 650"/>
                <a:gd name="T12" fmla="*/ 367 w 616"/>
                <a:gd name="T13" fmla="*/ 299 h 650"/>
                <a:gd name="T14" fmla="*/ 350 w 616"/>
                <a:gd name="T15" fmla="*/ 394 h 650"/>
                <a:gd name="T16" fmla="*/ 413 w 616"/>
                <a:gd name="T17" fmla="*/ 306 h 650"/>
                <a:gd name="T18" fmla="*/ 418 w 616"/>
                <a:gd name="T19" fmla="*/ 253 h 650"/>
                <a:gd name="T20" fmla="*/ 462 w 616"/>
                <a:gd name="T21" fmla="*/ 352 h 650"/>
                <a:gd name="T22" fmla="*/ 546 w 616"/>
                <a:gd name="T23" fmla="*/ 361 h 650"/>
                <a:gd name="T24" fmla="*/ 567 w 616"/>
                <a:gd name="T25" fmla="*/ 394 h 650"/>
                <a:gd name="T26" fmla="*/ 584 w 616"/>
                <a:gd name="T27" fmla="*/ 329 h 650"/>
                <a:gd name="T28" fmla="*/ 591 w 616"/>
                <a:gd name="T29" fmla="*/ 259 h 650"/>
                <a:gd name="T30" fmla="*/ 616 w 616"/>
                <a:gd name="T31" fmla="*/ 196 h 650"/>
                <a:gd name="T32" fmla="*/ 493 w 616"/>
                <a:gd name="T33" fmla="*/ 46 h 650"/>
                <a:gd name="T34" fmla="*/ 510 w 616"/>
                <a:gd name="T35" fmla="*/ 169 h 650"/>
                <a:gd name="T36" fmla="*/ 474 w 616"/>
                <a:gd name="T37" fmla="*/ 198 h 650"/>
                <a:gd name="T38" fmla="*/ 474 w 616"/>
                <a:gd name="T39" fmla="*/ 281 h 650"/>
                <a:gd name="T40" fmla="*/ 437 w 616"/>
                <a:gd name="T41" fmla="*/ 171 h 650"/>
                <a:gd name="T42" fmla="*/ 439 w 616"/>
                <a:gd name="T43" fmla="*/ 27 h 650"/>
                <a:gd name="T44" fmla="*/ 312 w 616"/>
                <a:gd name="T45" fmla="*/ 0 h 650"/>
                <a:gd name="T46" fmla="*/ 164 w 616"/>
                <a:gd name="T47" fmla="*/ 44 h 650"/>
                <a:gd name="T48" fmla="*/ 335 w 616"/>
                <a:gd name="T49" fmla="*/ 70 h 650"/>
                <a:gd name="T50" fmla="*/ 264 w 616"/>
                <a:gd name="T51" fmla="*/ 133 h 650"/>
                <a:gd name="T52" fmla="*/ 301 w 616"/>
                <a:gd name="T53" fmla="*/ 232 h 650"/>
                <a:gd name="T54" fmla="*/ 251 w 616"/>
                <a:gd name="T55" fmla="*/ 329 h 650"/>
                <a:gd name="T56" fmla="*/ 293 w 616"/>
                <a:gd name="T57" fmla="*/ 367 h 650"/>
                <a:gd name="T58" fmla="*/ 274 w 616"/>
                <a:gd name="T59" fmla="*/ 434 h 650"/>
                <a:gd name="T60" fmla="*/ 202 w 616"/>
                <a:gd name="T61" fmla="*/ 384 h 650"/>
                <a:gd name="T62" fmla="*/ 177 w 616"/>
                <a:gd name="T63" fmla="*/ 247 h 650"/>
                <a:gd name="T64" fmla="*/ 221 w 616"/>
                <a:gd name="T65" fmla="*/ 116 h 650"/>
                <a:gd name="T66" fmla="*/ 135 w 616"/>
                <a:gd name="T67" fmla="*/ 57 h 650"/>
                <a:gd name="T68" fmla="*/ 46 w 616"/>
                <a:gd name="T69" fmla="*/ 152 h 650"/>
                <a:gd name="T70" fmla="*/ 0 w 616"/>
                <a:gd name="T71" fmla="*/ 451 h 650"/>
                <a:gd name="T72" fmla="*/ 97 w 616"/>
                <a:gd name="T73" fmla="*/ 633 h 650"/>
                <a:gd name="T74" fmla="*/ 185 w 616"/>
                <a:gd name="T75" fmla="*/ 650 h 650"/>
                <a:gd name="T76" fmla="*/ 139 w 616"/>
                <a:gd name="T77" fmla="*/ 567 h 650"/>
                <a:gd name="T78" fmla="*/ 139 w 616"/>
                <a:gd name="T79" fmla="*/ 56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50">
                  <a:moveTo>
                    <a:pt x="139" y="567"/>
                  </a:moveTo>
                  <a:lnTo>
                    <a:pt x="186" y="563"/>
                  </a:lnTo>
                  <a:lnTo>
                    <a:pt x="230" y="474"/>
                  </a:lnTo>
                  <a:lnTo>
                    <a:pt x="297" y="449"/>
                  </a:lnTo>
                  <a:lnTo>
                    <a:pt x="339" y="280"/>
                  </a:lnTo>
                  <a:lnTo>
                    <a:pt x="375" y="224"/>
                  </a:lnTo>
                  <a:lnTo>
                    <a:pt x="367" y="299"/>
                  </a:lnTo>
                  <a:lnTo>
                    <a:pt x="350" y="394"/>
                  </a:lnTo>
                  <a:lnTo>
                    <a:pt x="413" y="306"/>
                  </a:lnTo>
                  <a:lnTo>
                    <a:pt x="418" y="253"/>
                  </a:lnTo>
                  <a:lnTo>
                    <a:pt x="462" y="352"/>
                  </a:lnTo>
                  <a:lnTo>
                    <a:pt x="546" y="361"/>
                  </a:lnTo>
                  <a:lnTo>
                    <a:pt x="567" y="394"/>
                  </a:lnTo>
                  <a:lnTo>
                    <a:pt x="584" y="329"/>
                  </a:lnTo>
                  <a:lnTo>
                    <a:pt x="591" y="259"/>
                  </a:lnTo>
                  <a:lnTo>
                    <a:pt x="616" y="196"/>
                  </a:lnTo>
                  <a:lnTo>
                    <a:pt x="493" y="46"/>
                  </a:lnTo>
                  <a:lnTo>
                    <a:pt x="510" y="169"/>
                  </a:lnTo>
                  <a:lnTo>
                    <a:pt x="474" y="198"/>
                  </a:lnTo>
                  <a:lnTo>
                    <a:pt x="474" y="281"/>
                  </a:lnTo>
                  <a:lnTo>
                    <a:pt x="437" y="171"/>
                  </a:lnTo>
                  <a:lnTo>
                    <a:pt x="439" y="27"/>
                  </a:lnTo>
                  <a:lnTo>
                    <a:pt x="312" y="0"/>
                  </a:lnTo>
                  <a:lnTo>
                    <a:pt x="164" y="44"/>
                  </a:lnTo>
                  <a:lnTo>
                    <a:pt x="335" y="70"/>
                  </a:lnTo>
                  <a:lnTo>
                    <a:pt x="264" y="133"/>
                  </a:lnTo>
                  <a:lnTo>
                    <a:pt x="301" y="232"/>
                  </a:lnTo>
                  <a:lnTo>
                    <a:pt x="251" y="329"/>
                  </a:lnTo>
                  <a:lnTo>
                    <a:pt x="293" y="367"/>
                  </a:lnTo>
                  <a:lnTo>
                    <a:pt x="274" y="434"/>
                  </a:lnTo>
                  <a:lnTo>
                    <a:pt x="202" y="384"/>
                  </a:lnTo>
                  <a:lnTo>
                    <a:pt x="177" y="247"/>
                  </a:lnTo>
                  <a:lnTo>
                    <a:pt x="221" y="116"/>
                  </a:lnTo>
                  <a:lnTo>
                    <a:pt x="135" y="57"/>
                  </a:lnTo>
                  <a:lnTo>
                    <a:pt x="46" y="152"/>
                  </a:lnTo>
                  <a:lnTo>
                    <a:pt x="0" y="451"/>
                  </a:lnTo>
                  <a:lnTo>
                    <a:pt x="97" y="633"/>
                  </a:lnTo>
                  <a:lnTo>
                    <a:pt x="185" y="650"/>
                  </a:lnTo>
                  <a:lnTo>
                    <a:pt x="139" y="567"/>
                  </a:lnTo>
                  <a:lnTo>
                    <a:pt x="13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5" name="Freeform 65"/>
            <p:cNvSpPr>
              <a:spLocks/>
            </p:cNvSpPr>
            <p:nvPr/>
          </p:nvSpPr>
          <p:spPr bwMode="auto">
            <a:xfrm>
              <a:off x="2696" y="1215"/>
              <a:ext cx="301" cy="387"/>
            </a:xfrm>
            <a:custGeom>
              <a:avLst/>
              <a:gdLst>
                <a:gd name="T0" fmla="*/ 63 w 603"/>
                <a:gd name="T1" fmla="*/ 458 h 774"/>
                <a:gd name="T2" fmla="*/ 162 w 603"/>
                <a:gd name="T3" fmla="*/ 618 h 774"/>
                <a:gd name="T4" fmla="*/ 392 w 603"/>
                <a:gd name="T5" fmla="*/ 755 h 774"/>
                <a:gd name="T6" fmla="*/ 521 w 603"/>
                <a:gd name="T7" fmla="*/ 684 h 774"/>
                <a:gd name="T8" fmla="*/ 571 w 603"/>
                <a:gd name="T9" fmla="*/ 443 h 774"/>
                <a:gd name="T10" fmla="*/ 538 w 603"/>
                <a:gd name="T11" fmla="*/ 298 h 774"/>
                <a:gd name="T12" fmla="*/ 574 w 603"/>
                <a:gd name="T13" fmla="*/ 251 h 774"/>
                <a:gd name="T14" fmla="*/ 555 w 603"/>
                <a:gd name="T15" fmla="*/ 91 h 774"/>
                <a:gd name="T16" fmla="*/ 515 w 603"/>
                <a:gd name="T17" fmla="*/ 38 h 774"/>
                <a:gd name="T18" fmla="*/ 460 w 603"/>
                <a:gd name="T19" fmla="*/ 36 h 774"/>
                <a:gd name="T20" fmla="*/ 494 w 603"/>
                <a:gd name="T21" fmla="*/ 0 h 774"/>
                <a:gd name="T22" fmla="*/ 548 w 603"/>
                <a:gd name="T23" fmla="*/ 19 h 774"/>
                <a:gd name="T24" fmla="*/ 588 w 603"/>
                <a:gd name="T25" fmla="*/ 129 h 774"/>
                <a:gd name="T26" fmla="*/ 593 w 603"/>
                <a:gd name="T27" fmla="*/ 272 h 774"/>
                <a:gd name="T28" fmla="*/ 574 w 603"/>
                <a:gd name="T29" fmla="*/ 308 h 774"/>
                <a:gd name="T30" fmla="*/ 603 w 603"/>
                <a:gd name="T31" fmla="*/ 449 h 774"/>
                <a:gd name="T32" fmla="*/ 578 w 603"/>
                <a:gd name="T33" fmla="*/ 645 h 774"/>
                <a:gd name="T34" fmla="*/ 508 w 603"/>
                <a:gd name="T35" fmla="*/ 734 h 774"/>
                <a:gd name="T36" fmla="*/ 378 w 603"/>
                <a:gd name="T37" fmla="*/ 774 h 774"/>
                <a:gd name="T38" fmla="*/ 148 w 603"/>
                <a:gd name="T39" fmla="*/ 629 h 774"/>
                <a:gd name="T40" fmla="*/ 0 w 603"/>
                <a:gd name="T41" fmla="*/ 403 h 774"/>
                <a:gd name="T42" fmla="*/ 63 w 603"/>
                <a:gd name="T43" fmla="*/ 458 h 774"/>
                <a:gd name="T44" fmla="*/ 63 w 603"/>
                <a:gd name="T45" fmla="*/ 45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774">
                  <a:moveTo>
                    <a:pt x="63" y="458"/>
                  </a:moveTo>
                  <a:lnTo>
                    <a:pt x="162" y="618"/>
                  </a:lnTo>
                  <a:lnTo>
                    <a:pt x="392" y="755"/>
                  </a:lnTo>
                  <a:lnTo>
                    <a:pt x="521" y="684"/>
                  </a:lnTo>
                  <a:lnTo>
                    <a:pt x="571" y="443"/>
                  </a:lnTo>
                  <a:lnTo>
                    <a:pt x="538" y="298"/>
                  </a:lnTo>
                  <a:lnTo>
                    <a:pt x="574" y="251"/>
                  </a:lnTo>
                  <a:lnTo>
                    <a:pt x="555" y="91"/>
                  </a:lnTo>
                  <a:lnTo>
                    <a:pt x="515" y="38"/>
                  </a:lnTo>
                  <a:lnTo>
                    <a:pt x="460" y="36"/>
                  </a:lnTo>
                  <a:lnTo>
                    <a:pt x="494" y="0"/>
                  </a:lnTo>
                  <a:lnTo>
                    <a:pt x="548" y="19"/>
                  </a:lnTo>
                  <a:lnTo>
                    <a:pt x="588" y="129"/>
                  </a:lnTo>
                  <a:lnTo>
                    <a:pt x="593" y="272"/>
                  </a:lnTo>
                  <a:lnTo>
                    <a:pt x="574" y="308"/>
                  </a:lnTo>
                  <a:lnTo>
                    <a:pt x="603" y="449"/>
                  </a:lnTo>
                  <a:lnTo>
                    <a:pt x="578" y="645"/>
                  </a:lnTo>
                  <a:lnTo>
                    <a:pt x="508" y="734"/>
                  </a:lnTo>
                  <a:lnTo>
                    <a:pt x="378" y="774"/>
                  </a:lnTo>
                  <a:lnTo>
                    <a:pt x="148" y="629"/>
                  </a:lnTo>
                  <a:lnTo>
                    <a:pt x="0" y="403"/>
                  </a:lnTo>
                  <a:lnTo>
                    <a:pt x="63" y="458"/>
                  </a:lnTo>
                  <a:lnTo>
                    <a:pt x="63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6" name="Freeform 66"/>
            <p:cNvSpPr>
              <a:spLocks/>
            </p:cNvSpPr>
            <p:nvPr/>
          </p:nvSpPr>
          <p:spPr bwMode="auto">
            <a:xfrm>
              <a:off x="2926" y="1231"/>
              <a:ext cx="47" cy="110"/>
            </a:xfrm>
            <a:custGeom>
              <a:avLst/>
              <a:gdLst>
                <a:gd name="T0" fmla="*/ 0 w 95"/>
                <a:gd name="T1" fmla="*/ 114 h 221"/>
                <a:gd name="T2" fmla="*/ 34 w 95"/>
                <a:gd name="T3" fmla="*/ 111 h 221"/>
                <a:gd name="T4" fmla="*/ 67 w 95"/>
                <a:gd name="T5" fmla="*/ 0 h 221"/>
                <a:gd name="T6" fmla="*/ 71 w 95"/>
                <a:gd name="T7" fmla="*/ 67 h 221"/>
                <a:gd name="T8" fmla="*/ 95 w 95"/>
                <a:gd name="T9" fmla="*/ 158 h 221"/>
                <a:gd name="T10" fmla="*/ 61 w 95"/>
                <a:gd name="T11" fmla="*/ 107 h 221"/>
                <a:gd name="T12" fmla="*/ 44 w 95"/>
                <a:gd name="T13" fmla="*/ 137 h 221"/>
                <a:gd name="T14" fmla="*/ 76 w 95"/>
                <a:gd name="T15" fmla="*/ 168 h 221"/>
                <a:gd name="T16" fmla="*/ 55 w 95"/>
                <a:gd name="T17" fmla="*/ 221 h 221"/>
                <a:gd name="T18" fmla="*/ 52 w 95"/>
                <a:gd name="T19" fmla="*/ 177 h 221"/>
                <a:gd name="T20" fmla="*/ 17 w 95"/>
                <a:gd name="T21" fmla="*/ 160 h 221"/>
                <a:gd name="T22" fmla="*/ 0 w 95"/>
                <a:gd name="T23" fmla="*/ 114 h 221"/>
                <a:gd name="T24" fmla="*/ 0 w 95"/>
                <a:gd name="T25" fmla="*/ 1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21">
                  <a:moveTo>
                    <a:pt x="0" y="114"/>
                  </a:moveTo>
                  <a:lnTo>
                    <a:pt x="34" y="111"/>
                  </a:lnTo>
                  <a:lnTo>
                    <a:pt x="67" y="0"/>
                  </a:lnTo>
                  <a:lnTo>
                    <a:pt x="71" y="67"/>
                  </a:lnTo>
                  <a:lnTo>
                    <a:pt x="95" y="158"/>
                  </a:lnTo>
                  <a:lnTo>
                    <a:pt x="61" y="107"/>
                  </a:lnTo>
                  <a:lnTo>
                    <a:pt x="44" y="137"/>
                  </a:lnTo>
                  <a:lnTo>
                    <a:pt x="76" y="168"/>
                  </a:lnTo>
                  <a:lnTo>
                    <a:pt x="55" y="221"/>
                  </a:lnTo>
                  <a:lnTo>
                    <a:pt x="52" y="177"/>
                  </a:lnTo>
                  <a:lnTo>
                    <a:pt x="17" y="16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7" name="Freeform 67"/>
            <p:cNvSpPr>
              <a:spLocks/>
            </p:cNvSpPr>
            <p:nvPr/>
          </p:nvSpPr>
          <p:spPr bwMode="auto">
            <a:xfrm>
              <a:off x="2877" y="1459"/>
              <a:ext cx="62" cy="17"/>
            </a:xfrm>
            <a:custGeom>
              <a:avLst/>
              <a:gdLst>
                <a:gd name="T0" fmla="*/ 0 w 124"/>
                <a:gd name="T1" fmla="*/ 0 h 34"/>
                <a:gd name="T2" fmla="*/ 67 w 124"/>
                <a:gd name="T3" fmla="*/ 0 h 34"/>
                <a:gd name="T4" fmla="*/ 124 w 124"/>
                <a:gd name="T5" fmla="*/ 32 h 34"/>
                <a:gd name="T6" fmla="*/ 69 w 124"/>
                <a:gd name="T7" fmla="*/ 34 h 34"/>
                <a:gd name="T8" fmla="*/ 0 w 124"/>
                <a:gd name="T9" fmla="*/ 0 h 34"/>
                <a:gd name="T10" fmla="*/ 0 w 1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4">
                  <a:moveTo>
                    <a:pt x="0" y="0"/>
                  </a:moveTo>
                  <a:lnTo>
                    <a:pt x="67" y="0"/>
                  </a:lnTo>
                  <a:lnTo>
                    <a:pt x="124" y="32"/>
                  </a:lnTo>
                  <a:lnTo>
                    <a:pt x="6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8" name="Freeform 68"/>
            <p:cNvSpPr>
              <a:spLocks/>
            </p:cNvSpPr>
            <p:nvPr/>
          </p:nvSpPr>
          <p:spPr bwMode="auto">
            <a:xfrm>
              <a:off x="2814" y="1512"/>
              <a:ext cx="19" cy="39"/>
            </a:xfrm>
            <a:custGeom>
              <a:avLst/>
              <a:gdLst>
                <a:gd name="T0" fmla="*/ 17 w 38"/>
                <a:gd name="T1" fmla="*/ 0 h 78"/>
                <a:gd name="T2" fmla="*/ 0 w 38"/>
                <a:gd name="T3" fmla="*/ 50 h 78"/>
                <a:gd name="T4" fmla="*/ 36 w 38"/>
                <a:gd name="T5" fmla="*/ 78 h 78"/>
                <a:gd name="T6" fmla="*/ 38 w 38"/>
                <a:gd name="T7" fmla="*/ 23 h 78"/>
                <a:gd name="T8" fmla="*/ 17 w 38"/>
                <a:gd name="T9" fmla="*/ 0 h 78"/>
                <a:gd name="T10" fmla="*/ 17 w 38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8">
                  <a:moveTo>
                    <a:pt x="17" y="0"/>
                  </a:moveTo>
                  <a:lnTo>
                    <a:pt x="0" y="50"/>
                  </a:lnTo>
                  <a:lnTo>
                    <a:pt x="36" y="78"/>
                  </a:lnTo>
                  <a:lnTo>
                    <a:pt x="3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09" name="Freeform 69"/>
            <p:cNvSpPr>
              <a:spLocks/>
            </p:cNvSpPr>
            <p:nvPr/>
          </p:nvSpPr>
          <p:spPr bwMode="auto">
            <a:xfrm>
              <a:off x="2962" y="1351"/>
              <a:ext cx="376" cy="1081"/>
            </a:xfrm>
            <a:custGeom>
              <a:avLst/>
              <a:gdLst>
                <a:gd name="T0" fmla="*/ 75 w 753"/>
                <a:gd name="T1" fmla="*/ 0 h 2162"/>
                <a:gd name="T2" fmla="*/ 130 w 753"/>
                <a:gd name="T3" fmla="*/ 161 h 2162"/>
                <a:gd name="T4" fmla="*/ 111 w 753"/>
                <a:gd name="T5" fmla="*/ 498 h 2162"/>
                <a:gd name="T6" fmla="*/ 126 w 753"/>
                <a:gd name="T7" fmla="*/ 840 h 2162"/>
                <a:gd name="T8" fmla="*/ 215 w 753"/>
                <a:gd name="T9" fmla="*/ 1740 h 2162"/>
                <a:gd name="T10" fmla="*/ 130 w 753"/>
                <a:gd name="T11" fmla="*/ 1831 h 2162"/>
                <a:gd name="T12" fmla="*/ 0 w 753"/>
                <a:gd name="T13" fmla="*/ 2033 h 2162"/>
                <a:gd name="T14" fmla="*/ 29 w 753"/>
                <a:gd name="T15" fmla="*/ 2088 h 2162"/>
                <a:gd name="T16" fmla="*/ 130 w 753"/>
                <a:gd name="T17" fmla="*/ 2122 h 2162"/>
                <a:gd name="T18" fmla="*/ 200 w 753"/>
                <a:gd name="T19" fmla="*/ 2162 h 2162"/>
                <a:gd name="T20" fmla="*/ 331 w 753"/>
                <a:gd name="T21" fmla="*/ 2128 h 2162"/>
                <a:gd name="T22" fmla="*/ 231 w 753"/>
                <a:gd name="T23" fmla="*/ 2131 h 2162"/>
                <a:gd name="T24" fmla="*/ 322 w 753"/>
                <a:gd name="T25" fmla="*/ 2067 h 2162"/>
                <a:gd name="T26" fmla="*/ 185 w 753"/>
                <a:gd name="T27" fmla="*/ 2112 h 2162"/>
                <a:gd name="T28" fmla="*/ 154 w 753"/>
                <a:gd name="T29" fmla="*/ 2103 h 2162"/>
                <a:gd name="T30" fmla="*/ 255 w 753"/>
                <a:gd name="T31" fmla="*/ 2002 h 2162"/>
                <a:gd name="T32" fmla="*/ 130 w 753"/>
                <a:gd name="T33" fmla="*/ 2097 h 2162"/>
                <a:gd name="T34" fmla="*/ 96 w 753"/>
                <a:gd name="T35" fmla="*/ 2067 h 2162"/>
                <a:gd name="T36" fmla="*/ 181 w 753"/>
                <a:gd name="T37" fmla="*/ 1951 h 2162"/>
                <a:gd name="T38" fmla="*/ 56 w 753"/>
                <a:gd name="T39" fmla="*/ 2057 h 2162"/>
                <a:gd name="T40" fmla="*/ 35 w 753"/>
                <a:gd name="T41" fmla="*/ 2021 h 2162"/>
                <a:gd name="T42" fmla="*/ 191 w 753"/>
                <a:gd name="T43" fmla="*/ 1816 h 2162"/>
                <a:gd name="T44" fmla="*/ 362 w 753"/>
                <a:gd name="T45" fmla="*/ 1724 h 2162"/>
                <a:gd name="T46" fmla="*/ 502 w 753"/>
                <a:gd name="T47" fmla="*/ 1589 h 2162"/>
                <a:gd name="T48" fmla="*/ 607 w 753"/>
                <a:gd name="T49" fmla="*/ 1724 h 2162"/>
                <a:gd name="T50" fmla="*/ 632 w 753"/>
                <a:gd name="T51" fmla="*/ 1795 h 2162"/>
                <a:gd name="T52" fmla="*/ 592 w 753"/>
                <a:gd name="T53" fmla="*/ 1840 h 2162"/>
                <a:gd name="T54" fmla="*/ 683 w 753"/>
                <a:gd name="T55" fmla="*/ 1926 h 2162"/>
                <a:gd name="T56" fmla="*/ 708 w 753"/>
                <a:gd name="T57" fmla="*/ 1886 h 2162"/>
                <a:gd name="T58" fmla="*/ 662 w 753"/>
                <a:gd name="T59" fmla="*/ 1685 h 2162"/>
                <a:gd name="T60" fmla="*/ 518 w 753"/>
                <a:gd name="T61" fmla="*/ 1550 h 2162"/>
                <a:gd name="T62" fmla="*/ 632 w 753"/>
                <a:gd name="T63" fmla="*/ 1418 h 2162"/>
                <a:gd name="T64" fmla="*/ 753 w 753"/>
                <a:gd name="T65" fmla="*/ 1342 h 2162"/>
                <a:gd name="T66" fmla="*/ 683 w 753"/>
                <a:gd name="T67" fmla="*/ 1272 h 2162"/>
                <a:gd name="T68" fmla="*/ 632 w 753"/>
                <a:gd name="T69" fmla="*/ 1299 h 2162"/>
                <a:gd name="T70" fmla="*/ 628 w 753"/>
                <a:gd name="T71" fmla="*/ 1378 h 2162"/>
                <a:gd name="T72" fmla="*/ 457 w 753"/>
                <a:gd name="T73" fmla="*/ 1569 h 2162"/>
                <a:gd name="T74" fmla="*/ 255 w 753"/>
                <a:gd name="T75" fmla="*/ 1719 h 2162"/>
                <a:gd name="T76" fmla="*/ 166 w 753"/>
                <a:gd name="T77" fmla="*/ 663 h 2162"/>
                <a:gd name="T78" fmla="*/ 160 w 753"/>
                <a:gd name="T79" fmla="*/ 125 h 2162"/>
                <a:gd name="T80" fmla="*/ 267 w 753"/>
                <a:gd name="T81" fmla="*/ 237 h 2162"/>
                <a:gd name="T82" fmla="*/ 185 w 753"/>
                <a:gd name="T83" fmla="*/ 51 h 2162"/>
                <a:gd name="T84" fmla="*/ 75 w 753"/>
                <a:gd name="T85" fmla="*/ 0 h 2162"/>
                <a:gd name="T86" fmla="*/ 75 w 753"/>
                <a:gd name="T8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3" h="2162">
                  <a:moveTo>
                    <a:pt x="75" y="0"/>
                  </a:moveTo>
                  <a:lnTo>
                    <a:pt x="130" y="161"/>
                  </a:lnTo>
                  <a:lnTo>
                    <a:pt x="111" y="498"/>
                  </a:lnTo>
                  <a:lnTo>
                    <a:pt x="126" y="840"/>
                  </a:lnTo>
                  <a:lnTo>
                    <a:pt x="215" y="1740"/>
                  </a:lnTo>
                  <a:lnTo>
                    <a:pt x="130" y="1831"/>
                  </a:lnTo>
                  <a:lnTo>
                    <a:pt x="0" y="2033"/>
                  </a:lnTo>
                  <a:lnTo>
                    <a:pt x="29" y="2088"/>
                  </a:lnTo>
                  <a:lnTo>
                    <a:pt x="130" y="2122"/>
                  </a:lnTo>
                  <a:lnTo>
                    <a:pt x="200" y="2162"/>
                  </a:lnTo>
                  <a:lnTo>
                    <a:pt x="331" y="2128"/>
                  </a:lnTo>
                  <a:lnTo>
                    <a:pt x="231" y="2131"/>
                  </a:lnTo>
                  <a:lnTo>
                    <a:pt x="322" y="2067"/>
                  </a:lnTo>
                  <a:lnTo>
                    <a:pt x="185" y="2112"/>
                  </a:lnTo>
                  <a:lnTo>
                    <a:pt x="154" y="2103"/>
                  </a:lnTo>
                  <a:lnTo>
                    <a:pt x="255" y="2002"/>
                  </a:lnTo>
                  <a:lnTo>
                    <a:pt x="130" y="2097"/>
                  </a:lnTo>
                  <a:lnTo>
                    <a:pt x="96" y="2067"/>
                  </a:lnTo>
                  <a:lnTo>
                    <a:pt x="181" y="1951"/>
                  </a:lnTo>
                  <a:lnTo>
                    <a:pt x="56" y="2057"/>
                  </a:lnTo>
                  <a:lnTo>
                    <a:pt x="35" y="2021"/>
                  </a:lnTo>
                  <a:lnTo>
                    <a:pt x="191" y="1816"/>
                  </a:lnTo>
                  <a:lnTo>
                    <a:pt x="362" y="1724"/>
                  </a:lnTo>
                  <a:lnTo>
                    <a:pt x="502" y="1589"/>
                  </a:lnTo>
                  <a:lnTo>
                    <a:pt x="607" y="1724"/>
                  </a:lnTo>
                  <a:lnTo>
                    <a:pt x="632" y="1795"/>
                  </a:lnTo>
                  <a:lnTo>
                    <a:pt x="592" y="1840"/>
                  </a:lnTo>
                  <a:lnTo>
                    <a:pt x="683" y="1926"/>
                  </a:lnTo>
                  <a:lnTo>
                    <a:pt x="708" y="1886"/>
                  </a:lnTo>
                  <a:lnTo>
                    <a:pt x="662" y="1685"/>
                  </a:lnTo>
                  <a:lnTo>
                    <a:pt x="518" y="1550"/>
                  </a:lnTo>
                  <a:lnTo>
                    <a:pt x="632" y="1418"/>
                  </a:lnTo>
                  <a:lnTo>
                    <a:pt x="753" y="1342"/>
                  </a:lnTo>
                  <a:lnTo>
                    <a:pt x="683" y="1272"/>
                  </a:lnTo>
                  <a:lnTo>
                    <a:pt x="632" y="1299"/>
                  </a:lnTo>
                  <a:lnTo>
                    <a:pt x="628" y="1378"/>
                  </a:lnTo>
                  <a:lnTo>
                    <a:pt x="457" y="1569"/>
                  </a:lnTo>
                  <a:lnTo>
                    <a:pt x="255" y="1719"/>
                  </a:lnTo>
                  <a:lnTo>
                    <a:pt x="166" y="663"/>
                  </a:lnTo>
                  <a:lnTo>
                    <a:pt x="160" y="125"/>
                  </a:lnTo>
                  <a:lnTo>
                    <a:pt x="267" y="237"/>
                  </a:lnTo>
                  <a:lnTo>
                    <a:pt x="185" y="5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0" name="Freeform 70"/>
            <p:cNvSpPr>
              <a:spLocks/>
            </p:cNvSpPr>
            <p:nvPr/>
          </p:nvSpPr>
          <p:spPr bwMode="auto">
            <a:xfrm>
              <a:off x="3042" y="1377"/>
              <a:ext cx="411" cy="570"/>
            </a:xfrm>
            <a:custGeom>
              <a:avLst/>
              <a:gdLst>
                <a:gd name="T0" fmla="*/ 0 w 824"/>
                <a:gd name="T1" fmla="*/ 0 h 1141"/>
                <a:gd name="T2" fmla="*/ 477 w 824"/>
                <a:gd name="T3" fmla="*/ 80 h 1141"/>
                <a:gd name="T4" fmla="*/ 573 w 824"/>
                <a:gd name="T5" fmla="*/ 221 h 1141"/>
                <a:gd name="T6" fmla="*/ 637 w 824"/>
                <a:gd name="T7" fmla="*/ 453 h 1141"/>
                <a:gd name="T8" fmla="*/ 774 w 824"/>
                <a:gd name="T9" fmla="*/ 723 h 1141"/>
                <a:gd name="T10" fmla="*/ 824 w 824"/>
                <a:gd name="T11" fmla="*/ 884 h 1141"/>
                <a:gd name="T12" fmla="*/ 728 w 824"/>
                <a:gd name="T13" fmla="*/ 884 h 1141"/>
                <a:gd name="T14" fmla="*/ 673 w 824"/>
                <a:gd name="T15" fmla="*/ 633 h 1141"/>
                <a:gd name="T16" fmla="*/ 609 w 824"/>
                <a:gd name="T17" fmla="*/ 960 h 1141"/>
                <a:gd name="T18" fmla="*/ 563 w 824"/>
                <a:gd name="T19" fmla="*/ 995 h 1141"/>
                <a:gd name="T20" fmla="*/ 538 w 824"/>
                <a:gd name="T21" fmla="*/ 291 h 1141"/>
                <a:gd name="T22" fmla="*/ 453 w 824"/>
                <a:gd name="T23" fmla="*/ 462 h 1141"/>
                <a:gd name="T24" fmla="*/ 422 w 824"/>
                <a:gd name="T25" fmla="*/ 829 h 1141"/>
                <a:gd name="T26" fmla="*/ 487 w 824"/>
                <a:gd name="T27" fmla="*/ 1141 h 1141"/>
                <a:gd name="T28" fmla="*/ 358 w 824"/>
                <a:gd name="T29" fmla="*/ 884 h 1141"/>
                <a:gd name="T30" fmla="*/ 358 w 824"/>
                <a:gd name="T31" fmla="*/ 356 h 1141"/>
                <a:gd name="T32" fmla="*/ 386 w 824"/>
                <a:gd name="T33" fmla="*/ 141 h 1141"/>
                <a:gd name="T34" fmla="*/ 25 w 824"/>
                <a:gd name="T35" fmla="*/ 40 h 1141"/>
                <a:gd name="T36" fmla="*/ 0 w 824"/>
                <a:gd name="T37" fmla="*/ 0 h 1141"/>
                <a:gd name="T38" fmla="*/ 0 w 824"/>
                <a:gd name="T3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4" h="1141">
                  <a:moveTo>
                    <a:pt x="0" y="0"/>
                  </a:moveTo>
                  <a:lnTo>
                    <a:pt x="477" y="80"/>
                  </a:lnTo>
                  <a:lnTo>
                    <a:pt x="573" y="221"/>
                  </a:lnTo>
                  <a:lnTo>
                    <a:pt x="637" y="453"/>
                  </a:lnTo>
                  <a:lnTo>
                    <a:pt x="774" y="723"/>
                  </a:lnTo>
                  <a:lnTo>
                    <a:pt x="824" y="884"/>
                  </a:lnTo>
                  <a:lnTo>
                    <a:pt x="728" y="884"/>
                  </a:lnTo>
                  <a:lnTo>
                    <a:pt x="673" y="633"/>
                  </a:lnTo>
                  <a:lnTo>
                    <a:pt x="609" y="960"/>
                  </a:lnTo>
                  <a:lnTo>
                    <a:pt x="563" y="995"/>
                  </a:lnTo>
                  <a:lnTo>
                    <a:pt x="538" y="291"/>
                  </a:lnTo>
                  <a:lnTo>
                    <a:pt x="453" y="462"/>
                  </a:lnTo>
                  <a:lnTo>
                    <a:pt x="422" y="829"/>
                  </a:lnTo>
                  <a:lnTo>
                    <a:pt x="487" y="1141"/>
                  </a:lnTo>
                  <a:lnTo>
                    <a:pt x="358" y="884"/>
                  </a:lnTo>
                  <a:lnTo>
                    <a:pt x="358" y="356"/>
                  </a:lnTo>
                  <a:lnTo>
                    <a:pt x="386" y="141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1" name="Freeform 71"/>
            <p:cNvSpPr>
              <a:spLocks/>
            </p:cNvSpPr>
            <p:nvPr/>
          </p:nvSpPr>
          <p:spPr bwMode="auto">
            <a:xfrm>
              <a:off x="3069" y="1537"/>
              <a:ext cx="89" cy="37"/>
            </a:xfrm>
            <a:custGeom>
              <a:avLst/>
              <a:gdLst>
                <a:gd name="T0" fmla="*/ 95 w 177"/>
                <a:gd name="T1" fmla="*/ 0 h 74"/>
                <a:gd name="T2" fmla="*/ 0 w 177"/>
                <a:gd name="T3" fmla="*/ 74 h 74"/>
                <a:gd name="T4" fmla="*/ 177 w 177"/>
                <a:gd name="T5" fmla="*/ 24 h 74"/>
                <a:gd name="T6" fmla="*/ 95 w 177"/>
                <a:gd name="T7" fmla="*/ 0 h 74"/>
                <a:gd name="T8" fmla="*/ 95 w 17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4">
                  <a:moveTo>
                    <a:pt x="95" y="0"/>
                  </a:moveTo>
                  <a:lnTo>
                    <a:pt x="0" y="74"/>
                  </a:lnTo>
                  <a:lnTo>
                    <a:pt x="177" y="2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2" name="Freeform 72"/>
            <p:cNvSpPr>
              <a:spLocks/>
            </p:cNvSpPr>
            <p:nvPr/>
          </p:nvSpPr>
          <p:spPr bwMode="auto">
            <a:xfrm>
              <a:off x="3101" y="1597"/>
              <a:ext cx="64" cy="604"/>
            </a:xfrm>
            <a:custGeom>
              <a:avLst/>
              <a:gdLst>
                <a:gd name="T0" fmla="*/ 0 w 127"/>
                <a:gd name="T1" fmla="*/ 1208 h 1208"/>
                <a:gd name="T2" fmla="*/ 46 w 127"/>
                <a:gd name="T3" fmla="*/ 449 h 1208"/>
                <a:gd name="T4" fmla="*/ 127 w 127"/>
                <a:gd name="T5" fmla="*/ 0 h 1208"/>
                <a:gd name="T6" fmla="*/ 70 w 127"/>
                <a:gd name="T7" fmla="*/ 584 h 1208"/>
                <a:gd name="T8" fmla="*/ 67 w 127"/>
                <a:gd name="T9" fmla="*/ 1183 h 1208"/>
                <a:gd name="T10" fmla="*/ 0 w 127"/>
                <a:gd name="T11" fmla="*/ 1208 h 1208"/>
                <a:gd name="T12" fmla="*/ 0 w 127"/>
                <a:gd name="T13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08">
                  <a:moveTo>
                    <a:pt x="0" y="1208"/>
                  </a:moveTo>
                  <a:lnTo>
                    <a:pt x="46" y="449"/>
                  </a:lnTo>
                  <a:lnTo>
                    <a:pt x="127" y="0"/>
                  </a:lnTo>
                  <a:lnTo>
                    <a:pt x="70" y="584"/>
                  </a:lnTo>
                  <a:lnTo>
                    <a:pt x="67" y="1183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3" name="Freeform 73"/>
            <p:cNvSpPr>
              <a:spLocks/>
            </p:cNvSpPr>
            <p:nvPr/>
          </p:nvSpPr>
          <p:spPr bwMode="auto">
            <a:xfrm>
              <a:off x="2702" y="1577"/>
              <a:ext cx="289" cy="782"/>
            </a:xfrm>
            <a:custGeom>
              <a:avLst/>
              <a:gdLst>
                <a:gd name="T0" fmla="*/ 337 w 578"/>
                <a:gd name="T1" fmla="*/ 25 h 1563"/>
                <a:gd name="T2" fmla="*/ 358 w 578"/>
                <a:gd name="T3" fmla="*/ 297 h 1563"/>
                <a:gd name="T4" fmla="*/ 493 w 578"/>
                <a:gd name="T5" fmla="*/ 1031 h 1563"/>
                <a:gd name="T6" fmla="*/ 480 w 578"/>
                <a:gd name="T7" fmla="*/ 569 h 1563"/>
                <a:gd name="T8" fmla="*/ 453 w 578"/>
                <a:gd name="T9" fmla="*/ 272 h 1563"/>
                <a:gd name="T10" fmla="*/ 474 w 578"/>
                <a:gd name="T11" fmla="*/ 168 h 1563"/>
                <a:gd name="T12" fmla="*/ 428 w 578"/>
                <a:gd name="T13" fmla="*/ 101 h 1563"/>
                <a:gd name="T14" fmla="*/ 423 w 578"/>
                <a:gd name="T15" fmla="*/ 21 h 1563"/>
                <a:gd name="T16" fmla="*/ 447 w 578"/>
                <a:gd name="T17" fmla="*/ 6 h 1563"/>
                <a:gd name="T18" fmla="*/ 578 w 578"/>
                <a:gd name="T19" fmla="*/ 95 h 1563"/>
                <a:gd name="T20" fmla="*/ 462 w 578"/>
                <a:gd name="T21" fmla="*/ 52 h 1563"/>
                <a:gd name="T22" fmla="*/ 459 w 578"/>
                <a:gd name="T23" fmla="*/ 101 h 1563"/>
                <a:gd name="T24" fmla="*/ 508 w 578"/>
                <a:gd name="T25" fmla="*/ 168 h 1563"/>
                <a:gd name="T26" fmla="*/ 493 w 578"/>
                <a:gd name="T27" fmla="*/ 348 h 1563"/>
                <a:gd name="T28" fmla="*/ 533 w 578"/>
                <a:gd name="T29" fmla="*/ 820 h 1563"/>
                <a:gd name="T30" fmla="*/ 523 w 578"/>
                <a:gd name="T31" fmla="*/ 1137 h 1563"/>
                <a:gd name="T32" fmla="*/ 569 w 578"/>
                <a:gd name="T33" fmla="*/ 1525 h 1563"/>
                <a:gd name="T34" fmla="*/ 538 w 578"/>
                <a:gd name="T35" fmla="*/ 1563 h 1563"/>
                <a:gd name="T36" fmla="*/ 468 w 578"/>
                <a:gd name="T37" fmla="*/ 1312 h 1563"/>
                <a:gd name="T38" fmla="*/ 303 w 578"/>
                <a:gd name="T39" fmla="*/ 1223 h 1563"/>
                <a:gd name="T40" fmla="*/ 394 w 578"/>
                <a:gd name="T41" fmla="*/ 1227 h 1563"/>
                <a:gd name="T42" fmla="*/ 263 w 578"/>
                <a:gd name="T43" fmla="*/ 1006 h 1563"/>
                <a:gd name="T44" fmla="*/ 52 w 578"/>
                <a:gd name="T45" fmla="*/ 982 h 1563"/>
                <a:gd name="T46" fmla="*/ 177 w 578"/>
                <a:gd name="T47" fmla="*/ 921 h 1563"/>
                <a:gd name="T48" fmla="*/ 287 w 578"/>
                <a:gd name="T49" fmla="*/ 921 h 1563"/>
                <a:gd name="T50" fmla="*/ 0 w 578"/>
                <a:gd name="T51" fmla="*/ 774 h 1563"/>
                <a:gd name="T52" fmla="*/ 192 w 578"/>
                <a:gd name="T53" fmla="*/ 774 h 1563"/>
                <a:gd name="T54" fmla="*/ 37 w 578"/>
                <a:gd name="T55" fmla="*/ 172 h 1563"/>
                <a:gd name="T56" fmla="*/ 287 w 578"/>
                <a:gd name="T57" fmla="*/ 871 h 1563"/>
                <a:gd name="T58" fmla="*/ 333 w 578"/>
                <a:gd name="T59" fmla="*/ 926 h 1563"/>
                <a:gd name="T60" fmla="*/ 337 w 578"/>
                <a:gd name="T61" fmla="*/ 1021 h 1563"/>
                <a:gd name="T62" fmla="*/ 480 w 578"/>
                <a:gd name="T63" fmla="*/ 1233 h 1563"/>
                <a:gd name="T64" fmla="*/ 327 w 578"/>
                <a:gd name="T65" fmla="*/ 327 h 1563"/>
                <a:gd name="T66" fmla="*/ 303 w 578"/>
                <a:gd name="T67" fmla="*/ 0 h 1563"/>
                <a:gd name="T68" fmla="*/ 337 w 578"/>
                <a:gd name="T69" fmla="*/ 25 h 1563"/>
                <a:gd name="T70" fmla="*/ 337 w 578"/>
                <a:gd name="T71" fmla="*/ 2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1563">
                  <a:moveTo>
                    <a:pt x="337" y="25"/>
                  </a:moveTo>
                  <a:lnTo>
                    <a:pt x="358" y="297"/>
                  </a:lnTo>
                  <a:lnTo>
                    <a:pt x="493" y="1031"/>
                  </a:lnTo>
                  <a:lnTo>
                    <a:pt x="480" y="569"/>
                  </a:lnTo>
                  <a:lnTo>
                    <a:pt x="453" y="272"/>
                  </a:lnTo>
                  <a:lnTo>
                    <a:pt x="474" y="168"/>
                  </a:lnTo>
                  <a:lnTo>
                    <a:pt x="428" y="101"/>
                  </a:lnTo>
                  <a:lnTo>
                    <a:pt x="423" y="21"/>
                  </a:lnTo>
                  <a:lnTo>
                    <a:pt x="447" y="6"/>
                  </a:lnTo>
                  <a:lnTo>
                    <a:pt x="578" y="95"/>
                  </a:lnTo>
                  <a:lnTo>
                    <a:pt x="462" y="52"/>
                  </a:lnTo>
                  <a:lnTo>
                    <a:pt x="459" y="101"/>
                  </a:lnTo>
                  <a:lnTo>
                    <a:pt x="508" y="168"/>
                  </a:lnTo>
                  <a:lnTo>
                    <a:pt x="493" y="348"/>
                  </a:lnTo>
                  <a:lnTo>
                    <a:pt x="533" y="820"/>
                  </a:lnTo>
                  <a:lnTo>
                    <a:pt x="523" y="1137"/>
                  </a:lnTo>
                  <a:lnTo>
                    <a:pt x="569" y="1525"/>
                  </a:lnTo>
                  <a:lnTo>
                    <a:pt x="538" y="1563"/>
                  </a:lnTo>
                  <a:lnTo>
                    <a:pt x="468" y="1312"/>
                  </a:lnTo>
                  <a:lnTo>
                    <a:pt x="303" y="1223"/>
                  </a:lnTo>
                  <a:lnTo>
                    <a:pt x="394" y="1227"/>
                  </a:lnTo>
                  <a:lnTo>
                    <a:pt x="263" y="1006"/>
                  </a:lnTo>
                  <a:lnTo>
                    <a:pt x="52" y="982"/>
                  </a:lnTo>
                  <a:lnTo>
                    <a:pt x="177" y="921"/>
                  </a:lnTo>
                  <a:lnTo>
                    <a:pt x="287" y="921"/>
                  </a:lnTo>
                  <a:lnTo>
                    <a:pt x="0" y="774"/>
                  </a:lnTo>
                  <a:lnTo>
                    <a:pt x="192" y="774"/>
                  </a:lnTo>
                  <a:lnTo>
                    <a:pt x="37" y="172"/>
                  </a:lnTo>
                  <a:lnTo>
                    <a:pt x="287" y="871"/>
                  </a:lnTo>
                  <a:lnTo>
                    <a:pt x="333" y="926"/>
                  </a:lnTo>
                  <a:lnTo>
                    <a:pt x="337" y="1021"/>
                  </a:lnTo>
                  <a:lnTo>
                    <a:pt x="480" y="1233"/>
                  </a:lnTo>
                  <a:lnTo>
                    <a:pt x="327" y="327"/>
                  </a:lnTo>
                  <a:lnTo>
                    <a:pt x="303" y="0"/>
                  </a:lnTo>
                  <a:lnTo>
                    <a:pt x="337" y="25"/>
                  </a:lnTo>
                  <a:lnTo>
                    <a:pt x="33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4" name="Freeform 74"/>
            <p:cNvSpPr>
              <a:spLocks/>
            </p:cNvSpPr>
            <p:nvPr/>
          </p:nvSpPr>
          <p:spPr bwMode="auto">
            <a:xfrm>
              <a:off x="2763" y="1585"/>
              <a:ext cx="50" cy="18"/>
            </a:xfrm>
            <a:custGeom>
              <a:avLst/>
              <a:gdLst>
                <a:gd name="T0" fmla="*/ 101 w 101"/>
                <a:gd name="T1" fmla="*/ 36 h 36"/>
                <a:gd name="T2" fmla="*/ 0 w 101"/>
                <a:gd name="T3" fmla="*/ 30 h 36"/>
                <a:gd name="T4" fmla="*/ 34 w 101"/>
                <a:gd name="T5" fmla="*/ 0 h 36"/>
                <a:gd name="T6" fmla="*/ 101 w 101"/>
                <a:gd name="T7" fmla="*/ 36 h 36"/>
                <a:gd name="T8" fmla="*/ 101 w 1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6">
                  <a:moveTo>
                    <a:pt x="101" y="36"/>
                  </a:moveTo>
                  <a:lnTo>
                    <a:pt x="0" y="30"/>
                  </a:lnTo>
                  <a:lnTo>
                    <a:pt x="34" y="0"/>
                  </a:lnTo>
                  <a:lnTo>
                    <a:pt x="101" y="36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5" name="Freeform 75"/>
            <p:cNvSpPr>
              <a:spLocks/>
            </p:cNvSpPr>
            <p:nvPr/>
          </p:nvSpPr>
          <p:spPr bwMode="auto">
            <a:xfrm>
              <a:off x="2619" y="1476"/>
              <a:ext cx="307" cy="954"/>
            </a:xfrm>
            <a:custGeom>
              <a:avLst/>
              <a:gdLst>
                <a:gd name="T0" fmla="*/ 236 w 612"/>
                <a:gd name="T1" fmla="*/ 0 h 1907"/>
                <a:gd name="T2" fmla="*/ 106 w 612"/>
                <a:gd name="T3" fmla="*/ 122 h 1907"/>
                <a:gd name="T4" fmla="*/ 27 w 612"/>
                <a:gd name="T5" fmla="*/ 171 h 1907"/>
                <a:gd name="T6" fmla="*/ 0 w 612"/>
                <a:gd name="T7" fmla="*/ 895 h 1907"/>
                <a:gd name="T8" fmla="*/ 86 w 612"/>
                <a:gd name="T9" fmla="*/ 1137 h 1907"/>
                <a:gd name="T10" fmla="*/ 76 w 612"/>
                <a:gd name="T11" fmla="*/ 1308 h 1907"/>
                <a:gd name="T12" fmla="*/ 165 w 612"/>
                <a:gd name="T13" fmla="*/ 1500 h 1907"/>
                <a:gd name="T14" fmla="*/ 181 w 612"/>
                <a:gd name="T15" fmla="*/ 1629 h 1907"/>
                <a:gd name="T16" fmla="*/ 293 w 612"/>
                <a:gd name="T17" fmla="*/ 1629 h 1907"/>
                <a:gd name="T18" fmla="*/ 342 w 612"/>
                <a:gd name="T19" fmla="*/ 1801 h 1907"/>
                <a:gd name="T20" fmla="*/ 532 w 612"/>
                <a:gd name="T21" fmla="*/ 1907 h 1907"/>
                <a:gd name="T22" fmla="*/ 612 w 612"/>
                <a:gd name="T23" fmla="*/ 1877 h 1907"/>
                <a:gd name="T24" fmla="*/ 538 w 612"/>
                <a:gd name="T25" fmla="*/ 1846 h 1907"/>
                <a:gd name="T26" fmla="*/ 502 w 612"/>
                <a:gd name="T27" fmla="*/ 1861 h 1907"/>
                <a:gd name="T28" fmla="*/ 373 w 612"/>
                <a:gd name="T29" fmla="*/ 1782 h 1907"/>
                <a:gd name="T30" fmla="*/ 382 w 612"/>
                <a:gd name="T31" fmla="*/ 1700 h 1907"/>
                <a:gd name="T32" fmla="*/ 517 w 612"/>
                <a:gd name="T33" fmla="*/ 1821 h 1907"/>
                <a:gd name="T34" fmla="*/ 413 w 612"/>
                <a:gd name="T35" fmla="*/ 1645 h 1907"/>
                <a:gd name="T36" fmla="*/ 413 w 612"/>
                <a:gd name="T37" fmla="*/ 1510 h 1907"/>
                <a:gd name="T38" fmla="*/ 367 w 612"/>
                <a:gd name="T39" fmla="*/ 1589 h 1907"/>
                <a:gd name="T40" fmla="*/ 357 w 612"/>
                <a:gd name="T41" fmla="*/ 1690 h 1907"/>
                <a:gd name="T42" fmla="*/ 312 w 612"/>
                <a:gd name="T43" fmla="*/ 1510 h 1907"/>
                <a:gd name="T44" fmla="*/ 378 w 612"/>
                <a:gd name="T45" fmla="*/ 1428 h 1907"/>
                <a:gd name="T46" fmla="*/ 222 w 612"/>
                <a:gd name="T47" fmla="*/ 1489 h 1907"/>
                <a:gd name="T48" fmla="*/ 131 w 612"/>
                <a:gd name="T49" fmla="*/ 1247 h 1907"/>
                <a:gd name="T50" fmla="*/ 131 w 612"/>
                <a:gd name="T51" fmla="*/ 1103 h 1907"/>
                <a:gd name="T52" fmla="*/ 76 w 612"/>
                <a:gd name="T53" fmla="*/ 871 h 1907"/>
                <a:gd name="T54" fmla="*/ 51 w 612"/>
                <a:gd name="T55" fmla="*/ 241 h 1907"/>
                <a:gd name="T56" fmla="*/ 156 w 612"/>
                <a:gd name="T57" fmla="*/ 156 h 1907"/>
                <a:gd name="T58" fmla="*/ 236 w 612"/>
                <a:gd name="T59" fmla="*/ 0 h 1907"/>
                <a:gd name="T60" fmla="*/ 236 w 612"/>
                <a:gd name="T6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1907">
                  <a:moveTo>
                    <a:pt x="236" y="0"/>
                  </a:moveTo>
                  <a:lnTo>
                    <a:pt x="106" y="122"/>
                  </a:lnTo>
                  <a:lnTo>
                    <a:pt x="27" y="171"/>
                  </a:lnTo>
                  <a:lnTo>
                    <a:pt x="0" y="895"/>
                  </a:lnTo>
                  <a:lnTo>
                    <a:pt x="86" y="1137"/>
                  </a:lnTo>
                  <a:lnTo>
                    <a:pt x="76" y="1308"/>
                  </a:lnTo>
                  <a:lnTo>
                    <a:pt x="165" y="1500"/>
                  </a:lnTo>
                  <a:lnTo>
                    <a:pt x="181" y="1629"/>
                  </a:lnTo>
                  <a:lnTo>
                    <a:pt x="293" y="1629"/>
                  </a:lnTo>
                  <a:lnTo>
                    <a:pt x="342" y="1801"/>
                  </a:lnTo>
                  <a:lnTo>
                    <a:pt x="532" y="1907"/>
                  </a:lnTo>
                  <a:lnTo>
                    <a:pt x="612" y="1877"/>
                  </a:lnTo>
                  <a:lnTo>
                    <a:pt x="538" y="1846"/>
                  </a:lnTo>
                  <a:lnTo>
                    <a:pt x="502" y="1861"/>
                  </a:lnTo>
                  <a:lnTo>
                    <a:pt x="373" y="1782"/>
                  </a:lnTo>
                  <a:lnTo>
                    <a:pt x="382" y="1700"/>
                  </a:lnTo>
                  <a:lnTo>
                    <a:pt x="517" y="1821"/>
                  </a:lnTo>
                  <a:lnTo>
                    <a:pt x="413" y="1645"/>
                  </a:lnTo>
                  <a:lnTo>
                    <a:pt x="413" y="1510"/>
                  </a:lnTo>
                  <a:lnTo>
                    <a:pt x="367" y="1589"/>
                  </a:lnTo>
                  <a:lnTo>
                    <a:pt x="357" y="1690"/>
                  </a:lnTo>
                  <a:lnTo>
                    <a:pt x="312" y="1510"/>
                  </a:lnTo>
                  <a:lnTo>
                    <a:pt x="378" y="1428"/>
                  </a:lnTo>
                  <a:lnTo>
                    <a:pt x="222" y="1489"/>
                  </a:lnTo>
                  <a:lnTo>
                    <a:pt x="131" y="1247"/>
                  </a:lnTo>
                  <a:lnTo>
                    <a:pt x="131" y="1103"/>
                  </a:lnTo>
                  <a:lnTo>
                    <a:pt x="76" y="871"/>
                  </a:lnTo>
                  <a:lnTo>
                    <a:pt x="51" y="241"/>
                  </a:lnTo>
                  <a:lnTo>
                    <a:pt x="156" y="15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6" name="Freeform 76"/>
            <p:cNvSpPr>
              <a:spLocks/>
            </p:cNvSpPr>
            <p:nvPr/>
          </p:nvSpPr>
          <p:spPr bwMode="auto">
            <a:xfrm>
              <a:off x="2878" y="2288"/>
              <a:ext cx="101" cy="134"/>
            </a:xfrm>
            <a:custGeom>
              <a:avLst/>
              <a:gdLst>
                <a:gd name="T0" fmla="*/ 42 w 202"/>
                <a:gd name="T1" fmla="*/ 0 h 268"/>
                <a:gd name="T2" fmla="*/ 116 w 202"/>
                <a:gd name="T3" fmla="*/ 106 h 268"/>
                <a:gd name="T4" fmla="*/ 186 w 202"/>
                <a:gd name="T5" fmla="*/ 91 h 268"/>
                <a:gd name="T6" fmla="*/ 202 w 202"/>
                <a:gd name="T7" fmla="*/ 131 h 268"/>
                <a:gd name="T8" fmla="*/ 110 w 202"/>
                <a:gd name="T9" fmla="*/ 137 h 268"/>
                <a:gd name="T10" fmla="*/ 147 w 202"/>
                <a:gd name="T11" fmla="*/ 232 h 268"/>
                <a:gd name="T12" fmla="*/ 107 w 202"/>
                <a:gd name="T13" fmla="*/ 268 h 268"/>
                <a:gd name="T14" fmla="*/ 116 w 202"/>
                <a:gd name="T15" fmla="*/ 222 h 268"/>
                <a:gd name="T16" fmla="*/ 15 w 202"/>
                <a:gd name="T17" fmla="*/ 106 h 268"/>
                <a:gd name="T18" fmla="*/ 0 w 202"/>
                <a:gd name="T19" fmla="*/ 5 h 268"/>
                <a:gd name="T20" fmla="*/ 42 w 202"/>
                <a:gd name="T21" fmla="*/ 0 h 268"/>
                <a:gd name="T22" fmla="*/ 42 w 20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68">
                  <a:moveTo>
                    <a:pt x="42" y="0"/>
                  </a:moveTo>
                  <a:lnTo>
                    <a:pt x="116" y="106"/>
                  </a:lnTo>
                  <a:lnTo>
                    <a:pt x="186" y="91"/>
                  </a:lnTo>
                  <a:lnTo>
                    <a:pt x="202" y="131"/>
                  </a:lnTo>
                  <a:lnTo>
                    <a:pt x="110" y="137"/>
                  </a:lnTo>
                  <a:lnTo>
                    <a:pt x="147" y="232"/>
                  </a:lnTo>
                  <a:lnTo>
                    <a:pt x="107" y="268"/>
                  </a:lnTo>
                  <a:lnTo>
                    <a:pt x="116" y="222"/>
                  </a:lnTo>
                  <a:lnTo>
                    <a:pt x="15" y="106"/>
                  </a:lnTo>
                  <a:lnTo>
                    <a:pt x="0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7" name="Freeform 77"/>
            <p:cNvSpPr>
              <a:spLocks/>
            </p:cNvSpPr>
            <p:nvPr/>
          </p:nvSpPr>
          <p:spPr bwMode="auto">
            <a:xfrm>
              <a:off x="3127" y="2279"/>
              <a:ext cx="123" cy="136"/>
            </a:xfrm>
            <a:custGeom>
              <a:avLst/>
              <a:gdLst>
                <a:gd name="T0" fmla="*/ 0 w 246"/>
                <a:gd name="T1" fmla="*/ 272 h 272"/>
                <a:gd name="T2" fmla="*/ 126 w 246"/>
                <a:gd name="T3" fmla="*/ 165 h 272"/>
                <a:gd name="T4" fmla="*/ 246 w 246"/>
                <a:gd name="T5" fmla="*/ 0 h 272"/>
                <a:gd name="T6" fmla="*/ 0 w 246"/>
                <a:gd name="T7" fmla="*/ 272 h 272"/>
                <a:gd name="T8" fmla="*/ 0 w 24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2">
                  <a:moveTo>
                    <a:pt x="0" y="272"/>
                  </a:moveTo>
                  <a:lnTo>
                    <a:pt x="126" y="165"/>
                  </a:lnTo>
                  <a:lnTo>
                    <a:pt x="246" y="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8" name="Freeform 78"/>
            <p:cNvSpPr>
              <a:spLocks/>
            </p:cNvSpPr>
            <p:nvPr/>
          </p:nvSpPr>
          <p:spPr bwMode="auto">
            <a:xfrm>
              <a:off x="3185" y="2170"/>
              <a:ext cx="85" cy="121"/>
            </a:xfrm>
            <a:custGeom>
              <a:avLst/>
              <a:gdLst>
                <a:gd name="T0" fmla="*/ 0 w 170"/>
                <a:gd name="T1" fmla="*/ 0 h 241"/>
                <a:gd name="T2" fmla="*/ 90 w 170"/>
                <a:gd name="T3" fmla="*/ 150 h 241"/>
                <a:gd name="T4" fmla="*/ 111 w 170"/>
                <a:gd name="T5" fmla="*/ 241 h 241"/>
                <a:gd name="T6" fmla="*/ 170 w 170"/>
                <a:gd name="T7" fmla="*/ 217 h 241"/>
                <a:gd name="T8" fmla="*/ 99 w 170"/>
                <a:gd name="T9" fmla="*/ 80 h 241"/>
                <a:gd name="T10" fmla="*/ 0 w 170"/>
                <a:gd name="T11" fmla="*/ 0 h 241"/>
                <a:gd name="T12" fmla="*/ 0 w 170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1">
                  <a:moveTo>
                    <a:pt x="0" y="0"/>
                  </a:moveTo>
                  <a:lnTo>
                    <a:pt x="90" y="150"/>
                  </a:lnTo>
                  <a:lnTo>
                    <a:pt x="111" y="241"/>
                  </a:lnTo>
                  <a:lnTo>
                    <a:pt x="170" y="217"/>
                  </a:lnTo>
                  <a:lnTo>
                    <a:pt x="99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19" name="Freeform 79"/>
            <p:cNvSpPr>
              <a:spLocks/>
            </p:cNvSpPr>
            <p:nvPr/>
          </p:nvSpPr>
          <p:spPr bwMode="auto">
            <a:xfrm>
              <a:off x="3127" y="1793"/>
              <a:ext cx="90" cy="126"/>
            </a:xfrm>
            <a:custGeom>
              <a:avLst/>
              <a:gdLst>
                <a:gd name="T0" fmla="*/ 10 w 181"/>
                <a:gd name="T1" fmla="*/ 188 h 253"/>
                <a:gd name="T2" fmla="*/ 151 w 181"/>
                <a:gd name="T3" fmla="*/ 127 h 253"/>
                <a:gd name="T4" fmla="*/ 31 w 181"/>
                <a:gd name="T5" fmla="*/ 0 h 253"/>
                <a:gd name="T6" fmla="*/ 181 w 181"/>
                <a:gd name="T7" fmla="*/ 112 h 253"/>
                <a:gd name="T8" fmla="*/ 145 w 181"/>
                <a:gd name="T9" fmla="*/ 177 h 253"/>
                <a:gd name="T10" fmla="*/ 0 w 181"/>
                <a:gd name="T11" fmla="*/ 253 h 253"/>
                <a:gd name="T12" fmla="*/ 10 w 181"/>
                <a:gd name="T13" fmla="*/ 188 h 253"/>
                <a:gd name="T14" fmla="*/ 10 w 181"/>
                <a:gd name="T1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53">
                  <a:moveTo>
                    <a:pt x="10" y="188"/>
                  </a:moveTo>
                  <a:lnTo>
                    <a:pt x="151" y="127"/>
                  </a:lnTo>
                  <a:lnTo>
                    <a:pt x="31" y="0"/>
                  </a:lnTo>
                  <a:lnTo>
                    <a:pt x="181" y="112"/>
                  </a:lnTo>
                  <a:lnTo>
                    <a:pt x="145" y="177"/>
                  </a:lnTo>
                  <a:lnTo>
                    <a:pt x="0" y="253"/>
                  </a:lnTo>
                  <a:lnTo>
                    <a:pt x="10" y="188"/>
                  </a:lnTo>
                  <a:lnTo>
                    <a:pt x="1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0" name="Freeform 80"/>
            <p:cNvSpPr>
              <a:spLocks/>
            </p:cNvSpPr>
            <p:nvPr/>
          </p:nvSpPr>
          <p:spPr bwMode="auto">
            <a:xfrm>
              <a:off x="2833" y="1819"/>
              <a:ext cx="109" cy="382"/>
            </a:xfrm>
            <a:custGeom>
              <a:avLst/>
              <a:gdLst>
                <a:gd name="T0" fmla="*/ 217 w 217"/>
                <a:gd name="T1" fmla="*/ 765 h 765"/>
                <a:gd name="T2" fmla="*/ 0 w 217"/>
                <a:gd name="T3" fmla="*/ 0 h 765"/>
                <a:gd name="T4" fmla="*/ 160 w 217"/>
                <a:gd name="T5" fmla="*/ 725 h 765"/>
                <a:gd name="T6" fmla="*/ 217 w 217"/>
                <a:gd name="T7" fmla="*/ 765 h 765"/>
                <a:gd name="T8" fmla="*/ 217 w 21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65">
                  <a:moveTo>
                    <a:pt x="217" y="765"/>
                  </a:moveTo>
                  <a:lnTo>
                    <a:pt x="0" y="0"/>
                  </a:lnTo>
                  <a:lnTo>
                    <a:pt x="160" y="725"/>
                  </a:lnTo>
                  <a:lnTo>
                    <a:pt x="217" y="765"/>
                  </a:lnTo>
                  <a:lnTo>
                    <a:pt x="217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1" name="Freeform 81"/>
            <p:cNvSpPr>
              <a:spLocks/>
            </p:cNvSpPr>
            <p:nvPr/>
          </p:nvSpPr>
          <p:spPr bwMode="auto">
            <a:xfrm>
              <a:off x="2959" y="1612"/>
              <a:ext cx="105" cy="652"/>
            </a:xfrm>
            <a:custGeom>
              <a:avLst/>
              <a:gdLst>
                <a:gd name="T0" fmla="*/ 9 w 211"/>
                <a:gd name="T1" fmla="*/ 0 h 1302"/>
                <a:gd name="T2" fmla="*/ 0 w 211"/>
                <a:gd name="T3" fmla="*/ 85 h 1302"/>
                <a:gd name="T4" fmla="*/ 64 w 211"/>
                <a:gd name="T5" fmla="*/ 312 h 1302"/>
                <a:gd name="T6" fmla="*/ 131 w 211"/>
                <a:gd name="T7" fmla="*/ 1066 h 1302"/>
                <a:gd name="T8" fmla="*/ 156 w 211"/>
                <a:gd name="T9" fmla="*/ 1302 h 1302"/>
                <a:gd name="T10" fmla="*/ 211 w 211"/>
                <a:gd name="T11" fmla="*/ 1257 h 1302"/>
                <a:gd name="T12" fmla="*/ 159 w 211"/>
                <a:gd name="T13" fmla="*/ 1011 h 1302"/>
                <a:gd name="T14" fmla="*/ 95 w 211"/>
                <a:gd name="T15" fmla="*/ 277 h 1302"/>
                <a:gd name="T16" fmla="*/ 19 w 211"/>
                <a:gd name="T17" fmla="*/ 101 h 1302"/>
                <a:gd name="T18" fmla="*/ 40 w 211"/>
                <a:gd name="T19" fmla="*/ 11 h 1302"/>
                <a:gd name="T20" fmla="*/ 9 w 211"/>
                <a:gd name="T21" fmla="*/ 0 h 1302"/>
                <a:gd name="T22" fmla="*/ 9 w 211"/>
                <a:gd name="T23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302">
                  <a:moveTo>
                    <a:pt x="9" y="0"/>
                  </a:moveTo>
                  <a:lnTo>
                    <a:pt x="0" y="85"/>
                  </a:lnTo>
                  <a:lnTo>
                    <a:pt x="64" y="312"/>
                  </a:lnTo>
                  <a:lnTo>
                    <a:pt x="131" y="1066"/>
                  </a:lnTo>
                  <a:lnTo>
                    <a:pt x="156" y="1302"/>
                  </a:lnTo>
                  <a:lnTo>
                    <a:pt x="211" y="1257"/>
                  </a:lnTo>
                  <a:lnTo>
                    <a:pt x="159" y="1011"/>
                  </a:lnTo>
                  <a:lnTo>
                    <a:pt x="95" y="277"/>
                  </a:lnTo>
                  <a:lnTo>
                    <a:pt x="19" y="101"/>
                  </a:lnTo>
                  <a:lnTo>
                    <a:pt x="4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2" name="Freeform 82"/>
            <p:cNvSpPr>
              <a:spLocks/>
            </p:cNvSpPr>
            <p:nvPr/>
          </p:nvSpPr>
          <p:spPr bwMode="auto">
            <a:xfrm>
              <a:off x="2774" y="2368"/>
              <a:ext cx="171" cy="231"/>
            </a:xfrm>
            <a:custGeom>
              <a:avLst/>
              <a:gdLst>
                <a:gd name="T0" fmla="*/ 30 w 340"/>
                <a:gd name="T1" fmla="*/ 0 h 463"/>
                <a:gd name="T2" fmla="*/ 0 w 340"/>
                <a:gd name="T3" fmla="*/ 250 h 463"/>
                <a:gd name="T4" fmla="*/ 7 w 340"/>
                <a:gd name="T5" fmla="*/ 463 h 463"/>
                <a:gd name="T6" fmla="*/ 249 w 340"/>
                <a:gd name="T7" fmla="*/ 421 h 463"/>
                <a:gd name="T8" fmla="*/ 340 w 340"/>
                <a:gd name="T9" fmla="*/ 250 h 463"/>
                <a:gd name="T10" fmla="*/ 243 w 340"/>
                <a:gd name="T11" fmla="*/ 352 h 463"/>
                <a:gd name="T12" fmla="*/ 55 w 340"/>
                <a:gd name="T13" fmla="*/ 385 h 463"/>
                <a:gd name="T14" fmla="*/ 80 w 340"/>
                <a:gd name="T15" fmla="*/ 31 h 463"/>
                <a:gd name="T16" fmla="*/ 30 w 340"/>
                <a:gd name="T17" fmla="*/ 0 h 463"/>
                <a:gd name="T18" fmla="*/ 30 w 340"/>
                <a:gd name="T1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63">
                  <a:moveTo>
                    <a:pt x="30" y="0"/>
                  </a:moveTo>
                  <a:lnTo>
                    <a:pt x="0" y="250"/>
                  </a:lnTo>
                  <a:lnTo>
                    <a:pt x="7" y="463"/>
                  </a:lnTo>
                  <a:lnTo>
                    <a:pt x="249" y="421"/>
                  </a:lnTo>
                  <a:lnTo>
                    <a:pt x="340" y="250"/>
                  </a:lnTo>
                  <a:lnTo>
                    <a:pt x="243" y="352"/>
                  </a:lnTo>
                  <a:lnTo>
                    <a:pt x="55" y="385"/>
                  </a:lnTo>
                  <a:lnTo>
                    <a:pt x="80" y="3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3" name="Freeform 83"/>
            <p:cNvSpPr>
              <a:spLocks/>
            </p:cNvSpPr>
            <p:nvPr/>
          </p:nvSpPr>
          <p:spPr bwMode="auto">
            <a:xfrm>
              <a:off x="3119" y="2417"/>
              <a:ext cx="221" cy="131"/>
            </a:xfrm>
            <a:custGeom>
              <a:avLst/>
              <a:gdLst>
                <a:gd name="T0" fmla="*/ 0 w 443"/>
                <a:gd name="T1" fmla="*/ 0 h 263"/>
                <a:gd name="T2" fmla="*/ 128 w 443"/>
                <a:gd name="T3" fmla="*/ 202 h 263"/>
                <a:gd name="T4" fmla="*/ 413 w 443"/>
                <a:gd name="T5" fmla="*/ 263 h 263"/>
                <a:gd name="T6" fmla="*/ 443 w 443"/>
                <a:gd name="T7" fmla="*/ 183 h 263"/>
                <a:gd name="T8" fmla="*/ 145 w 443"/>
                <a:gd name="T9" fmla="*/ 147 h 263"/>
                <a:gd name="T10" fmla="*/ 0 w 443"/>
                <a:gd name="T11" fmla="*/ 0 h 263"/>
                <a:gd name="T12" fmla="*/ 0 w 44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63">
                  <a:moveTo>
                    <a:pt x="0" y="0"/>
                  </a:moveTo>
                  <a:lnTo>
                    <a:pt x="128" y="202"/>
                  </a:lnTo>
                  <a:lnTo>
                    <a:pt x="413" y="263"/>
                  </a:lnTo>
                  <a:lnTo>
                    <a:pt x="443" y="183"/>
                  </a:lnTo>
                  <a:lnTo>
                    <a:pt x="14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4" name="Freeform 84"/>
            <p:cNvSpPr>
              <a:spLocks/>
            </p:cNvSpPr>
            <p:nvPr/>
          </p:nvSpPr>
          <p:spPr bwMode="auto">
            <a:xfrm>
              <a:off x="2583" y="2563"/>
              <a:ext cx="417" cy="417"/>
            </a:xfrm>
            <a:custGeom>
              <a:avLst/>
              <a:gdLst>
                <a:gd name="T0" fmla="*/ 523 w 833"/>
                <a:gd name="T1" fmla="*/ 31 h 833"/>
                <a:gd name="T2" fmla="*/ 547 w 833"/>
                <a:gd name="T3" fmla="*/ 244 h 833"/>
                <a:gd name="T4" fmla="*/ 401 w 833"/>
                <a:gd name="T5" fmla="*/ 432 h 833"/>
                <a:gd name="T6" fmla="*/ 83 w 833"/>
                <a:gd name="T7" fmla="*/ 554 h 833"/>
                <a:gd name="T8" fmla="*/ 0 w 833"/>
                <a:gd name="T9" fmla="*/ 626 h 833"/>
                <a:gd name="T10" fmla="*/ 188 w 833"/>
                <a:gd name="T11" fmla="*/ 670 h 833"/>
                <a:gd name="T12" fmla="*/ 401 w 833"/>
                <a:gd name="T13" fmla="*/ 736 h 833"/>
                <a:gd name="T14" fmla="*/ 601 w 833"/>
                <a:gd name="T15" fmla="*/ 833 h 833"/>
                <a:gd name="T16" fmla="*/ 680 w 833"/>
                <a:gd name="T17" fmla="*/ 797 h 833"/>
                <a:gd name="T18" fmla="*/ 614 w 833"/>
                <a:gd name="T19" fmla="*/ 675 h 833"/>
                <a:gd name="T20" fmla="*/ 351 w 833"/>
                <a:gd name="T21" fmla="*/ 639 h 833"/>
                <a:gd name="T22" fmla="*/ 127 w 833"/>
                <a:gd name="T23" fmla="*/ 620 h 833"/>
                <a:gd name="T24" fmla="*/ 260 w 833"/>
                <a:gd name="T25" fmla="*/ 535 h 833"/>
                <a:gd name="T26" fmla="*/ 443 w 833"/>
                <a:gd name="T27" fmla="*/ 468 h 833"/>
                <a:gd name="T28" fmla="*/ 583 w 833"/>
                <a:gd name="T29" fmla="*/ 457 h 833"/>
                <a:gd name="T30" fmla="*/ 498 w 833"/>
                <a:gd name="T31" fmla="*/ 407 h 833"/>
                <a:gd name="T32" fmla="*/ 614 w 833"/>
                <a:gd name="T33" fmla="*/ 208 h 833"/>
                <a:gd name="T34" fmla="*/ 802 w 833"/>
                <a:gd name="T35" fmla="*/ 346 h 833"/>
                <a:gd name="T36" fmla="*/ 833 w 833"/>
                <a:gd name="T37" fmla="*/ 322 h 833"/>
                <a:gd name="T38" fmla="*/ 625 w 833"/>
                <a:gd name="T39" fmla="*/ 147 h 833"/>
                <a:gd name="T40" fmla="*/ 589 w 833"/>
                <a:gd name="T41" fmla="*/ 0 h 833"/>
                <a:gd name="T42" fmla="*/ 523 w 833"/>
                <a:gd name="T43" fmla="*/ 31 h 833"/>
                <a:gd name="T44" fmla="*/ 523 w 833"/>
                <a:gd name="T45" fmla="*/ 3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3" h="833">
                  <a:moveTo>
                    <a:pt x="523" y="31"/>
                  </a:moveTo>
                  <a:lnTo>
                    <a:pt x="547" y="244"/>
                  </a:lnTo>
                  <a:lnTo>
                    <a:pt x="401" y="432"/>
                  </a:lnTo>
                  <a:lnTo>
                    <a:pt x="83" y="554"/>
                  </a:lnTo>
                  <a:lnTo>
                    <a:pt x="0" y="626"/>
                  </a:lnTo>
                  <a:lnTo>
                    <a:pt x="188" y="670"/>
                  </a:lnTo>
                  <a:lnTo>
                    <a:pt x="401" y="736"/>
                  </a:lnTo>
                  <a:lnTo>
                    <a:pt x="601" y="833"/>
                  </a:lnTo>
                  <a:lnTo>
                    <a:pt x="680" y="797"/>
                  </a:lnTo>
                  <a:lnTo>
                    <a:pt x="614" y="675"/>
                  </a:lnTo>
                  <a:lnTo>
                    <a:pt x="351" y="639"/>
                  </a:lnTo>
                  <a:lnTo>
                    <a:pt x="127" y="620"/>
                  </a:lnTo>
                  <a:lnTo>
                    <a:pt x="260" y="535"/>
                  </a:lnTo>
                  <a:lnTo>
                    <a:pt x="443" y="468"/>
                  </a:lnTo>
                  <a:lnTo>
                    <a:pt x="583" y="457"/>
                  </a:lnTo>
                  <a:lnTo>
                    <a:pt x="498" y="407"/>
                  </a:lnTo>
                  <a:lnTo>
                    <a:pt x="614" y="208"/>
                  </a:lnTo>
                  <a:lnTo>
                    <a:pt x="802" y="346"/>
                  </a:lnTo>
                  <a:lnTo>
                    <a:pt x="833" y="322"/>
                  </a:lnTo>
                  <a:lnTo>
                    <a:pt x="625" y="147"/>
                  </a:lnTo>
                  <a:lnTo>
                    <a:pt x="589" y="0"/>
                  </a:lnTo>
                  <a:lnTo>
                    <a:pt x="523" y="31"/>
                  </a:lnTo>
                  <a:lnTo>
                    <a:pt x="5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5" name="Freeform 85"/>
            <p:cNvSpPr>
              <a:spLocks/>
            </p:cNvSpPr>
            <p:nvPr/>
          </p:nvSpPr>
          <p:spPr bwMode="auto">
            <a:xfrm>
              <a:off x="3036" y="2526"/>
              <a:ext cx="40" cy="149"/>
            </a:xfrm>
            <a:custGeom>
              <a:avLst/>
              <a:gdLst>
                <a:gd name="T0" fmla="*/ 30 w 80"/>
                <a:gd name="T1" fmla="*/ 299 h 299"/>
                <a:gd name="T2" fmla="*/ 0 w 80"/>
                <a:gd name="T3" fmla="*/ 0 h 299"/>
                <a:gd name="T4" fmla="*/ 80 w 80"/>
                <a:gd name="T5" fmla="*/ 207 h 299"/>
                <a:gd name="T6" fmla="*/ 30 w 80"/>
                <a:gd name="T7" fmla="*/ 299 h 299"/>
                <a:gd name="T8" fmla="*/ 30 w 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99">
                  <a:moveTo>
                    <a:pt x="30" y="299"/>
                  </a:moveTo>
                  <a:lnTo>
                    <a:pt x="0" y="0"/>
                  </a:lnTo>
                  <a:lnTo>
                    <a:pt x="80" y="207"/>
                  </a:lnTo>
                  <a:lnTo>
                    <a:pt x="30" y="299"/>
                  </a:lnTo>
                  <a:lnTo>
                    <a:pt x="3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6" name="Freeform 86"/>
            <p:cNvSpPr>
              <a:spLocks/>
            </p:cNvSpPr>
            <p:nvPr/>
          </p:nvSpPr>
          <p:spPr bwMode="auto">
            <a:xfrm>
              <a:off x="2929" y="2928"/>
              <a:ext cx="465" cy="170"/>
            </a:xfrm>
            <a:custGeom>
              <a:avLst/>
              <a:gdLst>
                <a:gd name="T0" fmla="*/ 0 w 930"/>
                <a:gd name="T1" fmla="*/ 61 h 341"/>
                <a:gd name="T2" fmla="*/ 61 w 930"/>
                <a:gd name="T3" fmla="*/ 0 h 341"/>
                <a:gd name="T4" fmla="*/ 207 w 930"/>
                <a:gd name="T5" fmla="*/ 12 h 341"/>
                <a:gd name="T6" fmla="*/ 597 w 930"/>
                <a:gd name="T7" fmla="*/ 208 h 341"/>
                <a:gd name="T8" fmla="*/ 846 w 930"/>
                <a:gd name="T9" fmla="*/ 37 h 341"/>
                <a:gd name="T10" fmla="*/ 882 w 930"/>
                <a:gd name="T11" fmla="*/ 61 h 341"/>
                <a:gd name="T12" fmla="*/ 603 w 930"/>
                <a:gd name="T13" fmla="*/ 261 h 341"/>
                <a:gd name="T14" fmla="*/ 930 w 930"/>
                <a:gd name="T15" fmla="*/ 67 h 341"/>
                <a:gd name="T16" fmla="*/ 578 w 930"/>
                <a:gd name="T17" fmla="*/ 341 h 341"/>
                <a:gd name="T18" fmla="*/ 431 w 930"/>
                <a:gd name="T19" fmla="*/ 238 h 341"/>
                <a:gd name="T20" fmla="*/ 207 w 930"/>
                <a:gd name="T21" fmla="*/ 122 h 341"/>
                <a:gd name="T22" fmla="*/ 0 w 930"/>
                <a:gd name="T23" fmla="*/ 61 h 341"/>
                <a:gd name="T24" fmla="*/ 0 w 930"/>
                <a:gd name="T25" fmla="*/ 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341">
                  <a:moveTo>
                    <a:pt x="0" y="61"/>
                  </a:moveTo>
                  <a:lnTo>
                    <a:pt x="61" y="0"/>
                  </a:lnTo>
                  <a:lnTo>
                    <a:pt x="207" y="12"/>
                  </a:lnTo>
                  <a:lnTo>
                    <a:pt x="597" y="208"/>
                  </a:lnTo>
                  <a:lnTo>
                    <a:pt x="846" y="37"/>
                  </a:lnTo>
                  <a:lnTo>
                    <a:pt x="882" y="61"/>
                  </a:lnTo>
                  <a:lnTo>
                    <a:pt x="603" y="261"/>
                  </a:lnTo>
                  <a:lnTo>
                    <a:pt x="930" y="67"/>
                  </a:lnTo>
                  <a:lnTo>
                    <a:pt x="578" y="341"/>
                  </a:lnTo>
                  <a:lnTo>
                    <a:pt x="431" y="238"/>
                  </a:lnTo>
                  <a:lnTo>
                    <a:pt x="207" y="12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7" name="Freeform 87"/>
            <p:cNvSpPr>
              <a:spLocks/>
            </p:cNvSpPr>
            <p:nvPr/>
          </p:nvSpPr>
          <p:spPr bwMode="auto">
            <a:xfrm>
              <a:off x="2908" y="2876"/>
              <a:ext cx="82" cy="76"/>
            </a:xfrm>
            <a:custGeom>
              <a:avLst/>
              <a:gdLst>
                <a:gd name="T0" fmla="*/ 164 w 164"/>
                <a:gd name="T1" fmla="*/ 0 h 152"/>
                <a:gd name="T2" fmla="*/ 30 w 164"/>
                <a:gd name="T3" fmla="*/ 152 h 152"/>
                <a:gd name="T4" fmla="*/ 0 w 164"/>
                <a:gd name="T5" fmla="*/ 0 h 152"/>
                <a:gd name="T6" fmla="*/ 55 w 164"/>
                <a:gd name="T7" fmla="*/ 74 h 152"/>
                <a:gd name="T8" fmla="*/ 67 w 164"/>
                <a:gd name="T9" fmla="*/ 0 h 152"/>
                <a:gd name="T10" fmla="*/ 103 w 164"/>
                <a:gd name="T11" fmla="*/ 32 h 152"/>
                <a:gd name="T12" fmla="*/ 164 w 164"/>
                <a:gd name="T13" fmla="*/ 0 h 152"/>
                <a:gd name="T14" fmla="*/ 164 w 16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2">
                  <a:moveTo>
                    <a:pt x="164" y="0"/>
                  </a:moveTo>
                  <a:lnTo>
                    <a:pt x="30" y="152"/>
                  </a:lnTo>
                  <a:lnTo>
                    <a:pt x="0" y="0"/>
                  </a:lnTo>
                  <a:lnTo>
                    <a:pt x="55" y="74"/>
                  </a:lnTo>
                  <a:lnTo>
                    <a:pt x="67" y="0"/>
                  </a:lnTo>
                  <a:lnTo>
                    <a:pt x="103" y="3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8" name="Freeform 88"/>
            <p:cNvSpPr>
              <a:spLocks/>
            </p:cNvSpPr>
            <p:nvPr/>
          </p:nvSpPr>
          <p:spPr bwMode="auto">
            <a:xfrm>
              <a:off x="2506" y="2616"/>
              <a:ext cx="341" cy="133"/>
            </a:xfrm>
            <a:custGeom>
              <a:avLst/>
              <a:gdLst>
                <a:gd name="T0" fmla="*/ 0 w 680"/>
                <a:gd name="T1" fmla="*/ 30 h 264"/>
                <a:gd name="T2" fmla="*/ 631 w 680"/>
                <a:gd name="T3" fmla="*/ 264 h 264"/>
                <a:gd name="T4" fmla="*/ 680 w 680"/>
                <a:gd name="T5" fmla="*/ 215 h 264"/>
                <a:gd name="T6" fmla="*/ 66 w 680"/>
                <a:gd name="T7" fmla="*/ 0 h 264"/>
                <a:gd name="T8" fmla="*/ 0 w 680"/>
                <a:gd name="T9" fmla="*/ 30 h 264"/>
                <a:gd name="T10" fmla="*/ 0 w 680"/>
                <a:gd name="T1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264">
                  <a:moveTo>
                    <a:pt x="0" y="30"/>
                  </a:moveTo>
                  <a:lnTo>
                    <a:pt x="631" y="264"/>
                  </a:lnTo>
                  <a:lnTo>
                    <a:pt x="680" y="215"/>
                  </a:lnTo>
                  <a:lnTo>
                    <a:pt x="6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9" name="Freeform 89"/>
            <p:cNvSpPr>
              <a:spLocks/>
            </p:cNvSpPr>
            <p:nvPr/>
          </p:nvSpPr>
          <p:spPr bwMode="auto">
            <a:xfrm>
              <a:off x="3406" y="2953"/>
              <a:ext cx="700" cy="249"/>
            </a:xfrm>
            <a:custGeom>
              <a:avLst/>
              <a:gdLst>
                <a:gd name="T0" fmla="*/ 0 w 1402"/>
                <a:gd name="T1" fmla="*/ 9 h 498"/>
                <a:gd name="T2" fmla="*/ 1337 w 1402"/>
                <a:gd name="T3" fmla="*/ 498 h 498"/>
                <a:gd name="T4" fmla="*/ 1402 w 1402"/>
                <a:gd name="T5" fmla="*/ 458 h 498"/>
                <a:gd name="T6" fmla="*/ 118 w 1402"/>
                <a:gd name="T7" fmla="*/ 0 h 498"/>
                <a:gd name="T8" fmla="*/ 0 w 1402"/>
                <a:gd name="T9" fmla="*/ 9 h 498"/>
                <a:gd name="T10" fmla="*/ 0 w 1402"/>
                <a:gd name="T11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" h="498">
                  <a:moveTo>
                    <a:pt x="0" y="9"/>
                  </a:moveTo>
                  <a:lnTo>
                    <a:pt x="1337" y="498"/>
                  </a:lnTo>
                  <a:lnTo>
                    <a:pt x="1402" y="458"/>
                  </a:lnTo>
                  <a:lnTo>
                    <a:pt x="1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0" name="Freeform 90"/>
            <p:cNvSpPr>
              <a:spLocks/>
            </p:cNvSpPr>
            <p:nvPr/>
          </p:nvSpPr>
          <p:spPr bwMode="auto">
            <a:xfrm>
              <a:off x="3821" y="2978"/>
              <a:ext cx="399" cy="136"/>
            </a:xfrm>
            <a:custGeom>
              <a:avLst/>
              <a:gdLst>
                <a:gd name="T0" fmla="*/ 535 w 797"/>
                <a:gd name="T1" fmla="*/ 0 h 272"/>
                <a:gd name="T2" fmla="*/ 0 w 797"/>
                <a:gd name="T3" fmla="*/ 234 h 272"/>
                <a:gd name="T4" fmla="*/ 116 w 797"/>
                <a:gd name="T5" fmla="*/ 272 h 272"/>
                <a:gd name="T6" fmla="*/ 563 w 797"/>
                <a:gd name="T7" fmla="*/ 69 h 272"/>
                <a:gd name="T8" fmla="*/ 710 w 797"/>
                <a:gd name="T9" fmla="*/ 78 h 272"/>
                <a:gd name="T10" fmla="*/ 797 w 797"/>
                <a:gd name="T11" fmla="*/ 107 h 272"/>
                <a:gd name="T12" fmla="*/ 681 w 797"/>
                <a:gd name="T13" fmla="*/ 0 h 272"/>
                <a:gd name="T14" fmla="*/ 535 w 797"/>
                <a:gd name="T15" fmla="*/ 0 h 272"/>
                <a:gd name="T16" fmla="*/ 535 w 797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72">
                  <a:moveTo>
                    <a:pt x="535" y="0"/>
                  </a:moveTo>
                  <a:lnTo>
                    <a:pt x="0" y="234"/>
                  </a:lnTo>
                  <a:lnTo>
                    <a:pt x="116" y="272"/>
                  </a:lnTo>
                  <a:lnTo>
                    <a:pt x="563" y="69"/>
                  </a:lnTo>
                  <a:lnTo>
                    <a:pt x="710" y="78"/>
                  </a:lnTo>
                  <a:lnTo>
                    <a:pt x="797" y="107"/>
                  </a:lnTo>
                  <a:lnTo>
                    <a:pt x="681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1" name="Freeform 91"/>
            <p:cNvSpPr>
              <a:spLocks/>
            </p:cNvSpPr>
            <p:nvPr/>
          </p:nvSpPr>
          <p:spPr bwMode="auto">
            <a:xfrm>
              <a:off x="3942" y="2939"/>
              <a:ext cx="78" cy="126"/>
            </a:xfrm>
            <a:custGeom>
              <a:avLst/>
              <a:gdLst>
                <a:gd name="T0" fmla="*/ 49 w 156"/>
                <a:gd name="T1" fmla="*/ 0 h 253"/>
                <a:gd name="T2" fmla="*/ 156 w 156"/>
                <a:gd name="T3" fmla="*/ 156 h 253"/>
                <a:gd name="T4" fmla="*/ 0 w 156"/>
                <a:gd name="T5" fmla="*/ 253 h 253"/>
                <a:gd name="T6" fmla="*/ 0 w 156"/>
                <a:gd name="T7" fmla="*/ 59 h 253"/>
                <a:gd name="T8" fmla="*/ 49 w 156"/>
                <a:gd name="T9" fmla="*/ 0 h 253"/>
                <a:gd name="T10" fmla="*/ 49 w 156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53">
                  <a:moveTo>
                    <a:pt x="49" y="0"/>
                  </a:moveTo>
                  <a:lnTo>
                    <a:pt x="156" y="156"/>
                  </a:lnTo>
                  <a:lnTo>
                    <a:pt x="0" y="253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2" name="Freeform 92"/>
            <p:cNvSpPr>
              <a:spLocks/>
            </p:cNvSpPr>
            <p:nvPr/>
          </p:nvSpPr>
          <p:spPr bwMode="auto">
            <a:xfrm>
              <a:off x="3928" y="2393"/>
              <a:ext cx="380" cy="585"/>
            </a:xfrm>
            <a:custGeom>
              <a:avLst/>
              <a:gdLst>
                <a:gd name="T0" fmla="*/ 0 w 761"/>
                <a:gd name="T1" fmla="*/ 0 h 1169"/>
                <a:gd name="T2" fmla="*/ 440 w 761"/>
                <a:gd name="T3" fmla="*/ 57 h 1169"/>
                <a:gd name="T4" fmla="*/ 761 w 761"/>
                <a:gd name="T5" fmla="*/ 291 h 1169"/>
                <a:gd name="T6" fmla="*/ 731 w 761"/>
                <a:gd name="T7" fmla="*/ 954 h 1169"/>
                <a:gd name="T8" fmla="*/ 565 w 761"/>
                <a:gd name="T9" fmla="*/ 1169 h 1169"/>
                <a:gd name="T10" fmla="*/ 662 w 761"/>
                <a:gd name="T11" fmla="*/ 846 h 1169"/>
                <a:gd name="T12" fmla="*/ 672 w 761"/>
                <a:gd name="T13" fmla="*/ 359 h 1169"/>
                <a:gd name="T14" fmla="*/ 584 w 761"/>
                <a:gd name="T15" fmla="*/ 281 h 1169"/>
                <a:gd name="T16" fmla="*/ 575 w 761"/>
                <a:gd name="T17" fmla="*/ 926 h 1169"/>
                <a:gd name="T18" fmla="*/ 487 w 761"/>
                <a:gd name="T19" fmla="*/ 1042 h 1169"/>
                <a:gd name="T20" fmla="*/ 487 w 761"/>
                <a:gd name="T21" fmla="*/ 331 h 1169"/>
                <a:gd name="T22" fmla="*/ 322 w 761"/>
                <a:gd name="T23" fmla="*/ 135 h 1169"/>
                <a:gd name="T24" fmla="*/ 40 w 761"/>
                <a:gd name="T25" fmla="*/ 78 h 1169"/>
                <a:gd name="T26" fmla="*/ 0 w 761"/>
                <a:gd name="T27" fmla="*/ 0 h 1169"/>
                <a:gd name="T28" fmla="*/ 0 w 761"/>
                <a:gd name="T29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1" h="1169">
                  <a:moveTo>
                    <a:pt x="0" y="0"/>
                  </a:moveTo>
                  <a:lnTo>
                    <a:pt x="440" y="57"/>
                  </a:lnTo>
                  <a:lnTo>
                    <a:pt x="761" y="291"/>
                  </a:lnTo>
                  <a:lnTo>
                    <a:pt x="731" y="954"/>
                  </a:lnTo>
                  <a:lnTo>
                    <a:pt x="565" y="1169"/>
                  </a:lnTo>
                  <a:lnTo>
                    <a:pt x="662" y="846"/>
                  </a:lnTo>
                  <a:lnTo>
                    <a:pt x="672" y="359"/>
                  </a:lnTo>
                  <a:lnTo>
                    <a:pt x="584" y="281"/>
                  </a:lnTo>
                  <a:lnTo>
                    <a:pt x="575" y="926"/>
                  </a:lnTo>
                  <a:lnTo>
                    <a:pt x="487" y="1042"/>
                  </a:lnTo>
                  <a:lnTo>
                    <a:pt x="487" y="331"/>
                  </a:lnTo>
                  <a:lnTo>
                    <a:pt x="322" y="135"/>
                  </a:lnTo>
                  <a:lnTo>
                    <a:pt x="4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3" name="Freeform 93"/>
            <p:cNvSpPr>
              <a:spLocks/>
            </p:cNvSpPr>
            <p:nvPr/>
          </p:nvSpPr>
          <p:spPr bwMode="auto">
            <a:xfrm>
              <a:off x="4025" y="3090"/>
              <a:ext cx="127" cy="92"/>
            </a:xfrm>
            <a:custGeom>
              <a:avLst/>
              <a:gdLst>
                <a:gd name="T0" fmla="*/ 0 w 255"/>
                <a:gd name="T1" fmla="*/ 184 h 184"/>
                <a:gd name="T2" fmla="*/ 255 w 255"/>
                <a:gd name="T3" fmla="*/ 0 h 184"/>
                <a:gd name="T4" fmla="*/ 168 w 255"/>
                <a:gd name="T5" fmla="*/ 184 h 184"/>
                <a:gd name="T6" fmla="*/ 0 w 255"/>
                <a:gd name="T7" fmla="*/ 184 h 184"/>
                <a:gd name="T8" fmla="*/ 0 w 25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0"/>
                  </a:lnTo>
                  <a:lnTo>
                    <a:pt x="168" y="18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4" name="Freeform 94"/>
            <p:cNvSpPr>
              <a:spLocks/>
            </p:cNvSpPr>
            <p:nvPr/>
          </p:nvSpPr>
          <p:spPr bwMode="auto">
            <a:xfrm>
              <a:off x="2658" y="2919"/>
              <a:ext cx="458" cy="268"/>
            </a:xfrm>
            <a:custGeom>
              <a:avLst/>
              <a:gdLst>
                <a:gd name="T0" fmla="*/ 283 w 917"/>
                <a:gd name="T1" fmla="*/ 0 h 537"/>
                <a:gd name="T2" fmla="*/ 0 w 917"/>
                <a:gd name="T3" fmla="*/ 284 h 537"/>
                <a:gd name="T4" fmla="*/ 565 w 917"/>
                <a:gd name="T5" fmla="*/ 537 h 537"/>
                <a:gd name="T6" fmla="*/ 917 w 917"/>
                <a:gd name="T7" fmla="*/ 187 h 537"/>
                <a:gd name="T8" fmla="*/ 858 w 917"/>
                <a:gd name="T9" fmla="*/ 187 h 537"/>
                <a:gd name="T10" fmla="*/ 555 w 917"/>
                <a:gd name="T11" fmla="*/ 468 h 537"/>
                <a:gd name="T12" fmla="*/ 87 w 917"/>
                <a:gd name="T13" fmla="*/ 255 h 537"/>
                <a:gd name="T14" fmla="*/ 283 w 917"/>
                <a:gd name="T15" fmla="*/ 0 h 537"/>
                <a:gd name="T16" fmla="*/ 283 w 917"/>
                <a:gd name="T1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37">
                  <a:moveTo>
                    <a:pt x="283" y="0"/>
                  </a:moveTo>
                  <a:lnTo>
                    <a:pt x="0" y="284"/>
                  </a:lnTo>
                  <a:lnTo>
                    <a:pt x="565" y="537"/>
                  </a:lnTo>
                  <a:lnTo>
                    <a:pt x="917" y="187"/>
                  </a:lnTo>
                  <a:lnTo>
                    <a:pt x="858" y="187"/>
                  </a:lnTo>
                  <a:lnTo>
                    <a:pt x="555" y="468"/>
                  </a:lnTo>
                  <a:lnTo>
                    <a:pt x="87" y="255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35" name="Freeform 95"/>
            <p:cNvSpPr>
              <a:spLocks/>
            </p:cNvSpPr>
            <p:nvPr/>
          </p:nvSpPr>
          <p:spPr bwMode="auto">
            <a:xfrm>
              <a:off x="3038" y="2987"/>
              <a:ext cx="418" cy="195"/>
            </a:xfrm>
            <a:custGeom>
              <a:avLst/>
              <a:gdLst>
                <a:gd name="T0" fmla="*/ 0 w 836"/>
                <a:gd name="T1" fmla="*/ 185 h 390"/>
                <a:gd name="T2" fmla="*/ 0 w 836"/>
                <a:gd name="T3" fmla="*/ 362 h 390"/>
                <a:gd name="T4" fmla="*/ 836 w 836"/>
                <a:gd name="T5" fmla="*/ 390 h 390"/>
                <a:gd name="T6" fmla="*/ 749 w 836"/>
                <a:gd name="T7" fmla="*/ 0 h 390"/>
                <a:gd name="T8" fmla="*/ 777 w 836"/>
                <a:gd name="T9" fmla="*/ 322 h 390"/>
                <a:gd name="T10" fmla="*/ 47 w 836"/>
                <a:gd name="T11" fmla="*/ 312 h 390"/>
                <a:gd name="T12" fmla="*/ 0 w 836"/>
                <a:gd name="T13" fmla="*/ 185 h 390"/>
                <a:gd name="T14" fmla="*/ 0 w 836"/>
                <a:gd name="T15" fmla="*/ 1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90">
                  <a:moveTo>
                    <a:pt x="0" y="185"/>
                  </a:moveTo>
                  <a:lnTo>
                    <a:pt x="0" y="362"/>
                  </a:lnTo>
                  <a:lnTo>
                    <a:pt x="836" y="390"/>
                  </a:lnTo>
                  <a:lnTo>
                    <a:pt x="749" y="0"/>
                  </a:lnTo>
                  <a:lnTo>
                    <a:pt x="777" y="322"/>
                  </a:lnTo>
                  <a:lnTo>
                    <a:pt x="47" y="312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37" name="AutoShape 97"/>
          <p:cNvSpPr>
            <a:spLocks noChangeArrowheads="1"/>
          </p:cNvSpPr>
          <p:nvPr/>
        </p:nvSpPr>
        <p:spPr bwMode="auto">
          <a:xfrm>
            <a:off x="3200400" y="2590800"/>
            <a:ext cx="3505200" cy="1298575"/>
          </a:xfrm>
          <a:prstGeom prst="wedgeRoundRectCallout">
            <a:avLst>
              <a:gd name="adj1" fmla="val -36685"/>
              <a:gd name="adj2" fmla="val 7029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Let’s do a simple calculation.</a:t>
            </a:r>
          </a:p>
        </p:txBody>
      </p:sp>
      <p:sp>
        <p:nvSpPr>
          <p:cNvPr id="189538" name="Text Box 98"/>
          <p:cNvSpPr txBox="1">
            <a:spLocks noChangeArrowheads="1"/>
          </p:cNvSpPr>
          <p:nvPr/>
        </p:nvSpPr>
        <p:spPr bwMode="auto">
          <a:xfrm>
            <a:off x="4572000" y="4114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9539" name="AutoShape 99"/>
          <p:cNvSpPr>
            <a:spLocks noChangeArrowheads="1"/>
          </p:cNvSpPr>
          <p:nvPr/>
        </p:nvSpPr>
        <p:spPr bwMode="auto">
          <a:xfrm>
            <a:off x="2667000" y="1981200"/>
            <a:ext cx="3657600" cy="1603375"/>
          </a:xfrm>
          <a:prstGeom prst="wedgeRoundRectCallout">
            <a:avLst>
              <a:gd name="adj1" fmla="val -25782"/>
              <a:gd name="adj2" fmla="val 818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full amount is due on April 11.</a:t>
            </a:r>
          </a:p>
        </p:txBody>
      </p:sp>
      <p:sp>
        <p:nvSpPr>
          <p:cNvPr id="189540" name="Rectangle 100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89541" name="AutoShape 10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71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build="p" autoUpdateAnimBg="0"/>
      <p:bldP spid="189537" grpId="0" animBg="1" autoUpdateAnimBg="0"/>
      <p:bldP spid="18953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243716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243717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18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19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0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1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2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3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4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5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6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7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8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29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0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1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2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3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4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5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6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7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8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9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0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1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2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3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4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5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6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7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8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49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0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1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2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3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4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5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6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7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8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59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0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1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2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3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4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5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6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7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8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69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0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1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2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3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4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5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6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7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8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79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0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1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2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3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4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5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6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7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8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89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0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1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2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3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4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5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6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7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8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99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0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1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2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3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4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5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6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7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8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09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0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1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2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3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4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5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6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7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8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19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0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1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2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23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43824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825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826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43827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195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824" grpId="0" animBg="1"/>
      <p:bldP spid="243826" grpId="0" animBg="1" autoUpdateAnimBg="0"/>
      <p:bldP spid="24382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1711325" y="3200400"/>
            <a:ext cx="2860675" cy="3309938"/>
            <a:chOff x="2506" y="1117"/>
            <a:chExt cx="1802" cy="2085"/>
          </a:xfrm>
        </p:grpSpPr>
        <p:sp>
          <p:nvSpPr>
            <p:cNvPr id="190467" name="Freeform 3"/>
            <p:cNvSpPr>
              <a:spLocks/>
            </p:cNvSpPr>
            <p:nvPr/>
          </p:nvSpPr>
          <p:spPr bwMode="auto">
            <a:xfrm>
              <a:off x="2679" y="2880"/>
              <a:ext cx="423" cy="288"/>
            </a:xfrm>
            <a:custGeom>
              <a:avLst/>
              <a:gdLst>
                <a:gd name="T0" fmla="*/ 0 w 846"/>
                <a:gd name="T1" fmla="*/ 343 h 577"/>
                <a:gd name="T2" fmla="*/ 496 w 846"/>
                <a:gd name="T3" fmla="*/ 577 h 577"/>
                <a:gd name="T4" fmla="*/ 846 w 846"/>
                <a:gd name="T5" fmla="*/ 250 h 577"/>
                <a:gd name="T6" fmla="*/ 287 w 846"/>
                <a:gd name="T7" fmla="*/ 0 h 577"/>
                <a:gd name="T8" fmla="*/ 0 w 846"/>
                <a:gd name="T9" fmla="*/ 343 h 577"/>
                <a:gd name="T10" fmla="*/ 0 w 846"/>
                <a:gd name="T11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577">
                  <a:moveTo>
                    <a:pt x="0" y="343"/>
                  </a:moveTo>
                  <a:lnTo>
                    <a:pt x="496" y="577"/>
                  </a:lnTo>
                  <a:lnTo>
                    <a:pt x="846" y="250"/>
                  </a:lnTo>
                  <a:lnTo>
                    <a:pt x="287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8" name="Freeform 4"/>
            <p:cNvSpPr>
              <a:spLocks/>
            </p:cNvSpPr>
            <p:nvPr/>
          </p:nvSpPr>
          <p:spPr bwMode="auto">
            <a:xfrm>
              <a:off x="3037" y="2911"/>
              <a:ext cx="400" cy="253"/>
            </a:xfrm>
            <a:custGeom>
              <a:avLst/>
              <a:gdLst>
                <a:gd name="T0" fmla="*/ 0 w 800"/>
                <a:gd name="T1" fmla="*/ 350 h 506"/>
                <a:gd name="T2" fmla="*/ 38 w 800"/>
                <a:gd name="T3" fmla="*/ 506 h 506"/>
                <a:gd name="T4" fmla="*/ 800 w 800"/>
                <a:gd name="T5" fmla="*/ 506 h 506"/>
                <a:gd name="T6" fmla="*/ 730 w 800"/>
                <a:gd name="T7" fmla="*/ 0 h 506"/>
                <a:gd name="T8" fmla="*/ 131 w 800"/>
                <a:gd name="T9" fmla="*/ 194 h 506"/>
                <a:gd name="T10" fmla="*/ 0 w 800"/>
                <a:gd name="T11" fmla="*/ 350 h 506"/>
                <a:gd name="T12" fmla="*/ 0 w 800"/>
                <a:gd name="T13" fmla="*/ 35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506">
                  <a:moveTo>
                    <a:pt x="0" y="350"/>
                  </a:moveTo>
                  <a:lnTo>
                    <a:pt x="38" y="506"/>
                  </a:lnTo>
                  <a:lnTo>
                    <a:pt x="800" y="506"/>
                  </a:lnTo>
                  <a:lnTo>
                    <a:pt x="730" y="0"/>
                  </a:lnTo>
                  <a:lnTo>
                    <a:pt x="131" y="19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9" name="Freeform 5"/>
            <p:cNvSpPr>
              <a:spLocks/>
            </p:cNvSpPr>
            <p:nvPr/>
          </p:nvSpPr>
          <p:spPr bwMode="auto">
            <a:xfrm>
              <a:off x="2613" y="2642"/>
              <a:ext cx="836" cy="409"/>
            </a:xfrm>
            <a:custGeom>
              <a:avLst/>
              <a:gdLst>
                <a:gd name="T0" fmla="*/ 0 w 1671"/>
                <a:gd name="T1" fmla="*/ 460 h 818"/>
                <a:gd name="T2" fmla="*/ 606 w 1671"/>
                <a:gd name="T3" fmla="*/ 631 h 818"/>
                <a:gd name="T4" fmla="*/ 825 w 1671"/>
                <a:gd name="T5" fmla="*/ 631 h 818"/>
                <a:gd name="T6" fmla="*/ 1220 w 1671"/>
                <a:gd name="T7" fmla="*/ 818 h 818"/>
                <a:gd name="T8" fmla="*/ 1671 w 1671"/>
                <a:gd name="T9" fmla="*/ 460 h 818"/>
                <a:gd name="T10" fmla="*/ 1276 w 1671"/>
                <a:gd name="T11" fmla="*/ 242 h 818"/>
                <a:gd name="T12" fmla="*/ 568 w 1671"/>
                <a:gd name="T13" fmla="*/ 0 h 818"/>
                <a:gd name="T14" fmla="*/ 374 w 1671"/>
                <a:gd name="T15" fmla="*/ 297 h 818"/>
                <a:gd name="T16" fmla="*/ 125 w 1671"/>
                <a:gd name="T17" fmla="*/ 375 h 818"/>
                <a:gd name="T18" fmla="*/ 0 w 1671"/>
                <a:gd name="T19" fmla="*/ 460 h 818"/>
                <a:gd name="T20" fmla="*/ 0 w 1671"/>
                <a:gd name="T21" fmla="*/ 46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1" h="818">
                  <a:moveTo>
                    <a:pt x="0" y="460"/>
                  </a:moveTo>
                  <a:lnTo>
                    <a:pt x="606" y="631"/>
                  </a:lnTo>
                  <a:lnTo>
                    <a:pt x="825" y="631"/>
                  </a:lnTo>
                  <a:lnTo>
                    <a:pt x="1220" y="818"/>
                  </a:lnTo>
                  <a:lnTo>
                    <a:pt x="1671" y="460"/>
                  </a:lnTo>
                  <a:lnTo>
                    <a:pt x="1276" y="242"/>
                  </a:lnTo>
                  <a:lnTo>
                    <a:pt x="568" y="0"/>
                  </a:lnTo>
                  <a:lnTo>
                    <a:pt x="374" y="297"/>
                  </a:lnTo>
                  <a:lnTo>
                    <a:pt x="125" y="375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0" name="Freeform 6"/>
            <p:cNvSpPr>
              <a:spLocks/>
            </p:cNvSpPr>
            <p:nvPr/>
          </p:nvSpPr>
          <p:spPr bwMode="auto">
            <a:xfrm>
              <a:off x="3864" y="2397"/>
              <a:ext cx="410" cy="791"/>
            </a:xfrm>
            <a:custGeom>
              <a:avLst/>
              <a:gdLst>
                <a:gd name="T0" fmla="*/ 116 w 820"/>
                <a:gd name="T1" fmla="*/ 0 h 1583"/>
                <a:gd name="T2" fmla="*/ 582 w 820"/>
                <a:gd name="T3" fmla="*/ 82 h 1583"/>
                <a:gd name="T4" fmla="*/ 820 w 820"/>
                <a:gd name="T5" fmla="*/ 305 h 1583"/>
                <a:gd name="T6" fmla="*/ 802 w 820"/>
                <a:gd name="T7" fmla="*/ 927 h 1583"/>
                <a:gd name="T8" fmla="*/ 660 w 820"/>
                <a:gd name="T9" fmla="*/ 1235 h 1583"/>
                <a:gd name="T10" fmla="*/ 460 w 820"/>
                <a:gd name="T11" fmla="*/ 1583 h 1583"/>
                <a:gd name="T12" fmla="*/ 342 w 820"/>
                <a:gd name="T13" fmla="*/ 1560 h 1583"/>
                <a:gd name="T14" fmla="*/ 0 w 820"/>
                <a:gd name="T15" fmla="*/ 1404 h 1583"/>
                <a:gd name="T16" fmla="*/ 116 w 820"/>
                <a:gd name="T17" fmla="*/ 0 h 1583"/>
                <a:gd name="T18" fmla="*/ 116 w 820"/>
                <a:gd name="T1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0" h="1583">
                  <a:moveTo>
                    <a:pt x="116" y="0"/>
                  </a:moveTo>
                  <a:lnTo>
                    <a:pt x="582" y="82"/>
                  </a:lnTo>
                  <a:lnTo>
                    <a:pt x="820" y="305"/>
                  </a:lnTo>
                  <a:lnTo>
                    <a:pt x="802" y="927"/>
                  </a:lnTo>
                  <a:lnTo>
                    <a:pt x="660" y="1235"/>
                  </a:lnTo>
                  <a:lnTo>
                    <a:pt x="460" y="1583"/>
                  </a:lnTo>
                  <a:lnTo>
                    <a:pt x="342" y="1560"/>
                  </a:lnTo>
                  <a:lnTo>
                    <a:pt x="0" y="140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B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2633" y="1341"/>
              <a:ext cx="858" cy="1523"/>
            </a:xfrm>
            <a:custGeom>
              <a:avLst/>
              <a:gdLst>
                <a:gd name="T0" fmla="*/ 232 w 1717"/>
                <a:gd name="T1" fmla="*/ 249 h 3044"/>
                <a:gd name="T2" fmla="*/ 85 w 1717"/>
                <a:gd name="T3" fmla="*/ 420 h 3044"/>
                <a:gd name="T4" fmla="*/ 7 w 1717"/>
                <a:gd name="T5" fmla="*/ 468 h 3044"/>
                <a:gd name="T6" fmla="*/ 0 w 1717"/>
                <a:gd name="T7" fmla="*/ 1152 h 3044"/>
                <a:gd name="T8" fmla="*/ 93 w 1717"/>
                <a:gd name="T9" fmla="*/ 1434 h 3044"/>
                <a:gd name="T10" fmla="*/ 93 w 1717"/>
                <a:gd name="T11" fmla="*/ 1605 h 3044"/>
                <a:gd name="T12" fmla="*/ 209 w 1717"/>
                <a:gd name="T13" fmla="*/ 1839 h 3044"/>
                <a:gd name="T14" fmla="*/ 302 w 1717"/>
                <a:gd name="T15" fmla="*/ 1823 h 3044"/>
                <a:gd name="T16" fmla="*/ 349 w 1717"/>
                <a:gd name="T17" fmla="*/ 2110 h 3044"/>
                <a:gd name="T18" fmla="*/ 310 w 1717"/>
                <a:gd name="T19" fmla="*/ 2468 h 3044"/>
                <a:gd name="T20" fmla="*/ 473 w 1717"/>
                <a:gd name="T21" fmla="*/ 2445 h 3044"/>
                <a:gd name="T22" fmla="*/ 473 w 1717"/>
                <a:gd name="T23" fmla="*/ 2593 h 3044"/>
                <a:gd name="T24" fmla="*/ 737 w 1717"/>
                <a:gd name="T25" fmla="*/ 2772 h 3044"/>
                <a:gd name="T26" fmla="*/ 1623 w 1717"/>
                <a:gd name="T27" fmla="*/ 3044 h 3044"/>
                <a:gd name="T28" fmla="*/ 1593 w 1717"/>
                <a:gd name="T29" fmla="*/ 2266 h 3044"/>
                <a:gd name="T30" fmla="*/ 1717 w 1717"/>
                <a:gd name="T31" fmla="*/ 1207 h 3044"/>
                <a:gd name="T32" fmla="*/ 1601 w 1717"/>
                <a:gd name="T33" fmla="*/ 966 h 3044"/>
                <a:gd name="T34" fmla="*/ 1500 w 1717"/>
                <a:gd name="T35" fmla="*/ 662 h 3044"/>
                <a:gd name="T36" fmla="*/ 1382 w 1717"/>
                <a:gd name="T37" fmla="*/ 428 h 3044"/>
                <a:gd name="T38" fmla="*/ 1352 w 1717"/>
                <a:gd name="T39" fmla="*/ 279 h 3044"/>
                <a:gd name="T40" fmla="*/ 1258 w 1717"/>
                <a:gd name="T41" fmla="*/ 171 h 3044"/>
                <a:gd name="T42" fmla="*/ 823 w 1717"/>
                <a:gd name="T43" fmla="*/ 85 h 3044"/>
                <a:gd name="T44" fmla="*/ 682 w 1717"/>
                <a:gd name="T45" fmla="*/ 0 h 3044"/>
                <a:gd name="T46" fmla="*/ 232 w 1717"/>
                <a:gd name="T47" fmla="*/ 249 h 3044"/>
                <a:gd name="T48" fmla="*/ 232 w 1717"/>
                <a:gd name="T49" fmla="*/ 249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7" h="3044">
                  <a:moveTo>
                    <a:pt x="232" y="249"/>
                  </a:moveTo>
                  <a:lnTo>
                    <a:pt x="85" y="420"/>
                  </a:lnTo>
                  <a:lnTo>
                    <a:pt x="7" y="468"/>
                  </a:lnTo>
                  <a:lnTo>
                    <a:pt x="0" y="1152"/>
                  </a:lnTo>
                  <a:lnTo>
                    <a:pt x="93" y="1434"/>
                  </a:lnTo>
                  <a:lnTo>
                    <a:pt x="93" y="1605"/>
                  </a:lnTo>
                  <a:lnTo>
                    <a:pt x="209" y="1839"/>
                  </a:lnTo>
                  <a:lnTo>
                    <a:pt x="302" y="1823"/>
                  </a:lnTo>
                  <a:lnTo>
                    <a:pt x="349" y="2110"/>
                  </a:lnTo>
                  <a:lnTo>
                    <a:pt x="310" y="2468"/>
                  </a:lnTo>
                  <a:lnTo>
                    <a:pt x="473" y="2445"/>
                  </a:lnTo>
                  <a:lnTo>
                    <a:pt x="473" y="2593"/>
                  </a:lnTo>
                  <a:lnTo>
                    <a:pt x="737" y="2772"/>
                  </a:lnTo>
                  <a:lnTo>
                    <a:pt x="1623" y="3044"/>
                  </a:lnTo>
                  <a:lnTo>
                    <a:pt x="1593" y="2266"/>
                  </a:lnTo>
                  <a:lnTo>
                    <a:pt x="1717" y="1207"/>
                  </a:lnTo>
                  <a:lnTo>
                    <a:pt x="1601" y="966"/>
                  </a:lnTo>
                  <a:lnTo>
                    <a:pt x="1500" y="662"/>
                  </a:lnTo>
                  <a:lnTo>
                    <a:pt x="1382" y="428"/>
                  </a:lnTo>
                  <a:lnTo>
                    <a:pt x="1352" y="279"/>
                  </a:lnTo>
                  <a:lnTo>
                    <a:pt x="1258" y="171"/>
                  </a:lnTo>
                  <a:lnTo>
                    <a:pt x="823" y="85"/>
                  </a:lnTo>
                  <a:lnTo>
                    <a:pt x="682" y="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52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3130" y="1789"/>
              <a:ext cx="74" cy="106"/>
            </a:xfrm>
            <a:custGeom>
              <a:avLst/>
              <a:gdLst>
                <a:gd name="T0" fmla="*/ 0 w 148"/>
                <a:gd name="T1" fmla="*/ 211 h 211"/>
                <a:gd name="T2" fmla="*/ 148 w 148"/>
                <a:gd name="T3" fmla="*/ 134 h 211"/>
                <a:gd name="T4" fmla="*/ 23 w 148"/>
                <a:gd name="T5" fmla="*/ 0 h 211"/>
                <a:gd name="T6" fmla="*/ 0 w 148"/>
                <a:gd name="T7" fmla="*/ 211 h 211"/>
                <a:gd name="T8" fmla="*/ 0 w 148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11">
                  <a:moveTo>
                    <a:pt x="0" y="211"/>
                  </a:moveTo>
                  <a:lnTo>
                    <a:pt x="148" y="134"/>
                  </a:lnTo>
                  <a:lnTo>
                    <a:pt x="23" y="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3180" y="2124"/>
              <a:ext cx="106" cy="160"/>
            </a:xfrm>
            <a:custGeom>
              <a:avLst/>
              <a:gdLst>
                <a:gd name="T0" fmla="*/ 0 w 211"/>
                <a:gd name="T1" fmla="*/ 93 h 319"/>
                <a:gd name="T2" fmla="*/ 133 w 211"/>
                <a:gd name="T3" fmla="*/ 319 h 319"/>
                <a:gd name="T4" fmla="*/ 211 w 211"/>
                <a:gd name="T5" fmla="*/ 266 h 319"/>
                <a:gd name="T6" fmla="*/ 194 w 211"/>
                <a:gd name="T7" fmla="*/ 156 h 319"/>
                <a:gd name="T8" fmla="*/ 55 w 211"/>
                <a:gd name="T9" fmla="*/ 0 h 319"/>
                <a:gd name="T10" fmla="*/ 0 w 211"/>
                <a:gd name="T11" fmla="*/ 93 h 319"/>
                <a:gd name="T12" fmla="*/ 0 w 211"/>
                <a:gd name="T13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19">
                  <a:moveTo>
                    <a:pt x="0" y="93"/>
                  </a:moveTo>
                  <a:lnTo>
                    <a:pt x="133" y="319"/>
                  </a:lnTo>
                  <a:lnTo>
                    <a:pt x="211" y="266"/>
                  </a:lnTo>
                  <a:lnTo>
                    <a:pt x="194" y="156"/>
                  </a:lnTo>
                  <a:lnTo>
                    <a:pt x="55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auto">
            <a:xfrm>
              <a:off x="2858" y="1338"/>
              <a:ext cx="222" cy="903"/>
            </a:xfrm>
            <a:custGeom>
              <a:avLst/>
              <a:gdLst>
                <a:gd name="T0" fmla="*/ 0 w 443"/>
                <a:gd name="T1" fmla="*/ 468 h 1807"/>
                <a:gd name="T2" fmla="*/ 31 w 443"/>
                <a:gd name="T3" fmla="*/ 881 h 1807"/>
                <a:gd name="T4" fmla="*/ 187 w 443"/>
                <a:gd name="T5" fmla="*/ 1761 h 1807"/>
                <a:gd name="T6" fmla="*/ 443 w 443"/>
                <a:gd name="T7" fmla="*/ 1807 h 1807"/>
                <a:gd name="T8" fmla="*/ 350 w 443"/>
                <a:gd name="T9" fmla="*/ 740 h 1807"/>
                <a:gd name="T10" fmla="*/ 350 w 443"/>
                <a:gd name="T11" fmla="*/ 109 h 1807"/>
                <a:gd name="T12" fmla="*/ 272 w 443"/>
                <a:gd name="T13" fmla="*/ 31 h 1807"/>
                <a:gd name="T14" fmla="*/ 202 w 443"/>
                <a:gd name="T15" fmla="*/ 0 h 1807"/>
                <a:gd name="T16" fmla="*/ 0 w 443"/>
                <a:gd name="T17" fmla="*/ 468 h 1807"/>
                <a:gd name="T18" fmla="*/ 0 w 443"/>
                <a:gd name="T19" fmla="*/ 468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807">
                  <a:moveTo>
                    <a:pt x="0" y="468"/>
                  </a:moveTo>
                  <a:lnTo>
                    <a:pt x="31" y="881"/>
                  </a:lnTo>
                  <a:lnTo>
                    <a:pt x="187" y="1761"/>
                  </a:lnTo>
                  <a:lnTo>
                    <a:pt x="443" y="1807"/>
                  </a:lnTo>
                  <a:lnTo>
                    <a:pt x="350" y="740"/>
                  </a:lnTo>
                  <a:lnTo>
                    <a:pt x="350" y="109"/>
                  </a:lnTo>
                  <a:lnTo>
                    <a:pt x="272" y="31"/>
                  </a:lnTo>
                  <a:lnTo>
                    <a:pt x="202" y="0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5" name="Freeform 11"/>
            <p:cNvSpPr>
              <a:spLocks/>
            </p:cNvSpPr>
            <p:nvPr/>
          </p:nvSpPr>
          <p:spPr bwMode="auto">
            <a:xfrm>
              <a:off x="3008" y="2613"/>
              <a:ext cx="83" cy="228"/>
            </a:xfrm>
            <a:custGeom>
              <a:avLst/>
              <a:gdLst>
                <a:gd name="T0" fmla="*/ 154 w 165"/>
                <a:gd name="T1" fmla="*/ 0 h 456"/>
                <a:gd name="T2" fmla="*/ 68 w 165"/>
                <a:gd name="T3" fmla="*/ 198 h 456"/>
                <a:gd name="T4" fmla="*/ 3 w 165"/>
                <a:gd name="T5" fmla="*/ 390 h 456"/>
                <a:gd name="T6" fmla="*/ 0 w 165"/>
                <a:gd name="T7" fmla="*/ 456 h 456"/>
                <a:gd name="T8" fmla="*/ 53 w 165"/>
                <a:gd name="T9" fmla="*/ 411 h 456"/>
                <a:gd name="T10" fmla="*/ 116 w 165"/>
                <a:gd name="T11" fmla="*/ 228 h 456"/>
                <a:gd name="T12" fmla="*/ 165 w 165"/>
                <a:gd name="T13" fmla="*/ 6 h 456"/>
                <a:gd name="T14" fmla="*/ 154 w 165"/>
                <a:gd name="T15" fmla="*/ 0 h 456"/>
                <a:gd name="T16" fmla="*/ 154 w 165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56">
                  <a:moveTo>
                    <a:pt x="154" y="0"/>
                  </a:moveTo>
                  <a:lnTo>
                    <a:pt x="68" y="198"/>
                  </a:lnTo>
                  <a:lnTo>
                    <a:pt x="3" y="390"/>
                  </a:lnTo>
                  <a:lnTo>
                    <a:pt x="0" y="456"/>
                  </a:lnTo>
                  <a:lnTo>
                    <a:pt x="53" y="411"/>
                  </a:lnTo>
                  <a:lnTo>
                    <a:pt x="116" y="228"/>
                  </a:lnTo>
                  <a:lnTo>
                    <a:pt x="165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6" name="Freeform 12"/>
            <p:cNvSpPr>
              <a:spLocks/>
            </p:cNvSpPr>
            <p:nvPr/>
          </p:nvSpPr>
          <p:spPr bwMode="auto">
            <a:xfrm>
              <a:off x="2756" y="2165"/>
              <a:ext cx="489" cy="261"/>
            </a:xfrm>
            <a:custGeom>
              <a:avLst/>
              <a:gdLst>
                <a:gd name="T0" fmla="*/ 215 w 977"/>
                <a:gd name="T1" fmla="*/ 51 h 522"/>
                <a:gd name="T2" fmla="*/ 93 w 977"/>
                <a:gd name="T3" fmla="*/ 51 h 522"/>
                <a:gd name="T4" fmla="*/ 0 w 977"/>
                <a:gd name="T5" fmla="*/ 152 h 522"/>
                <a:gd name="T6" fmla="*/ 80 w 977"/>
                <a:gd name="T7" fmla="*/ 433 h 522"/>
                <a:gd name="T8" fmla="*/ 274 w 977"/>
                <a:gd name="T9" fmla="*/ 517 h 522"/>
                <a:gd name="T10" fmla="*/ 363 w 977"/>
                <a:gd name="T11" fmla="*/ 500 h 522"/>
                <a:gd name="T12" fmla="*/ 374 w 977"/>
                <a:gd name="T13" fmla="*/ 454 h 522"/>
                <a:gd name="T14" fmla="*/ 321 w 977"/>
                <a:gd name="T15" fmla="*/ 349 h 522"/>
                <a:gd name="T16" fmla="*/ 431 w 977"/>
                <a:gd name="T17" fmla="*/ 367 h 522"/>
                <a:gd name="T18" fmla="*/ 429 w 977"/>
                <a:gd name="T19" fmla="*/ 433 h 522"/>
                <a:gd name="T20" fmla="*/ 620 w 977"/>
                <a:gd name="T21" fmla="*/ 522 h 522"/>
                <a:gd name="T22" fmla="*/ 741 w 977"/>
                <a:gd name="T23" fmla="*/ 500 h 522"/>
                <a:gd name="T24" fmla="*/ 873 w 977"/>
                <a:gd name="T25" fmla="*/ 370 h 522"/>
                <a:gd name="T26" fmla="*/ 977 w 977"/>
                <a:gd name="T27" fmla="*/ 231 h 522"/>
                <a:gd name="T28" fmla="*/ 949 w 977"/>
                <a:gd name="T29" fmla="*/ 93 h 522"/>
                <a:gd name="T30" fmla="*/ 852 w 977"/>
                <a:gd name="T31" fmla="*/ 0 h 522"/>
                <a:gd name="T32" fmla="*/ 582 w 977"/>
                <a:gd name="T33" fmla="*/ 169 h 522"/>
                <a:gd name="T34" fmla="*/ 456 w 977"/>
                <a:gd name="T35" fmla="*/ 344 h 522"/>
                <a:gd name="T36" fmla="*/ 363 w 977"/>
                <a:gd name="T37" fmla="*/ 117 h 522"/>
                <a:gd name="T38" fmla="*/ 215 w 977"/>
                <a:gd name="T39" fmla="*/ 51 h 522"/>
                <a:gd name="T40" fmla="*/ 215 w 977"/>
                <a:gd name="T41" fmla="*/ 5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522">
                  <a:moveTo>
                    <a:pt x="215" y="51"/>
                  </a:moveTo>
                  <a:lnTo>
                    <a:pt x="93" y="51"/>
                  </a:lnTo>
                  <a:lnTo>
                    <a:pt x="0" y="152"/>
                  </a:lnTo>
                  <a:lnTo>
                    <a:pt x="80" y="433"/>
                  </a:lnTo>
                  <a:lnTo>
                    <a:pt x="274" y="517"/>
                  </a:lnTo>
                  <a:lnTo>
                    <a:pt x="363" y="500"/>
                  </a:lnTo>
                  <a:lnTo>
                    <a:pt x="374" y="454"/>
                  </a:lnTo>
                  <a:lnTo>
                    <a:pt x="321" y="349"/>
                  </a:lnTo>
                  <a:lnTo>
                    <a:pt x="431" y="367"/>
                  </a:lnTo>
                  <a:lnTo>
                    <a:pt x="429" y="433"/>
                  </a:lnTo>
                  <a:lnTo>
                    <a:pt x="620" y="522"/>
                  </a:lnTo>
                  <a:lnTo>
                    <a:pt x="741" y="500"/>
                  </a:lnTo>
                  <a:lnTo>
                    <a:pt x="873" y="370"/>
                  </a:lnTo>
                  <a:lnTo>
                    <a:pt x="977" y="231"/>
                  </a:lnTo>
                  <a:lnTo>
                    <a:pt x="949" y="93"/>
                  </a:lnTo>
                  <a:lnTo>
                    <a:pt x="852" y="0"/>
                  </a:lnTo>
                  <a:lnTo>
                    <a:pt x="582" y="169"/>
                  </a:lnTo>
                  <a:lnTo>
                    <a:pt x="456" y="344"/>
                  </a:lnTo>
                  <a:lnTo>
                    <a:pt x="363" y="117"/>
                  </a:lnTo>
                  <a:lnTo>
                    <a:pt x="215" y="51"/>
                  </a:lnTo>
                  <a:lnTo>
                    <a:pt x="215" y="5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7" name="Freeform 13"/>
            <p:cNvSpPr>
              <a:spLocks/>
            </p:cNvSpPr>
            <p:nvPr/>
          </p:nvSpPr>
          <p:spPr bwMode="auto">
            <a:xfrm>
              <a:off x="2925" y="1594"/>
              <a:ext cx="125" cy="756"/>
            </a:xfrm>
            <a:custGeom>
              <a:avLst/>
              <a:gdLst>
                <a:gd name="T0" fmla="*/ 0 w 251"/>
                <a:gd name="T1" fmla="*/ 0 h 1511"/>
                <a:gd name="T2" fmla="*/ 0 w 251"/>
                <a:gd name="T3" fmla="*/ 59 h 1511"/>
                <a:gd name="T4" fmla="*/ 35 w 251"/>
                <a:gd name="T5" fmla="*/ 129 h 1511"/>
                <a:gd name="T6" fmla="*/ 25 w 251"/>
                <a:gd name="T7" fmla="*/ 228 h 1511"/>
                <a:gd name="T8" fmla="*/ 69 w 251"/>
                <a:gd name="T9" fmla="*/ 859 h 1511"/>
                <a:gd name="T10" fmla="*/ 42 w 251"/>
                <a:gd name="T11" fmla="*/ 1154 h 1511"/>
                <a:gd name="T12" fmla="*/ 107 w 251"/>
                <a:gd name="T13" fmla="*/ 1511 h 1511"/>
                <a:gd name="T14" fmla="*/ 251 w 251"/>
                <a:gd name="T15" fmla="*/ 1304 h 1511"/>
                <a:gd name="T16" fmla="*/ 211 w 251"/>
                <a:gd name="T17" fmla="*/ 1036 h 1511"/>
                <a:gd name="T18" fmla="*/ 141 w 251"/>
                <a:gd name="T19" fmla="*/ 294 h 1511"/>
                <a:gd name="T20" fmla="*/ 76 w 251"/>
                <a:gd name="T21" fmla="*/ 129 h 1511"/>
                <a:gd name="T22" fmla="*/ 93 w 251"/>
                <a:gd name="T23" fmla="*/ 36 h 1511"/>
                <a:gd name="T24" fmla="*/ 0 w 251"/>
                <a:gd name="T25" fmla="*/ 0 h 1511"/>
                <a:gd name="T26" fmla="*/ 0 w 251"/>
                <a:gd name="T27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1511">
                  <a:moveTo>
                    <a:pt x="0" y="0"/>
                  </a:moveTo>
                  <a:lnTo>
                    <a:pt x="0" y="59"/>
                  </a:lnTo>
                  <a:lnTo>
                    <a:pt x="35" y="129"/>
                  </a:lnTo>
                  <a:lnTo>
                    <a:pt x="25" y="228"/>
                  </a:lnTo>
                  <a:lnTo>
                    <a:pt x="69" y="859"/>
                  </a:lnTo>
                  <a:lnTo>
                    <a:pt x="42" y="1154"/>
                  </a:lnTo>
                  <a:lnTo>
                    <a:pt x="107" y="1511"/>
                  </a:lnTo>
                  <a:lnTo>
                    <a:pt x="251" y="1304"/>
                  </a:lnTo>
                  <a:lnTo>
                    <a:pt x="211" y="1036"/>
                  </a:lnTo>
                  <a:lnTo>
                    <a:pt x="141" y="294"/>
                  </a:lnTo>
                  <a:lnTo>
                    <a:pt x="76" y="129"/>
                  </a:lnTo>
                  <a:lnTo>
                    <a:pt x="9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8" name="Freeform 14"/>
            <p:cNvSpPr>
              <a:spLocks/>
            </p:cNvSpPr>
            <p:nvPr/>
          </p:nvSpPr>
          <p:spPr bwMode="auto">
            <a:xfrm>
              <a:off x="2666" y="1132"/>
              <a:ext cx="261" cy="253"/>
            </a:xfrm>
            <a:custGeom>
              <a:avLst/>
              <a:gdLst>
                <a:gd name="T0" fmla="*/ 78 w 521"/>
                <a:gd name="T1" fmla="*/ 31 h 506"/>
                <a:gd name="T2" fmla="*/ 110 w 521"/>
                <a:gd name="T3" fmla="*/ 8 h 506"/>
                <a:gd name="T4" fmla="*/ 380 w 521"/>
                <a:gd name="T5" fmla="*/ 0 h 506"/>
                <a:gd name="T6" fmla="*/ 437 w 521"/>
                <a:gd name="T7" fmla="*/ 19 h 506"/>
                <a:gd name="T8" fmla="*/ 521 w 521"/>
                <a:gd name="T9" fmla="*/ 255 h 506"/>
                <a:gd name="T10" fmla="*/ 162 w 521"/>
                <a:gd name="T11" fmla="*/ 506 h 506"/>
                <a:gd name="T12" fmla="*/ 0 w 521"/>
                <a:gd name="T13" fmla="*/ 284 h 506"/>
                <a:gd name="T14" fmla="*/ 78 w 521"/>
                <a:gd name="T15" fmla="*/ 31 h 506"/>
                <a:gd name="T16" fmla="*/ 78 w 521"/>
                <a:gd name="T17" fmla="*/ 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06">
                  <a:moveTo>
                    <a:pt x="78" y="31"/>
                  </a:moveTo>
                  <a:lnTo>
                    <a:pt x="110" y="8"/>
                  </a:lnTo>
                  <a:lnTo>
                    <a:pt x="380" y="0"/>
                  </a:lnTo>
                  <a:lnTo>
                    <a:pt x="437" y="19"/>
                  </a:lnTo>
                  <a:lnTo>
                    <a:pt x="521" y="255"/>
                  </a:lnTo>
                  <a:lnTo>
                    <a:pt x="162" y="506"/>
                  </a:lnTo>
                  <a:lnTo>
                    <a:pt x="0" y="284"/>
                  </a:lnTo>
                  <a:lnTo>
                    <a:pt x="78" y="31"/>
                  </a:lnTo>
                  <a:lnTo>
                    <a:pt x="78" y="31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9" name="Freeform 15"/>
            <p:cNvSpPr>
              <a:spLocks/>
            </p:cNvSpPr>
            <p:nvPr/>
          </p:nvSpPr>
          <p:spPr bwMode="auto">
            <a:xfrm>
              <a:off x="2685" y="1210"/>
              <a:ext cx="305" cy="386"/>
            </a:xfrm>
            <a:custGeom>
              <a:avLst/>
              <a:gdLst>
                <a:gd name="T0" fmla="*/ 0 w 611"/>
                <a:gd name="T1" fmla="*/ 360 h 772"/>
                <a:gd name="T2" fmla="*/ 177 w 611"/>
                <a:gd name="T3" fmla="*/ 635 h 772"/>
                <a:gd name="T4" fmla="*/ 403 w 611"/>
                <a:gd name="T5" fmla="*/ 772 h 772"/>
                <a:gd name="T6" fmla="*/ 552 w 611"/>
                <a:gd name="T7" fmla="*/ 702 h 772"/>
                <a:gd name="T8" fmla="*/ 611 w 611"/>
                <a:gd name="T9" fmla="*/ 462 h 772"/>
                <a:gd name="T10" fmla="*/ 576 w 611"/>
                <a:gd name="T11" fmla="*/ 320 h 772"/>
                <a:gd name="T12" fmla="*/ 611 w 611"/>
                <a:gd name="T13" fmla="*/ 268 h 772"/>
                <a:gd name="T14" fmla="*/ 586 w 611"/>
                <a:gd name="T15" fmla="*/ 82 h 772"/>
                <a:gd name="T16" fmla="*/ 510 w 611"/>
                <a:gd name="T17" fmla="*/ 17 h 772"/>
                <a:gd name="T18" fmla="*/ 367 w 611"/>
                <a:gd name="T19" fmla="*/ 116 h 772"/>
                <a:gd name="T20" fmla="*/ 278 w 611"/>
                <a:gd name="T21" fmla="*/ 0 h 772"/>
                <a:gd name="T22" fmla="*/ 219 w 611"/>
                <a:gd name="T23" fmla="*/ 86 h 772"/>
                <a:gd name="T24" fmla="*/ 190 w 611"/>
                <a:gd name="T25" fmla="*/ 257 h 772"/>
                <a:gd name="T26" fmla="*/ 29 w 611"/>
                <a:gd name="T27" fmla="*/ 297 h 772"/>
                <a:gd name="T28" fmla="*/ 0 w 611"/>
                <a:gd name="T29" fmla="*/ 360 h 772"/>
                <a:gd name="T30" fmla="*/ 0 w 611"/>
                <a:gd name="T31" fmla="*/ 36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772">
                  <a:moveTo>
                    <a:pt x="0" y="360"/>
                  </a:moveTo>
                  <a:lnTo>
                    <a:pt x="177" y="635"/>
                  </a:lnTo>
                  <a:lnTo>
                    <a:pt x="403" y="772"/>
                  </a:lnTo>
                  <a:lnTo>
                    <a:pt x="552" y="702"/>
                  </a:lnTo>
                  <a:lnTo>
                    <a:pt x="611" y="462"/>
                  </a:lnTo>
                  <a:lnTo>
                    <a:pt x="576" y="320"/>
                  </a:lnTo>
                  <a:lnTo>
                    <a:pt x="611" y="268"/>
                  </a:lnTo>
                  <a:lnTo>
                    <a:pt x="586" y="82"/>
                  </a:lnTo>
                  <a:lnTo>
                    <a:pt x="510" y="17"/>
                  </a:lnTo>
                  <a:lnTo>
                    <a:pt x="367" y="116"/>
                  </a:lnTo>
                  <a:lnTo>
                    <a:pt x="278" y="0"/>
                  </a:lnTo>
                  <a:lnTo>
                    <a:pt x="219" y="86"/>
                  </a:lnTo>
                  <a:lnTo>
                    <a:pt x="190" y="257"/>
                  </a:lnTo>
                  <a:lnTo>
                    <a:pt x="29" y="297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0" name="Freeform 16"/>
            <p:cNvSpPr>
              <a:spLocks/>
            </p:cNvSpPr>
            <p:nvPr/>
          </p:nvSpPr>
          <p:spPr bwMode="auto">
            <a:xfrm>
              <a:off x="3139" y="2147"/>
              <a:ext cx="862" cy="949"/>
            </a:xfrm>
            <a:custGeom>
              <a:avLst/>
              <a:gdLst>
                <a:gd name="T0" fmla="*/ 504 w 1725"/>
                <a:gd name="T1" fmla="*/ 187 h 1900"/>
                <a:gd name="T2" fmla="*/ 436 w 1725"/>
                <a:gd name="T3" fmla="*/ 270 h 1900"/>
                <a:gd name="T4" fmla="*/ 436 w 1725"/>
                <a:gd name="T5" fmla="*/ 647 h 1900"/>
                <a:gd name="T6" fmla="*/ 308 w 1725"/>
                <a:gd name="T7" fmla="*/ 909 h 1900"/>
                <a:gd name="T8" fmla="*/ 304 w 1725"/>
                <a:gd name="T9" fmla="*/ 961 h 1900"/>
                <a:gd name="T10" fmla="*/ 240 w 1725"/>
                <a:gd name="T11" fmla="*/ 974 h 1900"/>
                <a:gd name="T12" fmla="*/ 122 w 1725"/>
                <a:gd name="T13" fmla="*/ 1073 h 1900"/>
                <a:gd name="T14" fmla="*/ 0 w 1725"/>
                <a:gd name="T15" fmla="*/ 1126 h 1900"/>
                <a:gd name="T16" fmla="*/ 71 w 1725"/>
                <a:gd name="T17" fmla="*/ 1316 h 1900"/>
                <a:gd name="T18" fmla="*/ 219 w 1725"/>
                <a:gd name="T19" fmla="*/ 1326 h 1900"/>
                <a:gd name="T20" fmla="*/ 525 w 1725"/>
                <a:gd name="T21" fmla="*/ 1208 h 1900"/>
                <a:gd name="T22" fmla="*/ 569 w 1725"/>
                <a:gd name="T23" fmla="*/ 1369 h 1900"/>
                <a:gd name="T24" fmla="*/ 612 w 1725"/>
                <a:gd name="T25" fmla="*/ 1626 h 1900"/>
                <a:gd name="T26" fmla="*/ 1398 w 1725"/>
                <a:gd name="T27" fmla="*/ 1900 h 1900"/>
                <a:gd name="T28" fmla="*/ 1654 w 1725"/>
                <a:gd name="T29" fmla="*/ 1816 h 1900"/>
                <a:gd name="T30" fmla="*/ 1624 w 1725"/>
                <a:gd name="T31" fmla="*/ 1596 h 1900"/>
                <a:gd name="T32" fmla="*/ 1725 w 1725"/>
                <a:gd name="T33" fmla="*/ 1387 h 1900"/>
                <a:gd name="T34" fmla="*/ 1634 w 1725"/>
                <a:gd name="T35" fmla="*/ 626 h 1900"/>
                <a:gd name="T36" fmla="*/ 1506 w 1725"/>
                <a:gd name="T37" fmla="*/ 339 h 1900"/>
                <a:gd name="T38" fmla="*/ 1468 w 1725"/>
                <a:gd name="T39" fmla="*/ 295 h 1900"/>
                <a:gd name="T40" fmla="*/ 1289 w 1725"/>
                <a:gd name="T41" fmla="*/ 122 h 1900"/>
                <a:gd name="T42" fmla="*/ 843 w 1725"/>
                <a:gd name="T43" fmla="*/ 0 h 1900"/>
                <a:gd name="T44" fmla="*/ 504 w 1725"/>
                <a:gd name="T45" fmla="*/ 187 h 1900"/>
                <a:gd name="T46" fmla="*/ 504 w 1725"/>
                <a:gd name="T47" fmla="*/ 18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5" h="1900">
                  <a:moveTo>
                    <a:pt x="504" y="187"/>
                  </a:moveTo>
                  <a:lnTo>
                    <a:pt x="436" y="270"/>
                  </a:lnTo>
                  <a:lnTo>
                    <a:pt x="436" y="647"/>
                  </a:lnTo>
                  <a:lnTo>
                    <a:pt x="308" y="909"/>
                  </a:lnTo>
                  <a:lnTo>
                    <a:pt x="304" y="961"/>
                  </a:lnTo>
                  <a:lnTo>
                    <a:pt x="240" y="974"/>
                  </a:lnTo>
                  <a:lnTo>
                    <a:pt x="122" y="1073"/>
                  </a:lnTo>
                  <a:lnTo>
                    <a:pt x="0" y="1126"/>
                  </a:lnTo>
                  <a:lnTo>
                    <a:pt x="71" y="1316"/>
                  </a:lnTo>
                  <a:lnTo>
                    <a:pt x="219" y="1326"/>
                  </a:lnTo>
                  <a:lnTo>
                    <a:pt x="525" y="1208"/>
                  </a:lnTo>
                  <a:lnTo>
                    <a:pt x="569" y="1369"/>
                  </a:lnTo>
                  <a:lnTo>
                    <a:pt x="612" y="1626"/>
                  </a:lnTo>
                  <a:lnTo>
                    <a:pt x="1398" y="1900"/>
                  </a:lnTo>
                  <a:lnTo>
                    <a:pt x="1654" y="1816"/>
                  </a:lnTo>
                  <a:lnTo>
                    <a:pt x="1624" y="1596"/>
                  </a:lnTo>
                  <a:lnTo>
                    <a:pt x="1725" y="1387"/>
                  </a:lnTo>
                  <a:lnTo>
                    <a:pt x="1634" y="626"/>
                  </a:lnTo>
                  <a:lnTo>
                    <a:pt x="1506" y="339"/>
                  </a:lnTo>
                  <a:lnTo>
                    <a:pt x="1468" y="295"/>
                  </a:lnTo>
                  <a:lnTo>
                    <a:pt x="1289" y="122"/>
                  </a:lnTo>
                  <a:lnTo>
                    <a:pt x="843" y="0"/>
                  </a:lnTo>
                  <a:lnTo>
                    <a:pt x="504" y="187"/>
                  </a:lnTo>
                  <a:lnTo>
                    <a:pt x="504" y="187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1" name="Freeform 17"/>
            <p:cNvSpPr>
              <a:spLocks/>
            </p:cNvSpPr>
            <p:nvPr/>
          </p:nvSpPr>
          <p:spPr bwMode="auto">
            <a:xfrm>
              <a:off x="3229" y="2827"/>
              <a:ext cx="348" cy="141"/>
            </a:xfrm>
            <a:custGeom>
              <a:avLst/>
              <a:gdLst>
                <a:gd name="T0" fmla="*/ 0 w 696"/>
                <a:gd name="T1" fmla="*/ 154 h 281"/>
                <a:gd name="T2" fmla="*/ 11 w 696"/>
                <a:gd name="T3" fmla="*/ 177 h 281"/>
                <a:gd name="T4" fmla="*/ 158 w 696"/>
                <a:gd name="T5" fmla="*/ 154 h 281"/>
                <a:gd name="T6" fmla="*/ 205 w 696"/>
                <a:gd name="T7" fmla="*/ 219 h 281"/>
                <a:gd name="T8" fmla="*/ 264 w 696"/>
                <a:gd name="T9" fmla="*/ 257 h 281"/>
                <a:gd name="T10" fmla="*/ 353 w 696"/>
                <a:gd name="T11" fmla="*/ 281 h 281"/>
                <a:gd name="T12" fmla="*/ 515 w 696"/>
                <a:gd name="T13" fmla="*/ 241 h 281"/>
                <a:gd name="T14" fmla="*/ 696 w 696"/>
                <a:gd name="T15" fmla="*/ 222 h 281"/>
                <a:gd name="T16" fmla="*/ 637 w 696"/>
                <a:gd name="T17" fmla="*/ 47 h 281"/>
                <a:gd name="T18" fmla="*/ 631 w 696"/>
                <a:gd name="T19" fmla="*/ 15 h 281"/>
                <a:gd name="T20" fmla="*/ 433 w 696"/>
                <a:gd name="T21" fmla="*/ 6 h 281"/>
                <a:gd name="T22" fmla="*/ 287 w 696"/>
                <a:gd name="T23" fmla="*/ 0 h 281"/>
                <a:gd name="T24" fmla="*/ 0 w 696"/>
                <a:gd name="T25" fmla="*/ 154 h 281"/>
                <a:gd name="T26" fmla="*/ 0 w 696"/>
                <a:gd name="T27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281">
                  <a:moveTo>
                    <a:pt x="0" y="154"/>
                  </a:moveTo>
                  <a:lnTo>
                    <a:pt x="11" y="177"/>
                  </a:lnTo>
                  <a:lnTo>
                    <a:pt x="158" y="154"/>
                  </a:lnTo>
                  <a:lnTo>
                    <a:pt x="205" y="219"/>
                  </a:lnTo>
                  <a:lnTo>
                    <a:pt x="264" y="257"/>
                  </a:lnTo>
                  <a:lnTo>
                    <a:pt x="353" y="281"/>
                  </a:lnTo>
                  <a:lnTo>
                    <a:pt x="515" y="241"/>
                  </a:lnTo>
                  <a:lnTo>
                    <a:pt x="696" y="222"/>
                  </a:lnTo>
                  <a:lnTo>
                    <a:pt x="637" y="47"/>
                  </a:lnTo>
                  <a:lnTo>
                    <a:pt x="631" y="15"/>
                  </a:lnTo>
                  <a:lnTo>
                    <a:pt x="433" y="6"/>
                  </a:lnTo>
                  <a:lnTo>
                    <a:pt x="287" y="0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2" name="Freeform 18"/>
            <p:cNvSpPr>
              <a:spLocks/>
            </p:cNvSpPr>
            <p:nvPr/>
          </p:nvSpPr>
          <p:spPr bwMode="auto">
            <a:xfrm>
              <a:off x="2983" y="2681"/>
              <a:ext cx="187" cy="132"/>
            </a:xfrm>
            <a:custGeom>
              <a:avLst/>
              <a:gdLst>
                <a:gd name="T0" fmla="*/ 40 w 375"/>
                <a:gd name="T1" fmla="*/ 211 h 264"/>
                <a:gd name="T2" fmla="*/ 0 w 375"/>
                <a:gd name="T3" fmla="*/ 167 h 264"/>
                <a:gd name="T4" fmla="*/ 4 w 375"/>
                <a:gd name="T5" fmla="*/ 118 h 264"/>
                <a:gd name="T6" fmla="*/ 31 w 375"/>
                <a:gd name="T7" fmla="*/ 91 h 264"/>
                <a:gd name="T8" fmla="*/ 33 w 375"/>
                <a:gd name="T9" fmla="*/ 17 h 264"/>
                <a:gd name="T10" fmla="*/ 139 w 375"/>
                <a:gd name="T11" fmla="*/ 0 h 264"/>
                <a:gd name="T12" fmla="*/ 130 w 375"/>
                <a:gd name="T13" fmla="*/ 38 h 264"/>
                <a:gd name="T14" fmla="*/ 209 w 375"/>
                <a:gd name="T15" fmla="*/ 17 h 264"/>
                <a:gd name="T16" fmla="*/ 314 w 375"/>
                <a:gd name="T17" fmla="*/ 46 h 264"/>
                <a:gd name="T18" fmla="*/ 375 w 375"/>
                <a:gd name="T19" fmla="*/ 108 h 264"/>
                <a:gd name="T20" fmla="*/ 373 w 375"/>
                <a:gd name="T21" fmla="*/ 209 h 264"/>
                <a:gd name="T22" fmla="*/ 322 w 375"/>
                <a:gd name="T23" fmla="*/ 251 h 264"/>
                <a:gd name="T24" fmla="*/ 179 w 375"/>
                <a:gd name="T25" fmla="*/ 264 h 264"/>
                <a:gd name="T26" fmla="*/ 143 w 375"/>
                <a:gd name="T27" fmla="*/ 154 h 264"/>
                <a:gd name="T28" fmla="*/ 162 w 375"/>
                <a:gd name="T29" fmla="*/ 108 h 264"/>
                <a:gd name="T30" fmla="*/ 118 w 375"/>
                <a:gd name="T31" fmla="*/ 91 h 264"/>
                <a:gd name="T32" fmla="*/ 65 w 375"/>
                <a:gd name="T33" fmla="*/ 215 h 264"/>
                <a:gd name="T34" fmla="*/ 40 w 375"/>
                <a:gd name="T35" fmla="*/ 211 h 264"/>
                <a:gd name="T36" fmla="*/ 40 w 375"/>
                <a:gd name="T37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264">
                  <a:moveTo>
                    <a:pt x="40" y="211"/>
                  </a:moveTo>
                  <a:lnTo>
                    <a:pt x="0" y="167"/>
                  </a:lnTo>
                  <a:lnTo>
                    <a:pt x="4" y="118"/>
                  </a:lnTo>
                  <a:lnTo>
                    <a:pt x="31" y="91"/>
                  </a:lnTo>
                  <a:lnTo>
                    <a:pt x="33" y="17"/>
                  </a:lnTo>
                  <a:lnTo>
                    <a:pt x="139" y="0"/>
                  </a:lnTo>
                  <a:lnTo>
                    <a:pt x="130" y="38"/>
                  </a:lnTo>
                  <a:lnTo>
                    <a:pt x="209" y="17"/>
                  </a:lnTo>
                  <a:lnTo>
                    <a:pt x="314" y="46"/>
                  </a:lnTo>
                  <a:lnTo>
                    <a:pt x="375" y="108"/>
                  </a:lnTo>
                  <a:lnTo>
                    <a:pt x="373" y="209"/>
                  </a:lnTo>
                  <a:lnTo>
                    <a:pt x="322" y="251"/>
                  </a:lnTo>
                  <a:lnTo>
                    <a:pt x="179" y="264"/>
                  </a:lnTo>
                  <a:lnTo>
                    <a:pt x="143" y="154"/>
                  </a:lnTo>
                  <a:lnTo>
                    <a:pt x="162" y="108"/>
                  </a:lnTo>
                  <a:lnTo>
                    <a:pt x="118" y="91"/>
                  </a:lnTo>
                  <a:lnTo>
                    <a:pt x="65" y="215"/>
                  </a:lnTo>
                  <a:lnTo>
                    <a:pt x="40" y="211"/>
                  </a:lnTo>
                  <a:lnTo>
                    <a:pt x="40" y="21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Freeform 19"/>
            <p:cNvSpPr>
              <a:spLocks/>
            </p:cNvSpPr>
            <p:nvPr/>
          </p:nvSpPr>
          <p:spPr bwMode="auto">
            <a:xfrm>
              <a:off x="3437" y="2324"/>
              <a:ext cx="164" cy="491"/>
            </a:xfrm>
            <a:custGeom>
              <a:avLst/>
              <a:gdLst>
                <a:gd name="T0" fmla="*/ 86 w 327"/>
                <a:gd name="T1" fmla="*/ 116 h 983"/>
                <a:gd name="T2" fmla="*/ 0 w 327"/>
                <a:gd name="T3" fmla="*/ 462 h 983"/>
                <a:gd name="T4" fmla="*/ 34 w 327"/>
                <a:gd name="T5" fmla="*/ 787 h 983"/>
                <a:gd name="T6" fmla="*/ 217 w 327"/>
                <a:gd name="T7" fmla="*/ 983 h 983"/>
                <a:gd name="T8" fmla="*/ 207 w 327"/>
                <a:gd name="T9" fmla="*/ 660 h 983"/>
                <a:gd name="T10" fmla="*/ 327 w 327"/>
                <a:gd name="T11" fmla="*/ 0 h 983"/>
                <a:gd name="T12" fmla="*/ 86 w 327"/>
                <a:gd name="T13" fmla="*/ 116 h 983"/>
                <a:gd name="T14" fmla="*/ 86 w 327"/>
                <a:gd name="T15" fmla="*/ 11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983">
                  <a:moveTo>
                    <a:pt x="86" y="116"/>
                  </a:moveTo>
                  <a:lnTo>
                    <a:pt x="0" y="462"/>
                  </a:lnTo>
                  <a:lnTo>
                    <a:pt x="34" y="787"/>
                  </a:lnTo>
                  <a:lnTo>
                    <a:pt x="217" y="983"/>
                  </a:lnTo>
                  <a:lnTo>
                    <a:pt x="207" y="660"/>
                  </a:lnTo>
                  <a:lnTo>
                    <a:pt x="327" y="0"/>
                  </a:lnTo>
                  <a:lnTo>
                    <a:pt x="86" y="116"/>
                  </a:lnTo>
                  <a:lnTo>
                    <a:pt x="86" y="11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Freeform 20"/>
            <p:cNvSpPr>
              <a:spLocks/>
            </p:cNvSpPr>
            <p:nvPr/>
          </p:nvSpPr>
          <p:spPr bwMode="auto">
            <a:xfrm>
              <a:off x="3300" y="1806"/>
              <a:ext cx="564" cy="532"/>
            </a:xfrm>
            <a:custGeom>
              <a:avLst/>
              <a:gdLst>
                <a:gd name="T0" fmla="*/ 103 w 1128"/>
                <a:gd name="T1" fmla="*/ 435 h 1063"/>
                <a:gd name="T2" fmla="*/ 105 w 1128"/>
                <a:gd name="T3" fmla="*/ 370 h 1063"/>
                <a:gd name="T4" fmla="*/ 158 w 1128"/>
                <a:gd name="T5" fmla="*/ 416 h 1063"/>
                <a:gd name="T6" fmla="*/ 546 w 1128"/>
                <a:gd name="T7" fmla="*/ 1055 h 1063"/>
                <a:gd name="T8" fmla="*/ 666 w 1128"/>
                <a:gd name="T9" fmla="*/ 1063 h 1063"/>
                <a:gd name="T10" fmla="*/ 761 w 1128"/>
                <a:gd name="T11" fmla="*/ 996 h 1063"/>
                <a:gd name="T12" fmla="*/ 879 w 1128"/>
                <a:gd name="T13" fmla="*/ 954 h 1063"/>
                <a:gd name="T14" fmla="*/ 934 w 1128"/>
                <a:gd name="T15" fmla="*/ 880 h 1063"/>
                <a:gd name="T16" fmla="*/ 1023 w 1128"/>
                <a:gd name="T17" fmla="*/ 855 h 1063"/>
                <a:gd name="T18" fmla="*/ 1128 w 1128"/>
                <a:gd name="T19" fmla="*/ 954 h 1063"/>
                <a:gd name="T20" fmla="*/ 1103 w 1128"/>
                <a:gd name="T21" fmla="*/ 802 h 1063"/>
                <a:gd name="T22" fmla="*/ 978 w 1128"/>
                <a:gd name="T23" fmla="*/ 648 h 1063"/>
                <a:gd name="T24" fmla="*/ 907 w 1128"/>
                <a:gd name="T25" fmla="*/ 504 h 1063"/>
                <a:gd name="T26" fmla="*/ 858 w 1128"/>
                <a:gd name="T27" fmla="*/ 173 h 1063"/>
                <a:gd name="T28" fmla="*/ 725 w 1128"/>
                <a:gd name="T29" fmla="*/ 43 h 1063"/>
                <a:gd name="T30" fmla="*/ 472 w 1128"/>
                <a:gd name="T31" fmla="*/ 0 h 1063"/>
                <a:gd name="T32" fmla="*/ 179 w 1128"/>
                <a:gd name="T33" fmla="*/ 45 h 1063"/>
                <a:gd name="T34" fmla="*/ 29 w 1128"/>
                <a:gd name="T35" fmla="*/ 167 h 1063"/>
                <a:gd name="T36" fmla="*/ 0 w 1128"/>
                <a:gd name="T37" fmla="*/ 237 h 1063"/>
                <a:gd name="T38" fmla="*/ 6 w 1128"/>
                <a:gd name="T39" fmla="*/ 302 h 1063"/>
                <a:gd name="T40" fmla="*/ 54 w 1128"/>
                <a:gd name="T41" fmla="*/ 420 h 1063"/>
                <a:gd name="T42" fmla="*/ 103 w 1128"/>
                <a:gd name="T43" fmla="*/ 435 h 1063"/>
                <a:gd name="T44" fmla="*/ 103 w 1128"/>
                <a:gd name="T45" fmla="*/ 4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8" h="1063">
                  <a:moveTo>
                    <a:pt x="103" y="435"/>
                  </a:moveTo>
                  <a:lnTo>
                    <a:pt x="105" y="370"/>
                  </a:lnTo>
                  <a:lnTo>
                    <a:pt x="158" y="416"/>
                  </a:lnTo>
                  <a:lnTo>
                    <a:pt x="546" y="1055"/>
                  </a:lnTo>
                  <a:lnTo>
                    <a:pt x="666" y="1063"/>
                  </a:lnTo>
                  <a:lnTo>
                    <a:pt x="761" y="996"/>
                  </a:lnTo>
                  <a:lnTo>
                    <a:pt x="879" y="954"/>
                  </a:lnTo>
                  <a:lnTo>
                    <a:pt x="934" y="880"/>
                  </a:lnTo>
                  <a:lnTo>
                    <a:pt x="1023" y="855"/>
                  </a:lnTo>
                  <a:lnTo>
                    <a:pt x="1128" y="954"/>
                  </a:lnTo>
                  <a:lnTo>
                    <a:pt x="1103" y="802"/>
                  </a:lnTo>
                  <a:lnTo>
                    <a:pt x="978" y="648"/>
                  </a:lnTo>
                  <a:lnTo>
                    <a:pt x="907" y="504"/>
                  </a:lnTo>
                  <a:lnTo>
                    <a:pt x="858" y="173"/>
                  </a:lnTo>
                  <a:lnTo>
                    <a:pt x="725" y="43"/>
                  </a:lnTo>
                  <a:lnTo>
                    <a:pt x="472" y="0"/>
                  </a:lnTo>
                  <a:lnTo>
                    <a:pt x="179" y="45"/>
                  </a:lnTo>
                  <a:lnTo>
                    <a:pt x="29" y="167"/>
                  </a:lnTo>
                  <a:lnTo>
                    <a:pt x="0" y="237"/>
                  </a:lnTo>
                  <a:lnTo>
                    <a:pt x="6" y="302"/>
                  </a:lnTo>
                  <a:lnTo>
                    <a:pt x="54" y="420"/>
                  </a:lnTo>
                  <a:lnTo>
                    <a:pt x="103" y="435"/>
                  </a:lnTo>
                  <a:lnTo>
                    <a:pt x="103" y="43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5" name="Freeform 21"/>
            <p:cNvSpPr>
              <a:spLocks/>
            </p:cNvSpPr>
            <p:nvPr/>
          </p:nvSpPr>
          <p:spPr bwMode="auto">
            <a:xfrm>
              <a:off x="3342" y="1990"/>
              <a:ext cx="274" cy="469"/>
            </a:xfrm>
            <a:custGeom>
              <a:avLst/>
              <a:gdLst>
                <a:gd name="T0" fmla="*/ 61 w 548"/>
                <a:gd name="T1" fmla="*/ 47 h 939"/>
                <a:gd name="T2" fmla="*/ 150 w 548"/>
                <a:gd name="T3" fmla="*/ 49 h 939"/>
                <a:gd name="T4" fmla="*/ 183 w 548"/>
                <a:gd name="T5" fmla="*/ 64 h 939"/>
                <a:gd name="T6" fmla="*/ 175 w 548"/>
                <a:gd name="T7" fmla="*/ 0 h 939"/>
                <a:gd name="T8" fmla="*/ 234 w 548"/>
                <a:gd name="T9" fmla="*/ 28 h 939"/>
                <a:gd name="T10" fmla="*/ 272 w 548"/>
                <a:gd name="T11" fmla="*/ 7 h 939"/>
                <a:gd name="T12" fmla="*/ 397 w 548"/>
                <a:gd name="T13" fmla="*/ 127 h 939"/>
                <a:gd name="T14" fmla="*/ 468 w 548"/>
                <a:gd name="T15" fmla="*/ 83 h 939"/>
                <a:gd name="T16" fmla="*/ 548 w 548"/>
                <a:gd name="T17" fmla="*/ 137 h 939"/>
                <a:gd name="T18" fmla="*/ 532 w 548"/>
                <a:gd name="T19" fmla="*/ 319 h 939"/>
                <a:gd name="T20" fmla="*/ 453 w 548"/>
                <a:gd name="T21" fmla="*/ 718 h 939"/>
                <a:gd name="T22" fmla="*/ 320 w 548"/>
                <a:gd name="T23" fmla="*/ 939 h 939"/>
                <a:gd name="T24" fmla="*/ 333 w 548"/>
                <a:gd name="T25" fmla="*/ 570 h 939"/>
                <a:gd name="T26" fmla="*/ 289 w 548"/>
                <a:gd name="T27" fmla="*/ 479 h 939"/>
                <a:gd name="T28" fmla="*/ 183 w 548"/>
                <a:gd name="T29" fmla="*/ 519 h 939"/>
                <a:gd name="T30" fmla="*/ 116 w 548"/>
                <a:gd name="T31" fmla="*/ 519 h 939"/>
                <a:gd name="T32" fmla="*/ 89 w 548"/>
                <a:gd name="T33" fmla="*/ 494 h 939"/>
                <a:gd name="T34" fmla="*/ 93 w 548"/>
                <a:gd name="T35" fmla="*/ 439 h 939"/>
                <a:gd name="T36" fmla="*/ 70 w 548"/>
                <a:gd name="T37" fmla="*/ 401 h 939"/>
                <a:gd name="T38" fmla="*/ 84 w 548"/>
                <a:gd name="T39" fmla="*/ 370 h 939"/>
                <a:gd name="T40" fmla="*/ 50 w 548"/>
                <a:gd name="T41" fmla="*/ 334 h 939"/>
                <a:gd name="T42" fmla="*/ 50 w 548"/>
                <a:gd name="T43" fmla="*/ 294 h 939"/>
                <a:gd name="T44" fmla="*/ 15 w 548"/>
                <a:gd name="T45" fmla="*/ 287 h 939"/>
                <a:gd name="T46" fmla="*/ 0 w 548"/>
                <a:gd name="T47" fmla="*/ 266 h 939"/>
                <a:gd name="T48" fmla="*/ 84 w 548"/>
                <a:gd name="T49" fmla="*/ 102 h 939"/>
                <a:gd name="T50" fmla="*/ 61 w 548"/>
                <a:gd name="T51" fmla="*/ 47 h 939"/>
                <a:gd name="T52" fmla="*/ 61 w 548"/>
                <a:gd name="T53" fmla="*/ 4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939">
                  <a:moveTo>
                    <a:pt x="61" y="47"/>
                  </a:moveTo>
                  <a:lnTo>
                    <a:pt x="150" y="49"/>
                  </a:lnTo>
                  <a:lnTo>
                    <a:pt x="183" y="64"/>
                  </a:lnTo>
                  <a:lnTo>
                    <a:pt x="175" y="0"/>
                  </a:lnTo>
                  <a:lnTo>
                    <a:pt x="234" y="28"/>
                  </a:lnTo>
                  <a:lnTo>
                    <a:pt x="272" y="7"/>
                  </a:lnTo>
                  <a:lnTo>
                    <a:pt x="397" y="127"/>
                  </a:lnTo>
                  <a:lnTo>
                    <a:pt x="468" y="83"/>
                  </a:lnTo>
                  <a:lnTo>
                    <a:pt x="548" y="137"/>
                  </a:lnTo>
                  <a:lnTo>
                    <a:pt x="532" y="319"/>
                  </a:lnTo>
                  <a:lnTo>
                    <a:pt x="453" y="718"/>
                  </a:lnTo>
                  <a:lnTo>
                    <a:pt x="320" y="939"/>
                  </a:lnTo>
                  <a:lnTo>
                    <a:pt x="333" y="570"/>
                  </a:lnTo>
                  <a:lnTo>
                    <a:pt x="289" y="479"/>
                  </a:lnTo>
                  <a:lnTo>
                    <a:pt x="183" y="519"/>
                  </a:lnTo>
                  <a:lnTo>
                    <a:pt x="116" y="519"/>
                  </a:lnTo>
                  <a:lnTo>
                    <a:pt x="89" y="494"/>
                  </a:lnTo>
                  <a:lnTo>
                    <a:pt x="93" y="439"/>
                  </a:lnTo>
                  <a:lnTo>
                    <a:pt x="70" y="401"/>
                  </a:lnTo>
                  <a:lnTo>
                    <a:pt x="84" y="370"/>
                  </a:lnTo>
                  <a:lnTo>
                    <a:pt x="50" y="334"/>
                  </a:lnTo>
                  <a:lnTo>
                    <a:pt x="50" y="294"/>
                  </a:lnTo>
                  <a:lnTo>
                    <a:pt x="15" y="287"/>
                  </a:lnTo>
                  <a:lnTo>
                    <a:pt x="0" y="266"/>
                  </a:lnTo>
                  <a:lnTo>
                    <a:pt x="84" y="102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6" name="Freeform 22"/>
            <p:cNvSpPr>
              <a:spLocks/>
            </p:cNvSpPr>
            <p:nvPr/>
          </p:nvSpPr>
          <p:spPr bwMode="auto">
            <a:xfrm>
              <a:off x="3417" y="2049"/>
              <a:ext cx="17" cy="24"/>
            </a:xfrm>
            <a:custGeom>
              <a:avLst/>
              <a:gdLst>
                <a:gd name="T0" fmla="*/ 4 w 35"/>
                <a:gd name="T1" fmla="*/ 49 h 49"/>
                <a:gd name="T2" fmla="*/ 0 w 35"/>
                <a:gd name="T3" fmla="*/ 0 h 49"/>
                <a:gd name="T4" fmla="*/ 33 w 35"/>
                <a:gd name="T5" fmla="*/ 19 h 49"/>
                <a:gd name="T6" fmla="*/ 35 w 35"/>
                <a:gd name="T7" fmla="*/ 38 h 49"/>
                <a:gd name="T8" fmla="*/ 4 w 35"/>
                <a:gd name="T9" fmla="*/ 49 h 49"/>
                <a:gd name="T10" fmla="*/ 4 w 3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4" y="4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5" y="38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7" name="Freeform 23"/>
            <p:cNvSpPr>
              <a:spLocks/>
            </p:cNvSpPr>
            <p:nvPr/>
          </p:nvSpPr>
          <p:spPr bwMode="auto">
            <a:xfrm>
              <a:off x="3474" y="1813"/>
              <a:ext cx="109" cy="136"/>
            </a:xfrm>
            <a:custGeom>
              <a:avLst/>
              <a:gdLst>
                <a:gd name="T0" fmla="*/ 0 w 217"/>
                <a:gd name="T1" fmla="*/ 11 h 272"/>
                <a:gd name="T2" fmla="*/ 118 w 217"/>
                <a:gd name="T3" fmla="*/ 106 h 272"/>
                <a:gd name="T4" fmla="*/ 217 w 217"/>
                <a:gd name="T5" fmla="*/ 272 h 272"/>
                <a:gd name="T6" fmla="*/ 192 w 217"/>
                <a:gd name="T7" fmla="*/ 139 h 272"/>
                <a:gd name="T8" fmla="*/ 183 w 217"/>
                <a:gd name="T9" fmla="*/ 65 h 272"/>
                <a:gd name="T10" fmla="*/ 143 w 217"/>
                <a:gd name="T11" fmla="*/ 0 h 272"/>
                <a:gd name="T12" fmla="*/ 0 w 217"/>
                <a:gd name="T13" fmla="*/ 11 h 272"/>
                <a:gd name="T14" fmla="*/ 0 w 217"/>
                <a:gd name="T15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72">
                  <a:moveTo>
                    <a:pt x="0" y="11"/>
                  </a:moveTo>
                  <a:lnTo>
                    <a:pt x="118" y="106"/>
                  </a:lnTo>
                  <a:lnTo>
                    <a:pt x="217" y="272"/>
                  </a:lnTo>
                  <a:lnTo>
                    <a:pt x="192" y="139"/>
                  </a:lnTo>
                  <a:lnTo>
                    <a:pt x="183" y="65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8" name="Freeform 24"/>
            <p:cNvSpPr>
              <a:spLocks/>
            </p:cNvSpPr>
            <p:nvPr/>
          </p:nvSpPr>
          <p:spPr bwMode="auto">
            <a:xfrm>
              <a:off x="3302" y="1908"/>
              <a:ext cx="184" cy="62"/>
            </a:xfrm>
            <a:custGeom>
              <a:avLst/>
              <a:gdLst>
                <a:gd name="T0" fmla="*/ 0 w 367"/>
                <a:gd name="T1" fmla="*/ 44 h 124"/>
                <a:gd name="T2" fmla="*/ 42 w 367"/>
                <a:gd name="T3" fmla="*/ 124 h 124"/>
                <a:gd name="T4" fmla="*/ 80 w 367"/>
                <a:gd name="T5" fmla="*/ 53 h 124"/>
                <a:gd name="T6" fmla="*/ 166 w 367"/>
                <a:gd name="T7" fmla="*/ 108 h 124"/>
                <a:gd name="T8" fmla="*/ 249 w 367"/>
                <a:gd name="T9" fmla="*/ 93 h 124"/>
                <a:gd name="T10" fmla="*/ 367 w 367"/>
                <a:gd name="T11" fmla="*/ 93 h 124"/>
                <a:gd name="T12" fmla="*/ 293 w 367"/>
                <a:gd name="T13" fmla="*/ 44 h 124"/>
                <a:gd name="T14" fmla="*/ 249 w 367"/>
                <a:gd name="T15" fmla="*/ 74 h 124"/>
                <a:gd name="T16" fmla="*/ 188 w 367"/>
                <a:gd name="T17" fmla="*/ 65 h 124"/>
                <a:gd name="T18" fmla="*/ 99 w 367"/>
                <a:gd name="T19" fmla="*/ 17 h 124"/>
                <a:gd name="T20" fmla="*/ 52 w 367"/>
                <a:gd name="T21" fmla="*/ 40 h 124"/>
                <a:gd name="T22" fmla="*/ 17 w 367"/>
                <a:gd name="T23" fmla="*/ 0 h 124"/>
                <a:gd name="T24" fmla="*/ 0 w 367"/>
                <a:gd name="T25" fmla="*/ 44 h 124"/>
                <a:gd name="T26" fmla="*/ 0 w 367"/>
                <a:gd name="T27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7" h="124">
                  <a:moveTo>
                    <a:pt x="0" y="44"/>
                  </a:moveTo>
                  <a:lnTo>
                    <a:pt x="42" y="124"/>
                  </a:lnTo>
                  <a:lnTo>
                    <a:pt x="80" y="53"/>
                  </a:lnTo>
                  <a:lnTo>
                    <a:pt x="166" y="108"/>
                  </a:lnTo>
                  <a:lnTo>
                    <a:pt x="249" y="93"/>
                  </a:lnTo>
                  <a:lnTo>
                    <a:pt x="367" y="93"/>
                  </a:lnTo>
                  <a:lnTo>
                    <a:pt x="293" y="44"/>
                  </a:lnTo>
                  <a:lnTo>
                    <a:pt x="249" y="74"/>
                  </a:lnTo>
                  <a:lnTo>
                    <a:pt x="188" y="65"/>
                  </a:lnTo>
                  <a:lnTo>
                    <a:pt x="99" y="17"/>
                  </a:lnTo>
                  <a:lnTo>
                    <a:pt x="52" y="40"/>
                  </a:lnTo>
                  <a:lnTo>
                    <a:pt x="1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9" name="Freeform 25"/>
            <p:cNvSpPr>
              <a:spLocks/>
            </p:cNvSpPr>
            <p:nvPr/>
          </p:nvSpPr>
          <p:spPr bwMode="auto">
            <a:xfrm>
              <a:off x="3560" y="1913"/>
              <a:ext cx="44" cy="119"/>
            </a:xfrm>
            <a:custGeom>
              <a:avLst/>
              <a:gdLst>
                <a:gd name="T0" fmla="*/ 0 w 89"/>
                <a:gd name="T1" fmla="*/ 0 h 237"/>
                <a:gd name="T2" fmla="*/ 36 w 89"/>
                <a:gd name="T3" fmla="*/ 127 h 237"/>
                <a:gd name="T4" fmla="*/ 89 w 89"/>
                <a:gd name="T5" fmla="*/ 237 h 237"/>
                <a:gd name="T6" fmla="*/ 41 w 89"/>
                <a:gd name="T7" fmla="*/ 74 h 237"/>
                <a:gd name="T8" fmla="*/ 0 w 89"/>
                <a:gd name="T9" fmla="*/ 0 h 237"/>
                <a:gd name="T10" fmla="*/ 0 w 89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7">
                  <a:moveTo>
                    <a:pt x="0" y="0"/>
                  </a:moveTo>
                  <a:lnTo>
                    <a:pt x="36" y="127"/>
                  </a:lnTo>
                  <a:lnTo>
                    <a:pt x="89" y="237"/>
                  </a:lnTo>
                  <a:lnTo>
                    <a:pt x="41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0" name="Freeform 26"/>
            <p:cNvSpPr>
              <a:spLocks/>
            </p:cNvSpPr>
            <p:nvPr/>
          </p:nvSpPr>
          <p:spPr bwMode="auto">
            <a:xfrm>
              <a:off x="3571" y="2073"/>
              <a:ext cx="114" cy="256"/>
            </a:xfrm>
            <a:custGeom>
              <a:avLst/>
              <a:gdLst>
                <a:gd name="T0" fmla="*/ 23 w 229"/>
                <a:gd name="T1" fmla="*/ 511 h 511"/>
                <a:gd name="T2" fmla="*/ 67 w 229"/>
                <a:gd name="T3" fmla="*/ 357 h 511"/>
                <a:gd name="T4" fmla="*/ 139 w 229"/>
                <a:gd name="T5" fmla="*/ 200 h 511"/>
                <a:gd name="T6" fmla="*/ 171 w 229"/>
                <a:gd name="T7" fmla="*/ 395 h 511"/>
                <a:gd name="T8" fmla="*/ 156 w 229"/>
                <a:gd name="T9" fmla="*/ 506 h 511"/>
                <a:gd name="T10" fmla="*/ 229 w 229"/>
                <a:gd name="T11" fmla="*/ 420 h 511"/>
                <a:gd name="T12" fmla="*/ 229 w 229"/>
                <a:gd name="T13" fmla="*/ 318 h 511"/>
                <a:gd name="T14" fmla="*/ 204 w 229"/>
                <a:gd name="T15" fmla="*/ 249 h 511"/>
                <a:gd name="T16" fmla="*/ 137 w 229"/>
                <a:gd name="T17" fmla="*/ 78 h 511"/>
                <a:gd name="T18" fmla="*/ 99 w 229"/>
                <a:gd name="T19" fmla="*/ 0 h 511"/>
                <a:gd name="T20" fmla="*/ 82 w 229"/>
                <a:gd name="T21" fmla="*/ 209 h 511"/>
                <a:gd name="T22" fmla="*/ 0 w 229"/>
                <a:gd name="T23" fmla="*/ 506 h 511"/>
                <a:gd name="T24" fmla="*/ 23 w 229"/>
                <a:gd name="T25" fmla="*/ 511 h 511"/>
                <a:gd name="T26" fmla="*/ 23 w 229"/>
                <a:gd name="T2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511">
                  <a:moveTo>
                    <a:pt x="23" y="511"/>
                  </a:moveTo>
                  <a:lnTo>
                    <a:pt x="67" y="357"/>
                  </a:lnTo>
                  <a:lnTo>
                    <a:pt x="139" y="200"/>
                  </a:lnTo>
                  <a:lnTo>
                    <a:pt x="171" y="395"/>
                  </a:lnTo>
                  <a:lnTo>
                    <a:pt x="156" y="506"/>
                  </a:lnTo>
                  <a:lnTo>
                    <a:pt x="229" y="420"/>
                  </a:lnTo>
                  <a:lnTo>
                    <a:pt x="229" y="318"/>
                  </a:lnTo>
                  <a:lnTo>
                    <a:pt x="204" y="249"/>
                  </a:lnTo>
                  <a:lnTo>
                    <a:pt x="137" y="78"/>
                  </a:lnTo>
                  <a:lnTo>
                    <a:pt x="99" y="0"/>
                  </a:lnTo>
                  <a:lnTo>
                    <a:pt x="82" y="209"/>
                  </a:lnTo>
                  <a:lnTo>
                    <a:pt x="0" y="506"/>
                  </a:lnTo>
                  <a:lnTo>
                    <a:pt x="23" y="511"/>
                  </a:lnTo>
                  <a:lnTo>
                    <a:pt x="23" y="511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1" name="Freeform 27"/>
            <p:cNvSpPr>
              <a:spLocks/>
            </p:cNvSpPr>
            <p:nvPr/>
          </p:nvSpPr>
          <p:spPr bwMode="auto">
            <a:xfrm>
              <a:off x="3652" y="1836"/>
              <a:ext cx="203" cy="435"/>
            </a:xfrm>
            <a:custGeom>
              <a:avLst/>
              <a:gdLst>
                <a:gd name="T0" fmla="*/ 0 w 407"/>
                <a:gd name="T1" fmla="*/ 0 h 870"/>
                <a:gd name="T2" fmla="*/ 114 w 407"/>
                <a:gd name="T3" fmla="*/ 197 h 870"/>
                <a:gd name="T4" fmla="*/ 156 w 407"/>
                <a:gd name="T5" fmla="*/ 435 h 870"/>
                <a:gd name="T6" fmla="*/ 196 w 407"/>
                <a:gd name="T7" fmla="*/ 654 h 870"/>
                <a:gd name="T8" fmla="*/ 200 w 407"/>
                <a:gd name="T9" fmla="*/ 524 h 870"/>
                <a:gd name="T10" fmla="*/ 283 w 407"/>
                <a:gd name="T11" fmla="*/ 675 h 870"/>
                <a:gd name="T12" fmla="*/ 357 w 407"/>
                <a:gd name="T13" fmla="*/ 766 h 870"/>
                <a:gd name="T14" fmla="*/ 407 w 407"/>
                <a:gd name="T15" fmla="*/ 870 h 870"/>
                <a:gd name="T16" fmla="*/ 403 w 407"/>
                <a:gd name="T17" fmla="*/ 753 h 870"/>
                <a:gd name="T18" fmla="*/ 270 w 407"/>
                <a:gd name="T19" fmla="*/ 580 h 870"/>
                <a:gd name="T20" fmla="*/ 196 w 407"/>
                <a:gd name="T21" fmla="*/ 412 h 870"/>
                <a:gd name="T22" fmla="*/ 154 w 407"/>
                <a:gd name="T23" fmla="*/ 108 h 870"/>
                <a:gd name="T24" fmla="*/ 42 w 407"/>
                <a:gd name="T25" fmla="*/ 13 h 870"/>
                <a:gd name="T26" fmla="*/ 0 w 407"/>
                <a:gd name="T27" fmla="*/ 0 h 870"/>
                <a:gd name="T28" fmla="*/ 0 w 407"/>
                <a:gd name="T2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870">
                  <a:moveTo>
                    <a:pt x="0" y="0"/>
                  </a:moveTo>
                  <a:lnTo>
                    <a:pt x="114" y="197"/>
                  </a:lnTo>
                  <a:lnTo>
                    <a:pt x="156" y="435"/>
                  </a:lnTo>
                  <a:lnTo>
                    <a:pt x="196" y="654"/>
                  </a:lnTo>
                  <a:lnTo>
                    <a:pt x="200" y="524"/>
                  </a:lnTo>
                  <a:lnTo>
                    <a:pt x="283" y="675"/>
                  </a:lnTo>
                  <a:lnTo>
                    <a:pt x="357" y="766"/>
                  </a:lnTo>
                  <a:lnTo>
                    <a:pt x="407" y="870"/>
                  </a:lnTo>
                  <a:lnTo>
                    <a:pt x="403" y="753"/>
                  </a:lnTo>
                  <a:lnTo>
                    <a:pt x="270" y="580"/>
                  </a:lnTo>
                  <a:lnTo>
                    <a:pt x="196" y="412"/>
                  </a:lnTo>
                  <a:lnTo>
                    <a:pt x="154" y="108"/>
                  </a:lnTo>
                  <a:lnTo>
                    <a:pt x="4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2" name="Freeform 28"/>
            <p:cNvSpPr>
              <a:spLocks/>
            </p:cNvSpPr>
            <p:nvPr/>
          </p:nvSpPr>
          <p:spPr bwMode="auto">
            <a:xfrm>
              <a:off x="3549" y="2127"/>
              <a:ext cx="35" cy="45"/>
            </a:xfrm>
            <a:custGeom>
              <a:avLst/>
              <a:gdLst>
                <a:gd name="T0" fmla="*/ 15 w 70"/>
                <a:gd name="T1" fmla="*/ 12 h 92"/>
                <a:gd name="T2" fmla="*/ 38 w 70"/>
                <a:gd name="T3" fmla="*/ 0 h 92"/>
                <a:gd name="T4" fmla="*/ 66 w 70"/>
                <a:gd name="T5" fmla="*/ 31 h 92"/>
                <a:gd name="T6" fmla="*/ 70 w 70"/>
                <a:gd name="T7" fmla="*/ 71 h 92"/>
                <a:gd name="T8" fmla="*/ 17 w 70"/>
                <a:gd name="T9" fmla="*/ 92 h 92"/>
                <a:gd name="T10" fmla="*/ 0 w 70"/>
                <a:gd name="T11" fmla="*/ 73 h 92"/>
                <a:gd name="T12" fmla="*/ 7 w 70"/>
                <a:gd name="T13" fmla="*/ 27 h 92"/>
                <a:gd name="T14" fmla="*/ 15 w 70"/>
                <a:gd name="T15" fmla="*/ 12 h 92"/>
                <a:gd name="T16" fmla="*/ 15 w 70"/>
                <a:gd name="T1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2">
                  <a:moveTo>
                    <a:pt x="15" y="12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70" y="71"/>
                  </a:lnTo>
                  <a:lnTo>
                    <a:pt x="17" y="92"/>
                  </a:lnTo>
                  <a:lnTo>
                    <a:pt x="0" y="73"/>
                  </a:lnTo>
                  <a:lnTo>
                    <a:pt x="7" y="2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3" name="Freeform 29"/>
            <p:cNvSpPr>
              <a:spLocks/>
            </p:cNvSpPr>
            <p:nvPr/>
          </p:nvSpPr>
          <p:spPr bwMode="auto">
            <a:xfrm>
              <a:off x="3388" y="1999"/>
              <a:ext cx="209" cy="456"/>
            </a:xfrm>
            <a:custGeom>
              <a:avLst/>
              <a:gdLst>
                <a:gd name="T0" fmla="*/ 170 w 419"/>
                <a:gd name="T1" fmla="*/ 0 h 910"/>
                <a:gd name="T2" fmla="*/ 162 w 419"/>
                <a:gd name="T3" fmla="*/ 43 h 910"/>
                <a:gd name="T4" fmla="*/ 135 w 419"/>
                <a:gd name="T5" fmla="*/ 76 h 910"/>
                <a:gd name="T6" fmla="*/ 135 w 419"/>
                <a:gd name="T7" fmla="*/ 112 h 910"/>
                <a:gd name="T8" fmla="*/ 78 w 419"/>
                <a:gd name="T9" fmla="*/ 83 h 910"/>
                <a:gd name="T10" fmla="*/ 101 w 419"/>
                <a:gd name="T11" fmla="*/ 119 h 910"/>
                <a:gd name="T12" fmla="*/ 55 w 419"/>
                <a:gd name="T13" fmla="*/ 157 h 910"/>
                <a:gd name="T14" fmla="*/ 122 w 419"/>
                <a:gd name="T15" fmla="*/ 150 h 910"/>
                <a:gd name="T16" fmla="*/ 183 w 419"/>
                <a:gd name="T17" fmla="*/ 123 h 910"/>
                <a:gd name="T18" fmla="*/ 223 w 419"/>
                <a:gd name="T19" fmla="*/ 163 h 910"/>
                <a:gd name="T20" fmla="*/ 185 w 419"/>
                <a:gd name="T21" fmla="*/ 228 h 910"/>
                <a:gd name="T22" fmla="*/ 170 w 419"/>
                <a:gd name="T23" fmla="*/ 296 h 910"/>
                <a:gd name="T24" fmla="*/ 229 w 419"/>
                <a:gd name="T25" fmla="*/ 275 h 910"/>
                <a:gd name="T26" fmla="*/ 190 w 419"/>
                <a:gd name="T27" fmla="*/ 420 h 910"/>
                <a:gd name="T28" fmla="*/ 61 w 419"/>
                <a:gd name="T29" fmla="*/ 481 h 910"/>
                <a:gd name="T30" fmla="*/ 0 w 419"/>
                <a:gd name="T31" fmla="*/ 481 h 910"/>
                <a:gd name="T32" fmla="*/ 36 w 419"/>
                <a:gd name="T33" fmla="*/ 505 h 910"/>
                <a:gd name="T34" fmla="*/ 109 w 419"/>
                <a:gd name="T35" fmla="*/ 496 h 910"/>
                <a:gd name="T36" fmla="*/ 206 w 419"/>
                <a:gd name="T37" fmla="*/ 464 h 910"/>
                <a:gd name="T38" fmla="*/ 263 w 419"/>
                <a:gd name="T39" fmla="*/ 616 h 910"/>
                <a:gd name="T40" fmla="*/ 232 w 419"/>
                <a:gd name="T41" fmla="*/ 910 h 910"/>
                <a:gd name="T42" fmla="*/ 274 w 419"/>
                <a:gd name="T43" fmla="*/ 848 h 910"/>
                <a:gd name="T44" fmla="*/ 284 w 419"/>
                <a:gd name="T45" fmla="*/ 629 h 910"/>
                <a:gd name="T46" fmla="*/ 267 w 419"/>
                <a:gd name="T47" fmla="*/ 473 h 910"/>
                <a:gd name="T48" fmla="*/ 327 w 419"/>
                <a:gd name="T49" fmla="*/ 395 h 910"/>
                <a:gd name="T50" fmla="*/ 354 w 419"/>
                <a:gd name="T51" fmla="*/ 350 h 910"/>
                <a:gd name="T52" fmla="*/ 312 w 419"/>
                <a:gd name="T53" fmla="*/ 338 h 910"/>
                <a:gd name="T54" fmla="*/ 327 w 419"/>
                <a:gd name="T55" fmla="*/ 277 h 910"/>
                <a:gd name="T56" fmla="*/ 339 w 419"/>
                <a:gd name="T57" fmla="*/ 241 h 910"/>
                <a:gd name="T58" fmla="*/ 411 w 419"/>
                <a:gd name="T59" fmla="*/ 192 h 910"/>
                <a:gd name="T60" fmla="*/ 419 w 419"/>
                <a:gd name="T61" fmla="*/ 148 h 910"/>
                <a:gd name="T62" fmla="*/ 362 w 419"/>
                <a:gd name="T63" fmla="*/ 140 h 910"/>
                <a:gd name="T64" fmla="*/ 325 w 419"/>
                <a:gd name="T65" fmla="*/ 114 h 910"/>
                <a:gd name="T66" fmla="*/ 223 w 419"/>
                <a:gd name="T67" fmla="*/ 28 h 910"/>
                <a:gd name="T68" fmla="*/ 170 w 419"/>
                <a:gd name="T69" fmla="*/ 0 h 910"/>
                <a:gd name="T70" fmla="*/ 170 w 419"/>
                <a:gd name="T7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910">
                  <a:moveTo>
                    <a:pt x="170" y="0"/>
                  </a:moveTo>
                  <a:lnTo>
                    <a:pt x="162" y="43"/>
                  </a:lnTo>
                  <a:lnTo>
                    <a:pt x="135" y="76"/>
                  </a:lnTo>
                  <a:lnTo>
                    <a:pt x="135" y="112"/>
                  </a:lnTo>
                  <a:lnTo>
                    <a:pt x="78" y="83"/>
                  </a:lnTo>
                  <a:lnTo>
                    <a:pt x="101" y="119"/>
                  </a:lnTo>
                  <a:lnTo>
                    <a:pt x="55" y="157"/>
                  </a:lnTo>
                  <a:lnTo>
                    <a:pt x="122" y="150"/>
                  </a:lnTo>
                  <a:lnTo>
                    <a:pt x="183" y="123"/>
                  </a:lnTo>
                  <a:lnTo>
                    <a:pt x="223" y="163"/>
                  </a:lnTo>
                  <a:lnTo>
                    <a:pt x="185" y="228"/>
                  </a:lnTo>
                  <a:lnTo>
                    <a:pt x="170" y="296"/>
                  </a:lnTo>
                  <a:lnTo>
                    <a:pt x="229" y="275"/>
                  </a:lnTo>
                  <a:lnTo>
                    <a:pt x="190" y="420"/>
                  </a:lnTo>
                  <a:lnTo>
                    <a:pt x="61" y="481"/>
                  </a:lnTo>
                  <a:lnTo>
                    <a:pt x="0" y="481"/>
                  </a:lnTo>
                  <a:lnTo>
                    <a:pt x="36" y="505"/>
                  </a:lnTo>
                  <a:lnTo>
                    <a:pt x="109" y="496"/>
                  </a:lnTo>
                  <a:lnTo>
                    <a:pt x="206" y="464"/>
                  </a:lnTo>
                  <a:lnTo>
                    <a:pt x="263" y="616"/>
                  </a:lnTo>
                  <a:lnTo>
                    <a:pt x="232" y="910"/>
                  </a:lnTo>
                  <a:lnTo>
                    <a:pt x="274" y="848"/>
                  </a:lnTo>
                  <a:lnTo>
                    <a:pt x="284" y="629"/>
                  </a:lnTo>
                  <a:lnTo>
                    <a:pt x="267" y="473"/>
                  </a:lnTo>
                  <a:lnTo>
                    <a:pt x="327" y="395"/>
                  </a:lnTo>
                  <a:lnTo>
                    <a:pt x="354" y="350"/>
                  </a:lnTo>
                  <a:lnTo>
                    <a:pt x="312" y="338"/>
                  </a:lnTo>
                  <a:lnTo>
                    <a:pt x="327" y="277"/>
                  </a:lnTo>
                  <a:lnTo>
                    <a:pt x="339" y="241"/>
                  </a:lnTo>
                  <a:lnTo>
                    <a:pt x="411" y="192"/>
                  </a:lnTo>
                  <a:lnTo>
                    <a:pt x="419" y="148"/>
                  </a:lnTo>
                  <a:lnTo>
                    <a:pt x="362" y="140"/>
                  </a:lnTo>
                  <a:lnTo>
                    <a:pt x="325" y="114"/>
                  </a:lnTo>
                  <a:lnTo>
                    <a:pt x="223" y="2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4" name="Freeform 30"/>
            <p:cNvSpPr>
              <a:spLocks/>
            </p:cNvSpPr>
            <p:nvPr/>
          </p:nvSpPr>
          <p:spPr bwMode="auto">
            <a:xfrm>
              <a:off x="3376" y="2033"/>
              <a:ext cx="43" cy="72"/>
            </a:xfrm>
            <a:custGeom>
              <a:avLst/>
              <a:gdLst>
                <a:gd name="T0" fmla="*/ 41 w 85"/>
                <a:gd name="T1" fmla="*/ 0 h 145"/>
                <a:gd name="T2" fmla="*/ 41 w 85"/>
                <a:gd name="T3" fmla="*/ 36 h 145"/>
                <a:gd name="T4" fmla="*/ 24 w 85"/>
                <a:gd name="T5" fmla="*/ 91 h 145"/>
                <a:gd name="T6" fmla="*/ 0 w 85"/>
                <a:gd name="T7" fmla="*/ 145 h 145"/>
                <a:gd name="T8" fmla="*/ 79 w 85"/>
                <a:gd name="T9" fmla="*/ 91 h 145"/>
                <a:gd name="T10" fmla="*/ 85 w 85"/>
                <a:gd name="T11" fmla="*/ 40 h 145"/>
                <a:gd name="T12" fmla="*/ 41 w 85"/>
                <a:gd name="T13" fmla="*/ 0 h 145"/>
                <a:gd name="T14" fmla="*/ 41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1" y="0"/>
                  </a:moveTo>
                  <a:lnTo>
                    <a:pt x="41" y="36"/>
                  </a:lnTo>
                  <a:lnTo>
                    <a:pt x="24" y="91"/>
                  </a:lnTo>
                  <a:lnTo>
                    <a:pt x="0" y="145"/>
                  </a:lnTo>
                  <a:lnTo>
                    <a:pt x="79" y="91"/>
                  </a:lnTo>
                  <a:lnTo>
                    <a:pt x="85" y="4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5" name="Freeform 31"/>
            <p:cNvSpPr>
              <a:spLocks/>
            </p:cNvSpPr>
            <p:nvPr/>
          </p:nvSpPr>
          <p:spPr bwMode="auto">
            <a:xfrm>
              <a:off x="3381" y="2009"/>
              <a:ext cx="69" cy="26"/>
            </a:xfrm>
            <a:custGeom>
              <a:avLst/>
              <a:gdLst>
                <a:gd name="T0" fmla="*/ 0 w 139"/>
                <a:gd name="T1" fmla="*/ 32 h 53"/>
                <a:gd name="T2" fmla="*/ 70 w 139"/>
                <a:gd name="T3" fmla="*/ 21 h 53"/>
                <a:gd name="T4" fmla="*/ 139 w 139"/>
                <a:gd name="T5" fmla="*/ 53 h 53"/>
                <a:gd name="T6" fmla="*/ 70 w 139"/>
                <a:gd name="T7" fmla="*/ 0 h 53"/>
                <a:gd name="T8" fmla="*/ 10 w 139"/>
                <a:gd name="T9" fmla="*/ 2 h 53"/>
                <a:gd name="T10" fmla="*/ 0 w 139"/>
                <a:gd name="T11" fmla="*/ 32 h 53"/>
                <a:gd name="T12" fmla="*/ 0 w 139"/>
                <a:gd name="T1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32"/>
                  </a:moveTo>
                  <a:lnTo>
                    <a:pt x="70" y="21"/>
                  </a:lnTo>
                  <a:lnTo>
                    <a:pt x="139" y="53"/>
                  </a:lnTo>
                  <a:lnTo>
                    <a:pt x="70" y="0"/>
                  </a:lnTo>
                  <a:lnTo>
                    <a:pt x="1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6" name="Freeform 32"/>
            <p:cNvSpPr>
              <a:spLocks/>
            </p:cNvSpPr>
            <p:nvPr/>
          </p:nvSpPr>
          <p:spPr bwMode="auto">
            <a:xfrm>
              <a:off x="3390" y="2026"/>
              <a:ext cx="61" cy="55"/>
            </a:xfrm>
            <a:custGeom>
              <a:avLst/>
              <a:gdLst>
                <a:gd name="T0" fmla="*/ 0 w 124"/>
                <a:gd name="T1" fmla="*/ 0 h 110"/>
                <a:gd name="T2" fmla="*/ 80 w 124"/>
                <a:gd name="T3" fmla="*/ 32 h 110"/>
                <a:gd name="T4" fmla="*/ 109 w 124"/>
                <a:gd name="T5" fmla="*/ 61 h 110"/>
                <a:gd name="T6" fmla="*/ 124 w 124"/>
                <a:gd name="T7" fmla="*/ 93 h 110"/>
                <a:gd name="T8" fmla="*/ 101 w 124"/>
                <a:gd name="T9" fmla="*/ 85 h 110"/>
                <a:gd name="T10" fmla="*/ 51 w 124"/>
                <a:gd name="T11" fmla="*/ 110 h 110"/>
                <a:gd name="T12" fmla="*/ 55 w 124"/>
                <a:gd name="T13" fmla="*/ 87 h 110"/>
                <a:gd name="T14" fmla="*/ 82 w 124"/>
                <a:gd name="T15" fmla="*/ 66 h 110"/>
                <a:gd name="T16" fmla="*/ 12 w 124"/>
                <a:gd name="T17" fmla="*/ 55 h 110"/>
                <a:gd name="T18" fmla="*/ 34 w 124"/>
                <a:gd name="T19" fmla="*/ 34 h 110"/>
                <a:gd name="T20" fmla="*/ 0 w 124"/>
                <a:gd name="T21" fmla="*/ 0 h 110"/>
                <a:gd name="T22" fmla="*/ 0 w 1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10">
                  <a:moveTo>
                    <a:pt x="0" y="0"/>
                  </a:moveTo>
                  <a:lnTo>
                    <a:pt x="80" y="32"/>
                  </a:lnTo>
                  <a:lnTo>
                    <a:pt x="109" y="61"/>
                  </a:lnTo>
                  <a:lnTo>
                    <a:pt x="124" y="93"/>
                  </a:lnTo>
                  <a:lnTo>
                    <a:pt x="101" y="85"/>
                  </a:lnTo>
                  <a:lnTo>
                    <a:pt x="51" y="110"/>
                  </a:lnTo>
                  <a:lnTo>
                    <a:pt x="55" y="87"/>
                  </a:lnTo>
                  <a:lnTo>
                    <a:pt x="82" y="66"/>
                  </a:lnTo>
                  <a:lnTo>
                    <a:pt x="12" y="55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7" name="Freeform 33"/>
            <p:cNvSpPr>
              <a:spLocks/>
            </p:cNvSpPr>
            <p:nvPr/>
          </p:nvSpPr>
          <p:spPr bwMode="auto">
            <a:xfrm>
              <a:off x="3415" y="2054"/>
              <a:ext cx="9" cy="16"/>
            </a:xfrm>
            <a:custGeom>
              <a:avLst/>
              <a:gdLst>
                <a:gd name="T0" fmla="*/ 0 w 18"/>
                <a:gd name="T1" fmla="*/ 0 h 32"/>
                <a:gd name="T2" fmla="*/ 4 w 18"/>
                <a:gd name="T3" fmla="*/ 32 h 32"/>
                <a:gd name="T4" fmla="*/ 18 w 18"/>
                <a:gd name="T5" fmla="*/ 32 h 32"/>
                <a:gd name="T6" fmla="*/ 8 w 18"/>
                <a:gd name="T7" fmla="*/ 2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4" y="32"/>
                  </a:lnTo>
                  <a:lnTo>
                    <a:pt x="18" y="3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8" name="Freeform 34"/>
            <p:cNvSpPr>
              <a:spLocks/>
            </p:cNvSpPr>
            <p:nvPr/>
          </p:nvSpPr>
          <p:spPr bwMode="auto">
            <a:xfrm>
              <a:off x="3338" y="2028"/>
              <a:ext cx="50" cy="110"/>
            </a:xfrm>
            <a:custGeom>
              <a:avLst/>
              <a:gdLst>
                <a:gd name="T0" fmla="*/ 84 w 99"/>
                <a:gd name="T1" fmla="*/ 0 h 220"/>
                <a:gd name="T2" fmla="*/ 82 w 99"/>
                <a:gd name="T3" fmla="*/ 32 h 220"/>
                <a:gd name="T4" fmla="*/ 0 w 99"/>
                <a:gd name="T5" fmla="*/ 190 h 220"/>
                <a:gd name="T6" fmla="*/ 27 w 99"/>
                <a:gd name="T7" fmla="*/ 220 h 220"/>
                <a:gd name="T8" fmla="*/ 71 w 99"/>
                <a:gd name="T9" fmla="*/ 216 h 220"/>
                <a:gd name="T10" fmla="*/ 97 w 99"/>
                <a:gd name="T11" fmla="*/ 218 h 220"/>
                <a:gd name="T12" fmla="*/ 80 w 99"/>
                <a:gd name="T13" fmla="*/ 199 h 220"/>
                <a:gd name="T14" fmla="*/ 40 w 99"/>
                <a:gd name="T15" fmla="*/ 205 h 220"/>
                <a:gd name="T16" fmla="*/ 19 w 99"/>
                <a:gd name="T17" fmla="*/ 192 h 220"/>
                <a:gd name="T18" fmla="*/ 99 w 99"/>
                <a:gd name="T19" fmla="*/ 24 h 220"/>
                <a:gd name="T20" fmla="*/ 84 w 99"/>
                <a:gd name="T21" fmla="*/ 0 h 220"/>
                <a:gd name="T22" fmla="*/ 84 w 99"/>
                <a:gd name="T2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0">
                  <a:moveTo>
                    <a:pt x="84" y="0"/>
                  </a:moveTo>
                  <a:lnTo>
                    <a:pt x="82" y="32"/>
                  </a:lnTo>
                  <a:lnTo>
                    <a:pt x="0" y="190"/>
                  </a:lnTo>
                  <a:lnTo>
                    <a:pt x="27" y="220"/>
                  </a:lnTo>
                  <a:lnTo>
                    <a:pt x="71" y="216"/>
                  </a:lnTo>
                  <a:lnTo>
                    <a:pt x="97" y="218"/>
                  </a:lnTo>
                  <a:lnTo>
                    <a:pt x="80" y="199"/>
                  </a:lnTo>
                  <a:lnTo>
                    <a:pt x="40" y="205"/>
                  </a:lnTo>
                  <a:lnTo>
                    <a:pt x="19" y="192"/>
                  </a:lnTo>
                  <a:lnTo>
                    <a:pt x="99" y="2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9" name="Freeform 35"/>
            <p:cNvSpPr>
              <a:spLocks/>
            </p:cNvSpPr>
            <p:nvPr/>
          </p:nvSpPr>
          <p:spPr bwMode="auto">
            <a:xfrm>
              <a:off x="3363" y="2135"/>
              <a:ext cx="176" cy="121"/>
            </a:xfrm>
            <a:custGeom>
              <a:avLst/>
              <a:gdLst>
                <a:gd name="T0" fmla="*/ 6 w 352"/>
                <a:gd name="T1" fmla="*/ 0 h 241"/>
                <a:gd name="T2" fmla="*/ 0 w 352"/>
                <a:gd name="T3" fmla="*/ 53 h 241"/>
                <a:gd name="T4" fmla="*/ 23 w 352"/>
                <a:gd name="T5" fmla="*/ 76 h 241"/>
                <a:gd name="T6" fmla="*/ 11 w 352"/>
                <a:gd name="T7" fmla="*/ 95 h 241"/>
                <a:gd name="T8" fmla="*/ 40 w 352"/>
                <a:gd name="T9" fmla="*/ 144 h 241"/>
                <a:gd name="T10" fmla="*/ 34 w 352"/>
                <a:gd name="T11" fmla="*/ 199 h 241"/>
                <a:gd name="T12" fmla="*/ 74 w 352"/>
                <a:gd name="T13" fmla="*/ 241 h 241"/>
                <a:gd name="T14" fmla="*/ 165 w 352"/>
                <a:gd name="T15" fmla="*/ 235 h 241"/>
                <a:gd name="T16" fmla="*/ 352 w 352"/>
                <a:gd name="T17" fmla="*/ 150 h 241"/>
                <a:gd name="T18" fmla="*/ 129 w 352"/>
                <a:gd name="T19" fmla="*/ 224 h 241"/>
                <a:gd name="T20" fmla="*/ 85 w 352"/>
                <a:gd name="T21" fmla="*/ 224 h 241"/>
                <a:gd name="T22" fmla="*/ 55 w 352"/>
                <a:gd name="T23" fmla="*/ 205 h 241"/>
                <a:gd name="T24" fmla="*/ 59 w 352"/>
                <a:gd name="T25" fmla="*/ 148 h 241"/>
                <a:gd name="T26" fmla="*/ 38 w 352"/>
                <a:gd name="T27" fmla="*/ 114 h 241"/>
                <a:gd name="T28" fmla="*/ 80 w 352"/>
                <a:gd name="T29" fmla="*/ 83 h 241"/>
                <a:gd name="T30" fmla="*/ 17 w 352"/>
                <a:gd name="T31" fmla="*/ 47 h 241"/>
                <a:gd name="T32" fmla="*/ 6 w 352"/>
                <a:gd name="T33" fmla="*/ 0 h 241"/>
                <a:gd name="T34" fmla="*/ 6 w 352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241">
                  <a:moveTo>
                    <a:pt x="6" y="0"/>
                  </a:moveTo>
                  <a:lnTo>
                    <a:pt x="0" y="53"/>
                  </a:lnTo>
                  <a:lnTo>
                    <a:pt x="23" y="76"/>
                  </a:lnTo>
                  <a:lnTo>
                    <a:pt x="11" y="95"/>
                  </a:lnTo>
                  <a:lnTo>
                    <a:pt x="40" y="144"/>
                  </a:lnTo>
                  <a:lnTo>
                    <a:pt x="34" y="199"/>
                  </a:lnTo>
                  <a:lnTo>
                    <a:pt x="74" y="241"/>
                  </a:lnTo>
                  <a:lnTo>
                    <a:pt x="165" y="235"/>
                  </a:lnTo>
                  <a:lnTo>
                    <a:pt x="352" y="150"/>
                  </a:lnTo>
                  <a:lnTo>
                    <a:pt x="129" y="224"/>
                  </a:lnTo>
                  <a:lnTo>
                    <a:pt x="85" y="224"/>
                  </a:lnTo>
                  <a:lnTo>
                    <a:pt x="55" y="205"/>
                  </a:lnTo>
                  <a:lnTo>
                    <a:pt x="59" y="148"/>
                  </a:lnTo>
                  <a:lnTo>
                    <a:pt x="38" y="114"/>
                  </a:lnTo>
                  <a:lnTo>
                    <a:pt x="80" y="83"/>
                  </a:lnTo>
                  <a:lnTo>
                    <a:pt x="17" y="4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0" name="Freeform 36"/>
            <p:cNvSpPr>
              <a:spLocks/>
            </p:cNvSpPr>
            <p:nvPr/>
          </p:nvSpPr>
          <p:spPr bwMode="auto">
            <a:xfrm>
              <a:off x="3297" y="1936"/>
              <a:ext cx="94" cy="98"/>
            </a:xfrm>
            <a:custGeom>
              <a:avLst/>
              <a:gdLst>
                <a:gd name="T0" fmla="*/ 5 w 186"/>
                <a:gd name="T1" fmla="*/ 0 h 198"/>
                <a:gd name="T2" fmla="*/ 0 w 186"/>
                <a:gd name="T3" fmla="*/ 95 h 198"/>
                <a:gd name="T4" fmla="*/ 68 w 186"/>
                <a:gd name="T5" fmla="*/ 185 h 198"/>
                <a:gd name="T6" fmla="*/ 125 w 186"/>
                <a:gd name="T7" fmla="*/ 198 h 198"/>
                <a:gd name="T8" fmla="*/ 116 w 186"/>
                <a:gd name="T9" fmla="*/ 135 h 198"/>
                <a:gd name="T10" fmla="*/ 171 w 186"/>
                <a:gd name="T11" fmla="*/ 181 h 198"/>
                <a:gd name="T12" fmla="*/ 186 w 186"/>
                <a:gd name="T13" fmla="*/ 154 h 198"/>
                <a:gd name="T14" fmla="*/ 102 w 186"/>
                <a:gd name="T15" fmla="*/ 97 h 198"/>
                <a:gd name="T16" fmla="*/ 102 w 186"/>
                <a:gd name="T17" fmla="*/ 154 h 198"/>
                <a:gd name="T18" fmla="*/ 57 w 186"/>
                <a:gd name="T19" fmla="*/ 135 h 198"/>
                <a:gd name="T20" fmla="*/ 5 w 186"/>
                <a:gd name="T21" fmla="*/ 0 h 198"/>
                <a:gd name="T22" fmla="*/ 5 w 18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98">
                  <a:moveTo>
                    <a:pt x="5" y="0"/>
                  </a:moveTo>
                  <a:lnTo>
                    <a:pt x="0" y="95"/>
                  </a:lnTo>
                  <a:lnTo>
                    <a:pt x="68" y="185"/>
                  </a:lnTo>
                  <a:lnTo>
                    <a:pt x="125" y="198"/>
                  </a:lnTo>
                  <a:lnTo>
                    <a:pt x="116" y="135"/>
                  </a:lnTo>
                  <a:lnTo>
                    <a:pt x="171" y="181"/>
                  </a:lnTo>
                  <a:lnTo>
                    <a:pt x="186" y="154"/>
                  </a:lnTo>
                  <a:lnTo>
                    <a:pt x="102" y="97"/>
                  </a:lnTo>
                  <a:lnTo>
                    <a:pt x="102" y="154"/>
                  </a:lnTo>
                  <a:lnTo>
                    <a:pt x="57" y="1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1" name="Freeform 37"/>
            <p:cNvSpPr>
              <a:spLocks/>
            </p:cNvSpPr>
            <p:nvPr/>
          </p:nvSpPr>
          <p:spPr bwMode="auto">
            <a:xfrm>
              <a:off x="3429" y="1989"/>
              <a:ext cx="454" cy="358"/>
            </a:xfrm>
            <a:custGeom>
              <a:avLst/>
              <a:gdLst>
                <a:gd name="T0" fmla="*/ 0 w 909"/>
                <a:gd name="T1" fmla="*/ 2 h 717"/>
                <a:gd name="T2" fmla="*/ 84 w 909"/>
                <a:gd name="T3" fmla="*/ 72 h 717"/>
                <a:gd name="T4" fmla="*/ 89 w 909"/>
                <a:gd name="T5" fmla="*/ 19 h 717"/>
                <a:gd name="T6" fmla="*/ 147 w 909"/>
                <a:gd name="T7" fmla="*/ 59 h 717"/>
                <a:gd name="T8" fmla="*/ 181 w 909"/>
                <a:gd name="T9" fmla="*/ 146 h 717"/>
                <a:gd name="T10" fmla="*/ 226 w 909"/>
                <a:gd name="T11" fmla="*/ 163 h 717"/>
                <a:gd name="T12" fmla="*/ 293 w 909"/>
                <a:gd name="T13" fmla="*/ 101 h 717"/>
                <a:gd name="T14" fmla="*/ 367 w 909"/>
                <a:gd name="T15" fmla="*/ 140 h 717"/>
                <a:gd name="T16" fmla="*/ 354 w 909"/>
                <a:gd name="T17" fmla="*/ 306 h 717"/>
                <a:gd name="T18" fmla="*/ 321 w 909"/>
                <a:gd name="T19" fmla="*/ 315 h 717"/>
                <a:gd name="T20" fmla="*/ 306 w 909"/>
                <a:gd name="T21" fmla="*/ 275 h 717"/>
                <a:gd name="T22" fmla="*/ 278 w 909"/>
                <a:gd name="T23" fmla="*/ 275 h 717"/>
                <a:gd name="T24" fmla="*/ 306 w 909"/>
                <a:gd name="T25" fmla="*/ 310 h 717"/>
                <a:gd name="T26" fmla="*/ 301 w 909"/>
                <a:gd name="T27" fmla="*/ 344 h 717"/>
                <a:gd name="T28" fmla="*/ 264 w 909"/>
                <a:gd name="T29" fmla="*/ 355 h 717"/>
                <a:gd name="T30" fmla="*/ 253 w 909"/>
                <a:gd name="T31" fmla="*/ 317 h 717"/>
                <a:gd name="T32" fmla="*/ 259 w 909"/>
                <a:gd name="T33" fmla="*/ 281 h 717"/>
                <a:gd name="T34" fmla="*/ 242 w 909"/>
                <a:gd name="T35" fmla="*/ 312 h 717"/>
                <a:gd name="T36" fmla="*/ 224 w 909"/>
                <a:gd name="T37" fmla="*/ 369 h 717"/>
                <a:gd name="T38" fmla="*/ 289 w 909"/>
                <a:gd name="T39" fmla="*/ 390 h 717"/>
                <a:gd name="T40" fmla="*/ 304 w 909"/>
                <a:gd name="T41" fmla="*/ 534 h 717"/>
                <a:gd name="T42" fmla="*/ 282 w 909"/>
                <a:gd name="T43" fmla="*/ 633 h 717"/>
                <a:gd name="T44" fmla="*/ 221 w 909"/>
                <a:gd name="T45" fmla="*/ 684 h 717"/>
                <a:gd name="T46" fmla="*/ 283 w 909"/>
                <a:gd name="T47" fmla="*/ 717 h 717"/>
                <a:gd name="T48" fmla="*/ 403 w 909"/>
                <a:gd name="T49" fmla="*/ 717 h 717"/>
                <a:gd name="T50" fmla="*/ 487 w 909"/>
                <a:gd name="T51" fmla="*/ 661 h 717"/>
                <a:gd name="T52" fmla="*/ 628 w 909"/>
                <a:gd name="T53" fmla="*/ 620 h 717"/>
                <a:gd name="T54" fmla="*/ 679 w 909"/>
                <a:gd name="T55" fmla="*/ 540 h 717"/>
                <a:gd name="T56" fmla="*/ 757 w 909"/>
                <a:gd name="T57" fmla="*/ 504 h 717"/>
                <a:gd name="T58" fmla="*/ 909 w 909"/>
                <a:gd name="T59" fmla="*/ 631 h 717"/>
                <a:gd name="T60" fmla="*/ 797 w 909"/>
                <a:gd name="T61" fmla="*/ 481 h 717"/>
                <a:gd name="T62" fmla="*/ 694 w 909"/>
                <a:gd name="T63" fmla="*/ 418 h 717"/>
                <a:gd name="T64" fmla="*/ 719 w 909"/>
                <a:gd name="T65" fmla="*/ 479 h 717"/>
                <a:gd name="T66" fmla="*/ 645 w 909"/>
                <a:gd name="T67" fmla="*/ 536 h 717"/>
                <a:gd name="T68" fmla="*/ 609 w 909"/>
                <a:gd name="T69" fmla="*/ 578 h 717"/>
                <a:gd name="T70" fmla="*/ 561 w 909"/>
                <a:gd name="T71" fmla="*/ 589 h 717"/>
                <a:gd name="T72" fmla="*/ 538 w 909"/>
                <a:gd name="T73" fmla="*/ 504 h 717"/>
                <a:gd name="T74" fmla="*/ 491 w 909"/>
                <a:gd name="T75" fmla="*/ 418 h 717"/>
                <a:gd name="T76" fmla="*/ 508 w 909"/>
                <a:gd name="T77" fmla="*/ 519 h 717"/>
                <a:gd name="T78" fmla="*/ 496 w 909"/>
                <a:gd name="T79" fmla="*/ 593 h 717"/>
                <a:gd name="T80" fmla="*/ 434 w 909"/>
                <a:gd name="T81" fmla="*/ 673 h 717"/>
                <a:gd name="T82" fmla="*/ 375 w 909"/>
                <a:gd name="T83" fmla="*/ 688 h 717"/>
                <a:gd name="T84" fmla="*/ 378 w 909"/>
                <a:gd name="T85" fmla="*/ 582 h 717"/>
                <a:gd name="T86" fmla="*/ 339 w 909"/>
                <a:gd name="T87" fmla="*/ 656 h 717"/>
                <a:gd name="T88" fmla="*/ 310 w 909"/>
                <a:gd name="T89" fmla="*/ 677 h 717"/>
                <a:gd name="T90" fmla="*/ 333 w 909"/>
                <a:gd name="T91" fmla="*/ 566 h 717"/>
                <a:gd name="T92" fmla="*/ 394 w 909"/>
                <a:gd name="T93" fmla="*/ 340 h 717"/>
                <a:gd name="T94" fmla="*/ 399 w 909"/>
                <a:gd name="T95" fmla="*/ 256 h 717"/>
                <a:gd name="T96" fmla="*/ 439 w 909"/>
                <a:gd name="T97" fmla="*/ 289 h 717"/>
                <a:gd name="T98" fmla="*/ 356 w 909"/>
                <a:gd name="T99" fmla="*/ 91 h 717"/>
                <a:gd name="T100" fmla="*/ 253 w 909"/>
                <a:gd name="T101" fmla="*/ 74 h 717"/>
                <a:gd name="T102" fmla="*/ 190 w 909"/>
                <a:gd name="T103" fmla="*/ 42 h 717"/>
                <a:gd name="T104" fmla="*/ 232 w 909"/>
                <a:gd name="T105" fmla="*/ 114 h 717"/>
                <a:gd name="T106" fmla="*/ 186 w 909"/>
                <a:gd name="T107" fmla="*/ 78 h 717"/>
                <a:gd name="T108" fmla="*/ 101 w 909"/>
                <a:gd name="T109" fmla="*/ 0 h 717"/>
                <a:gd name="T110" fmla="*/ 57 w 909"/>
                <a:gd name="T111" fmla="*/ 17 h 717"/>
                <a:gd name="T112" fmla="*/ 0 w 909"/>
                <a:gd name="T113" fmla="*/ 2 h 717"/>
                <a:gd name="T114" fmla="*/ 0 w 909"/>
                <a:gd name="T115" fmla="*/ 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717">
                  <a:moveTo>
                    <a:pt x="0" y="2"/>
                  </a:moveTo>
                  <a:lnTo>
                    <a:pt x="84" y="72"/>
                  </a:lnTo>
                  <a:lnTo>
                    <a:pt x="89" y="19"/>
                  </a:lnTo>
                  <a:lnTo>
                    <a:pt x="147" y="59"/>
                  </a:lnTo>
                  <a:lnTo>
                    <a:pt x="181" y="146"/>
                  </a:lnTo>
                  <a:lnTo>
                    <a:pt x="226" y="163"/>
                  </a:lnTo>
                  <a:lnTo>
                    <a:pt x="293" y="101"/>
                  </a:lnTo>
                  <a:lnTo>
                    <a:pt x="367" y="140"/>
                  </a:lnTo>
                  <a:lnTo>
                    <a:pt x="354" y="306"/>
                  </a:lnTo>
                  <a:lnTo>
                    <a:pt x="321" y="315"/>
                  </a:lnTo>
                  <a:lnTo>
                    <a:pt x="306" y="275"/>
                  </a:lnTo>
                  <a:lnTo>
                    <a:pt x="278" y="275"/>
                  </a:lnTo>
                  <a:lnTo>
                    <a:pt x="306" y="310"/>
                  </a:lnTo>
                  <a:lnTo>
                    <a:pt x="301" y="344"/>
                  </a:lnTo>
                  <a:lnTo>
                    <a:pt x="264" y="355"/>
                  </a:lnTo>
                  <a:lnTo>
                    <a:pt x="253" y="317"/>
                  </a:lnTo>
                  <a:lnTo>
                    <a:pt x="259" y="281"/>
                  </a:lnTo>
                  <a:lnTo>
                    <a:pt x="242" y="312"/>
                  </a:lnTo>
                  <a:lnTo>
                    <a:pt x="224" y="369"/>
                  </a:lnTo>
                  <a:lnTo>
                    <a:pt x="289" y="390"/>
                  </a:lnTo>
                  <a:lnTo>
                    <a:pt x="304" y="534"/>
                  </a:lnTo>
                  <a:lnTo>
                    <a:pt x="282" y="633"/>
                  </a:lnTo>
                  <a:lnTo>
                    <a:pt x="221" y="684"/>
                  </a:lnTo>
                  <a:lnTo>
                    <a:pt x="283" y="717"/>
                  </a:lnTo>
                  <a:lnTo>
                    <a:pt x="403" y="717"/>
                  </a:lnTo>
                  <a:lnTo>
                    <a:pt x="487" y="661"/>
                  </a:lnTo>
                  <a:lnTo>
                    <a:pt x="628" y="620"/>
                  </a:lnTo>
                  <a:lnTo>
                    <a:pt x="679" y="540"/>
                  </a:lnTo>
                  <a:lnTo>
                    <a:pt x="757" y="504"/>
                  </a:lnTo>
                  <a:lnTo>
                    <a:pt x="909" y="631"/>
                  </a:lnTo>
                  <a:lnTo>
                    <a:pt x="797" y="481"/>
                  </a:lnTo>
                  <a:lnTo>
                    <a:pt x="694" y="418"/>
                  </a:lnTo>
                  <a:lnTo>
                    <a:pt x="719" y="479"/>
                  </a:lnTo>
                  <a:lnTo>
                    <a:pt x="645" y="536"/>
                  </a:lnTo>
                  <a:lnTo>
                    <a:pt x="609" y="578"/>
                  </a:lnTo>
                  <a:lnTo>
                    <a:pt x="561" y="589"/>
                  </a:lnTo>
                  <a:lnTo>
                    <a:pt x="538" y="504"/>
                  </a:lnTo>
                  <a:lnTo>
                    <a:pt x="491" y="418"/>
                  </a:lnTo>
                  <a:lnTo>
                    <a:pt x="508" y="519"/>
                  </a:lnTo>
                  <a:lnTo>
                    <a:pt x="496" y="593"/>
                  </a:lnTo>
                  <a:lnTo>
                    <a:pt x="434" y="673"/>
                  </a:lnTo>
                  <a:lnTo>
                    <a:pt x="375" y="688"/>
                  </a:lnTo>
                  <a:lnTo>
                    <a:pt x="378" y="582"/>
                  </a:lnTo>
                  <a:lnTo>
                    <a:pt x="339" y="656"/>
                  </a:lnTo>
                  <a:lnTo>
                    <a:pt x="310" y="677"/>
                  </a:lnTo>
                  <a:lnTo>
                    <a:pt x="333" y="566"/>
                  </a:lnTo>
                  <a:lnTo>
                    <a:pt x="394" y="340"/>
                  </a:lnTo>
                  <a:lnTo>
                    <a:pt x="399" y="256"/>
                  </a:lnTo>
                  <a:lnTo>
                    <a:pt x="439" y="289"/>
                  </a:lnTo>
                  <a:lnTo>
                    <a:pt x="356" y="91"/>
                  </a:lnTo>
                  <a:lnTo>
                    <a:pt x="253" y="74"/>
                  </a:lnTo>
                  <a:lnTo>
                    <a:pt x="190" y="42"/>
                  </a:lnTo>
                  <a:lnTo>
                    <a:pt x="232" y="114"/>
                  </a:lnTo>
                  <a:lnTo>
                    <a:pt x="186" y="78"/>
                  </a:lnTo>
                  <a:lnTo>
                    <a:pt x="101" y="0"/>
                  </a:lnTo>
                  <a:lnTo>
                    <a:pt x="57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2" name="Freeform 38"/>
            <p:cNvSpPr>
              <a:spLocks/>
            </p:cNvSpPr>
            <p:nvPr/>
          </p:nvSpPr>
          <p:spPr bwMode="auto">
            <a:xfrm>
              <a:off x="3552" y="2051"/>
              <a:ext cx="53" cy="71"/>
            </a:xfrm>
            <a:custGeom>
              <a:avLst/>
              <a:gdLst>
                <a:gd name="T0" fmla="*/ 6 w 107"/>
                <a:gd name="T1" fmla="*/ 14 h 143"/>
                <a:gd name="T2" fmla="*/ 35 w 107"/>
                <a:gd name="T3" fmla="*/ 31 h 143"/>
                <a:gd name="T4" fmla="*/ 80 w 107"/>
                <a:gd name="T5" fmla="*/ 0 h 143"/>
                <a:gd name="T6" fmla="*/ 107 w 107"/>
                <a:gd name="T7" fmla="*/ 31 h 143"/>
                <a:gd name="T8" fmla="*/ 76 w 107"/>
                <a:gd name="T9" fmla="*/ 143 h 143"/>
                <a:gd name="T10" fmla="*/ 84 w 107"/>
                <a:gd name="T11" fmla="*/ 57 h 143"/>
                <a:gd name="T12" fmla="*/ 48 w 107"/>
                <a:gd name="T13" fmla="*/ 54 h 143"/>
                <a:gd name="T14" fmla="*/ 63 w 107"/>
                <a:gd name="T15" fmla="*/ 92 h 143"/>
                <a:gd name="T16" fmla="*/ 19 w 107"/>
                <a:gd name="T17" fmla="*/ 130 h 143"/>
                <a:gd name="T18" fmla="*/ 6 w 107"/>
                <a:gd name="T19" fmla="*/ 103 h 143"/>
                <a:gd name="T20" fmla="*/ 19 w 107"/>
                <a:gd name="T21" fmla="*/ 65 h 143"/>
                <a:gd name="T22" fmla="*/ 0 w 107"/>
                <a:gd name="T23" fmla="*/ 36 h 143"/>
                <a:gd name="T24" fmla="*/ 6 w 107"/>
                <a:gd name="T25" fmla="*/ 14 h 143"/>
                <a:gd name="T26" fmla="*/ 6 w 107"/>
                <a:gd name="T27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3">
                  <a:moveTo>
                    <a:pt x="6" y="14"/>
                  </a:moveTo>
                  <a:lnTo>
                    <a:pt x="35" y="31"/>
                  </a:lnTo>
                  <a:lnTo>
                    <a:pt x="80" y="0"/>
                  </a:lnTo>
                  <a:lnTo>
                    <a:pt x="107" y="31"/>
                  </a:lnTo>
                  <a:lnTo>
                    <a:pt x="76" y="143"/>
                  </a:lnTo>
                  <a:lnTo>
                    <a:pt x="84" y="57"/>
                  </a:lnTo>
                  <a:lnTo>
                    <a:pt x="48" y="54"/>
                  </a:lnTo>
                  <a:lnTo>
                    <a:pt x="63" y="92"/>
                  </a:lnTo>
                  <a:lnTo>
                    <a:pt x="19" y="130"/>
                  </a:lnTo>
                  <a:lnTo>
                    <a:pt x="6" y="103"/>
                  </a:lnTo>
                  <a:lnTo>
                    <a:pt x="19" y="65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3" name="Freeform 39"/>
            <p:cNvSpPr>
              <a:spLocks/>
            </p:cNvSpPr>
            <p:nvPr/>
          </p:nvSpPr>
          <p:spPr bwMode="auto">
            <a:xfrm>
              <a:off x="3301" y="1800"/>
              <a:ext cx="572" cy="493"/>
            </a:xfrm>
            <a:custGeom>
              <a:avLst/>
              <a:gdLst>
                <a:gd name="T0" fmla="*/ 0 w 1143"/>
                <a:gd name="T1" fmla="*/ 236 h 987"/>
                <a:gd name="T2" fmla="*/ 35 w 1143"/>
                <a:gd name="T3" fmla="*/ 181 h 987"/>
                <a:gd name="T4" fmla="*/ 192 w 1143"/>
                <a:gd name="T5" fmla="*/ 69 h 987"/>
                <a:gd name="T6" fmla="*/ 346 w 1143"/>
                <a:gd name="T7" fmla="*/ 48 h 987"/>
                <a:gd name="T8" fmla="*/ 453 w 1143"/>
                <a:gd name="T9" fmla="*/ 137 h 987"/>
                <a:gd name="T10" fmla="*/ 569 w 1143"/>
                <a:gd name="T11" fmla="*/ 314 h 987"/>
                <a:gd name="T12" fmla="*/ 468 w 1143"/>
                <a:gd name="T13" fmla="*/ 124 h 987"/>
                <a:gd name="T14" fmla="*/ 392 w 1143"/>
                <a:gd name="T15" fmla="*/ 48 h 987"/>
                <a:gd name="T16" fmla="*/ 479 w 1143"/>
                <a:gd name="T17" fmla="*/ 36 h 987"/>
                <a:gd name="T18" fmla="*/ 527 w 1143"/>
                <a:gd name="T19" fmla="*/ 124 h 987"/>
                <a:gd name="T20" fmla="*/ 542 w 1143"/>
                <a:gd name="T21" fmla="*/ 183 h 987"/>
                <a:gd name="T22" fmla="*/ 542 w 1143"/>
                <a:gd name="T23" fmla="*/ 86 h 987"/>
                <a:gd name="T24" fmla="*/ 521 w 1143"/>
                <a:gd name="T25" fmla="*/ 36 h 987"/>
                <a:gd name="T26" fmla="*/ 706 w 1143"/>
                <a:gd name="T27" fmla="*/ 74 h 987"/>
                <a:gd name="T28" fmla="*/ 845 w 1143"/>
                <a:gd name="T29" fmla="*/ 189 h 987"/>
                <a:gd name="T30" fmla="*/ 883 w 1143"/>
                <a:gd name="T31" fmla="*/ 481 h 987"/>
                <a:gd name="T32" fmla="*/ 968 w 1143"/>
                <a:gd name="T33" fmla="*/ 685 h 987"/>
                <a:gd name="T34" fmla="*/ 1103 w 1143"/>
                <a:gd name="T35" fmla="*/ 835 h 987"/>
                <a:gd name="T36" fmla="*/ 1105 w 1143"/>
                <a:gd name="T37" fmla="*/ 949 h 987"/>
                <a:gd name="T38" fmla="*/ 1143 w 1143"/>
                <a:gd name="T39" fmla="*/ 987 h 987"/>
                <a:gd name="T40" fmla="*/ 1113 w 1143"/>
                <a:gd name="T41" fmla="*/ 803 h 987"/>
                <a:gd name="T42" fmla="*/ 1019 w 1143"/>
                <a:gd name="T43" fmla="*/ 700 h 987"/>
                <a:gd name="T44" fmla="*/ 938 w 1143"/>
                <a:gd name="T45" fmla="*/ 542 h 987"/>
                <a:gd name="T46" fmla="*/ 898 w 1143"/>
                <a:gd name="T47" fmla="*/ 344 h 987"/>
                <a:gd name="T48" fmla="*/ 875 w 1143"/>
                <a:gd name="T49" fmla="*/ 181 h 987"/>
                <a:gd name="T50" fmla="*/ 751 w 1143"/>
                <a:gd name="T51" fmla="*/ 52 h 987"/>
                <a:gd name="T52" fmla="*/ 508 w 1143"/>
                <a:gd name="T53" fmla="*/ 0 h 987"/>
                <a:gd name="T54" fmla="*/ 187 w 1143"/>
                <a:gd name="T55" fmla="*/ 42 h 987"/>
                <a:gd name="T56" fmla="*/ 27 w 1143"/>
                <a:gd name="T57" fmla="*/ 149 h 987"/>
                <a:gd name="T58" fmla="*/ 0 w 1143"/>
                <a:gd name="T59" fmla="*/ 236 h 987"/>
                <a:gd name="T60" fmla="*/ 0 w 1143"/>
                <a:gd name="T61" fmla="*/ 2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3" h="987">
                  <a:moveTo>
                    <a:pt x="0" y="236"/>
                  </a:moveTo>
                  <a:lnTo>
                    <a:pt x="35" y="181"/>
                  </a:lnTo>
                  <a:lnTo>
                    <a:pt x="192" y="69"/>
                  </a:lnTo>
                  <a:lnTo>
                    <a:pt x="346" y="48"/>
                  </a:lnTo>
                  <a:lnTo>
                    <a:pt x="453" y="137"/>
                  </a:lnTo>
                  <a:lnTo>
                    <a:pt x="569" y="314"/>
                  </a:lnTo>
                  <a:lnTo>
                    <a:pt x="468" y="124"/>
                  </a:lnTo>
                  <a:lnTo>
                    <a:pt x="392" y="48"/>
                  </a:lnTo>
                  <a:lnTo>
                    <a:pt x="479" y="36"/>
                  </a:lnTo>
                  <a:lnTo>
                    <a:pt x="527" y="124"/>
                  </a:lnTo>
                  <a:lnTo>
                    <a:pt x="542" y="183"/>
                  </a:lnTo>
                  <a:lnTo>
                    <a:pt x="542" y="86"/>
                  </a:lnTo>
                  <a:lnTo>
                    <a:pt x="521" y="36"/>
                  </a:lnTo>
                  <a:lnTo>
                    <a:pt x="706" y="74"/>
                  </a:lnTo>
                  <a:lnTo>
                    <a:pt x="845" y="189"/>
                  </a:lnTo>
                  <a:lnTo>
                    <a:pt x="883" y="481"/>
                  </a:lnTo>
                  <a:lnTo>
                    <a:pt x="968" y="685"/>
                  </a:lnTo>
                  <a:lnTo>
                    <a:pt x="1103" y="835"/>
                  </a:lnTo>
                  <a:lnTo>
                    <a:pt x="1105" y="949"/>
                  </a:lnTo>
                  <a:lnTo>
                    <a:pt x="1143" y="987"/>
                  </a:lnTo>
                  <a:lnTo>
                    <a:pt x="1113" y="803"/>
                  </a:lnTo>
                  <a:lnTo>
                    <a:pt x="1019" y="700"/>
                  </a:lnTo>
                  <a:lnTo>
                    <a:pt x="938" y="542"/>
                  </a:lnTo>
                  <a:lnTo>
                    <a:pt x="898" y="344"/>
                  </a:lnTo>
                  <a:lnTo>
                    <a:pt x="875" y="181"/>
                  </a:lnTo>
                  <a:lnTo>
                    <a:pt x="751" y="52"/>
                  </a:lnTo>
                  <a:lnTo>
                    <a:pt x="508" y="0"/>
                  </a:lnTo>
                  <a:lnTo>
                    <a:pt x="187" y="42"/>
                  </a:lnTo>
                  <a:lnTo>
                    <a:pt x="27" y="149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4" name="Freeform 40"/>
            <p:cNvSpPr>
              <a:spLocks/>
            </p:cNvSpPr>
            <p:nvPr/>
          </p:nvSpPr>
          <p:spPr bwMode="auto">
            <a:xfrm>
              <a:off x="3545" y="2369"/>
              <a:ext cx="358" cy="477"/>
            </a:xfrm>
            <a:custGeom>
              <a:avLst/>
              <a:gdLst>
                <a:gd name="T0" fmla="*/ 470 w 717"/>
                <a:gd name="T1" fmla="*/ 0 h 955"/>
                <a:gd name="T2" fmla="*/ 377 w 717"/>
                <a:gd name="T3" fmla="*/ 322 h 955"/>
                <a:gd name="T4" fmla="*/ 432 w 717"/>
                <a:gd name="T5" fmla="*/ 789 h 955"/>
                <a:gd name="T6" fmla="*/ 386 w 717"/>
                <a:gd name="T7" fmla="*/ 858 h 955"/>
                <a:gd name="T8" fmla="*/ 0 w 717"/>
                <a:gd name="T9" fmla="*/ 913 h 955"/>
                <a:gd name="T10" fmla="*/ 474 w 717"/>
                <a:gd name="T11" fmla="*/ 909 h 955"/>
                <a:gd name="T12" fmla="*/ 607 w 717"/>
                <a:gd name="T13" fmla="*/ 955 h 955"/>
                <a:gd name="T14" fmla="*/ 523 w 717"/>
                <a:gd name="T15" fmla="*/ 890 h 955"/>
                <a:gd name="T16" fmla="*/ 422 w 717"/>
                <a:gd name="T17" fmla="*/ 504 h 955"/>
                <a:gd name="T18" fmla="*/ 717 w 717"/>
                <a:gd name="T19" fmla="*/ 339 h 955"/>
                <a:gd name="T20" fmla="*/ 418 w 717"/>
                <a:gd name="T21" fmla="*/ 390 h 955"/>
                <a:gd name="T22" fmla="*/ 470 w 717"/>
                <a:gd name="T23" fmla="*/ 0 h 955"/>
                <a:gd name="T24" fmla="*/ 470 w 717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955">
                  <a:moveTo>
                    <a:pt x="470" y="0"/>
                  </a:moveTo>
                  <a:lnTo>
                    <a:pt x="377" y="322"/>
                  </a:lnTo>
                  <a:lnTo>
                    <a:pt x="432" y="789"/>
                  </a:lnTo>
                  <a:lnTo>
                    <a:pt x="386" y="858"/>
                  </a:lnTo>
                  <a:lnTo>
                    <a:pt x="0" y="913"/>
                  </a:lnTo>
                  <a:lnTo>
                    <a:pt x="474" y="909"/>
                  </a:lnTo>
                  <a:lnTo>
                    <a:pt x="607" y="955"/>
                  </a:lnTo>
                  <a:lnTo>
                    <a:pt x="523" y="890"/>
                  </a:lnTo>
                  <a:lnTo>
                    <a:pt x="422" y="504"/>
                  </a:lnTo>
                  <a:lnTo>
                    <a:pt x="717" y="339"/>
                  </a:lnTo>
                  <a:lnTo>
                    <a:pt x="418" y="39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5" name="Freeform 41"/>
            <p:cNvSpPr>
              <a:spLocks/>
            </p:cNvSpPr>
            <p:nvPr/>
          </p:nvSpPr>
          <p:spPr bwMode="auto">
            <a:xfrm>
              <a:off x="3547" y="2321"/>
              <a:ext cx="473" cy="710"/>
            </a:xfrm>
            <a:custGeom>
              <a:avLst/>
              <a:gdLst>
                <a:gd name="T0" fmla="*/ 698 w 945"/>
                <a:gd name="T1" fmla="*/ 0 h 1421"/>
                <a:gd name="T2" fmla="*/ 835 w 945"/>
                <a:gd name="T3" fmla="*/ 322 h 1421"/>
                <a:gd name="T4" fmla="*/ 945 w 945"/>
                <a:gd name="T5" fmla="*/ 1061 h 1421"/>
                <a:gd name="T6" fmla="*/ 808 w 945"/>
                <a:gd name="T7" fmla="*/ 1314 h 1421"/>
                <a:gd name="T8" fmla="*/ 148 w 945"/>
                <a:gd name="T9" fmla="*/ 1421 h 1421"/>
                <a:gd name="T10" fmla="*/ 36 w 945"/>
                <a:gd name="T11" fmla="*/ 1295 h 1421"/>
                <a:gd name="T12" fmla="*/ 0 w 945"/>
                <a:gd name="T13" fmla="*/ 1061 h 1421"/>
                <a:gd name="T14" fmla="*/ 129 w 945"/>
                <a:gd name="T15" fmla="*/ 1354 h 1421"/>
                <a:gd name="T16" fmla="*/ 743 w 945"/>
                <a:gd name="T17" fmla="*/ 1291 h 1421"/>
                <a:gd name="T18" fmla="*/ 766 w 945"/>
                <a:gd name="T19" fmla="*/ 1181 h 1421"/>
                <a:gd name="T20" fmla="*/ 895 w 945"/>
                <a:gd name="T21" fmla="*/ 1046 h 1421"/>
                <a:gd name="T22" fmla="*/ 808 w 945"/>
                <a:gd name="T23" fmla="*/ 303 h 1421"/>
                <a:gd name="T24" fmla="*/ 698 w 945"/>
                <a:gd name="T25" fmla="*/ 0 h 1421"/>
                <a:gd name="T26" fmla="*/ 698 w 945"/>
                <a:gd name="T27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5" h="1421">
                  <a:moveTo>
                    <a:pt x="698" y="0"/>
                  </a:moveTo>
                  <a:lnTo>
                    <a:pt x="835" y="322"/>
                  </a:lnTo>
                  <a:lnTo>
                    <a:pt x="945" y="1061"/>
                  </a:lnTo>
                  <a:lnTo>
                    <a:pt x="808" y="1314"/>
                  </a:lnTo>
                  <a:lnTo>
                    <a:pt x="148" y="1421"/>
                  </a:lnTo>
                  <a:lnTo>
                    <a:pt x="36" y="1295"/>
                  </a:lnTo>
                  <a:lnTo>
                    <a:pt x="0" y="1061"/>
                  </a:lnTo>
                  <a:lnTo>
                    <a:pt x="129" y="1354"/>
                  </a:lnTo>
                  <a:lnTo>
                    <a:pt x="743" y="1291"/>
                  </a:lnTo>
                  <a:lnTo>
                    <a:pt x="766" y="1181"/>
                  </a:lnTo>
                  <a:lnTo>
                    <a:pt x="895" y="1046"/>
                  </a:lnTo>
                  <a:lnTo>
                    <a:pt x="808" y="30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6" name="Freeform 42"/>
            <p:cNvSpPr>
              <a:spLocks/>
            </p:cNvSpPr>
            <p:nvPr/>
          </p:nvSpPr>
          <p:spPr bwMode="auto">
            <a:xfrm>
              <a:off x="3783" y="2637"/>
              <a:ext cx="219" cy="228"/>
            </a:xfrm>
            <a:custGeom>
              <a:avLst/>
              <a:gdLst>
                <a:gd name="T0" fmla="*/ 0 w 438"/>
                <a:gd name="T1" fmla="*/ 0 h 454"/>
                <a:gd name="T2" fmla="*/ 234 w 438"/>
                <a:gd name="T3" fmla="*/ 243 h 454"/>
                <a:gd name="T4" fmla="*/ 438 w 438"/>
                <a:gd name="T5" fmla="*/ 372 h 454"/>
                <a:gd name="T6" fmla="*/ 428 w 438"/>
                <a:gd name="T7" fmla="*/ 454 h 454"/>
                <a:gd name="T8" fmla="*/ 217 w 438"/>
                <a:gd name="T9" fmla="*/ 266 h 454"/>
                <a:gd name="T10" fmla="*/ 0 w 438"/>
                <a:gd name="T11" fmla="*/ 0 h 454"/>
                <a:gd name="T12" fmla="*/ 0 w 438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54">
                  <a:moveTo>
                    <a:pt x="0" y="0"/>
                  </a:moveTo>
                  <a:lnTo>
                    <a:pt x="234" y="243"/>
                  </a:lnTo>
                  <a:lnTo>
                    <a:pt x="438" y="372"/>
                  </a:lnTo>
                  <a:lnTo>
                    <a:pt x="428" y="454"/>
                  </a:lnTo>
                  <a:lnTo>
                    <a:pt x="217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7" name="Freeform 43"/>
            <p:cNvSpPr>
              <a:spLocks/>
            </p:cNvSpPr>
            <p:nvPr/>
          </p:nvSpPr>
          <p:spPr bwMode="auto">
            <a:xfrm>
              <a:off x="3779" y="2773"/>
              <a:ext cx="158" cy="92"/>
            </a:xfrm>
            <a:custGeom>
              <a:avLst/>
              <a:gdLst>
                <a:gd name="T0" fmla="*/ 30 w 315"/>
                <a:gd name="T1" fmla="*/ 69 h 183"/>
                <a:gd name="T2" fmla="*/ 123 w 315"/>
                <a:gd name="T3" fmla="*/ 78 h 183"/>
                <a:gd name="T4" fmla="*/ 315 w 315"/>
                <a:gd name="T5" fmla="*/ 183 h 183"/>
                <a:gd name="T6" fmla="*/ 110 w 315"/>
                <a:gd name="T7" fmla="*/ 0 h 183"/>
                <a:gd name="T8" fmla="*/ 0 w 315"/>
                <a:gd name="T9" fmla="*/ 33 h 183"/>
                <a:gd name="T10" fmla="*/ 30 w 315"/>
                <a:gd name="T11" fmla="*/ 69 h 183"/>
                <a:gd name="T12" fmla="*/ 30 w 315"/>
                <a:gd name="T13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83">
                  <a:moveTo>
                    <a:pt x="30" y="69"/>
                  </a:moveTo>
                  <a:lnTo>
                    <a:pt x="123" y="78"/>
                  </a:lnTo>
                  <a:lnTo>
                    <a:pt x="315" y="183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8" name="Freeform 44"/>
            <p:cNvSpPr>
              <a:spLocks/>
            </p:cNvSpPr>
            <p:nvPr/>
          </p:nvSpPr>
          <p:spPr bwMode="auto">
            <a:xfrm>
              <a:off x="3208" y="2270"/>
              <a:ext cx="472" cy="708"/>
            </a:xfrm>
            <a:custGeom>
              <a:avLst/>
              <a:gdLst>
                <a:gd name="T0" fmla="*/ 762 w 945"/>
                <a:gd name="T1" fmla="*/ 146 h 1414"/>
                <a:gd name="T2" fmla="*/ 633 w 945"/>
                <a:gd name="T3" fmla="*/ 817 h 1414"/>
                <a:gd name="T4" fmla="*/ 650 w 945"/>
                <a:gd name="T5" fmla="*/ 1038 h 1414"/>
                <a:gd name="T6" fmla="*/ 508 w 945"/>
                <a:gd name="T7" fmla="*/ 817 h 1414"/>
                <a:gd name="T8" fmla="*/ 481 w 945"/>
                <a:gd name="T9" fmla="*/ 513 h 1414"/>
                <a:gd name="T10" fmla="*/ 542 w 945"/>
                <a:gd name="T11" fmla="*/ 298 h 1414"/>
                <a:gd name="T12" fmla="*/ 569 w 945"/>
                <a:gd name="T13" fmla="*/ 283 h 1414"/>
                <a:gd name="T14" fmla="*/ 597 w 945"/>
                <a:gd name="T15" fmla="*/ 422 h 1414"/>
                <a:gd name="T16" fmla="*/ 627 w 945"/>
                <a:gd name="T17" fmla="*/ 85 h 1414"/>
                <a:gd name="T18" fmla="*/ 591 w 945"/>
                <a:gd name="T19" fmla="*/ 0 h 1414"/>
                <a:gd name="T20" fmla="*/ 527 w 945"/>
                <a:gd name="T21" fmla="*/ 266 h 1414"/>
                <a:gd name="T22" fmla="*/ 422 w 945"/>
                <a:gd name="T23" fmla="*/ 705 h 1414"/>
                <a:gd name="T24" fmla="*/ 527 w 945"/>
                <a:gd name="T25" fmla="*/ 1106 h 1414"/>
                <a:gd name="T26" fmla="*/ 316 w 945"/>
                <a:gd name="T27" fmla="*/ 1083 h 1414"/>
                <a:gd name="T28" fmla="*/ 215 w 945"/>
                <a:gd name="T29" fmla="*/ 1110 h 1414"/>
                <a:gd name="T30" fmla="*/ 276 w 945"/>
                <a:gd name="T31" fmla="*/ 1139 h 1414"/>
                <a:gd name="T32" fmla="*/ 0 w 945"/>
                <a:gd name="T33" fmla="*/ 1272 h 1414"/>
                <a:gd name="T34" fmla="*/ 27 w 945"/>
                <a:gd name="T35" fmla="*/ 1308 h 1414"/>
                <a:gd name="T36" fmla="*/ 183 w 945"/>
                <a:gd name="T37" fmla="*/ 1281 h 1414"/>
                <a:gd name="T38" fmla="*/ 276 w 945"/>
                <a:gd name="T39" fmla="*/ 1367 h 1414"/>
                <a:gd name="T40" fmla="*/ 413 w 945"/>
                <a:gd name="T41" fmla="*/ 1414 h 1414"/>
                <a:gd name="T42" fmla="*/ 569 w 945"/>
                <a:gd name="T43" fmla="*/ 1363 h 1414"/>
                <a:gd name="T44" fmla="*/ 734 w 945"/>
                <a:gd name="T45" fmla="*/ 1359 h 1414"/>
                <a:gd name="T46" fmla="*/ 721 w 945"/>
                <a:gd name="T47" fmla="*/ 1327 h 1414"/>
                <a:gd name="T48" fmla="*/ 542 w 945"/>
                <a:gd name="T49" fmla="*/ 1340 h 1414"/>
                <a:gd name="T50" fmla="*/ 384 w 945"/>
                <a:gd name="T51" fmla="*/ 1382 h 1414"/>
                <a:gd name="T52" fmla="*/ 293 w 945"/>
                <a:gd name="T53" fmla="*/ 1344 h 1414"/>
                <a:gd name="T54" fmla="*/ 234 w 945"/>
                <a:gd name="T55" fmla="*/ 1298 h 1414"/>
                <a:gd name="T56" fmla="*/ 247 w 945"/>
                <a:gd name="T57" fmla="*/ 1239 h 1414"/>
                <a:gd name="T58" fmla="*/ 74 w 945"/>
                <a:gd name="T59" fmla="*/ 1266 h 1414"/>
                <a:gd name="T60" fmla="*/ 357 w 945"/>
                <a:gd name="T61" fmla="*/ 1133 h 1414"/>
                <a:gd name="T62" fmla="*/ 569 w 945"/>
                <a:gd name="T63" fmla="*/ 1142 h 1414"/>
                <a:gd name="T64" fmla="*/ 679 w 945"/>
                <a:gd name="T65" fmla="*/ 1139 h 1414"/>
                <a:gd name="T66" fmla="*/ 683 w 945"/>
                <a:gd name="T67" fmla="*/ 1110 h 1414"/>
                <a:gd name="T68" fmla="*/ 945 w 945"/>
                <a:gd name="T69" fmla="*/ 1087 h 1414"/>
                <a:gd name="T70" fmla="*/ 839 w 945"/>
                <a:gd name="T71" fmla="*/ 945 h 1414"/>
                <a:gd name="T72" fmla="*/ 724 w 945"/>
                <a:gd name="T73" fmla="*/ 977 h 1414"/>
                <a:gd name="T74" fmla="*/ 688 w 945"/>
                <a:gd name="T75" fmla="*/ 770 h 1414"/>
                <a:gd name="T76" fmla="*/ 802 w 945"/>
                <a:gd name="T77" fmla="*/ 108 h 1414"/>
                <a:gd name="T78" fmla="*/ 762 w 945"/>
                <a:gd name="T79" fmla="*/ 146 h 1414"/>
                <a:gd name="T80" fmla="*/ 762 w 945"/>
                <a:gd name="T81" fmla="*/ 1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5" h="1414">
                  <a:moveTo>
                    <a:pt x="762" y="146"/>
                  </a:moveTo>
                  <a:lnTo>
                    <a:pt x="633" y="817"/>
                  </a:lnTo>
                  <a:lnTo>
                    <a:pt x="650" y="1038"/>
                  </a:lnTo>
                  <a:lnTo>
                    <a:pt x="508" y="817"/>
                  </a:lnTo>
                  <a:lnTo>
                    <a:pt x="481" y="513"/>
                  </a:lnTo>
                  <a:lnTo>
                    <a:pt x="542" y="298"/>
                  </a:lnTo>
                  <a:lnTo>
                    <a:pt x="569" y="283"/>
                  </a:lnTo>
                  <a:lnTo>
                    <a:pt x="597" y="422"/>
                  </a:lnTo>
                  <a:lnTo>
                    <a:pt x="627" y="85"/>
                  </a:lnTo>
                  <a:lnTo>
                    <a:pt x="591" y="0"/>
                  </a:lnTo>
                  <a:lnTo>
                    <a:pt x="527" y="266"/>
                  </a:lnTo>
                  <a:lnTo>
                    <a:pt x="422" y="705"/>
                  </a:lnTo>
                  <a:lnTo>
                    <a:pt x="527" y="1106"/>
                  </a:lnTo>
                  <a:lnTo>
                    <a:pt x="316" y="1083"/>
                  </a:lnTo>
                  <a:lnTo>
                    <a:pt x="215" y="1110"/>
                  </a:lnTo>
                  <a:lnTo>
                    <a:pt x="276" y="1139"/>
                  </a:lnTo>
                  <a:lnTo>
                    <a:pt x="0" y="1272"/>
                  </a:lnTo>
                  <a:lnTo>
                    <a:pt x="27" y="1308"/>
                  </a:lnTo>
                  <a:lnTo>
                    <a:pt x="183" y="1281"/>
                  </a:lnTo>
                  <a:lnTo>
                    <a:pt x="276" y="1367"/>
                  </a:lnTo>
                  <a:lnTo>
                    <a:pt x="413" y="1414"/>
                  </a:lnTo>
                  <a:lnTo>
                    <a:pt x="569" y="1363"/>
                  </a:lnTo>
                  <a:lnTo>
                    <a:pt x="734" y="1359"/>
                  </a:lnTo>
                  <a:lnTo>
                    <a:pt x="721" y="1327"/>
                  </a:lnTo>
                  <a:lnTo>
                    <a:pt x="542" y="1340"/>
                  </a:lnTo>
                  <a:lnTo>
                    <a:pt x="384" y="1382"/>
                  </a:lnTo>
                  <a:lnTo>
                    <a:pt x="293" y="1344"/>
                  </a:lnTo>
                  <a:lnTo>
                    <a:pt x="234" y="1298"/>
                  </a:lnTo>
                  <a:lnTo>
                    <a:pt x="247" y="1239"/>
                  </a:lnTo>
                  <a:lnTo>
                    <a:pt x="74" y="1266"/>
                  </a:lnTo>
                  <a:lnTo>
                    <a:pt x="357" y="1133"/>
                  </a:lnTo>
                  <a:lnTo>
                    <a:pt x="569" y="1142"/>
                  </a:lnTo>
                  <a:lnTo>
                    <a:pt x="679" y="1139"/>
                  </a:lnTo>
                  <a:lnTo>
                    <a:pt x="683" y="1110"/>
                  </a:lnTo>
                  <a:lnTo>
                    <a:pt x="945" y="1087"/>
                  </a:lnTo>
                  <a:lnTo>
                    <a:pt x="839" y="945"/>
                  </a:lnTo>
                  <a:lnTo>
                    <a:pt x="724" y="977"/>
                  </a:lnTo>
                  <a:lnTo>
                    <a:pt x="688" y="770"/>
                  </a:lnTo>
                  <a:lnTo>
                    <a:pt x="802" y="108"/>
                  </a:lnTo>
                  <a:lnTo>
                    <a:pt x="762" y="146"/>
                  </a:lnTo>
                  <a:lnTo>
                    <a:pt x="76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9" name="Freeform 45"/>
            <p:cNvSpPr>
              <a:spLocks/>
            </p:cNvSpPr>
            <p:nvPr/>
          </p:nvSpPr>
          <p:spPr bwMode="auto">
            <a:xfrm>
              <a:off x="3155" y="2240"/>
              <a:ext cx="285" cy="600"/>
            </a:xfrm>
            <a:custGeom>
              <a:avLst/>
              <a:gdLst>
                <a:gd name="T0" fmla="*/ 468 w 571"/>
                <a:gd name="T1" fmla="*/ 0 h 1200"/>
                <a:gd name="T2" fmla="*/ 396 w 571"/>
                <a:gd name="T3" fmla="*/ 78 h 1200"/>
                <a:gd name="T4" fmla="*/ 386 w 571"/>
                <a:gd name="T5" fmla="*/ 468 h 1200"/>
                <a:gd name="T6" fmla="*/ 409 w 571"/>
                <a:gd name="T7" fmla="*/ 850 h 1200"/>
                <a:gd name="T8" fmla="*/ 286 w 571"/>
                <a:gd name="T9" fmla="*/ 831 h 1200"/>
                <a:gd name="T10" fmla="*/ 386 w 571"/>
                <a:gd name="T11" fmla="*/ 1002 h 1200"/>
                <a:gd name="T12" fmla="*/ 217 w 571"/>
                <a:gd name="T13" fmla="*/ 987 h 1200"/>
                <a:gd name="T14" fmla="*/ 181 w 571"/>
                <a:gd name="T15" fmla="*/ 1125 h 1200"/>
                <a:gd name="T16" fmla="*/ 0 w 571"/>
                <a:gd name="T17" fmla="*/ 1139 h 1200"/>
                <a:gd name="T18" fmla="*/ 198 w 571"/>
                <a:gd name="T19" fmla="*/ 1158 h 1200"/>
                <a:gd name="T20" fmla="*/ 390 w 571"/>
                <a:gd name="T21" fmla="*/ 1200 h 1200"/>
                <a:gd name="T22" fmla="*/ 360 w 571"/>
                <a:gd name="T23" fmla="*/ 1167 h 1200"/>
                <a:gd name="T24" fmla="*/ 276 w 571"/>
                <a:gd name="T25" fmla="*/ 1129 h 1200"/>
                <a:gd name="T26" fmla="*/ 497 w 571"/>
                <a:gd name="T27" fmla="*/ 1066 h 1200"/>
                <a:gd name="T28" fmla="*/ 520 w 571"/>
                <a:gd name="T29" fmla="*/ 1162 h 1200"/>
                <a:gd name="T30" fmla="*/ 571 w 571"/>
                <a:gd name="T31" fmla="*/ 1181 h 1200"/>
                <a:gd name="T32" fmla="*/ 483 w 571"/>
                <a:gd name="T33" fmla="*/ 850 h 1200"/>
                <a:gd name="T34" fmla="*/ 423 w 571"/>
                <a:gd name="T35" fmla="*/ 625 h 1200"/>
                <a:gd name="T36" fmla="*/ 423 w 571"/>
                <a:gd name="T37" fmla="*/ 87 h 1200"/>
                <a:gd name="T38" fmla="*/ 468 w 571"/>
                <a:gd name="T39" fmla="*/ 0 h 1200"/>
                <a:gd name="T40" fmla="*/ 468 w 571"/>
                <a:gd name="T4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1200">
                  <a:moveTo>
                    <a:pt x="468" y="0"/>
                  </a:moveTo>
                  <a:lnTo>
                    <a:pt x="396" y="78"/>
                  </a:lnTo>
                  <a:lnTo>
                    <a:pt x="386" y="468"/>
                  </a:lnTo>
                  <a:lnTo>
                    <a:pt x="409" y="850"/>
                  </a:lnTo>
                  <a:lnTo>
                    <a:pt x="286" y="831"/>
                  </a:lnTo>
                  <a:lnTo>
                    <a:pt x="386" y="1002"/>
                  </a:lnTo>
                  <a:lnTo>
                    <a:pt x="217" y="987"/>
                  </a:lnTo>
                  <a:lnTo>
                    <a:pt x="181" y="1125"/>
                  </a:lnTo>
                  <a:lnTo>
                    <a:pt x="0" y="1139"/>
                  </a:lnTo>
                  <a:lnTo>
                    <a:pt x="198" y="1158"/>
                  </a:lnTo>
                  <a:lnTo>
                    <a:pt x="390" y="1200"/>
                  </a:lnTo>
                  <a:lnTo>
                    <a:pt x="360" y="1167"/>
                  </a:lnTo>
                  <a:lnTo>
                    <a:pt x="276" y="1129"/>
                  </a:lnTo>
                  <a:lnTo>
                    <a:pt x="497" y="1066"/>
                  </a:lnTo>
                  <a:lnTo>
                    <a:pt x="520" y="1162"/>
                  </a:lnTo>
                  <a:lnTo>
                    <a:pt x="571" y="1181"/>
                  </a:lnTo>
                  <a:lnTo>
                    <a:pt x="483" y="850"/>
                  </a:lnTo>
                  <a:lnTo>
                    <a:pt x="423" y="625"/>
                  </a:lnTo>
                  <a:lnTo>
                    <a:pt x="423" y="87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0" name="Freeform 46"/>
            <p:cNvSpPr>
              <a:spLocks/>
            </p:cNvSpPr>
            <p:nvPr/>
          </p:nvSpPr>
          <p:spPr bwMode="auto">
            <a:xfrm>
              <a:off x="3465" y="2224"/>
              <a:ext cx="61" cy="103"/>
            </a:xfrm>
            <a:custGeom>
              <a:avLst/>
              <a:gdLst>
                <a:gd name="T0" fmla="*/ 0 w 124"/>
                <a:gd name="T1" fmla="*/ 33 h 208"/>
                <a:gd name="T2" fmla="*/ 42 w 124"/>
                <a:gd name="T3" fmla="*/ 38 h 208"/>
                <a:gd name="T4" fmla="*/ 124 w 124"/>
                <a:gd name="T5" fmla="*/ 208 h 208"/>
                <a:gd name="T6" fmla="*/ 69 w 124"/>
                <a:gd name="T7" fmla="*/ 0 h 208"/>
                <a:gd name="T8" fmla="*/ 0 w 124"/>
                <a:gd name="T9" fmla="*/ 33 h 208"/>
                <a:gd name="T10" fmla="*/ 0 w 124"/>
                <a:gd name="T11" fmla="*/ 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08">
                  <a:moveTo>
                    <a:pt x="0" y="33"/>
                  </a:moveTo>
                  <a:lnTo>
                    <a:pt x="42" y="38"/>
                  </a:lnTo>
                  <a:lnTo>
                    <a:pt x="124" y="208"/>
                  </a:lnTo>
                  <a:lnTo>
                    <a:pt x="6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1" name="Freeform 47"/>
            <p:cNvSpPr>
              <a:spLocks/>
            </p:cNvSpPr>
            <p:nvPr/>
          </p:nvSpPr>
          <p:spPr bwMode="auto">
            <a:xfrm>
              <a:off x="3504" y="2323"/>
              <a:ext cx="85" cy="139"/>
            </a:xfrm>
            <a:custGeom>
              <a:avLst/>
              <a:gdLst>
                <a:gd name="T0" fmla="*/ 0 w 171"/>
                <a:gd name="T1" fmla="*/ 280 h 280"/>
                <a:gd name="T2" fmla="*/ 124 w 171"/>
                <a:gd name="T3" fmla="*/ 0 h 280"/>
                <a:gd name="T4" fmla="*/ 171 w 171"/>
                <a:gd name="T5" fmla="*/ 38 h 280"/>
                <a:gd name="T6" fmla="*/ 0 w 171"/>
                <a:gd name="T7" fmla="*/ 280 h 280"/>
                <a:gd name="T8" fmla="*/ 0 w 17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80"/>
                  </a:moveTo>
                  <a:lnTo>
                    <a:pt x="124" y="0"/>
                  </a:lnTo>
                  <a:lnTo>
                    <a:pt x="171" y="38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2" name="Freeform 48"/>
            <p:cNvSpPr>
              <a:spLocks/>
            </p:cNvSpPr>
            <p:nvPr/>
          </p:nvSpPr>
          <p:spPr bwMode="auto">
            <a:xfrm>
              <a:off x="3281" y="2483"/>
              <a:ext cx="71" cy="177"/>
            </a:xfrm>
            <a:custGeom>
              <a:avLst/>
              <a:gdLst>
                <a:gd name="T0" fmla="*/ 143 w 143"/>
                <a:gd name="T1" fmla="*/ 0 h 353"/>
                <a:gd name="T2" fmla="*/ 0 w 143"/>
                <a:gd name="T3" fmla="*/ 239 h 353"/>
                <a:gd name="T4" fmla="*/ 33 w 143"/>
                <a:gd name="T5" fmla="*/ 353 h 353"/>
                <a:gd name="T6" fmla="*/ 143 w 143"/>
                <a:gd name="T7" fmla="*/ 0 h 353"/>
                <a:gd name="T8" fmla="*/ 143 w 14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3">
                  <a:moveTo>
                    <a:pt x="143" y="0"/>
                  </a:moveTo>
                  <a:lnTo>
                    <a:pt x="0" y="239"/>
                  </a:lnTo>
                  <a:lnTo>
                    <a:pt x="33" y="35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3" name="Freeform 49"/>
            <p:cNvSpPr>
              <a:spLocks/>
            </p:cNvSpPr>
            <p:nvPr/>
          </p:nvSpPr>
          <p:spPr bwMode="auto">
            <a:xfrm>
              <a:off x="3125" y="2623"/>
              <a:ext cx="161" cy="186"/>
            </a:xfrm>
            <a:custGeom>
              <a:avLst/>
              <a:gdLst>
                <a:gd name="T0" fmla="*/ 321 w 321"/>
                <a:gd name="T1" fmla="*/ 0 h 373"/>
                <a:gd name="T2" fmla="*/ 233 w 321"/>
                <a:gd name="T3" fmla="*/ 15 h 373"/>
                <a:gd name="T4" fmla="*/ 127 w 321"/>
                <a:gd name="T5" fmla="*/ 103 h 373"/>
                <a:gd name="T6" fmla="*/ 0 w 321"/>
                <a:gd name="T7" fmla="*/ 120 h 373"/>
                <a:gd name="T8" fmla="*/ 0 w 321"/>
                <a:gd name="T9" fmla="*/ 158 h 373"/>
                <a:gd name="T10" fmla="*/ 68 w 321"/>
                <a:gd name="T11" fmla="*/ 226 h 373"/>
                <a:gd name="T12" fmla="*/ 68 w 321"/>
                <a:gd name="T13" fmla="*/ 318 h 373"/>
                <a:gd name="T14" fmla="*/ 22 w 321"/>
                <a:gd name="T15" fmla="*/ 373 h 373"/>
                <a:gd name="T16" fmla="*/ 133 w 321"/>
                <a:gd name="T17" fmla="*/ 373 h 373"/>
                <a:gd name="T18" fmla="*/ 114 w 321"/>
                <a:gd name="T19" fmla="*/ 240 h 373"/>
                <a:gd name="T20" fmla="*/ 68 w 321"/>
                <a:gd name="T21" fmla="*/ 171 h 373"/>
                <a:gd name="T22" fmla="*/ 178 w 321"/>
                <a:gd name="T23" fmla="*/ 129 h 373"/>
                <a:gd name="T24" fmla="*/ 321 w 321"/>
                <a:gd name="T25" fmla="*/ 0 h 373"/>
                <a:gd name="T26" fmla="*/ 321 w 321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73">
                  <a:moveTo>
                    <a:pt x="321" y="0"/>
                  </a:moveTo>
                  <a:lnTo>
                    <a:pt x="233" y="15"/>
                  </a:lnTo>
                  <a:lnTo>
                    <a:pt x="127" y="103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68" y="226"/>
                  </a:lnTo>
                  <a:lnTo>
                    <a:pt x="68" y="318"/>
                  </a:lnTo>
                  <a:lnTo>
                    <a:pt x="22" y="373"/>
                  </a:lnTo>
                  <a:lnTo>
                    <a:pt x="133" y="373"/>
                  </a:lnTo>
                  <a:lnTo>
                    <a:pt x="114" y="240"/>
                  </a:lnTo>
                  <a:lnTo>
                    <a:pt x="68" y="171"/>
                  </a:lnTo>
                  <a:lnTo>
                    <a:pt x="178" y="129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4" name="Freeform 50"/>
            <p:cNvSpPr>
              <a:spLocks/>
            </p:cNvSpPr>
            <p:nvPr/>
          </p:nvSpPr>
          <p:spPr bwMode="auto">
            <a:xfrm>
              <a:off x="3017" y="2685"/>
              <a:ext cx="124" cy="64"/>
            </a:xfrm>
            <a:custGeom>
              <a:avLst/>
              <a:gdLst>
                <a:gd name="T0" fmla="*/ 222 w 249"/>
                <a:gd name="T1" fmla="*/ 24 h 129"/>
                <a:gd name="T2" fmla="*/ 133 w 249"/>
                <a:gd name="T3" fmla="*/ 0 h 129"/>
                <a:gd name="T4" fmla="*/ 42 w 249"/>
                <a:gd name="T5" fmla="*/ 30 h 129"/>
                <a:gd name="T6" fmla="*/ 0 w 249"/>
                <a:gd name="T7" fmla="*/ 110 h 129"/>
                <a:gd name="T8" fmla="*/ 34 w 249"/>
                <a:gd name="T9" fmla="*/ 129 h 129"/>
                <a:gd name="T10" fmla="*/ 82 w 249"/>
                <a:gd name="T11" fmla="*/ 102 h 129"/>
                <a:gd name="T12" fmla="*/ 186 w 249"/>
                <a:gd name="T13" fmla="*/ 129 h 129"/>
                <a:gd name="T14" fmla="*/ 207 w 249"/>
                <a:gd name="T15" fmla="*/ 93 h 129"/>
                <a:gd name="T16" fmla="*/ 83 w 249"/>
                <a:gd name="T17" fmla="*/ 85 h 129"/>
                <a:gd name="T18" fmla="*/ 47 w 249"/>
                <a:gd name="T19" fmla="*/ 57 h 129"/>
                <a:gd name="T20" fmla="*/ 133 w 249"/>
                <a:gd name="T21" fmla="*/ 22 h 129"/>
                <a:gd name="T22" fmla="*/ 249 w 249"/>
                <a:gd name="T23" fmla="*/ 51 h 129"/>
                <a:gd name="T24" fmla="*/ 222 w 249"/>
                <a:gd name="T25" fmla="*/ 24 h 129"/>
                <a:gd name="T26" fmla="*/ 222 w 249"/>
                <a:gd name="T2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129">
                  <a:moveTo>
                    <a:pt x="222" y="24"/>
                  </a:moveTo>
                  <a:lnTo>
                    <a:pt x="133" y="0"/>
                  </a:lnTo>
                  <a:lnTo>
                    <a:pt x="42" y="30"/>
                  </a:lnTo>
                  <a:lnTo>
                    <a:pt x="0" y="110"/>
                  </a:lnTo>
                  <a:lnTo>
                    <a:pt x="34" y="129"/>
                  </a:lnTo>
                  <a:lnTo>
                    <a:pt x="82" y="102"/>
                  </a:lnTo>
                  <a:lnTo>
                    <a:pt x="186" y="129"/>
                  </a:lnTo>
                  <a:lnTo>
                    <a:pt x="207" y="93"/>
                  </a:lnTo>
                  <a:lnTo>
                    <a:pt x="83" y="85"/>
                  </a:lnTo>
                  <a:lnTo>
                    <a:pt x="47" y="57"/>
                  </a:lnTo>
                  <a:lnTo>
                    <a:pt x="133" y="22"/>
                  </a:lnTo>
                  <a:lnTo>
                    <a:pt x="249" y="51"/>
                  </a:lnTo>
                  <a:lnTo>
                    <a:pt x="222" y="24"/>
                  </a:lnTo>
                  <a:lnTo>
                    <a:pt x="2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5" name="Freeform 51"/>
            <p:cNvSpPr>
              <a:spLocks/>
            </p:cNvSpPr>
            <p:nvPr/>
          </p:nvSpPr>
          <p:spPr bwMode="auto">
            <a:xfrm>
              <a:off x="2992" y="2676"/>
              <a:ext cx="61" cy="114"/>
            </a:xfrm>
            <a:custGeom>
              <a:avLst/>
              <a:gdLst>
                <a:gd name="T0" fmla="*/ 122 w 122"/>
                <a:gd name="T1" fmla="*/ 5 h 228"/>
                <a:gd name="T2" fmla="*/ 48 w 122"/>
                <a:gd name="T3" fmla="*/ 0 h 228"/>
                <a:gd name="T4" fmla="*/ 0 w 122"/>
                <a:gd name="T5" fmla="*/ 28 h 228"/>
                <a:gd name="T6" fmla="*/ 14 w 122"/>
                <a:gd name="T7" fmla="*/ 140 h 228"/>
                <a:gd name="T8" fmla="*/ 14 w 122"/>
                <a:gd name="T9" fmla="*/ 228 h 228"/>
                <a:gd name="T10" fmla="*/ 57 w 122"/>
                <a:gd name="T11" fmla="*/ 228 h 228"/>
                <a:gd name="T12" fmla="*/ 88 w 122"/>
                <a:gd name="T13" fmla="*/ 136 h 228"/>
                <a:gd name="T14" fmla="*/ 71 w 122"/>
                <a:gd name="T15" fmla="*/ 129 h 228"/>
                <a:gd name="T16" fmla="*/ 46 w 122"/>
                <a:gd name="T17" fmla="*/ 197 h 228"/>
                <a:gd name="T18" fmla="*/ 27 w 122"/>
                <a:gd name="T19" fmla="*/ 203 h 228"/>
                <a:gd name="T20" fmla="*/ 36 w 122"/>
                <a:gd name="T21" fmla="*/ 135 h 228"/>
                <a:gd name="T22" fmla="*/ 25 w 122"/>
                <a:gd name="T23" fmla="*/ 55 h 228"/>
                <a:gd name="T24" fmla="*/ 122 w 122"/>
                <a:gd name="T25" fmla="*/ 5 h 228"/>
                <a:gd name="T26" fmla="*/ 122 w 122"/>
                <a:gd name="T27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28">
                  <a:moveTo>
                    <a:pt x="122" y="5"/>
                  </a:moveTo>
                  <a:lnTo>
                    <a:pt x="48" y="0"/>
                  </a:lnTo>
                  <a:lnTo>
                    <a:pt x="0" y="28"/>
                  </a:lnTo>
                  <a:lnTo>
                    <a:pt x="14" y="140"/>
                  </a:lnTo>
                  <a:lnTo>
                    <a:pt x="14" y="228"/>
                  </a:lnTo>
                  <a:lnTo>
                    <a:pt x="57" y="228"/>
                  </a:lnTo>
                  <a:lnTo>
                    <a:pt x="88" y="136"/>
                  </a:lnTo>
                  <a:lnTo>
                    <a:pt x="71" y="129"/>
                  </a:lnTo>
                  <a:lnTo>
                    <a:pt x="46" y="197"/>
                  </a:lnTo>
                  <a:lnTo>
                    <a:pt x="27" y="203"/>
                  </a:lnTo>
                  <a:lnTo>
                    <a:pt x="36" y="135"/>
                  </a:lnTo>
                  <a:lnTo>
                    <a:pt x="25" y="55"/>
                  </a:lnTo>
                  <a:lnTo>
                    <a:pt x="122" y="5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6" name="Freeform 52"/>
            <p:cNvSpPr>
              <a:spLocks/>
            </p:cNvSpPr>
            <p:nvPr/>
          </p:nvSpPr>
          <p:spPr bwMode="auto">
            <a:xfrm>
              <a:off x="3005" y="2733"/>
              <a:ext cx="62" cy="121"/>
            </a:xfrm>
            <a:custGeom>
              <a:avLst/>
              <a:gdLst>
                <a:gd name="T0" fmla="*/ 19 w 126"/>
                <a:gd name="T1" fmla="*/ 104 h 241"/>
                <a:gd name="T2" fmla="*/ 2 w 126"/>
                <a:gd name="T3" fmla="*/ 161 h 241"/>
                <a:gd name="T4" fmla="*/ 0 w 126"/>
                <a:gd name="T5" fmla="*/ 241 h 241"/>
                <a:gd name="T6" fmla="*/ 61 w 126"/>
                <a:gd name="T7" fmla="*/ 180 h 241"/>
                <a:gd name="T8" fmla="*/ 126 w 126"/>
                <a:gd name="T9" fmla="*/ 0 h 241"/>
                <a:gd name="T10" fmla="*/ 108 w 126"/>
                <a:gd name="T11" fmla="*/ 3 h 241"/>
                <a:gd name="T12" fmla="*/ 42 w 126"/>
                <a:gd name="T13" fmla="*/ 171 h 241"/>
                <a:gd name="T14" fmla="*/ 21 w 126"/>
                <a:gd name="T15" fmla="*/ 195 h 241"/>
                <a:gd name="T16" fmla="*/ 27 w 126"/>
                <a:gd name="T17" fmla="*/ 138 h 241"/>
                <a:gd name="T18" fmla="*/ 70 w 126"/>
                <a:gd name="T19" fmla="*/ 13 h 241"/>
                <a:gd name="T20" fmla="*/ 51 w 126"/>
                <a:gd name="T21" fmla="*/ 17 h 241"/>
                <a:gd name="T22" fmla="*/ 19 w 126"/>
                <a:gd name="T23" fmla="*/ 104 h 241"/>
                <a:gd name="T24" fmla="*/ 19 w 126"/>
                <a:gd name="T25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41">
                  <a:moveTo>
                    <a:pt x="19" y="104"/>
                  </a:moveTo>
                  <a:lnTo>
                    <a:pt x="2" y="161"/>
                  </a:lnTo>
                  <a:lnTo>
                    <a:pt x="0" y="241"/>
                  </a:lnTo>
                  <a:lnTo>
                    <a:pt x="61" y="180"/>
                  </a:lnTo>
                  <a:lnTo>
                    <a:pt x="126" y="0"/>
                  </a:lnTo>
                  <a:lnTo>
                    <a:pt x="108" y="3"/>
                  </a:lnTo>
                  <a:lnTo>
                    <a:pt x="42" y="171"/>
                  </a:lnTo>
                  <a:lnTo>
                    <a:pt x="21" y="195"/>
                  </a:lnTo>
                  <a:lnTo>
                    <a:pt x="27" y="138"/>
                  </a:lnTo>
                  <a:lnTo>
                    <a:pt x="70" y="13"/>
                  </a:lnTo>
                  <a:lnTo>
                    <a:pt x="51" y="17"/>
                  </a:lnTo>
                  <a:lnTo>
                    <a:pt x="19" y="104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7" name="Freeform 53"/>
            <p:cNvSpPr>
              <a:spLocks/>
            </p:cNvSpPr>
            <p:nvPr/>
          </p:nvSpPr>
          <p:spPr bwMode="auto">
            <a:xfrm>
              <a:off x="3043" y="2609"/>
              <a:ext cx="52" cy="96"/>
            </a:xfrm>
            <a:custGeom>
              <a:avLst/>
              <a:gdLst>
                <a:gd name="T0" fmla="*/ 0 w 105"/>
                <a:gd name="T1" fmla="*/ 186 h 192"/>
                <a:gd name="T2" fmla="*/ 80 w 105"/>
                <a:gd name="T3" fmla="*/ 0 h 192"/>
                <a:gd name="T4" fmla="*/ 101 w 105"/>
                <a:gd name="T5" fmla="*/ 0 h 192"/>
                <a:gd name="T6" fmla="*/ 105 w 105"/>
                <a:gd name="T7" fmla="*/ 19 h 192"/>
                <a:gd name="T8" fmla="*/ 70 w 105"/>
                <a:gd name="T9" fmla="*/ 167 h 192"/>
                <a:gd name="T10" fmla="*/ 51 w 105"/>
                <a:gd name="T11" fmla="*/ 174 h 192"/>
                <a:gd name="T12" fmla="*/ 88 w 105"/>
                <a:gd name="T13" fmla="*/ 34 h 192"/>
                <a:gd name="T14" fmla="*/ 86 w 105"/>
                <a:gd name="T15" fmla="*/ 20 h 192"/>
                <a:gd name="T16" fmla="*/ 17 w 105"/>
                <a:gd name="T17" fmla="*/ 192 h 192"/>
                <a:gd name="T18" fmla="*/ 0 w 105"/>
                <a:gd name="T19" fmla="*/ 186 h 192"/>
                <a:gd name="T20" fmla="*/ 0 w 105"/>
                <a:gd name="T21" fmla="*/ 1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92">
                  <a:moveTo>
                    <a:pt x="0" y="186"/>
                  </a:moveTo>
                  <a:lnTo>
                    <a:pt x="80" y="0"/>
                  </a:lnTo>
                  <a:lnTo>
                    <a:pt x="101" y="0"/>
                  </a:lnTo>
                  <a:lnTo>
                    <a:pt x="105" y="19"/>
                  </a:lnTo>
                  <a:lnTo>
                    <a:pt x="70" y="167"/>
                  </a:lnTo>
                  <a:lnTo>
                    <a:pt x="51" y="174"/>
                  </a:lnTo>
                  <a:lnTo>
                    <a:pt x="88" y="34"/>
                  </a:lnTo>
                  <a:lnTo>
                    <a:pt x="86" y="20"/>
                  </a:lnTo>
                  <a:lnTo>
                    <a:pt x="17" y="192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8" name="Freeform 54"/>
            <p:cNvSpPr>
              <a:spLocks/>
            </p:cNvSpPr>
            <p:nvPr/>
          </p:nvSpPr>
          <p:spPr bwMode="auto">
            <a:xfrm>
              <a:off x="2976" y="2711"/>
              <a:ext cx="40" cy="103"/>
            </a:xfrm>
            <a:custGeom>
              <a:avLst/>
              <a:gdLst>
                <a:gd name="T0" fmla="*/ 46 w 80"/>
                <a:gd name="T1" fmla="*/ 0 h 205"/>
                <a:gd name="T2" fmla="*/ 32 w 80"/>
                <a:gd name="T3" fmla="*/ 32 h 205"/>
                <a:gd name="T4" fmla="*/ 0 w 80"/>
                <a:gd name="T5" fmla="*/ 66 h 205"/>
                <a:gd name="T6" fmla="*/ 8 w 80"/>
                <a:gd name="T7" fmla="*/ 108 h 205"/>
                <a:gd name="T8" fmla="*/ 34 w 80"/>
                <a:gd name="T9" fmla="*/ 142 h 205"/>
                <a:gd name="T10" fmla="*/ 40 w 80"/>
                <a:gd name="T11" fmla="*/ 188 h 205"/>
                <a:gd name="T12" fmla="*/ 68 w 80"/>
                <a:gd name="T13" fmla="*/ 205 h 205"/>
                <a:gd name="T14" fmla="*/ 80 w 80"/>
                <a:gd name="T15" fmla="*/ 156 h 205"/>
                <a:gd name="T16" fmla="*/ 25 w 80"/>
                <a:gd name="T17" fmla="*/ 104 h 205"/>
                <a:gd name="T18" fmla="*/ 27 w 80"/>
                <a:gd name="T19" fmla="*/ 63 h 205"/>
                <a:gd name="T20" fmla="*/ 51 w 80"/>
                <a:gd name="T21" fmla="*/ 44 h 205"/>
                <a:gd name="T22" fmla="*/ 46 w 80"/>
                <a:gd name="T23" fmla="*/ 0 h 205"/>
                <a:gd name="T24" fmla="*/ 46 w 8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05">
                  <a:moveTo>
                    <a:pt x="46" y="0"/>
                  </a:moveTo>
                  <a:lnTo>
                    <a:pt x="32" y="32"/>
                  </a:lnTo>
                  <a:lnTo>
                    <a:pt x="0" y="66"/>
                  </a:lnTo>
                  <a:lnTo>
                    <a:pt x="8" y="108"/>
                  </a:lnTo>
                  <a:lnTo>
                    <a:pt x="34" y="142"/>
                  </a:lnTo>
                  <a:lnTo>
                    <a:pt x="40" y="188"/>
                  </a:lnTo>
                  <a:lnTo>
                    <a:pt x="68" y="205"/>
                  </a:lnTo>
                  <a:lnTo>
                    <a:pt x="80" y="156"/>
                  </a:lnTo>
                  <a:lnTo>
                    <a:pt x="25" y="104"/>
                  </a:lnTo>
                  <a:lnTo>
                    <a:pt x="27" y="63"/>
                  </a:lnTo>
                  <a:lnTo>
                    <a:pt x="51" y="4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9" name="Freeform 55"/>
            <p:cNvSpPr>
              <a:spLocks/>
            </p:cNvSpPr>
            <p:nvPr/>
          </p:nvSpPr>
          <p:spPr bwMode="auto">
            <a:xfrm>
              <a:off x="3037" y="2802"/>
              <a:ext cx="103" cy="16"/>
            </a:xfrm>
            <a:custGeom>
              <a:avLst/>
              <a:gdLst>
                <a:gd name="T0" fmla="*/ 9 w 207"/>
                <a:gd name="T1" fmla="*/ 32 h 32"/>
                <a:gd name="T2" fmla="*/ 127 w 207"/>
                <a:gd name="T3" fmla="*/ 30 h 32"/>
                <a:gd name="T4" fmla="*/ 207 w 207"/>
                <a:gd name="T5" fmla="*/ 11 h 32"/>
                <a:gd name="T6" fmla="*/ 87 w 207"/>
                <a:gd name="T7" fmla="*/ 11 h 32"/>
                <a:gd name="T8" fmla="*/ 0 w 207"/>
                <a:gd name="T9" fmla="*/ 0 h 32"/>
                <a:gd name="T10" fmla="*/ 9 w 207"/>
                <a:gd name="T11" fmla="*/ 32 h 32"/>
                <a:gd name="T12" fmla="*/ 9 w 207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2">
                  <a:moveTo>
                    <a:pt x="9" y="32"/>
                  </a:moveTo>
                  <a:lnTo>
                    <a:pt x="127" y="30"/>
                  </a:lnTo>
                  <a:lnTo>
                    <a:pt x="207" y="11"/>
                  </a:lnTo>
                  <a:lnTo>
                    <a:pt x="87" y="11"/>
                  </a:lnTo>
                  <a:lnTo>
                    <a:pt x="0" y="0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0" name="Freeform 56"/>
            <p:cNvSpPr>
              <a:spLocks/>
            </p:cNvSpPr>
            <p:nvPr/>
          </p:nvSpPr>
          <p:spPr bwMode="auto">
            <a:xfrm>
              <a:off x="3063" y="2735"/>
              <a:ext cx="55" cy="49"/>
            </a:xfrm>
            <a:custGeom>
              <a:avLst/>
              <a:gdLst>
                <a:gd name="T0" fmla="*/ 44 w 110"/>
                <a:gd name="T1" fmla="*/ 12 h 97"/>
                <a:gd name="T2" fmla="*/ 70 w 110"/>
                <a:gd name="T3" fmla="*/ 57 h 97"/>
                <a:gd name="T4" fmla="*/ 110 w 110"/>
                <a:gd name="T5" fmla="*/ 97 h 97"/>
                <a:gd name="T6" fmla="*/ 40 w 110"/>
                <a:gd name="T7" fmla="*/ 52 h 97"/>
                <a:gd name="T8" fmla="*/ 0 w 110"/>
                <a:gd name="T9" fmla="*/ 0 h 97"/>
                <a:gd name="T10" fmla="*/ 44 w 110"/>
                <a:gd name="T11" fmla="*/ 12 h 97"/>
                <a:gd name="T12" fmla="*/ 44 w 110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44" y="12"/>
                  </a:moveTo>
                  <a:lnTo>
                    <a:pt x="70" y="57"/>
                  </a:lnTo>
                  <a:lnTo>
                    <a:pt x="110" y="97"/>
                  </a:lnTo>
                  <a:lnTo>
                    <a:pt x="40" y="52"/>
                  </a:lnTo>
                  <a:lnTo>
                    <a:pt x="0" y="0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1" name="Freeform 57"/>
            <p:cNvSpPr>
              <a:spLocks/>
            </p:cNvSpPr>
            <p:nvPr/>
          </p:nvSpPr>
          <p:spPr bwMode="auto">
            <a:xfrm>
              <a:off x="3033" y="2757"/>
              <a:ext cx="49" cy="69"/>
            </a:xfrm>
            <a:custGeom>
              <a:avLst/>
              <a:gdLst>
                <a:gd name="T0" fmla="*/ 51 w 99"/>
                <a:gd name="T1" fmla="*/ 0 h 137"/>
                <a:gd name="T2" fmla="*/ 82 w 99"/>
                <a:gd name="T3" fmla="*/ 27 h 137"/>
                <a:gd name="T4" fmla="*/ 99 w 99"/>
                <a:gd name="T5" fmla="*/ 82 h 137"/>
                <a:gd name="T6" fmla="*/ 50 w 99"/>
                <a:gd name="T7" fmla="*/ 137 h 137"/>
                <a:gd name="T8" fmla="*/ 0 w 99"/>
                <a:gd name="T9" fmla="*/ 126 h 137"/>
                <a:gd name="T10" fmla="*/ 51 w 99"/>
                <a:gd name="T11" fmla="*/ 0 h 137"/>
                <a:gd name="T12" fmla="*/ 51 w 9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37">
                  <a:moveTo>
                    <a:pt x="51" y="0"/>
                  </a:moveTo>
                  <a:lnTo>
                    <a:pt x="82" y="27"/>
                  </a:lnTo>
                  <a:lnTo>
                    <a:pt x="99" y="82"/>
                  </a:lnTo>
                  <a:lnTo>
                    <a:pt x="50" y="137"/>
                  </a:lnTo>
                  <a:lnTo>
                    <a:pt x="0" y="12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2" name="Freeform 58"/>
            <p:cNvSpPr>
              <a:spLocks/>
            </p:cNvSpPr>
            <p:nvPr/>
          </p:nvSpPr>
          <p:spPr bwMode="auto">
            <a:xfrm>
              <a:off x="2732" y="1436"/>
              <a:ext cx="163" cy="95"/>
            </a:xfrm>
            <a:custGeom>
              <a:avLst/>
              <a:gdLst>
                <a:gd name="T0" fmla="*/ 0 w 327"/>
                <a:gd name="T1" fmla="*/ 25 h 188"/>
                <a:gd name="T2" fmla="*/ 54 w 327"/>
                <a:gd name="T3" fmla="*/ 0 h 188"/>
                <a:gd name="T4" fmla="*/ 113 w 327"/>
                <a:gd name="T5" fmla="*/ 0 h 188"/>
                <a:gd name="T6" fmla="*/ 170 w 327"/>
                <a:gd name="T7" fmla="*/ 44 h 188"/>
                <a:gd name="T8" fmla="*/ 217 w 327"/>
                <a:gd name="T9" fmla="*/ 160 h 188"/>
                <a:gd name="T10" fmla="*/ 249 w 327"/>
                <a:gd name="T11" fmla="*/ 160 h 188"/>
                <a:gd name="T12" fmla="*/ 278 w 327"/>
                <a:gd name="T13" fmla="*/ 99 h 188"/>
                <a:gd name="T14" fmla="*/ 327 w 327"/>
                <a:gd name="T15" fmla="*/ 78 h 188"/>
                <a:gd name="T16" fmla="*/ 320 w 327"/>
                <a:gd name="T17" fmla="*/ 105 h 188"/>
                <a:gd name="T18" fmla="*/ 287 w 327"/>
                <a:gd name="T19" fmla="*/ 122 h 188"/>
                <a:gd name="T20" fmla="*/ 257 w 327"/>
                <a:gd name="T21" fmla="*/ 169 h 188"/>
                <a:gd name="T22" fmla="*/ 189 w 327"/>
                <a:gd name="T23" fmla="*/ 188 h 188"/>
                <a:gd name="T24" fmla="*/ 147 w 327"/>
                <a:gd name="T25" fmla="*/ 55 h 188"/>
                <a:gd name="T26" fmla="*/ 93 w 327"/>
                <a:gd name="T27" fmla="*/ 80 h 188"/>
                <a:gd name="T28" fmla="*/ 73 w 327"/>
                <a:gd name="T29" fmla="*/ 68 h 188"/>
                <a:gd name="T30" fmla="*/ 116 w 327"/>
                <a:gd name="T31" fmla="*/ 27 h 188"/>
                <a:gd name="T32" fmla="*/ 25 w 327"/>
                <a:gd name="T33" fmla="*/ 36 h 188"/>
                <a:gd name="T34" fmla="*/ 0 w 327"/>
                <a:gd name="T35" fmla="*/ 25 h 188"/>
                <a:gd name="T36" fmla="*/ 0 w 327"/>
                <a:gd name="T37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88">
                  <a:moveTo>
                    <a:pt x="0" y="25"/>
                  </a:moveTo>
                  <a:lnTo>
                    <a:pt x="54" y="0"/>
                  </a:lnTo>
                  <a:lnTo>
                    <a:pt x="113" y="0"/>
                  </a:lnTo>
                  <a:lnTo>
                    <a:pt x="170" y="44"/>
                  </a:lnTo>
                  <a:lnTo>
                    <a:pt x="217" y="160"/>
                  </a:lnTo>
                  <a:lnTo>
                    <a:pt x="249" y="160"/>
                  </a:lnTo>
                  <a:lnTo>
                    <a:pt x="278" y="99"/>
                  </a:lnTo>
                  <a:lnTo>
                    <a:pt x="327" y="78"/>
                  </a:lnTo>
                  <a:lnTo>
                    <a:pt x="320" y="105"/>
                  </a:lnTo>
                  <a:lnTo>
                    <a:pt x="287" y="122"/>
                  </a:lnTo>
                  <a:lnTo>
                    <a:pt x="257" y="169"/>
                  </a:lnTo>
                  <a:lnTo>
                    <a:pt x="189" y="188"/>
                  </a:lnTo>
                  <a:lnTo>
                    <a:pt x="147" y="55"/>
                  </a:lnTo>
                  <a:lnTo>
                    <a:pt x="93" y="80"/>
                  </a:lnTo>
                  <a:lnTo>
                    <a:pt x="73" y="68"/>
                  </a:lnTo>
                  <a:lnTo>
                    <a:pt x="116" y="27"/>
                  </a:lnTo>
                  <a:lnTo>
                    <a:pt x="25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3" name="Freeform 59"/>
            <p:cNvSpPr>
              <a:spLocks/>
            </p:cNvSpPr>
            <p:nvPr/>
          </p:nvSpPr>
          <p:spPr bwMode="auto">
            <a:xfrm>
              <a:off x="2824" y="1371"/>
              <a:ext cx="42" cy="54"/>
            </a:xfrm>
            <a:custGeom>
              <a:avLst/>
              <a:gdLst>
                <a:gd name="T0" fmla="*/ 4 w 83"/>
                <a:gd name="T1" fmla="*/ 108 h 108"/>
                <a:gd name="T2" fmla="*/ 0 w 83"/>
                <a:gd name="T3" fmla="*/ 66 h 108"/>
                <a:gd name="T4" fmla="*/ 64 w 83"/>
                <a:gd name="T5" fmla="*/ 0 h 108"/>
                <a:gd name="T6" fmla="*/ 83 w 83"/>
                <a:gd name="T7" fmla="*/ 0 h 108"/>
                <a:gd name="T8" fmla="*/ 51 w 83"/>
                <a:gd name="T9" fmla="*/ 62 h 108"/>
                <a:gd name="T10" fmla="*/ 4 w 83"/>
                <a:gd name="T11" fmla="*/ 108 h 108"/>
                <a:gd name="T12" fmla="*/ 4 w 83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8">
                  <a:moveTo>
                    <a:pt x="4" y="108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1" y="62"/>
                  </a:lnTo>
                  <a:lnTo>
                    <a:pt x="4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4" name="Freeform 60"/>
            <p:cNvSpPr>
              <a:spLocks/>
            </p:cNvSpPr>
            <p:nvPr/>
          </p:nvSpPr>
          <p:spPr bwMode="auto">
            <a:xfrm>
              <a:off x="2842" y="1386"/>
              <a:ext cx="55" cy="48"/>
            </a:xfrm>
            <a:custGeom>
              <a:avLst/>
              <a:gdLst>
                <a:gd name="T0" fmla="*/ 0 w 110"/>
                <a:gd name="T1" fmla="*/ 61 h 95"/>
                <a:gd name="T2" fmla="*/ 40 w 110"/>
                <a:gd name="T3" fmla="*/ 42 h 95"/>
                <a:gd name="T4" fmla="*/ 91 w 110"/>
                <a:gd name="T5" fmla="*/ 0 h 95"/>
                <a:gd name="T6" fmla="*/ 110 w 110"/>
                <a:gd name="T7" fmla="*/ 6 h 95"/>
                <a:gd name="T8" fmla="*/ 85 w 110"/>
                <a:gd name="T9" fmla="*/ 53 h 95"/>
                <a:gd name="T10" fmla="*/ 46 w 110"/>
                <a:gd name="T11" fmla="*/ 57 h 95"/>
                <a:gd name="T12" fmla="*/ 11 w 110"/>
                <a:gd name="T13" fmla="*/ 95 h 95"/>
                <a:gd name="T14" fmla="*/ 0 w 110"/>
                <a:gd name="T15" fmla="*/ 61 h 95"/>
                <a:gd name="T16" fmla="*/ 0 w 110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0" y="61"/>
                  </a:moveTo>
                  <a:lnTo>
                    <a:pt x="40" y="42"/>
                  </a:lnTo>
                  <a:lnTo>
                    <a:pt x="91" y="0"/>
                  </a:lnTo>
                  <a:lnTo>
                    <a:pt x="110" y="6"/>
                  </a:lnTo>
                  <a:lnTo>
                    <a:pt x="85" y="53"/>
                  </a:lnTo>
                  <a:lnTo>
                    <a:pt x="46" y="57"/>
                  </a:lnTo>
                  <a:lnTo>
                    <a:pt x="11" y="9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5" name="Freeform 61"/>
            <p:cNvSpPr>
              <a:spLocks/>
            </p:cNvSpPr>
            <p:nvPr/>
          </p:nvSpPr>
          <p:spPr bwMode="auto">
            <a:xfrm>
              <a:off x="2839" y="1493"/>
              <a:ext cx="95" cy="58"/>
            </a:xfrm>
            <a:custGeom>
              <a:avLst/>
              <a:gdLst>
                <a:gd name="T0" fmla="*/ 0 w 190"/>
                <a:gd name="T1" fmla="*/ 109 h 116"/>
                <a:gd name="T2" fmla="*/ 63 w 190"/>
                <a:gd name="T3" fmla="*/ 74 h 116"/>
                <a:gd name="T4" fmla="*/ 116 w 190"/>
                <a:gd name="T5" fmla="*/ 27 h 116"/>
                <a:gd name="T6" fmla="*/ 190 w 190"/>
                <a:gd name="T7" fmla="*/ 0 h 116"/>
                <a:gd name="T8" fmla="*/ 124 w 190"/>
                <a:gd name="T9" fmla="*/ 48 h 116"/>
                <a:gd name="T10" fmla="*/ 80 w 190"/>
                <a:gd name="T11" fmla="*/ 90 h 116"/>
                <a:gd name="T12" fmla="*/ 27 w 190"/>
                <a:gd name="T13" fmla="*/ 116 h 116"/>
                <a:gd name="T14" fmla="*/ 0 w 190"/>
                <a:gd name="T15" fmla="*/ 109 h 116"/>
                <a:gd name="T16" fmla="*/ 0 w 190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6">
                  <a:moveTo>
                    <a:pt x="0" y="109"/>
                  </a:moveTo>
                  <a:lnTo>
                    <a:pt x="63" y="74"/>
                  </a:lnTo>
                  <a:lnTo>
                    <a:pt x="116" y="27"/>
                  </a:lnTo>
                  <a:lnTo>
                    <a:pt x="190" y="0"/>
                  </a:lnTo>
                  <a:lnTo>
                    <a:pt x="124" y="48"/>
                  </a:lnTo>
                  <a:lnTo>
                    <a:pt x="80" y="90"/>
                  </a:lnTo>
                  <a:lnTo>
                    <a:pt x="27" y="11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6" name="Freeform 62"/>
            <p:cNvSpPr>
              <a:spLocks/>
            </p:cNvSpPr>
            <p:nvPr/>
          </p:nvSpPr>
          <p:spPr bwMode="auto">
            <a:xfrm>
              <a:off x="2862" y="1521"/>
              <a:ext cx="48" cy="40"/>
            </a:xfrm>
            <a:custGeom>
              <a:avLst/>
              <a:gdLst>
                <a:gd name="T0" fmla="*/ 0 w 97"/>
                <a:gd name="T1" fmla="*/ 80 h 80"/>
                <a:gd name="T2" fmla="*/ 45 w 97"/>
                <a:gd name="T3" fmla="*/ 80 h 80"/>
                <a:gd name="T4" fmla="*/ 97 w 97"/>
                <a:gd name="T5" fmla="*/ 52 h 80"/>
                <a:gd name="T6" fmla="*/ 97 w 97"/>
                <a:gd name="T7" fmla="*/ 0 h 80"/>
                <a:gd name="T8" fmla="*/ 53 w 97"/>
                <a:gd name="T9" fmla="*/ 52 h 80"/>
                <a:gd name="T10" fmla="*/ 0 w 97"/>
                <a:gd name="T11" fmla="*/ 80 h 80"/>
                <a:gd name="T12" fmla="*/ 0 w 9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0">
                  <a:moveTo>
                    <a:pt x="0" y="80"/>
                  </a:moveTo>
                  <a:lnTo>
                    <a:pt x="45" y="80"/>
                  </a:lnTo>
                  <a:lnTo>
                    <a:pt x="97" y="52"/>
                  </a:lnTo>
                  <a:lnTo>
                    <a:pt x="97" y="0"/>
                  </a:lnTo>
                  <a:lnTo>
                    <a:pt x="53" y="5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7" name="Freeform 63"/>
            <p:cNvSpPr>
              <a:spLocks/>
            </p:cNvSpPr>
            <p:nvPr/>
          </p:nvSpPr>
          <p:spPr bwMode="auto">
            <a:xfrm>
              <a:off x="2638" y="1117"/>
              <a:ext cx="308" cy="325"/>
            </a:xfrm>
            <a:custGeom>
              <a:avLst/>
              <a:gdLst>
                <a:gd name="T0" fmla="*/ 139 w 616"/>
                <a:gd name="T1" fmla="*/ 567 h 650"/>
                <a:gd name="T2" fmla="*/ 186 w 616"/>
                <a:gd name="T3" fmla="*/ 563 h 650"/>
                <a:gd name="T4" fmla="*/ 230 w 616"/>
                <a:gd name="T5" fmla="*/ 474 h 650"/>
                <a:gd name="T6" fmla="*/ 297 w 616"/>
                <a:gd name="T7" fmla="*/ 449 h 650"/>
                <a:gd name="T8" fmla="*/ 339 w 616"/>
                <a:gd name="T9" fmla="*/ 280 h 650"/>
                <a:gd name="T10" fmla="*/ 375 w 616"/>
                <a:gd name="T11" fmla="*/ 224 h 650"/>
                <a:gd name="T12" fmla="*/ 367 w 616"/>
                <a:gd name="T13" fmla="*/ 299 h 650"/>
                <a:gd name="T14" fmla="*/ 350 w 616"/>
                <a:gd name="T15" fmla="*/ 394 h 650"/>
                <a:gd name="T16" fmla="*/ 413 w 616"/>
                <a:gd name="T17" fmla="*/ 306 h 650"/>
                <a:gd name="T18" fmla="*/ 418 w 616"/>
                <a:gd name="T19" fmla="*/ 253 h 650"/>
                <a:gd name="T20" fmla="*/ 462 w 616"/>
                <a:gd name="T21" fmla="*/ 352 h 650"/>
                <a:gd name="T22" fmla="*/ 546 w 616"/>
                <a:gd name="T23" fmla="*/ 361 h 650"/>
                <a:gd name="T24" fmla="*/ 567 w 616"/>
                <a:gd name="T25" fmla="*/ 394 h 650"/>
                <a:gd name="T26" fmla="*/ 584 w 616"/>
                <a:gd name="T27" fmla="*/ 329 h 650"/>
                <a:gd name="T28" fmla="*/ 591 w 616"/>
                <a:gd name="T29" fmla="*/ 259 h 650"/>
                <a:gd name="T30" fmla="*/ 616 w 616"/>
                <a:gd name="T31" fmla="*/ 196 h 650"/>
                <a:gd name="T32" fmla="*/ 493 w 616"/>
                <a:gd name="T33" fmla="*/ 46 h 650"/>
                <a:gd name="T34" fmla="*/ 510 w 616"/>
                <a:gd name="T35" fmla="*/ 169 h 650"/>
                <a:gd name="T36" fmla="*/ 474 w 616"/>
                <a:gd name="T37" fmla="*/ 198 h 650"/>
                <a:gd name="T38" fmla="*/ 474 w 616"/>
                <a:gd name="T39" fmla="*/ 281 h 650"/>
                <a:gd name="T40" fmla="*/ 437 w 616"/>
                <a:gd name="T41" fmla="*/ 171 h 650"/>
                <a:gd name="T42" fmla="*/ 439 w 616"/>
                <a:gd name="T43" fmla="*/ 27 h 650"/>
                <a:gd name="T44" fmla="*/ 312 w 616"/>
                <a:gd name="T45" fmla="*/ 0 h 650"/>
                <a:gd name="T46" fmla="*/ 164 w 616"/>
                <a:gd name="T47" fmla="*/ 44 h 650"/>
                <a:gd name="T48" fmla="*/ 335 w 616"/>
                <a:gd name="T49" fmla="*/ 70 h 650"/>
                <a:gd name="T50" fmla="*/ 264 w 616"/>
                <a:gd name="T51" fmla="*/ 133 h 650"/>
                <a:gd name="T52" fmla="*/ 301 w 616"/>
                <a:gd name="T53" fmla="*/ 232 h 650"/>
                <a:gd name="T54" fmla="*/ 251 w 616"/>
                <a:gd name="T55" fmla="*/ 329 h 650"/>
                <a:gd name="T56" fmla="*/ 293 w 616"/>
                <a:gd name="T57" fmla="*/ 367 h 650"/>
                <a:gd name="T58" fmla="*/ 274 w 616"/>
                <a:gd name="T59" fmla="*/ 434 h 650"/>
                <a:gd name="T60" fmla="*/ 202 w 616"/>
                <a:gd name="T61" fmla="*/ 384 h 650"/>
                <a:gd name="T62" fmla="*/ 177 w 616"/>
                <a:gd name="T63" fmla="*/ 247 h 650"/>
                <a:gd name="T64" fmla="*/ 221 w 616"/>
                <a:gd name="T65" fmla="*/ 116 h 650"/>
                <a:gd name="T66" fmla="*/ 135 w 616"/>
                <a:gd name="T67" fmla="*/ 57 h 650"/>
                <a:gd name="T68" fmla="*/ 46 w 616"/>
                <a:gd name="T69" fmla="*/ 152 h 650"/>
                <a:gd name="T70" fmla="*/ 0 w 616"/>
                <a:gd name="T71" fmla="*/ 451 h 650"/>
                <a:gd name="T72" fmla="*/ 97 w 616"/>
                <a:gd name="T73" fmla="*/ 633 h 650"/>
                <a:gd name="T74" fmla="*/ 185 w 616"/>
                <a:gd name="T75" fmla="*/ 650 h 650"/>
                <a:gd name="T76" fmla="*/ 139 w 616"/>
                <a:gd name="T77" fmla="*/ 567 h 650"/>
                <a:gd name="T78" fmla="*/ 139 w 616"/>
                <a:gd name="T79" fmla="*/ 56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50">
                  <a:moveTo>
                    <a:pt x="139" y="567"/>
                  </a:moveTo>
                  <a:lnTo>
                    <a:pt x="186" y="563"/>
                  </a:lnTo>
                  <a:lnTo>
                    <a:pt x="230" y="474"/>
                  </a:lnTo>
                  <a:lnTo>
                    <a:pt x="297" y="449"/>
                  </a:lnTo>
                  <a:lnTo>
                    <a:pt x="339" y="280"/>
                  </a:lnTo>
                  <a:lnTo>
                    <a:pt x="375" y="224"/>
                  </a:lnTo>
                  <a:lnTo>
                    <a:pt x="367" y="299"/>
                  </a:lnTo>
                  <a:lnTo>
                    <a:pt x="350" y="394"/>
                  </a:lnTo>
                  <a:lnTo>
                    <a:pt x="413" y="306"/>
                  </a:lnTo>
                  <a:lnTo>
                    <a:pt x="418" y="253"/>
                  </a:lnTo>
                  <a:lnTo>
                    <a:pt x="462" y="352"/>
                  </a:lnTo>
                  <a:lnTo>
                    <a:pt x="546" y="361"/>
                  </a:lnTo>
                  <a:lnTo>
                    <a:pt x="567" y="394"/>
                  </a:lnTo>
                  <a:lnTo>
                    <a:pt x="584" y="329"/>
                  </a:lnTo>
                  <a:lnTo>
                    <a:pt x="591" y="259"/>
                  </a:lnTo>
                  <a:lnTo>
                    <a:pt x="616" y="196"/>
                  </a:lnTo>
                  <a:lnTo>
                    <a:pt x="493" y="46"/>
                  </a:lnTo>
                  <a:lnTo>
                    <a:pt x="510" y="169"/>
                  </a:lnTo>
                  <a:lnTo>
                    <a:pt x="474" y="198"/>
                  </a:lnTo>
                  <a:lnTo>
                    <a:pt x="474" y="281"/>
                  </a:lnTo>
                  <a:lnTo>
                    <a:pt x="437" y="171"/>
                  </a:lnTo>
                  <a:lnTo>
                    <a:pt x="439" y="27"/>
                  </a:lnTo>
                  <a:lnTo>
                    <a:pt x="312" y="0"/>
                  </a:lnTo>
                  <a:lnTo>
                    <a:pt x="164" y="44"/>
                  </a:lnTo>
                  <a:lnTo>
                    <a:pt x="335" y="70"/>
                  </a:lnTo>
                  <a:lnTo>
                    <a:pt x="264" y="133"/>
                  </a:lnTo>
                  <a:lnTo>
                    <a:pt x="301" y="232"/>
                  </a:lnTo>
                  <a:lnTo>
                    <a:pt x="251" y="329"/>
                  </a:lnTo>
                  <a:lnTo>
                    <a:pt x="293" y="367"/>
                  </a:lnTo>
                  <a:lnTo>
                    <a:pt x="274" y="434"/>
                  </a:lnTo>
                  <a:lnTo>
                    <a:pt x="202" y="384"/>
                  </a:lnTo>
                  <a:lnTo>
                    <a:pt x="177" y="247"/>
                  </a:lnTo>
                  <a:lnTo>
                    <a:pt x="221" y="116"/>
                  </a:lnTo>
                  <a:lnTo>
                    <a:pt x="135" y="57"/>
                  </a:lnTo>
                  <a:lnTo>
                    <a:pt x="46" y="152"/>
                  </a:lnTo>
                  <a:lnTo>
                    <a:pt x="0" y="451"/>
                  </a:lnTo>
                  <a:lnTo>
                    <a:pt x="97" y="633"/>
                  </a:lnTo>
                  <a:lnTo>
                    <a:pt x="185" y="650"/>
                  </a:lnTo>
                  <a:lnTo>
                    <a:pt x="139" y="567"/>
                  </a:lnTo>
                  <a:lnTo>
                    <a:pt x="13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8" name="Freeform 64"/>
            <p:cNvSpPr>
              <a:spLocks/>
            </p:cNvSpPr>
            <p:nvPr/>
          </p:nvSpPr>
          <p:spPr bwMode="auto">
            <a:xfrm>
              <a:off x="2696" y="1215"/>
              <a:ext cx="301" cy="387"/>
            </a:xfrm>
            <a:custGeom>
              <a:avLst/>
              <a:gdLst>
                <a:gd name="T0" fmla="*/ 63 w 603"/>
                <a:gd name="T1" fmla="*/ 458 h 774"/>
                <a:gd name="T2" fmla="*/ 162 w 603"/>
                <a:gd name="T3" fmla="*/ 618 h 774"/>
                <a:gd name="T4" fmla="*/ 392 w 603"/>
                <a:gd name="T5" fmla="*/ 755 h 774"/>
                <a:gd name="T6" fmla="*/ 521 w 603"/>
                <a:gd name="T7" fmla="*/ 684 h 774"/>
                <a:gd name="T8" fmla="*/ 571 w 603"/>
                <a:gd name="T9" fmla="*/ 443 h 774"/>
                <a:gd name="T10" fmla="*/ 538 w 603"/>
                <a:gd name="T11" fmla="*/ 298 h 774"/>
                <a:gd name="T12" fmla="*/ 574 w 603"/>
                <a:gd name="T13" fmla="*/ 251 h 774"/>
                <a:gd name="T14" fmla="*/ 555 w 603"/>
                <a:gd name="T15" fmla="*/ 91 h 774"/>
                <a:gd name="T16" fmla="*/ 515 w 603"/>
                <a:gd name="T17" fmla="*/ 38 h 774"/>
                <a:gd name="T18" fmla="*/ 460 w 603"/>
                <a:gd name="T19" fmla="*/ 36 h 774"/>
                <a:gd name="T20" fmla="*/ 494 w 603"/>
                <a:gd name="T21" fmla="*/ 0 h 774"/>
                <a:gd name="T22" fmla="*/ 548 w 603"/>
                <a:gd name="T23" fmla="*/ 19 h 774"/>
                <a:gd name="T24" fmla="*/ 588 w 603"/>
                <a:gd name="T25" fmla="*/ 129 h 774"/>
                <a:gd name="T26" fmla="*/ 593 w 603"/>
                <a:gd name="T27" fmla="*/ 272 h 774"/>
                <a:gd name="T28" fmla="*/ 574 w 603"/>
                <a:gd name="T29" fmla="*/ 308 h 774"/>
                <a:gd name="T30" fmla="*/ 603 w 603"/>
                <a:gd name="T31" fmla="*/ 449 h 774"/>
                <a:gd name="T32" fmla="*/ 578 w 603"/>
                <a:gd name="T33" fmla="*/ 645 h 774"/>
                <a:gd name="T34" fmla="*/ 508 w 603"/>
                <a:gd name="T35" fmla="*/ 734 h 774"/>
                <a:gd name="T36" fmla="*/ 378 w 603"/>
                <a:gd name="T37" fmla="*/ 774 h 774"/>
                <a:gd name="T38" fmla="*/ 148 w 603"/>
                <a:gd name="T39" fmla="*/ 629 h 774"/>
                <a:gd name="T40" fmla="*/ 0 w 603"/>
                <a:gd name="T41" fmla="*/ 403 h 774"/>
                <a:gd name="T42" fmla="*/ 63 w 603"/>
                <a:gd name="T43" fmla="*/ 458 h 774"/>
                <a:gd name="T44" fmla="*/ 63 w 603"/>
                <a:gd name="T45" fmla="*/ 45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774">
                  <a:moveTo>
                    <a:pt x="63" y="458"/>
                  </a:moveTo>
                  <a:lnTo>
                    <a:pt x="162" y="618"/>
                  </a:lnTo>
                  <a:lnTo>
                    <a:pt x="392" y="755"/>
                  </a:lnTo>
                  <a:lnTo>
                    <a:pt x="521" y="684"/>
                  </a:lnTo>
                  <a:lnTo>
                    <a:pt x="571" y="443"/>
                  </a:lnTo>
                  <a:lnTo>
                    <a:pt x="538" y="298"/>
                  </a:lnTo>
                  <a:lnTo>
                    <a:pt x="574" y="251"/>
                  </a:lnTo>
                  <a:lnTo>
                    <a:pt x="555" y="91"/>
                  </a:lnTo>
                  <a:lnTo>
                    <a:pt x="515" y="38"/>
                  </a:lnTo>
                  <a:lnTo>
                    <a:pt x="460" y="36"/>
                  </a:lnTo>
                  <a:lnTo>
                    <a:pt x="494" y="0"/>
                  </a:lnTo>
                  <a:lnTo>
                    <a:pt x="548" y="19"/>
                  </a:lnTo>
                  <a:lnTo>
                    <a:pt x="588" y="129"/>
                  </a:lnTo>
                  <a:lnTo>
                    <a:pt x="593" y="272"/>
                  </a:lnTo>
                  <a:lnTo>
                    <a:pt x="574" y="308"/>
                  </a:lnTo>
                  <a:lnTo>
                    <a:pt x="603" y="449"/>
                  </a:lnTo>
                  <a:lnTo>
                    <a:pt x="578" y="645"/>
                  </a:lnTo>
                  <a:lnTo>
                    <a:pt x="508" y="734"/>
                  </a:lnTo>
                  <a:lnTo>
                    <a:pt x="378" y="774"/>
                  </a:lnTo>
                  <a:lnTo>
                    <a:pt x="148" y="629"/>
                  </a:lnTo>
                  <a:lnTo>
                    <a:pt x="0" y="403"/>
                  </a:lnTo>
                  <a:lnTo>
                    <a:pt x="63" y="458"/>
                  </a:lnTo>
                  <a:lnTo>
                    <a:pt x="63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9" name="Freeform 65"/>
            <p:cNvSpPr>
              <a:spLocks/>
            </p:cNvSpPr>
            <p:nvPr/>
          </p:nvSpPr>
          <p:spPr bwMode="auto">
            <a:xfrm>
              <a:off x="2926" y="1231"/>
              <a:ext cx="47" cy="110"/>
            </a:xfrm>
            <a:custGeom>
              <a:avLst/>
              <a:gdLst>
                <a:gd name="T0" fmla="*/ 0 w 95"/>
                <a:gd name="T1" fmla="*/ 114 h 221"/>
                <a:gd name="T2" fmla="*/ 34 w 95"/>
                <a:gd name="T3" fmla="*/ 111 h 221"/>
                <a:gd name="T4" fmla="*/ 67 w 95"/>
                <a:gd name="T5" fmla="*/ 0 h 221"/>
                <a:gd name="T6" fmla="*/ 71 w 95"/>
                <a:gd name="T7" fmla="*/ 67 h 221"/>
                <a:gd name="T8" fmla="*/ 95 w 95"/>
                <a:gd name="T9" fmla="*/ 158 h 221"/>
                <a:gd name="T10" fmla="*/ 61 w 95"/>
                <a:gd name="T11" fmla="*/ 107 h 221"/>
                <a:gd name="T12" fmla="*/ 44 w 95"/>
                <a:gd name="T13" fmla="*/ 137 h 221"/>
                <a:gd name="T14" fmla="*/ 76 w 95"/>
                <a:gd name="T15" fmla="*/ 168 h 221"/>
                <a:gd name="T16" fmla="*/ 55 w 95"/>
                <a:gd name="T17" fmla="*/ 221 h 221"/>
                <a:gd name="T18" fmla="*/ 52 w 95"/>
                <a:gd name="T19" fmla="*/ 177 h 221"/>
                <a:gd name="T20" fmla="*/ 17 w 95"/>
                <a:gd name="T21" fmla="*/ 160 h 221"/>
                <a:gd name="T22" fmla="*/ 0 w 95"/>
                <a:gd name="T23" fmla="*/ 114 h 221"/>
                <a:gd name="T24" fmla="*/ 0 w 95"/>
                <a:gd name="T25" fmla="*/ 1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21">
                  <a:moveTo>
                    <a:pt x="0" y="114"/>
                  </a:moveTo>
                  <a:lnTo>
                    <a:pt x="34" y="111"/>
                  </a:lnTo>
                  <a:lnTo>
                    <a:pt x="67" y="0"/>
                  </a:lnTo>
                  <a:lnTo>
                    <a:pt x="71" y="67"/>
                  </a:lnTo>
                  <a:lnTo>
                    <a:pt x="95" y="158"/>
                  </a:lnTo>
                  <a:lnTo>
                    <a:pt x="61" y="107"/>
                  </a:lnTo>
                  <a:lnTo>
                    <a:pt x="44" y="137"/>
                  </a:lnTo>
                  <a:lnTo>
                    <a:pt x="76" y="168"/>
                  </a:lnTo>
                  <a:lnTo>
                    <a:pt x="55" y="221"/>
                  </a:lnTo>
                  <a:lnTo>
                    <a:pt x="52" y="177"/>
                  </a:lnTo>
                  <a:lnTo>
                    <a:pt x="17" y="16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0" name="Freeform 66"/>
            <p:cNvSpPr>
              <a:spLocks/>
            </p:cNvSpPr>
            <p:nvPr/>
          </p:nvSpPr>
          <p:spPr bwMode="auto">
            <a:xfrm>
              <a:off x="2877" y="1459"/>
              <a:ext cx="62" cy="17"/>
            </a:xfrm>
            <a:custGeom>
              <a:avLst/>
              <a:gdLst>
                <a:gd name="T0" fmla="*/ 0 w 124"/>
                <a:gd name="T1" fmla="*/ 0 h 34"/>
                <a:gd name="T2" fmla="*/ 67 w 124"/>
                <a:gd name="T3" fmla="*/ 0 h 34"/>
                <a:gd name="T4" fmla="*/ 124 w 124"/>
                <a:gd name="T5" fmla="*/ 32 h 34"/>
                <a:gd name="T6" fmla="*/ 69 w 124"/>
                <a:gd name="T7" fmla="*/ 34 h 34"/>
                <a:gd name="T8" fmla="*/ 0 w 124"/>
                <a:gd name="T9" fmla="*/ 0 h 34"/>
                <a:gd name="T10" fmla="*/ 0 w 1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4">
                  <a:moveTo>
                    <a:pt x="0" y="0"/>
                  </a:moveTo>
                  <a:lnTo>
                    <a:pt x="67" y="0"/>
                  </a:lnTo>
                  <a:lnTo>
                    <a:pt x="124" y="32"/>
                  </a:lnTo>
                  <a:lnTo>
                    <a:pt x="6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1" name="Freeform 67"/>
            <p:cNvSpPr>
              <a:spLocks/>
            </p:cNvSpPr>
            <p:nvPr/>
          </p:nvSpPr>
          <p:spPr bwMode="auto">
            <a:xfrm>
              <a:off x="2814" y="1512"/>
              <a:ext cx="19" cy="39"/>
            </a:xfrm>
            <a:custGeom>
              <a:avLst/>
              <a:gdLst>
                <a:gd name="T0" fmla="*/ 17 w 38"/>
                <a:gd name="T1" fmla="*/ 0 h 78"/>
                <a:gd name="T2" fmla="*/ 0 w 38"/>
                <a:gd name="T3" fmla="*/ 50 h 78"/>
                <a:gd name="T4" fmla="*/ 36 w 38"/>
                <a:gd name="T5" fmla="*/ 78 h 78"/>
                <a:gd name="T6" fmla="*/ 38 w 38"/>
                <a:gd name="T7" fmla="*/ 23 h 78"/>
                <a:gd name="T8" fmla="*/ 17 w 38"/>
                <a:gd name="T9" fmla="*/ 0 h 78"/>
                <a:gd name="T10" fmla="*/ 17 w 38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8">
                  <a:moveTo>
                    <a:pt x="17" y="0"/>
                  </a:moveTo>
                  <a:lnTo>
                    <a:pt x="0" y="50"/>
                  </a:lnTo>
                  <a:lnTo>
                    <a:pt x="36" y="78"/>
                  </a:lnTo>
                  <a:lnTo>
                    <a:pt x="3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2" name="Freeform 68"/>
            <p:cNvSpPr>
              <a:spLocks/>
            </p:cNvSpPr>
            <p:nvPr/>
          </p:nvSpPr>
          <p:spPr bwMode="auto">
            <a:xfrm>
              <a:off x="2962" y="1351"/>
              <a:ext cx="376" cy="1081"/>
            </a:xfrm>
            <a:custGeom>
              <a:avLst/>
              <a:gdLst>
                <a:gd name="T0" fmla="*/ 75 w 753"/>
                <a:gd name="T1" fmla="*/ 0 h 2162"/>
                <a:gd name="T2" fmla="*/ 130 w 753"/>
                <a:gd name="T3" fmla="*/ 161 h 2162"/>
                <a:gd name="T4" fmla="*/ 111 w 753"/>
                <a:gd name="T5" fmla="*/ 498 h 2162"/>
                <a:gd name="T6" fmla="*/ 126 w 753"/>
                <a:gd name="T7" fmla="*/ 840 h 2162"/>
                <a:gd name="T8" fmla="*/ 215 w 753"/>
                <a:gd name="T9" fmla="*/ 1740 h 2162"/>
                <a:gd name="T10" fmla="*/ 130 w 753"/>
                <a:gd name="T11" fmla="*/ 1831 h 2162"/>
                <a:gd name="T12" fmla="*/ 0 w 753"/>
                <a:gd name="T13" fmla="*/ 2033 h 2162"/>
                <a:gd name="T14" fmla="*/ 29 w 753"/>
                <a:gd name="T15" fmla="*/ 2088 h 2162"/>
                <a:gd name="T16" fmla="*/ 130 w 753"/>
                <a:gd name="T17" fmla="*/ 2122 h 2162"/>
                <a:gd name="T18" fmla="*/ 200 w 753"/>
                <a:gd name="T19" fmla="*/ 2162 h 2162"/>
                <a:gd name="T20" fmla="*/ 331 w 753"/>
                <a:gd name="T21" fmla="*/ 2128 h 2162"/>
                <a:gd name="T22" fmla="*/ 231 w 753"/>
                <a:gd name="T23" fmla="*/ 2131 h 2162"/>
                <a:gd name="T24" fmla="*/ 322 w 753"/>
                <a:gd name="T25" fmla="*/ 2067 h 2162"/>
                <a:gd name="T26" fmla="*/ 185 w 753"/>
                <a:gd name="T27" fmla="*/ 2112 h 2162"/>
                <a:gd name="T28" fmla="*/ 154 w 753"/>
                <a:gd name="T29" fmla="*/ 2103 h 2162"/>
                <a:gd name="T30" fmla="*/ 255 w 753"/>
                <a:gd name="T31" fmla="*/ 2002 h 2162"/>
                <a:gd name="T32" fmla="*/ 130 w 753"/>
                <a:gd name="T33" fmla="*/ 2097 h 2162"/>
                <a:gd name="T34" fmla="*/ 96 w 753"/>
                <a:gd name="T35" fmla="*/ 2067 h 2162"/>
                <a:gd name="T36" fmla="*/ 181 w 753"/>
                <a:gd name="T37" fmla="*/ 1951 h 2162"/>
                <a:gd name="T38" fmla="*/ 56 w 753"/>
                <a:gd name="T39" fmla="*/ 2057 h 2162"/>
                <a:gd name="T40" fmla="*/ 35 w 753"/>
                <a:gd name="T41" fmla="*/ 2021 h 2162"/>
                <a:gd name="T42" fmla="*/ 191 w 753"/>
                <a:gd name="T43" fmla="*/ 1816 h 2162"/>
                <a:gd name="T44" fmla="*/ 362 w 753"/>
                <a:gd name="T45" fmla="*/ 1724 h 2162"/>
                <a:gd name="T46" fmla="*/ 502 w 753"/>
                <a:gd name="T47" fmla="*/ 1589 h 2162"/>
                <a:gd name="T48" fmla="*/ 607 w 753"/>
                <a:gd name="T49" fmla="*/ 1724 h 2162"/>
                <a:gd name="T50" fmla="*/ 632 w 753"/>
                <a:gd name="T51" fmla="*/ 1795 h 2162"/>
                <a:gd name="T52" fmla="*/ 592 w 753"/>
                <a:gd name="T53" fmla="*/ 1840 h 2162"/>
                <a:gd name="T54" fmla="*/ 683 w 753"/>
                <a:gd name="T55" fmla="*/ 1926 h 2162"/>
                <a:gd name="T56" fmla="*/ 708 w 753"/>
                <a:gd name="T57" fmla="*/ 1886 h 2162"/>
                <a:gd name="T58" fmla="*/ 662 w 753"/>
                <a:gd name="T59" fmla="*/ 1685 h 2162"/>
                <a:gd name="T60" fmla="*/ 518 w 753"/>
                <a:gd name="T61" fmla="*/ 1550 h 2162"/>
                <a:gd name="T62" fmla="*/ 632 w 753"/>
                <a:gd name="T63" fmla="*/ 1418 h 2162"/>
                <a:gd name="T64" fmla="*/ 753 w 753"/>
                <a:gd name="T65" fmla="*/ 1342 h 2162"/>
                <a:gd name="T66" fmla="*/ 683 w 753"/>
                <a:gd name="T67" fmla="*/ 1272 h 2162"/>
                <a:gd name="T68" fmla="*/ 632 w 753"/>
                <a:gd name="T69" fmla="*/ 1299 h 2162"/>
                <a:gd name="T70" fmla="*/ 628 w 753"/>
                <a:gd name="T71" fmla="*/ 1378 h 2162"/>
                <a:gd name="T72" fmla="*/ 457 w 753"/>
                <a:gd name="T73" fmla="*/ 1569 h 2162"/>
                <a:gd name="T74" fmla="*/ 255 w 753"/>
                <a:gd name="T75" fmla="*/ 1719 h 2162"/>
                <a:gd name="T76" fmla="*/ 166 w 753"/>
                <a:gd name="T77" fmla="*/ 663 h 2162"/>
                <a:gd name="T78" fmla="*/ 160 w 753"/>
                <a:gd name="T79" fmla="*/ 125 h 2162"/>
                <a:gd name="T80" fmla="*/ 267 w 753"/>
                <a:gd name="T81" fmla="*/ 237 h 2162"/>
                <a:gd name="T82" fmla="*/ 185 w 753"/>
                <a:gd name="T83" fmla="*/ 51 h 2162"/>
                <a:gd name="T84" fmla="*/ 75 w 753"/>
                <a:gd name="T85" fmla="*/ 0 h 2162"/>
                <a:gd name="T86" fmla="*/ 75 w 753"/>
                <a:gd name="T8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3" h="2162">
                  <a:moveTo>
                    <a:pt x="75" y="0"/>
                  </a:moveTo>
                  <a:lnTo>
                    <a:pt x="130" y="161"/>
                  </a:lnTo>
                  <a:lnTo>
                    <a:pt x="111" y="498"/>
                  </a:lnTo>
                  <a:lnTo>
                    <a:pt x="126" y="840"/>
                  </a:lnTo>
                  <a:lnTo>
                    <a:pt x="215" y="1740"/>
                  </a:lnTo>
                  <a:lnTo>
                    <a:pt x="130" y="1831"/>
                  </a:lnTo>
                  <a:lnTo>
                    <a:pt x="0" y="2033"/>
                  </a:lnTo>
                  <a:lnTo>
                    <a:pt x="29" y="2088"/>
                  </a:lnTo>
                  <a:lnTo>
                    <a:pt x="130" y="2122"/>
                  </a:lnTo>
                  <a:lnTo>
                    <a:pt x="200" y="2162"/>
                  </a:lnTo>
                  <a:lnTo>
                    <a:pt x="331" y="2128"/>
                  </a:lnTo>
                  <a:lnTo>
                    <a:pt x="231" y="2131"/>
                  </a:lnTo>
                  <a:lnTo>
                    <a:pt x="322" y="2067"/>
                  </a:lnTo>
                  <a:lnTo>
                    <a:pt x="185" y="2112"/>
                  </a:lnTo>
                  <a:lnTo>
                    <a:pt x="154" y="2103"/>
                  </a:lnTo>
                  <a:lnTo>
                    <a:pt x="255" y="2002"/>
                  </a:lnTo>
                  <a:lnTo>
                    <a:pt x="130" y="2097"/>
                  </a:lnTo>
                  <a:lnTo>
                    <a:pt x="96" y="2067"/>
                  </a:lnTo>
                  <a:lnTo>
                    <a:pt x="181" y="1951"/>
                  </a:lnTo>
                  <a:lnTo>
                    <a:pt x="56" y="2057"/>
                  </a:lnTo>
                  <a:lnTo>
                    <a:pt x="35" y="2021"/>
                  </a:lnTo>
                  <a:lnTo>
                    <a:pt x="191" y="1816"/>
                  </a:lnTo>
                  <a:lnTo>
                    <a:pt x="362" y="1724"/>
                  </a:lnTo>
                  <a:lnTo>
                    <a:pt x="502" y="1589"/>
                  </a:lnTo>
                  <a:lnTo>
                    <a:pt x="607" y="1724"/>
                  </a:lnTo>
                  <a:lnTo>
                    <a:pt x="632" y="1795"/>
                  </a:lnTo>
                  <a:lnTo>
                    <a:pt x="592" y="1840"/>
                  </a:lnTo>
                  <a:lnTo>
                    <a:pt x="683" y="1926"/>
                  </a:lnTo>
                  <a:lnTo>
                    <a:pt x="708" y="1886"/>
                  </a:lnTo>
                  <a:lnTo>
                    <a:pt x="662" y="1685"/>
                  </a:lnTo>
                  <a:lnTo>
                    <a:pt x="518" y="1550"/>
                  </a:lnTo>
                  <a:lnTo>
                    <a:pt x="632" y="1418"/>
                  </a:lnTo>
                  <a:lnTo>
                    <a:pt x="753" y="1342"/>
                  </a:lnTo>
                  <a:lnTo>
                    <a:pt x="683" y="1272"/>
                  </a:lnTo>
                  <a:lnTo>
                    <a:pt x="632" y="1299"/>
                  </a:lnTo>
                  <a:lnTo>
                    <a:pt x="628" y="1378"/>
                  </a:lnTo>
                  <a:lnTo>
                    <a:pt x="457" y="1569"/>
                  </a:lnTo>
                  <a:lnTo>
                    <a:pt x="255" y="1719"/>
                  </a:lnTo>
                  <a:lnTo>
                    <a:pt x="166" y="663"/>
                  </a:lnTo>
                  <a:lnTo>
                    <a:pt x="160" y="125"/>
                  </a:lnTo>
                  <a:lnTo>
                    <a:pt x="267" y="237"/>
                  </a:lnTo>
                  <a:lnTo>
                    <a:pt x="185" y="5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3" name="Freeform 69"/>
            <p:cNvSpPr>
              <a:spLocks/>
            </p:cNvSpPr>
            <p:nvPr/>
          </p:nvSpPr>
          <p:spPr bwMode="auto">
            <a:xfrm>
              <a:off x="3042" y="1377"/>
              <a:ext cx="411" cy="570"/>
            </a:xfrm>
            <a:custGeom>
              <a:avLst/>
              <a:gdLst>
                <a:gd name="T0" fmla="*/ 0 w 824"/>
                <a:gd name="T1" fmla="*/ 0 h 1141"/>
                <a:gd name="T2" fmla="*/ 477 w 824"/>
                <a:gd name="T3" fmla="*/ 80 h 1141"/>
                <a:gd name="T4" fmla="*/ 573 w 824"/>
                <a:gd name="T5" fmla="*/ 221 h 1141"/>
                <a:gd name="T6" fmla="*/ 637 w 824"/>
                <a:gd name="T7" fmla="*/ 453 h 1141"/>
                <a:gd name="T8" fmla="*/ 774 w 824"/>
                <a:gd name="T9" fmla="*/ 723 h 1141"/>
                <a:gd name="T10" fmla="*/ 824 w 824"/>
                <a:gd name="T11" fmla="*/ 884 h 1141"/>
                <a:gd name="T12" fmla="*/ 728 w 824"/>
                <a:gd name="T13" fmla="*/ 884 h 1141"/>
                <a:gd name="T14" fmla="*/ 673 w 824"/>
                <a:gd name="T15" fmla="*/ 633 h 1141"/>
                <a:gd name="T16" fmla="*/ 609 w 824"/>
                <a:gd name="T17" fmla="*/ 960 h 1141"/>
                <a:gd name="T18" fmla="*/ 563 w 824"/>
                <a:gd name="T19" fmla="*/ 995 h 1141"/>
                <a:gd name="T20" fmla="*/ 538 w 824"/>
                <a:gd name="T21" fmla="*/ 291 h 1141"/>
                <a:gd name="T22" fmla="*/ 453 w 824"/>
                <a:gd name="T23" fmla="*/ 462 h 1141"/>
                <a:gd name="T24" fmla="*/ 422 w 824"/>
                <a:gd name="T25" fmla="*/ 829 h 1141"/>
                <a:gd name="T26" fmla="*/ 487 w 824"/>
                <a:gd name="T27" fmla="*/ 1141 h 1141"/>
                <a:gd name="T28" fmla="*/ 358 w 824"/>
                <a:gd name="T29" fmla="*/ 884 h 1141"/>
                <a:gd name="T30" fmla="*/ 358 w 824"/>
                <a:gd name="T31" fmla="*/ 356 h 1141"/>
                <a:gd name="T32" fmla="*/ 386 w 824"/>
                <a:gd name="T33" fmla="*/ 141 h 1141"/>
                <a:gd name="T34" fmla="*/ 25 w 824"/>
                <a:gd name="T35" fmla="*/ 40 h 1141"/>
                <a:gd name="T36" fmla="*/ 0 w 824"/>
                <a:gd name="T37" fmla="*/ 0 h 1141"/>
                <a:gd name="T38" fmla="*/ 0 w 824"/>
                <a:gd name="T3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4" h="1141">
                  <a:moveTo>
                    <a:pt x="0" y="0"/>
                  </a:moveTo>
                  <a:lnTo>
                    <a:pt x="477" y="80"/>
                  </a:lnTo>
                  <a:lnTo>
                    <a:pt x="573" y="221"/>
                  </a:lnTo>
                  <a:lnTo>
                    <a:pt x="637" y="453"/>
                  </a:lnTo>
                  <a:lnTo>
                    <a:pt x="774" y="723"/>
                  </a:lnTo>
                  <a:lnTo>
                    <a:pt x="824" y="884"/>
                  </a:lnTo>
                  <a:lnTo>
                    <a:pt x="728" y="884"/>
                  </a:lnTo>
                  <a:lnTo>
                    <a:pt x="673" y="633"/>
                  </a:lnTo>
                  <a:lnTo>
                    <a:pt x="609" y="960"/>
                  </a:lnTo>
                  <a:lnTo>
                    <a:pt x="563" y="995"/>
                  </a:lnTo>
                  <a:lnTo>
                    <a:pt x="538" y="291"/>
                  </a:lnTo>
                  <a:lnTo>
                    <a:pt x="453" y="462"/>
                  </a:lnTo>
                  <a:lnTo>
                    <a:pt x="422" y="829"/>
                  </a:lnTo>
                  <a:lnTo>
                    <a:pt x="487" y="1141"/>
                  </a:lnTo>
                  <a:lnTo>
                    <a:pt x="358" y="884"/>
                  </a:lnTo>
                  <a:lnTo>
                    <a:pt x="358" y="356"/>
                  </a:lnTo>
                  <a:lnTo>
                    <a:pt x="386" y="141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4" name="Freeform 70"/>
            <p:cNvSpPr>
              <a:spLocks/>
            </p:cNvSpPr>
            <p:nvPr/>
          </p:nvSpPr>
          <p:spPr bwMode="auto">
            <a:xfrm>
              <a:off x="3069" y="1537"/>
              <a:ext cx="89" cy="37"/>
            </a:xfrm>
            <a:custGeom>
              <a:avLst/>
              <a:gdLst>
                <a:gd name="T0" fmla="*/ 95 w 177"/>
                <a:gd name="T1" fmla="*/ 0 h 74"/>
                <a:gd name="T2" fmla="*/ 0 w 177"/>
                <a:gd name="T3" fmla="*/ 74 h 74"/>
                <a:gd name="T4" fmla="*/ 177 w 177"/>
                <a:gd name="T5" fmla="*/ 24 h 74"/>
                <a:gd name="T6" fmla="*/ 95 w 177"/>
                <a:gd name="T7" fmla="*/ 0 h 74"/>
                <a:gd name="T8" fmla="*/ 95 w 17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4">
                  <a:moveTo>
                    <a:pt x="95" y="0"/>
                  </a:moveTo>
                  <a:lnTo>
                    <a:pt x="0" y="74"/>
                  </a:lnTo>
                  <a:lnTo>
                    <a:pt x="177" y="2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5" name="Freeform 71"/>
            <p:cNvSpPr>
              <a:spLocks/>
            </p:cNvSpPr>
            <p:nvPr/>
          </p:nvSpPr>
          <p:spPr bwMode="auto">
            <a:xfrm>
              <a:off x="3101" y="1597"/>
              <a:ext cx="64" cy="604"/>
            </a:xfrm>
            <a:custGeom>
              <a:avLst/>
              <a:gdLst>
                <a:gd name="T0" fmla="*/ 0 w 127"/>
                <a:gd name="T1" fmla="*/ 1208 h 1208"/>
                <a:gd name="T2" fmla="*/ 46 w 127"/>
                <a:gd name="T3" fmla="*/ 449 h 1208"/>
                <a:gd name="T4" fmla="*/ 127 w 127"/>
                <a:gd name="T5" fmla="*/ 0 h 1208"/>
                <a:gd name="T6" fmla="*/ 70 w 127"/>
                <a:gd name="T7" fmla="*/ 584 h 1208"/>
                <a:gd name="T8" fmla="*/ 67 w 127"/>
                <a:gd name="T9" fmla="*/ 1183 h 1208"/>
                <a:gd name="T10" fmla="*/ 0 w 127"/>
                <a:gd name="T11" fmla="*/ 1208 h 1208"/>
                <a:gd name="T12" fmla="*/ 0 w 127"/>
                <a:gd name="T13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08">
                  <a:moveTo>
                    <a:pt x="0" y="1208"/>
                  </a:moveTo>
                  <a:lnTo>
                    <a:pt x="46" y="449"/>
                  </a:lnTo>
                  <a:lnTo>
                    <a:pt x="127" y="0"/>
                  </a:lnTo>
                  <a:lnTo>
                    <a:pt x="70" y="584"/>
                  </a:lnTo>
                  <a:lnTo>
                    <a:pt x="67" y="1183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6" name="Freeform 72"/>
            <p:cNvSpPr>
              <a:spLocks/>
            </p:cNvSpPr>
            <p:nvPr/>
          </p:nvSpPr>
          <p:spPr bwMode="auto">
            <a:xfrm>
              <a:off x="2702" y="1577"/>
              <a:ext cx="289" cy="782"/>
            </a:xfrm>
            <a:custGeom>
              <a:avLst/>
              <a:gdLst>
                <a:gd name="T0" fmla="*/ 337 w 578"/>
                <a:gd name="T1" fmla="*/ 25 h 1563"/>
                <a:gd name="T2" fmla="*/ 358 w 578"/>
                <a:gd name="T3" fmla="*/ 297 h 1563"/>
                <a:gd name="T4" fmla="*/ 493 w 578"/>
                <a:gd name="T5" fmla="*/ 1031 h 1563"/>
                <a:gd name="T6" fmla="*/ 480 w 578"/>
                <a:gd name="T7" fmla="*/ 569 h 1563"/>
                <a:gd name="T8" fmla="*/ 453 w 578"/>
                <a:gd name="T9" fmla="*/ 272 h 1563"/>
                <a:gd name="T10" fmla="*/ 474 w 578"/>
                <a:gd name="T11" fmla="*/ 168 h 1563"/>
                <a:gd name="T12" fmla="*/ 428 w 578"/>
                <a:gd name="T13" fmla="*/ 101 h 1563"/>
                <a:gd name="T14" fmla="*/ 423 w 578"/>
                <a:gd name="T15" fmla="*/ 21 h 1563"/>
                <a:gd name="T16" fmla="*/ 447 w 578"/>
                <a:gd name="T17" fmla="*/ 6 h 1563"/>
                <a:gd name="T18" fmla="*/ 578 w 578"/>
                <a:gd name="T19" fmla="*/ 95 h 1563"/>
                <a:gd name="T20" fmla="*/ 462 w 578"/>
                <a:gd name="T21" fmla="*/ 52 h 1563"/>
                <a:gd name="T22" fmla="*/ 459 w 578"/>
                <a:gd name="T23" fmla="*/ 101 h 1563"/>
                <a:gd name="T24" fmla="*/ 508 w 578"/>
                <a:gd name="T25" fmla="*/ 168 h 1563"/>
                <a:gd name="T26" fmla="*/ 493 w 578"/>
                <a:gd name="T27" fmla="*/ 348 h 1563"/>
                <a:gd name="T28" fmla="*/ 533 w 578"/>
                <a:gd name="T29" fmla="*/ 820 h 1563"/>
                <a:gd name="T30" fmla="*/ 523 w 578"/>
                <a:gd name="T31" fmla="*/ 1137 h 1563"/>
                <a:gd name="T32" fmla="*/ 569 w 578"/>
                <a:gd name="T33" fmla="*/ 1525 h 1563"/>
                <a:gd name="T34" fmla="*/ 538 w 578"/>
                <a:gd name="T35" fmla="*/ 1563 h 1563"/>
                <a:gd name="T36" fmla="*/ 468 w 578"/>
                <a:gd name="T37" fmla="*/ 1312 h 1563"/>
                <a:gd name="T38" fmla="*/ 303 w 578"/>
                <a:gd name="T39" fmla="*/ 1223 h 1563"/>
                <a:gd name="T40" fmla="*/ 394 w 578"/>
                <a:gd name="T41" fmla="*/ 1227 h 1563"/>
                <a:gd name="T42" fmla="*/ 263 w 578"/>
                <a:gd name="T43" fmla="*/ 1006 h 1563"/>
                <a:gd name="T44" fmla="*/ 52 w 578"/>
                <a:gd name="T45" fmla="*/ 982 h 1563"/>
                <a:gd name="T46" fmla="*/ 177 w 578"/>
                <a:gd name="T47" fmla="*/ 921 h 1563"/>
                <a:gd name="T48" fmla="*/ 287 w 578"/>
                <a:gd name="T49" fmla="*/ 921 h 1563"/>
                <a:gd name="T50" fmla="*/ 0 w 578"/>
                <a:gd name="T51" fmla="*/ 774 h 1563"/>
                <a:gd name="T52" fmla="*/ 192 w 578"/>
                <a:gd name="T53" fmla="*/ 774 h 1563"/>
                <a:gd name="T54" fmla="*/ 37 w 578"/>
                <a:gd name="T55" fmla="*/ 172 h 1563"/>
                <a:gd name="T56" fmla="*/ 287 w 578"/>
                <a:gd name="T57" fmla="*/ 871 h 1563"/>
                <a:gd name="T58" fmla="*/ 333 w 578"/>
                <a:gd name="T59" fmla="*/ 926 h 1563"/>
                <a:gd name="T60" fmla="*/ 337 w 578"/>
                <a:gd name="T61" fmla="*/ 1021 h 1563"/>
                <a:gd name="T62" fmla="*/ 480 w 578"/>
                <a:gd name="T63" fmla="*/ 1233 h 1563"/>
                <a:gd name="T64" fmla="*/ 327 w 578"/>
                <a:gd name="T65" fmla="*/ 327 h 1563"/>
                <a:gd name="T66" fmla="*/ 303 w 578"/>
                <a:gd name="T67" fmla="*/ 0 h 1563"/>
                <a:gd name="T68" fmla="*/ 337 w 578"/>
                <a:gd name="T69" fmla="*/ 25 h 1563"/>
                <a:gd name="T70" fmla="*/ 337 w 578"/>
                <a:gd name="T71" fmla="*/ 2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1563">
                  <a:moveTo>
                    <a:pt x="337" y="25"/>
                  </a:moveTo>
                  <a:lnTo>
                    <a:pt x="358" y="297"/>
                  </a:lnTo>
                  <a:lnTo>
                    <a:pt x="493" y="1031"/>
                  </a:lnTo>
                  <a:lnTo>
                    <a:pt x="480" y="569"/>
                  </a:lnTo>
                  <a:lnTo>
                    <a:pt x="453" y="272"/>
                  </a:lnTo>
                  <a:lnTo>
                    <a:pt x="474" y="168"/>
                  </a:lnTo>
                  <a:lnTo>
                    <a:pt x="428" y="101"/>
                  </a:lnTo>
                  <a:lnTo>
                    <a:pt x="423" y="21"/>
                  </a:lnTo>
                  <a:lnTo>
                    <a:pt x="447" y="6"/>
                  </a:lnTo>
                  <a:lnTo>
                    <a:pt x="578" y="95"/>
                  </a:lnTo>
                  <a:lnTo>
                    <a:pt x="462" y="52"/>
                  </a:lnTo>
                  <a:lnTo>
                    <a:pt x="459" y="101"/>
                  </a:lnTo>
                  <a:lnTo>
                    <a:pt x="508" y="168"/>
                  </a:lnTo>
                  <a:lnTo>
                    <a:pt x="493" y="348"/>
                  </a:lnTo>
                  <a:lnTo>
                    <a:pt x="533" y="820"/>
                  </a:lnTo>
                  <a:lnTo>
                    <a:pt x="523" y="1137"/>
                  </a:lnTo>
                  <a:lnTo>
                    <a:pt x="569" y="1525"/>
                  </a:lnTo>
                  <a:lnTo>
                    <a:pt x="538" y="1563"/>
                  </a:lnTo>
                  <a:lnTo>
                    <a:pt x="468" y="1312"/>
                  </a:lnTo>
                  <a:lnTo>
                    <a:pt x="303" y="1223"/>
                  </a:lnTo>
                  <a:lnTo>
                    <a:pt x="394" y="1227"/>
                  </a:lnTo>
                  <a:lnTo>
                    <a:pt x="263" y="1006"/>
                  </a:lnTo>
                  <a:lnTo>
                    <a:pt x="52" y="982"/>
                  </a:lnTo>
                  <a:lnTo>
                    <a:pt x="177" y="921"/>
                  </a:lnTo>
                  <a:lnTo>
                    <a:pt x="287" y="921"/>
                  </a:lnTo>
                  <a:lnTo>
                    <a:pt x="0" y="774"/>
                  </a:lnTo>
                  <a:lnTo>
                    <a:pt x="192" y="774"/>
                  </a:lnTo>
                  <a:lnTo>
                    <a:pt x="37" y="172"/>
                  </a:lnTo>
                  <a:lnTo>
                    <a:pt x="287" y="871"/>
                  </a:lnTo>
                  <a:lnTo>
                    <a:pt x="333" y="926"/>
                  </a:lnTo>
                  <a:lnTo>
                    <a:pt x="337" y="1021"/>
                  </a:lnTo>
                  <a:lnTo>
                    <a:pt x="480" y="1233"/>
                  </a:lnTo>
                  <a:lnTo>
                    <a:pt x="327" y="327"/>
                  </a:lnTo>
                  <a:lnTo>
                    <a:pt x="303" y="0"/>
                  </a:lnTo>
                  <a:lnTo>
                    <a:pt x="337" y="25"/>
                  </a:lnTo>
                  <a:lnTo>
                    <a:pt x="33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7" name="Freeform 73"/>
            <p:cNvSpPr>
              <a:spLocks/>
            </p:cNvSpPr>
            <p:nvPr/>
          </p:nvSpPr>
          <p:spPr bwMode="auto">
            <a:xfrm>
              <a:off x="2763" y="1585"/>
              <a:ext cx="50" cy="18"/>
            </a:xfrm>
            <a:custGeom>
              <a:avLst/>
              <a:gdLst>
                <a:gd name="T0" fmla="*/ 101 w 101"/>
                <a:gd name="T1" fmla="*/ 36 h 36"/>
                <a:gd name="T2" fmla="*/ 0 w 101"/>
                <a:gd name="T3" fmla="*/ 30 h 36"/>
                <a:gd name="T4" fmla="*/ 34 w 101"/>
                <a:gd name="T5" fmla="*/ 0 h 36"/>
                <a:gd name="T6" fmla="*/ 101 w 101"/>
                <a:gd name="T7" fmla="*/ 36 h 36"/>
                <a:gd name="T8" fmla="*/ 101 w 1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6">
                  <a:moveTo>
                    <a:pt x="101" y="36"/>
                  </a:moveTo>
                  <a:lnTo>
                    <a:pt x="0" y="30"/>
                  </a:lnTo>
                  <a:lnTo>
                    <a:pt x="34" y="0"/>
                  </a:lnTo>
                  <a:lnTo>
                    <a:pt x="101" y="36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8" name="Freeform 74"/>
            <p:cNvSpPr>
              <a:spLocks/>
            </p:cNvSpPr>
            <p:nvPr/>
          </p:nvSpPr>
          <p:spPr bwMode="auto">
            <a:xfrm>
              <a:off x="2619" y="1476"/>
              <a:ext cx="307" cy="954"/>
            </a:xfrm>
            <a:custGeom>
              <a:avLst/>
              <a:gdLst>
                <a:gd name="T0" fmla="*/ 236 w 612"/>
                <a:gd name="T1" fmla="*/ 0 h 1907"/>
                <a:gd name="T2" fmla="*/ 106 w 612"/>
                <a:gd name="T3" fmla="*/ 122 h 1907"/>
                <a:gd name="T4" fmla="*/ 27 w 612"/>
                <a:gd name="T5" fmla="*/ 171 h 1907"/>
                <a:gd name="T6" fmla="*/ 0 w 612"/>
                <a:gd name="T7" fmla="*/ 895 h 1907"/>
                <a:gd name="T8" fmla="*/ 86 w 612"/>
                <a:gd name="T9" fmla="*/ 1137 h 1907"/>
                <a:gd name="T10" fmla="*/ 76 w 612"/>
                <a:gd name="T11" fmla="*/ 1308 h 1907"/>
                <a:gd name="T12" fmla="*/ 165 w 612"/>
                <a:gd name="T13" fmla="*/ 1500 h 1907"/>
                <a:gd name="T14" fmla="*/ 181 w 612"/>
                <a:gd name="T15" fmla="*/ 1629 h 1907"/>
                <a:gd name="T16" fmla="*/ 293 w 612"/>
                <a:gd name="T17" fmla="*/ 1629 h 1907"/>
                <a:gd name="T18" fmla="*/ 342 w 612"/>
                <a:gd name="T19" fmla="*/ 1801 h 1907"/>
                <a:gd name="T20" fmla="*/ 532 w 612"/>
                <a:gd name="T21" fmla="*/ 1907 h 1907"/>
                <a:gd name="T22" fmla="*/ 612 w 612"/>
                <a:gd name="T23" fmla="*/ 1877 h 1907"/>
                <a:gd name="T24" fmla="*/ 538 w 612"/>
                <a:gd name="T25" fmla="*/ 1846 h 1907"/>
                <a:gd name="T26" fmla="*/ 502 w 612"/>
                <a:gd name="T27" fmla="*/ 1861 h 1907"/>
                <a:gd name="T28" fmla="*/ 373 w 612"/>
                <a:gd name="T29" fmla="*/ 1782 h 1907"/>
                <a:gd name="T30" fmla="*/ 382 w 612"/>
                <a:gd name="T31" fmla="*/ 1700 h 1907"/>
                <a:gd name="T32" fmla="*/ 517 w 612"/>
                <a:gd name="T33" fmla="*/ 1821 h 1907"/>
                <a:gd name="T34" fmla="*/ 413 w 612"/>
                <a:gd name="T35" fmla="*/ 1645 h 1907"/>
                <a:gd name="T36" fmla="*/ 413 w 612"/>
                <a:gd name="T37" fmla="*/ 1510 h 1907"/>
                <a:gd name="T38" fmla="*/ 367 w 612"/>
                <a:gd name="T39" fmla="*/ 1589 h 1907"/>
                <a:gd name="T40" fmla="*/ 357 w 612"/>
                <a:gd name="T41" fmla="*/ 1690 h 1907"/>
                <a:gd name="T42" fmla="*/ 312 w 612"/>
                <a:gd name="T43" fmla="*/ 1510 h 1907"/>
                <a:gd name="T44" fmla="*/ 378 w 612"/>
                <a:gd name="T45" fmla="*/ 1428 h 1907"/>
                <a:gd name="T46" fmla="*/ 222 w 612"/>
                <a:gd name="T47" fmla="*/ 1489 h 1907"/>
                <a:gd name="T48" fmla="*/ 131 w 612"/>
                <a:gd name="T49" fmla="*/ 1247 h 1907"/>
                <a:gd name="T50" fmla="*/ 131 w 612"/>
                <a:gd name="T51" fmla="*/ 1103 h 1907"/>
                <a:gd name="T52" fmla="*/ 76 w 612"/>
                <a:gd name="T53" fmla="*/ 871 h 1907"/>
                <a:gd name="T54" fmla="*/ 51 w 612"/>
                <a:gd name="T55" fmla="*/ 241 h 1907"/>
                <a:gd name="T56" fmla="*/ 156 w 612"/>
                <a:gd name="T57" fmla="*/ 156 h 1907"/>
                <a:gd name="T58" fmla="*/ 236 w 612"/>
                <a:gd name="T59" fmla="*/ 0 h 1907"/>
                <a:gd name="T60" fmla="*/ 236 w 612"/>
                <a:gd name="T6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1907">
                  <a:moveTo>
                    <a:pt x="236" y="0"/>
                  </a:moveTo>
                  <a:lnTo>
                    <a:pt x="106" y="122"/>
                  </a:lnTo>
                  <a:lnTo>
                    <a:pt x="27" y="171"/>
                  </a:lnTo>
                  <a:lnTo>
                    <a:pt x="0" y="895"/>
                  </a:lnTo>
                  <a:lnTo>
                    <a:pt x="86" y="1137"/>
                  </a:lnTo>
                  <a:lnTo>
                    <a:pt x="76" y="1308"/>
                  </a:lnTo>
                  <a:lnTo>
                    <a:pt x="165" y="1500"/>
                  </a:lnTo>
                  <a:lnTo>
                    <a:pt x="181" y="1629"/>
                  </a:lnTo>
                  <a:lnTo>
                    <a:pt x="293" y="1629"/>
                  </a:lnTo>
                  <a:lnTo>
                    <a:pt x="342" y="1801"/>
                  </a:lnTo>
                  <a:lnTo>
                    <a:pt x="532" y="1907"/>
                  </a:lnTo>
                  <a:lnTo>
                    <a:pt x="612" y="1877"/>
                  </a:lnTo>
                  <a:lnTo>
                    <a:pt x="538" y="1846"/>
                  </a:lnTo>
                  <a:lnTo>
                    <a:pt x="502" y="1861"/>
                  </a:lnTo>
                  <a:lnTo>
                    <a:pt x="373" y="1782"/>
                  </a:lnTo>
                  <a:lnTo>
                    <a:pt x="382" y="1700"/>
                  </a:lnTo>
                  <a:lnTo>
                    <a:pt x="517" y="1821"/>
                  </a:lnTo>
                  <a:lnTo>
                    <a:pt x="413" y="1645"/>
                  </a:lnTo>
                  <a:lnTo>
                    <a:pt x="413" y="1510"/>
                  </a:lnTo>
                  <a:lnTo>
                    <a:pt x="367" y="1589"/>
                  </a:lnTo>
                  <a:lnTo>
                    <a:pt x="357" y="1690"/>
                  </a:lnTo>
                  <a:lnTo>
                    <a:pt x="312" y="1510"/>
                  </a:lnTo>
                  <a:lnTo>
                    <a:pt x="378" y="1428"/>
                  </a:lnTo>
                  <a:lnTo>
                    <a:pt x="222" y="1489"/>
                  </a:lnTo>
                  <a:lnTo>
                    <a:pt x="131" y="1247"/>
                  </a:lnTo>
                  <a:lnTo>
                    <a:pt x="131" y="1103"/>
                  </a:lnTo>
                  <a:lnTo>
                    <a:pt x="76" y="871"/>
                  </a:lnTo>
                  <a:lnTo>
                    <a:pt x="51" y="241"/>
                  </a:lnTo>
                  <a:lnTo>
                    <a:pt x="156" y="15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9" name="Freeform 75"/>
            <p:cNvSpPr>
              <a:spLocks/>
            </p:cNvSpPr>
            <p:nvPr/>
          </p:nvSpPr>
          <p:spPr bwMode="auto">
            <a:xfrm>
              <a:off x="2878" y="2288"/>
              <a:ext cx="101" cy="134"/>
            </a:xfrm>
            <a:custGeom>
              <a:avLst/>
              <a:gdLst>
                <a:gd name="T0" fmla="*/ 42 w 202"/>
                <a:gd name="T1" fmla="*/ 0 h 268"/>
                <a:gd name="T2" fmla="*/ 116 w 202"/>
                <a:gd name="T3" fmla="*/ 106 h 268"/>
                <a:gd name="T4" fmla="*/ 186 w 202"/>
                <a:gd name="T5" fmla="*/ 91 h 268"/>
                <a:gd name="T6" fmla="*/ 202 w 202"/>
                <a:gd name="T7" fmla="*/ 131 h 268"/>
                <a:gd name="T8" fmla="*/ 110 w 202"/>
                <a:gd name="T9" fmla="*/ 137 h 268"/>
                <a:gd name="T10" fmla="*/ 147 w 202"/>
                <a:gd name="T11" fmla="*/ 232 h 268"/>
                <a:gd name="T12" fmla="*/ 107 w 202"/>
                <a:gd name="T13" fmla="*/ 268 h 268"/>
                <a:gd name="T14" fmla="*/ 116 w 202"/>
                <a:gd name="T15" fmla="*/ 222 h 268"/>
                <a:gd name="T16" fmla="*/ 15 w 202"/>
                <a:gd name="T17" fmla="*/ 106 h 268"/>
                <a:gd name="T18" fmla="*/ 0 w 202"/>
                <a:gd name="T19" fmla="*/ 5 h 268"/>
                <a:gd name="T20" fmla="*/ 42 w 202"/>
                <a:gd name="T21" fmla="*/ 0 h 268"/>
                <a:gd name="T22" fmla="*/ 42 w 20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68">
                  <a:moveTo>
                    <a:pt x="42" y="0"/>
                  </a:moveTo>
                  <a:lnTo>
                    <a:pt x="116" y="106"/>
                  </a:lnTo>
                  <a:lnTo>
                    <a:pt x="186" y="91"/>
                  </a:lnTo>
                  <a:lnTo>
                    <a:pt x="202" y="131"/>
                  </a:lnTo>
                  <a:lnTo>
                    <a:pt x="110" y="137"/>
                  </a:lnTo>
                  <a:lnTo>
                    <a:pt x="147" y="232"/>
                  </a:lnTo>
                  <a:lnTo>
                    <a:pt x="107" y="268"/>
                  </a:lnTo>
                  <a:lnTo>
                    <a:pt x="116" y="222"/>
                  </a:lnTo>
                  <a:lnTo>
                    <a:pt x="15" y="106"/>
                  </a:lnTo>
                  <a:lnTo>
                    <a:pt x="0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0" name="Freeform 76"/>
            <p:cNvSpPr>
              <a:spLocks/>
            </p:cNvSpPr>
            <p:nvPr/>
          </p:nvSpPr>
          <p:spPr bwMode="auto">
            <a:xfrm>
              <a:off x="3127" y="2279"/>
              <a:ext cx="123" cy="136"/>
            </a:xfrm>
            <a:custGeom>
              <a:avLst/>
              <a:gdLst>
                <a:gd name="T0" fmla="*/ 0 w 246"/>
                <a:gd name="T1" fmla="*/ 272 h 272"/>
                <a:gd name="T2" fmla="*/ 126 w 246"/>
                <a:gd name="T3" fmla="*/ 165 h 272"/>
                <a:gd name="T4" fmla="*/ 246 w 246"/>
                <a:gd name="T5" fmla="*/ 0 h 272"/>
                <a:gd name="T6" fmla="*/ 0 w 246"/>
                <a:gd name="T7" fmla="*/ 272 h 272"/>
                <a:gd name="T8" fmla="*/ 0 w 24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2">
                  <a:moveTo>
                    <a:pt x="0" y="272"/>
                  </a:moveTo>
                  <a:lnTo>
                    <a:pt x="126" y="165"/>
                  </a:lnTo>
                  <a:lnTo>
                    <a:pt x="246" y="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1" name="Freeform 77"/>
            <p:cNvSpPr>
              <a:spLocks/>
            </p:cNvSpPr>
            <p:nvPr/>
          </p:nvSpPr>
          <p:spPr bwMode="auto">
            <a:xfrm>
              <a:off x="3185" y="2170"/>
              <a:ext cx="85" cy="121"/>
            </a:xfrm>
            <a:custGeom>
              <a:avLst/>
              <a:gdLst>
                <a:gd name="T0" fmla="*/ 0 w 170"/>
                <a:gd name="T1" fmla="*/ 0 h 241"/>
                <a:gd name="T2" fmla="*/ 90 w 170"/>
                <a:gd name="T3" fmla="*/ 150 h 241"/>
                <a:gd name="T4" fmla="*/ 111 w 170"/>
                <a:gd name="T5" fmla="*/ 241 h 241"/>
                <a:gd name="T6" fmla="*/ 170 w 170"/>
                <a:gd name="T7" fmla="*/ 217 h 241"/>
                <a:gd name="T8" fmla="*/ 99 w 170"/>
                <a:gd name="T9" fmla="*/ 80 h 241"/>
                <a:gd name="T10" fmla="*/ 0 w 170"/>
                <a:gd name="T11" fmla="*/ 0 h 241"/>
                <a:gd name="T12" fmla="*/ 0 w 170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1">
                  <a:moveTo>
                    <a:pt x="0" y="0"/>
                  </a:moveTo>
                  <a:lnTo>
                    <a:pt x="90" y="150"/>
                  </a:lnTo>
                  <a:lnTo>
                    <a:pt x="111" y="241"/>
                  </a:lnTo>
                  <a:lnTo>
                    <a:pt x="170" y="217"/>
                  </a:lnTo>
                  <a:lnTo>
                    <a:pt x="99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2" name="Freeform 78"/>
            <p:cNvSpPr>
              <a:spLocks/>
            </p:cNvSpPr>
            <p:nvPr/>
          </p:nvSpPr>
          <p:spPr bwMode="auto">
            <a:xfrm>
              <a:off x="3127" y="1793"/>
              <a:ext cx="90" cy="126"/>
            </a:xfrm>
            <a:custGeom>
              <a:avLst/>
              <a:gdLst>
                <a:gd name="T0" fmla="*/ 10 w 181"/>
                <a:gd name="T1" fmla="*/ 188 h 253"/>
                <a:gd name="T2" fmla="*/ 151 w 181"/>
                <a:gd name="T3" fmla="*/ 127 h 253"/>
                <a:gd name="T4" fmla="*/ 31 w 181"/>
                <a:gd name="T5" fmla="*/ 0 h 253"/>
                <a:gd name="T6" fmla="*/ 181 w 181"/>
                <a:gd name="T7" fmla="*/ 112 h 253"/>
                <a:gd name="T8" fmla="*/ 145 w 181"/>
                <a:gd name="T9" fmla="*/ 177 h 253"/>
                <a:gd name="T10" fmla="*/ 0 w 181"/>
                <a:gd name="T11" fmla="*/ 253 h 253"/>
                <a:gd name="T12" fmla="*/ 10 w 181"/>
                <a:gd name="T13" fmla="*/ 188 h 253"/>
                <a:gd name="T14" fmla="*/ 10 w 181"/>
                <a:gd name="T1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53">
                  <a:moveTo>
                    <a:pt x="10" y="188"/>
                  </a:moveTo>
                  <a:lnTo>
                    <a:pt x="151" y="127"/>
                  </a:lnTo>
                  <a:lnTo>
                    <a:pt x="31" y="0"/>
                  </a:lnTo>
                  <a:lnTo>
                    <a:pt x="181" y="112"/>
                  </a:lnTo>
                  <a:lnTo>
                    <a:pt x="145" y="177"/>
                  </a:lnTo>
                  <a:lnTo>
                    <a:pt x="0" y="253"/>
                  </a:lnTo>
                  <a:lnTo>
                    <a:pt x="10" y="188"/>
                  </a:lnTo>
                  <a:lnTo>
                    <a:pt x="1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3" name="Freeform 79"/>
            <p:cNvSpPr>
              <a:spLocks/>
            </p:cNvSpPr>
            <p:nvPr/>
          </p:nvSpPr>
          <p:spPr bwMode="auto">
            <a:xfrm>
              <a:off x="2833" y="1819"/>
              <a:ext cx="109" cy="382"/>
            </a:xfrm>
            <a:custGeom>
              <a:avLst/>
              <a:gdLst>
                <a:gd name="T0" fmla="*/ 217 w 217"/>
                <a:gd name="T1" fmla="*/ 765 h 765"/>
                <a:gd name="T2" fmla="*/ 0 w 217"/>
                <a:gd name="T3" fmla="*/ 0 h 765"/>
                <a:gd name="T4" fmla="*/ 160 w 217"/>
                <a:gd name="T5" fmla="*/ 725 h 765"/>
                <a:gd name="T6" fmla="*/ 217 w 217"/>
                <a:gd name="T7" fmla="*/ 765 h 765"/>
                <a:gd name="T8" fmla="*/ 217 w 21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65">
                  <a:moveTo>
                    <a:pt x="217" y="765"/>
                  </a:moveTo>
                  <a:lnTo>
                    <a:pt x="0" y="0"/>
                  </a:lnTo>
                  <a:lnTo>
                    <a:pt x="160" y="725"/>
                  </a:lnTo>
                  <a:lnTo>
                    <a:pt x="217" y="765"/>
                  </a:lnTo>
                  <a:lnTo>
                    <a:pt x="217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4" name="Freeform 80"/>
            <p:cNvSpPr>
              <a:spLocks/>
            </p:cNvSpPr>
            <p:nvPr/>
          </p:nvSpPr>
          <p:spPr bwMode="auto">
            <a:xfrm>
              <a:off x="2959" y="1612"/>
              <a:ext cx="105" cy="652"/>
            </a:xfrm>
            <a:custGeom>
              <a:avLst/>
              <a:gdLst>
                <a:gd name="T0" fmla="*/ 9 w 211"/>
                <a:gd name="T1" fmla="*/ 0 h 1302"/>
                <a:gd name="T2" fmla="*/ 0 w 211"/>
                <a:gd name="T3" fmla="*/ 85 h 1302"/>
                <a:gd name="T4" fmla="*/ 64 w 211"/>
                <a:gd name="T5" fmla="*/ 312 h 1302"/>
                <a:gd name="T6" fmla="*/ 131 w 211"/>
                <a:gd name="T7" fmla="*/ 1066 h 1302"/>
                <a:gd name="T8" fmla="*/ 156 w 211"/>
                <a:gd name="T9" fmla="*/ 1302 h 1302"/>
                <a:gd name="T10" fmla="*/ 211 w 211"/>
                <a:gd name="T11" fmla="*/ 1257 h 1302"/>
                <a:gd name="T12" fmla="*/ 159 w 211"/>
                <a:gd name="T13" fmla="*/ 1011 h 1302"/>
                <a:gd name="T14" fmla="*/ 95 w 211"/>
                <a:gd name="T15" fmla="*/ 277 h 1302"/>
                <a:gd name="T16" fmla="*/ 19 w 211"/>
                <a:gd name="T17" fmla="*/ 101 h 1302"/>
                <a:gd name="T18" fmla="*/ 40 w 211"/>
                <a:gd name="T19" fmla="*/ 11 h 1302"/>
                <a:gd name="T20" fmla="*/ 9 w 211"/>
                <a:gd name="T21" fmla="*/ 0 h 1302"/>
                <a:gd name="T22" fmla="*/ 9 w 211"/>
                <a:gd name="T23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302">
                  <a:moveTo>
                    <a:pt x="9" y="0"/>
                  </a:moveTo>
                  <a:lnTo>
                    <a:pt x="0" y="85"/>
                  </a:lnTo>
                  <a:lnTo>
                    <a:pt x="64" y="312"/>
                  </a:lnTo>
                  <a:lnTo>
                    <a:pt x="131" y="1066"/>
                  </a:lnTo>
                  <a:lnTo>
                    <a:pt x="156" y="1302"/>
                  </a:lnTo>
                  <a:lnTo>
                    <a:pt x="211" y="1257"/>
                  </a:lnTo>
                  <a:lnTo>
                    <a:pt x="159" y="1011"/>
                  </a:lnTo>
                  <a:lnTo>
                    <a:pt x="95" y="277"/>
                  </a:lnTo>
                  <a:lnTo>
                    <a:pt x="19" y="101"/>
                  </a:lnTo>
                  <a:lnTo>
                    <a:pt x="4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5" name="Freeform 81"/>
            <p:cNvSpPr>
              <a:spLocks/>
            </p:cNvSpPr>
            <p:nvPr/>
          </p:nvSpPr>
          <p:spPr bwMode="auto">
            <a:xfrm>
              <a:off x="2774" y="2368"/>
              <a:ext cx="171" cy="231"/>
            </a:xfrm>
            <a:custGeom>
              <a:avLst/>
              <a:gdLst>
                <a:gd name="T0" fmla="*/ 30 w 340"/>
                <a:gd name="T1" fmla="*/ 0 h 463"/>
                <a:gd name="T2" fmla="*/ 0 w 340"/>
                <a:gd name="T3" fmla="*/ 250 h 463"/>
                <a:gd name="T4" fmla="*/ 7 w 340"/>
                <a:gd name="T5" fmla="*/ 463 h 463"/>
                <a:gd name="T6" fmla="*/ 249 w 340"/>
                <a:gd name="T7" fmla="*/ 421 h 463"/>
                <a:gd name="T8" fmla="*/ 340 w 340"/>
                <a:gd name="T9" fmla="*/ 250 h 463"/>
                <a:gd name="T10" fmla="*/ 243 w 340"/>
                <a:gd name="T11" fmla="*/ 352 h 463"/>
                <a:gd name="T12" fmla="*/ 55 w 340"/>
                <a:gd name="T13" fmla="*/ 385 h 463"/>
                <a:gd name="T14" fmla="*/ 80 w 340"/>
                <a:gd name="T15" fmla="*/ 31 h 463"/>
                <a:gd name="T16" fmla="*/ 30 w 340"/>
                <a:gd name="T17" fmla="*/ 0 h 463"/>
                <a:gd name="T18" fmla="*/ 30 w 340"/>
                <a:gd name="T1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63">
                  <a:moveTo>
                    <a:pt x="30" y="0"/>
                  </a:moveTo>
                  <a:lnTo>
                    <a:pt x="0" y="250"/>
                  </a:lnTo>
                  <a:lnTo>
                    <a:pt x="7" y="463"/>
                  </a:lnTo>
                  <a:lnTo>
                    <a:pt x="249" y="421"/>
                  </a:lnTo>
                  <a:lnTo>
                    <a:pt x="340" y="250"/>
                  </a:lnTo>
                  <a:lnTo>
                    <a:pt x="243" y="352"/>
                  </a:lnTo>
                  <a:lnTo>
                    <a:pt x="55" y="385"/>
                  </a:lnTo>
                  <a:lnTo>
                    <a:pt x="80" y="3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6" name="Freeform 82"/>
            <p:cNvSpPr>
              <a:spLocks/>
            </p:cNvSpPr>
            <p:nvPr/>
          </p:nvSpPr>
          <p:spPr bwMode="auto">
            <a:xfrm>
              <a:off x="3119" y="2417"/>
              <a:ext cx="221" cy="131"/>
            </a:xfrm>
            <a:custGeom>
              <a:avLst/>
              <a:gdLst>
                <a:gd name="T0" fmla="*/ 0 w 443"/>
                <a:gd name="T1" fmla="*/ 0 h 263"/>
                <a:gd name="T2" fmla="*/ 128 w 443"/>
                <a:gd name="T3" fmla="*/ 202 h 263"/>
                <a:gd name="T4" fmla="*/ 413 w 443"/>
                <a:gd name="T5" fmla="*/ 263 h 263"/>
                <a:gd name="T6" fmla="*/ 443 w 443"/>
                <a:gd name="T7" fmla="*/ 183 h 263"/>
                <a:gd name="T8" fmla="*/ 145 w 443"/>
                <a:gd name="T9" fmla="*/ 147 h 263"/>
                <a:gd name="T10" fmla="*/ 0 w 443"/>
                <a:gd name="T11" fmla="*/ 0 h 263"/>
                <a:gd name="T12" fmla="*/ 0 w 44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63">
                  <a:moveTo>
                    <a:pt x="0" y="0"/>
                  </a:moveTo>
                  <a:lnTo>
                    <a:pt x="128" y="202"/>
                  </a:lnTo>
                  <a:lnTo>
                    <a:pt x="413" y="263"/>
                  </a:lnTo>
                  <a:lnTo>
                    <a:pt x="443" y="183"/>
                  </a:lnTo>
                  <a:lnTo>
                    <a:pt x="14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7" name="Freeform 83"/>
            <p:cNvSpPr>
              <a:spLocks/>
            </p:cNvSpPr>
            <p:nvPr/>
          </p:nvSpPr>
          <p:spPr bwMode="auto">
            <a:xfrm>
              <a:off x="2583" y="2563"/>
              <a:ext cx="417" cy="417"/>
            </a:xfrm>
            <a:custGeom>
              <a:avLst/>
              <a:gdLst>
                <a:gd name="T0" fmla="*/ 523 w 833"/>
                <a:gd name="T1" fmla="*/ 31 h 833"/>
                <a:gd name="T2" fmla="*/ 547 w 833"/>
                <a:gd name="T3" fmla="*/ 244 h 833"/>
                <a:gd name="T4" fmla="*/ 401 w 833"/>
                <a:gd name="T5" fmla="*/ 432 h 833"/>
                <a:gd name="T6" fmla="*/ 83 w 833"/>
                <a:gd name="T7" fmla="*/ 554 h 833"/>
                <a:gd name="T8" fmla="*/ 0 w 833"/>
                <a:gd name="T9" fmla="*/ 626 h 833"/>
                <a:gd name="T10" fmla="*/ 188 w 833"/>
                <a:gd name="T11" fmla="*/ 670 h 833"/>
                <a:gd name="T12" fmla="*/ 401 w 833"/>
                <a:gd name="T13" fmla="*/ 736 h 833"/>
                <a:gd name="T14" fmla="*/ 601 w 833"/>
                <a:gd name="T15" fmla="*/ 833 h 833"/>
                <a:gd name="T16" fmla="*/ 680 w 833"/>
                <a:gd name="T17" fmla="*/ 797 h 833"/>
                <a:gd name="T18" fmla="*/ 614 w 833"/>
                <a:gd name="T19" fmla="*/ 675 h 833"/>
                <a:gd name="T20" fmla="*/ 351 w 833"/>
                <a:gd name="T21" fmla="*/ 639 h 833"/>
                <a:gd name="T22" fmla="*/ 127 w 833"/>
                <a:gd name="T23" fmla="*/ 620 h 833"/>
                <a:gd name="T24" fmla="*/ 260 w 833"/>
                <a:gd name="T25" fmla="*/ 535 h 833"/>
                <a:gd name="T26" fmla="*/ 443 w 833"/>
                <a:gd name="T27" fmla="*/ 468 h 833"/>
                <a:gd name="T28" fmla="*/ 583 w 833"/>
                <a:gd name="T29" fmla="*/ 457 h 833"/>
                <a:gd name="T30" fmla="*/ 498 w 833"/>
                <a:gd name="T31" fmla="*/ 407 h 833"/>
                <a:gd name="T32" fmla="*/ 614 w 833"/>
                <a:gd name="T33" fmla="*/ 208 h 833"/>
                <a:gd name="T34" fmla="*/ 802 w 833"/>
                <a:gd name="T35" fmla="*/ 346 h 833"/>
                <a:gd name="T36" fmla="*/ 833 w 833"/>
                <a:gd name="T37" fmla="*/ 322 h 833"/>
                <a:gd name="T38" fmla="*/ 625 w 833"/>
                <a:gd name="T39" fmla="*/ 147 h 833"/>
                <a:gd name="T40" fmla="*/ 589 w 833"/>
                <a:gd name="T41" fmla="*/ 0 h 833"/>
                <a:gd name="T42" fmla="*/ 523 w 833"/>
                <a:gd name="T43" fmla="*/ 31 h 833"/>
                <a:gd name="T44" fmla="*/ 523 w 833"/>
                <a:gd name="T45" fmla="*/ 3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3" h="833">
                  <a:moveTo>
                    <a:pt x="523" y="31"/>
                  </a:moveTo>
                  <a:lnTo>
                    <a:pt x="547" y="244"/>
                  </a:lnTo>
                  <a:lnTo>
                    <a:pt x="401" y="432"/>
                  </a:lnTo>
                  <a:lnTo>
                    <a:pt x="83" y="554"/>
                  </a:lnTo>
                  <a:lnTo>
                    <a:pt x="0" y="626"/>
                  </a:lnTo>
                  <a:lnTo>
                    <a:pt x="188" y="670"/>
                  </a:lnTo>
                  <a:lnTo>
                    <a:pt x="401" y="736"/>
                  </a:lnTo>
                  <a:lnTo>
                    <a:pt x="601" y="833"/>
                  </a:lnTo>
                  <a:lnTo>
                    <a:pt x="680" y="797"/>
                  </a:lnTo>
                  <a:lnTo>
                    <a:pt x="614" y="675"/>
                  </a:lnTo>
                  <a:lnTo>
                    <a:pt x="351" y="639"/>
                  </a:lnTo>
                  <a:lnTo>
                    <a:pt x="127" y="620"/>
                  </a:lnTo>
                  <a:lnTo>
                    <a:pt x="260" y="535"/>
                  </a:lnTo>
                  <a:lnTo>
                    <a:pt x="443" y="468"/>
                  </a:lnTo>
                  <a:lnTo>
                    <a:pt x="583" y="457"/>
                  </a:lnTo>
                  <a:lnTo>
                    <a:pt x="498" y="407"/>
                  </a:lnTo>
                  <a:lnTo>
                    <a:pt x="614" y="208"/>
                  </a:lnTo>
                  <a:lnTo>
                    <a:pt x="802" y="346"/>
                  </a:lnTo>
                  <a:lnTo>
                    <a:pt x="833" y="322"/>
                  </a:lnTo>
                  <a:lnTo>
                    <a:pt x="625" y="147"/>
                  </a:lnTo>
                  <a:lnTo>
                    <a:pt x="589" y="0"/>
                  </a:lnTo>
                  <a:lnTo>
                    <a:pt x="523" y="31"/>
                  </a:lnTo>
                  <a:lnTo>
                    <a:pt x="5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8" name="Freeform 84"/>
            <p:cNvSpPr>
              <a:spLocks/>
            </p:cNvSpPr>
            <p:nvPr/>
          </p:nvSpPr>
          <p:spPr bwMode="auto">
            <a:xfrm>
              <a:off x="3036" y="2526"/>
              <a:ext cx="40" cy="149"/>
            </a:xfrm>
            <a:custGeom>
              <a:avLst/>
              <a:gdLst>
                <a:gd name="T0" fmla="*/ 30 w 80"/>
                <a:gd name="T1" fmla="*/ 299 h 299"/>
                <a:gd name="T2" fmla="*/ 0 w 80"/>
                <a:gd name="T3" fmla="*/ 0 h 299"/>
                <a:gd name="T4" fmla="*/ 80 w 80"/>
                <a:gd name="T5" fmla="*/ 207 h 299"/>
                <a:gd name="T6" fmla="*/ 30 w 80"/>
                <a:gd name="T7" fmla="*/ 299 h 299"/>
                <a:gd name="T8" fmla="*/ 30 w 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99">
                  <a:moveTo>
                    <a:pt x="30" y="299"/>
                  </a:moveTo>
                  <a:lnTo>
                    <a:pt x="0" y="0"/>
                  </a:lnTo>
                  <a:lnTo>
                    <a:pt x="80" y="207"/>
                  </a:lnTo>
                  <a:lnTo>
                    <a:pt x="30" y="299"/>
                  </a:lnTo>
                  <a:lnTo>
                    <a:pt x="3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9" name="Freeform 85"/>
            <p:cNvSpPr>
              <a:spLocks/>
            </p:cNvSpPr>
            <p:nvPr/>
          </p:nvSpPr>
          <p:spPr bwMode="auto">
            <a:xfrm>
              <a:off x="2929" y="2928"/>
              <a:ext cx="465" cy="170"/>
            </a:xfrm>
            <a:custGeom>
              <a:avLst/>
              <a:gdLst>
                <a:gd name="T0" fmla="*/ 0 w 930"/>
                <a:gd name="T1" fmla="*/ 61 h 341"/>
                <a:gd name="T2" fmla="*/ 61 w 930"/>
                <a:gd name="T3" fmla="*/ 0 h 341"/>
                <a:gd name="T4" fmla="*/ 207 w 930"/>
                <a:gd name="T5" fmla="*/ 12 h 341"/>
                <a:gd name="T6" fmla="*/ 597 w 930"/>
                <a:gd name="T7" fmla="*/ 208 h 341"/>
                <a:gd name="T8" fmla="*/ 846 w 930"/>
                <a:gd name="T9" fmla="*/ 37 h 341"/>
                <a:gd name="T10" fmla="*/ 882 w 930"/>
                <a:gd name="T11" fmla="*/ 61 h 341"/>
                <a:gd name="T12" fmla="*/ 603 w 930"/>
                <a:gd name="T13" fmla="*/ 261 h 341"/>
                <a:gd name="T14" fmla="*/ 930 w 930"/>
                <a:gd name="T15" fmla="*/ 67 h 341"/>
                <a:gd name="T16" fmla="*/ 578 w 930"/>
                <a:gd name="T17" fmla="*/ 341 h 341"/>
                <a:gd name="T18" fmla="*/ 431 w 930"/>
                <a:gd name="T19" fmla="*/ 238 h 341"/>
                <a:gd name="T20" fmla="*/ 207 w 930"/>
                <a:gd name="T21" fmla="*/ 122 h 341"/>
                <a:gd name="T22" fmla="*/ 0 w 930"/>
                <a:gd name="T23" fmla="*/ 61 h 341"/>
                <a:gd name="T24" fmla="*/ 0 w 930"/>
                <a:gd name="T25" fmla="*/ 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341">
                  <a:moveTo>
                    <a:pt x="0" y="61"/>
                  </a:moveTo>
                  <a:lnTo>
                    <a:pt x="61" y="0"/>
                  </a:lnTo>
                  <a:lnTo>
                    <a:pt x="207" y="12"/>
                  </a:lnTo>
                  <a:lnTo>
                    <a:pt x="597" y="208"/>
                  </a:lnTo>
                  <a:lnTo>
                    <a:pt x="846" y="37"/>
                  </a:lnTo>
                  <a:lnTo>
                    <a:pt x="882" y="61"/>
                  </a:lnTo>
                  <a:lnTo>
                    <a:pt x="603" y="261"/>
                  </a:lnTo>
                  <a:lnTo>
                    <a:pt x="930" y="67"/>
                  </a:lnTo>
                  <a:lnTo>
                    <a:pt x="578" y="341"/>
                  </a:lnTo>
                  <a:lnTo>
                    <a:pt x="431" y="238"/>
                  </a:lnTo>
                  <a:lnTo>
                    <a:pt x="207" y="12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0" name="Freeform 86"/>
            <p:cNvSpPr>
              <a:spLocks/>
            </p:cNvSpPr>
            <p:nvPr/>
          </p:nvSpPr>
          <p:spPr bwMode="auto">
            <a:xfrm>
              <a:off x="2908" y="2876"/>
              <a:ext cx="82" cy="76"/>
            </a:xfrm>
            <a:custGeom>
              <a:avLst/>
              <a:gdLst>
                <a:gd name="T0" fmla="*/ 164 w 164"/>
                <a:gd name="T1" fmla="*/ 0 h 152"/>
                <a:gd name="T2" fmla="*/ 30 w 164"/>
                <a:gd name="T3" fmla="*/ 152 h 152"/>
                <a:gd name="T4" fmla="*/ 0 w 164"/>
                <a:gd name="T5" fmla="*/ 0 h 152"/>
                <a:gd name="T6" fmla="*/ 55 w 164"/>
                <a:gd name="T7" fmla="*/ 74 h 152"/>
                <a:gd name="T8" fmla="*/ 67 w 164"/>
                <a:gd name="T9" fmla="*/ 0 h 152"/>
                <a:gd name="T10" fmla="*/ 103 w 164"/>
                <a:gd name="T11" fmla="*/ 32 h 152"/>
                <a:gd name="T12" fmla="*/ 164 w 164"/>
                <a:gd name="T13" fmla="*/ 0 h 152"/>
                <a:gd name="T14" fmla="*/ 164 w 16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2">
                  <a:moveTo>
                    <a:pt x="164" y="0"/>
                  </a:moveTo>
                  <a:lnTo>
                    <a:pt x="30" y="152"/>
                  </a:lnTo>
                  <a:lnTo>
                    <a:pt x="0" y="0"/>
                  </a:lnTo>
                  <a:lnTo>
                    <a:pt x="55" y="74"/>
                  </a:lnTo>
                  <a:lnTo>
                    <a:pt x="67" y="0"/>
                  </a:lnTo>
                  <a:lnTo>
                    <a:pt x="103" y="3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1" name="Freeform 87"/>
            <p:cNvSpPr>
              <a:spLocks/>
            </p:cNvSpPr>
            <p:nvPr/>
          </p:nvSpPr>
          <p:spPr bwMode="auto">
            <a:xfrm>
              <a:off x="2506" y="2616"/>
              <a:ext cx="341" cy="133"/>
            </a:xfrm>
            <a:custGeom>
              <a:avLst/>
              <a:gdLst>
                <a:gd name="T0" fmla="*/ 0 w 680"/>
                <a:gd name="T1" fmla="*/ 30 h 264"/>
                <a:gd name="T2" fmla="*/ 631 w 680"/>
                <a:gd name="T3" fmla="*/ 264 h 264"/>
                <a:gd name="T4" fmla="*/ 680 w 680"/>
                <a:gd name="T5" fmla="*/ 215 h 264"/>
                <a:gd name="T6" fmla="*/ 66 w 680"/>
                <a:gd name="T7" fmla="*/ 0 h 264"/>
                <a:gd name="T8" fmla="*/ 0 w 680"/>
                <a:gd name="T9" fmla="*/ 30 h 264"/>
                <a:gd name="T10" fmla="*/ 0 w 680"/>
                <a:gd name="T1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264">
                  <a:moveTo>
                    <a:pt x="0" y="30"/>
                  </a:moveTo>
                  <a:lnTo>
                    <a:pt x="631" y="264"/>
                  </a:lnTo>
                  <a:lnTo>
                    <a:pt x="680" y="215"/>
                  </a:lnTo>
                  <a:lnTo>
                    <a:pt x="6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2" name="Freeform 88"/>
            <p:cNvSpPr>
              <a:spLocks/>
            </p:cNvSpPr>
            <p:nvPr/>
          </p:nvSpPr>
          <p:spPr bwMode="auto">
            <a:xfrm>
              <a:off x="3406" y="2953"/>
              <a:ext cx="700" cy="249"/>
            </a:xfrm>
            <a:custGeom>
              <a:avLst/>
              <a:gdLst>
                <a:gd name="T0" fmla="*/ 0 w 1402"/>
                <a:gd name="T1" fmla="*/ 9 h 498"/>
                <a:gd name="T2" fmla="*/ 1337 w 1402"/>
                <a:gd name="T3" fmla="*/ 498 h 498"/>
                <a:gd name="T4" fmla="*/ 1402 w 1402"/>
                <a:gd name="T5" fmla="*/ 458 h 498"/>
                <a:gd name="T6" fmla="*/ 118 w 1402"/>
                <a:gd name="T7" fmla="*/ 0 h 498"/>
                <a:gd name="T8" fmla="*/ 0 w 1402"/>
                <a:gd name="T9" fmla="*/ 9 h 498"/>
                <a:gd name="T10" fmla="*/ 0 w 1402"/>
                <a:gd name="T11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" h="498">
                  <a:moveTo>
                    <a:pt x="0" y="9"/>
                  </a:moveTo>
                  <a:lnTo>
                    <a:pt x="1337" y="498"/>
                  </a:lnTo>
                  <a:lnTo>
                    <a:pt x="1402" y="458"/>
                  </a:lnTo>
                  <a:lnTo>
                    <a:pt x="1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3" name="Freeform 89"/>
            <p:cNvSpPr>
              <a:spLocks/>
            </p:cNvSpPr>
            <p:nvPr/>
          </p:nvSpPr>
          <p:spPr bwMode="auto">
            <a:xfrm>
              <a:off x="3821" y="2978"/>
              <a:ext cx="399" cy="136"/>
            </a:xfrm>
            <a:custGeom>
              <a:avLst/>
              <a:gdLst>
                <a:gd name="T0" fmla="*/ 535 w 797"/>
                <a:gd name="T1" fmla="*/ 0 h 272"/>
                <a:gd name="T2" fmla="*/ 0 w 797"/>
                <a:gd name="T3" fmla="*/ 234 h 272"/>
                <a:gd name="T4" fmla="*/ 116 w 797"/>
                <a:gd name="T5" fmla="*/ 272 h 272"/>
                <a:gd name="T6" fmla="*/ 563 w 797"/>
                <a:gd name="T7" fmla="*/ 69 h 272"/>
                <a:gd name="T8" fmla="*/ 710 w 797"/>
                <a:gd name="T9" fmla="*/ 78 h 272"/>
                <a:gd name="T10" fmla="*/ 797 w 797"/>
                <a:gd name="T11" fmla="*/ 107 h 272"/>
                <a:gd name="T12" fmla="*/ 681 w 797"/>
                <a:gd name="T13" fmla="*/ 0 h 272"/>
                <a:gd name="T14" fmla="*/ 535 w 797"/>
                <a:gd name="T15" fmla="*/ 0 h 272"/>
                <a:gd name="T16" fmla="*/ 535 w 797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72">
                  <a:moveTo>
                    <a:pt x="535" y="0"/>
                  </a:moveTo>
                  <a:lnTo>
                    <a:pt x="0" y="234"/>
                  </a:lnTo>
                  <a:lnTo>
                    <a:pt x="116" y="272"/>
                  </a:lnTo>
                  <a:lnTo>
                    <a:pt x="563" y="69"/>
                  </a:lnTo>
                  <a:lnTo>
                    <a:pt x="710" y="78"/>
                  </a:lnTo>
                  <a:lnTo>
                    <a:pt x="797" y="107"/>
                  </a:lnTo>
                  <a:lnTo>
                    <a:pt x="681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4" name="Freeform 90"/>
            <p:cNvSpPr>
              <a:spLocks/>
            </p:cNvSpPr>
            <p:nvPr/>
          </p:nvSpPr>
          <p:spPr bwMode="auto">
            <a:xfrm>
              <a:off x="3942" y="2939"/>
              <a:ext cx="78" cy="126"/>
            </a:xfrm>
            <a:custGeom>
              <a:avLst/>
              <a:gdLst>
                <a:gd name="T0" fmla="*/ 49 w 156"/>
                <a:gd name="T1" fmla="*/ 0 h 253"/>
                <a:gd name="T2" fmla="*/ 156 w 156"/>
                <a:gd name="T3" fmla="*/ 156 h 253"/>
                <a:gd name="T4" fmla="*/ 0 w 156"/>
                <a:gd name="T5" fmla="*/ 253 h 253"/>
                <a:gd name="T6" fmla="*/ 0 w 156"/>
                <a:gd name="T7" fmla="*/ 59 h 253"/>
                <a:gd name="T8" fmla="*/ 49 w 156"/>
                <a:gd name="T9" fmla="*/ 0 h 253"/>
                <a:gd name="T10" fmla="*/ 49 w 156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53">
                  <a:moveTo>
                    <a:pt x="49" y="0"/>
                  </a:moveTo>
                  <a:lnTo>
                    <a:pt x="156" y="156"/>
                  </a:lnTo>
                  <a:lnTo>
                    <a:pt x="0" y="253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5" name="Freeform 91"/>
            <p:cNvSpPr>
              <a:spLocks/>
            </p:cNvSpPr>
            <p:nvPr/>
          </p:nvSpPr>
          <p:spPr bwMode="auto">
            <a:xfrm>
              <a:off x="3928" y="2393"/>
              <a:ext cx="380" cy="585"/>
            </a:xfrm>
            <a:custGeom>
              <a:avLst/>
              <a:gdLst>
                <a:gd name="T0" fmla="*/ 0 w 761"/>
                <a:gd name="T1" fmla="*/ 0 h 1169"/>
                <a:gd name="T2" fmla="*/ 440 w 761"/>
                <a:gd name="T3" fmla="*/ 57 h 1169"/>
                <a:gd name="T4" fmla="*/ 761 w 761"/>
                <a:gd name="T5" fmla="*/ 291 h 1169"/>
                <a:gd name="T6" fmla="*/ 731 w 761"/>
                <a:gd name="T7" fmla="*/ 954 h 1169"/>
                <a:gd name="T8" fmla="*/ 565 w 761"/>
                <a:gd name="T9" fmla="*/ 1169 h 1169"/>
                <a:gd name="T10" fmla="*/ 662 w 761"/>
                <a:gd name="T11" fmla="*/ 846 h 1169"/>
                <a:gd name="T12" fmla="*/ 672 w 761"/>
                <a:gd name="T13" fmla="*/ 359 h 1169"/>
                <a:gd name="T14" fmla="*/ 584 w 761"/>
                <a:gd name="T15" fmla="*/ 281 h 1169"/>
                <a:gd name="T16" fmla="*/ 575 w 761"/>
                <a:gd name="T17" fmla="*/ 926 h 1169"/>
                <a:gd name="T18" fmla="*/ 487 w 761"/>
                <a:gd name="T19" fmla="*/ 1042 h 1169"/>
                <a:gd name="T20" fmla="*/ 487 w 761"/>
                <a:gd name="T21" fmla="*/ 331 h 1169"/>
                <a:gd name="T22" fmla="*/ 322 w 761"/>
                <a:gd name="T23" fmla="*/ 135 h 1169"/>
                <a:gd name="T24" fmla="*/ 40 w 761"/>
                <a:gd name="T25" fmla="*/ 78 h 1169"/>
                <a:gd name="T26" fmla="*/ 0 w 761"/>
                <a:gd name="T27" fmla="*/ 0 h 1169"/>
                <a:gd name="T28" fmla="*/ 0 w 761"/>
                <a:gd name="T29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1" h="1169">
                  <a:moveTo>
                    <a:pt x="0" y="0"/>
                  </a:moveTo>
                  <a:lnTo>
                    <a:pt x="440" y="57"/>
                  </a:lnTo>
                  <a:lnTo>
                    <a:pt x="761" y="291"/>
                  </a:lnTo>
                  <a:lnTo>
                    <a:pt x="731" y="954"/>
                  </a:lnTo>
                  <a:lnTo>
                    <a:pt x="565" y="1169"/>
                  </a:lnTo>
                  <a:lnTo>
                    <a:pt x="662" y="846"/>
                  </a:lnTo>
                  <a:lnTo>
                    <a:pt x="672" y="359"/>
                  </a:lnTo>
                  <a:lnTo>
                    <a:pt x="584" y="281"/>
                  </a:lnTo>
                  <a:lnTo>
                    <a:pt x="575" y="926"/>
                  </a:lnTo>
                  <a:lnTo>
                    <a:pt x="487" y="1042"/>
                  </a:lnTo>
                  <a:lnTo>
                    <a:pt x="487" y="331"/>
                  </a:lnTo>
                  <a:lnTo>
                    <a:pt x="322" y="135"/>
                  </a:lnTo>
                  <a:lnTo>
                    <a:pt x="4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6" name="Freeform 92"/>
            <p:cNvSpPr>
              <a:spLocks/>
            </p:cNvSpPr>
            <p:nvPr/>
          </p:nvSpPr>
          <p:spPr bwMode="auto">
            <a:xfrm>
              <a:off x="4025" y="3090"/>
              <a:ext cx="127" cy="92"/>
            </a:xfrm>
            <a:custGeom>
              <a:avLst/>
              <a:gdLst>
                <a:gd name="T0" fmla="*/ 0 w 255"/>
                <a:gd name="T1" fmla="*/ 184 h 184"/>
                <a:gd name="T2" fmla="*/ 255 w 255"/>
                <a:gd name="T3" fmla="*/ 0 h 184"/>
                <a:gd name="T4" fmla="*/ 168 w 255"/>
                <a:gd name="T5" fmla="*/ 184 h 184"/>
                <a:gd name="T6" fmla="*/ 0 w 255"/>
                <a:gd name="T7" fmla="*/ 184 h 184"/>
                <a:gd name="T8" fmla="*/ 0 w 25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0"/>
                  </a:lnTo>
                  <a:lnTo>
                    <a:pt x="168" y="18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7" name="Freeform 93"/>
            <p:cNvSpPr>
              <a:spLocks/>
            </p:cNvSpPr>
            <p:nvPr/>
          </p:nvSpPr>
          <p:spPr bwMode="auto">
            <a:xfrm>
              <a:off x="2658" y="2919"/>
              <a:ext cx="458" cy="268"/>
            </a:xfrm>
            <a:custGeom>
              <a:avLst/>
              <a:gdLst>
                <a:gd name="T0" fmla="*/ 283 w 917"/>
                <a:gd name="T1" fmla="*/ 0 h 537"/>
                <a:gd name="T2" fmla="*/ 0 w 917"/>
                <a:gd name="T3" fmla="*/ 284 h 537"/>
                <a:gd name="T4" fmla="*/ 565 w 917"/>
                <a:gd name="T5" fmla="*/ 537 h 537"/>
                <a:gd name="T6" fmla="*/ 917 w 917"/>
                <a:gd name="T7" fmla="*/ 187 h 537"/>
                <a:gd name="T8" fmla="*/ 858 w 917"/>
                <a:gd name="T9" fmla="*/ 187 h 537"/>
                <a:gd name="T10" fmla="*/ 555 w 917"/>
                <a:gd name="T11" fmla="*/ 468 h 537"/>
                <a:gd name="T12" fmla="*/ 87 w 917"/>
                <a:gd name="T13" fmla="*/ 255 h 537"/>
                <a:gd name="T14" fmla="*/ 283 w 917"/>
                <a:gd name="T15" fmla="*/ 0 h 537"/>
                <a:gd name="T16" fmla="*/ 283 w 917"/>
                <a:gd name="T1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37">
                  <a:moveTo>
                    <a:pt x="283" y="0"/>
                  </a:moveTo>
                  <a:lnTo>
                    <a:pt x="0" y="284"/>
                  </a:lnTo>
                  <a:lnTo>
                    <a:pt x="565" y="537"/>
                  </a:lnTo>
                  <a:lnTo>
                    <a:pt x="917" y="187"/>
                  </a:lnTo>
                  <a:lnTo>
                    <a:pt x="858" y="187"/>
                  </a:lnTo>
                  <a:lnTo>
                    <a:pt x="555" y="468"/>
                  </a:lnTo>
                  <a:lnTo>
                    <a:pt x="87" y="255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8" name="Freeform 94"/>
            <p:cNvSpPr>
              <a:spLocks/>
            </p:cNvSpPr>
            <p:nvPr/>
          </p:nvSpPr>
          <p:spPr bwMode="auto">
            <a:xfrm>
              <a:off x="3038" y="2987"/>
              <a:ext cx="418" cy="195"/>
            </a:xfrm>
            <a:custGeom>
              <a:avLst/>
              <a:gdLst>
                <a:gd name="T0" fmla="*/ 0 w 836"/>
                <a:gd name="T1" fmla="*/ 185 h 390"/>
                <a:gd name="T2" fmla="*/ 0 w 836"/>
                <a:gd name="T3" fmla="*/ 362 h 390"/>
                <a:gd name="T4" fmla="*/ 836 w 836"/>
                <a:gd name="T5" fmla="*/ 390 h 390"/>
                <a:gd name="T6" fmla="*/ 749 w 836"/>
                <a:gd name="T7" fmla="*/ 0 h 390"/>
                <a:gd name="T8" fmla="*/ 777 w 836"/>
                <a:gd name="T9" fmla="*/ 322 h 390"/>
                <a:gd name="T10" fmla="*/ 47 w 836"/>
                <a:gd name="T11" fmla="*/ 312 h 390"/>
                <a:gd name="T12" fmla="*/ 0 w 836"/>
                <a:gd name="T13" fmla="*/ 185 h 390"/>
                <a:gd name="T14" fmla="*/ 0 w 836"/>
                <a:gd name="T15" fmla="*/ 1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90">
                  <a:moveTo>
                    <a:pt x="0" y="185"/>
                  </a:moveTo>
                  <a:lnTo>
                    <a:pt x="0" y="362"/>
                  </a:lnTo>
                  <a:lnTo>
                    <a:pt x="836" y="390"/>
                  </a:lnTo>
                  <a:lnTo>
                    <a:pt x="749" y="0"/>
                  </a:lnTo>
                  <a:lnTo>
                    <a:pt x="777" y="322"/>
                  </a:lnTo>
                  <a:lnTo>
                    <a:pt x="47" y="312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559" name="AutoShape 95"/>
          <p:cNvSpPr>
            <a:spLocks noChangeArrowheads="1"/>
          </p:cNvSpPr>
          <p:nvPr/>
        </p:nvSpPr>
        <p:spPr bwMode="auto">
          <a:xfrm>
            <a:off x="1295400" y="1368425"/>
            <a:ext cx="7620000" cy="1603375"/>
          </a:xfrm>
          <a:prstGeom prst="wedgeRoundRectCallout">
            <a:avLst>
              <a:gd name="adj1" fmla="val -33375"/>
              <a:gd name="adj2" fmla="val 700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We can borrow at an annual interest rate of 6%.  Should we borrow to pay the invoice within the discount period?</a:t>
            </a:r>
          </a:p>
        </p:txBody>
      </p:sp>
      <p:sp>
        <p:nvSpPr>
          <p:cNvPr id="190561" name="Rectangle 97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0562" name="Text Box 98"/>
          <p:cNvSpPr txBox="1">
            <a:spLocks noChangeArrowheads="1"/>
          </p:cNvSpPr>
          <p:nvPr/>
        </p:nvSpPr>
        <p:spPr bwMode="auto">
          <a:xfrm>
            <a:off x="5562600" y="3657600"/>
            <a:ext cx="2667000" cy="15636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$60 discount (2% x $3,000)?</a:t>
            </a:r>
          </a:p>
        </p:txBody>
      </p:sp>
      <p:sp>
        <p:nvSpPr>
          <p:cNvPr id="190563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2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62" grpId="0" animBg="1" autoUpdateAnimBg="0"/>
      <p:bldP spid="19056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4629150" y="3619500"/>
            <a:ext cx="4343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Discount	$60.00</a:t>
            </a: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Interest for 20 days		at the rate of 6%		on $2,940	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–9.80</a:t>
            </a:r>
            <a:endParaRPr 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Savings from 		borrowing	$50.20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1711325" y="3200400"/>
            <a:ext cx="2860675" cy="3309938"/>
            <a:chOff x="2506" y="1117"/>
            <a:chExt cx="1802" cy="2085"/>
          </a:xfrm>
        </p:grpSpPr>
        <p:sp>
          <p:nvSpPr>
            <p:cNvPr id="191492" name="Freeform 4"/>
            <p:cNvSpPr>
              <a:spLocks/>
            </p:cNvSpPr>
            <p:nvPr/>
          </p:nvSpPr>
          <p:spPr bwMode="auto">
            <a:xfrm>
              <a:off x="2679" y="2880"/>
              <a:ext cx="423" cy="288"/>
            </a:xfrm>
            <a:custGeom>
              <a:avLst/>
              <a:gdLst>
                <a:gd name="T0" fmla="*/ 0 w 846"/>
                <a:gd name="T1" fmla="*/ 343 h 577"/>
                <a:gd name="T2" fmla="*/ 496 w 846"/>
                <a:gd name="T3" fmla="*/ 577 h 577"/>
                <a:gd name="T4" fmla="*/ 846 w 846"/>
                <a:gd name="T5" fmla="*/ 250 h 577"/>
                <a:gd name="T6" fmla="*/ 287 w 846"/>
                <a:gd name="T7" fmla="*/ 0 h 577"/>
                <a:gd name="T8" fmla="*/ 0 w 846"/>
                <a:gd name="T9" fmla="*/ 343 h 577"/>
                <a:gd name="T10" fmla="*/ 0 w 846"/>
                <a:gd name="T11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577">
                  <a:moveTo>
                    <a:pt x="0" y="343"/>
                  </a:moveTo>
                  <a:lnTo>
                    <a:pt x="496" y="577"/>
                  </a:lnTo>
                  <a:lnTo>
                    <a:pt x="846" y="250"/>
                  </a:lnTo>
                  <a:lnTo>
                    <a:pt x="287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3" name="Freeform 5"/>
            <p:cNvSpPr>
              <a:spLocks/>
            </p:cNvSpPr>
            <p:nvPr/>
          </p:nvSpPr>
          <p:spPr bwMode="auto">
            <a:xfrm>
              <a:off x="3037" y="2911"/>
              <a:ext cx="400" cy="253"/>
            </a:xfrm>
            <a:custGeom>
              <a:avLst/>
              <a:gdLst>
                <a:gd name="T0" fmla="*/ 0 w 800"/>
                <a:gd name="T1" fmla="*/ 350 h 506"/>
                <a:gd name="T2" fmla="*/ 38 w 800"/>
                <a:gd name="T3" fmla="*/ 506 h 506"/>
                <a:gd name="T4" fmla="*/ 800 w 800"/>
                <a:gd name="T5" fmla="*/ 506 h 506"/>
                <a:gd name="T6" fmla="*/ 730 w 800"/>
                <a:gd name="T7" fmla="*/ 0 h 506"/>
                <a:gd name="T8" fmla="*/ 131 w 800"/>
                <a:gd name="T9" fmla="*/ 194 h 506"/>
                <a:gd name="T10" fmla="*/ 0 w 800"/>
                <a:gd name="T11" fmla="*/ 350 h 506"/>
                <a:gd name="T12" fmla="*/ 0 w 800"/>
                <a:gd name="T13" fmla="*/ 35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506">
                  <a:moveTo>
                    <a:pt x="0" y="350"/>
                  </a:moveTo>
                  <a:lnTo>
                    <a:pt x="38" y="506"/>
                  </a:lnTo>
                  <a:lnTo>
                    <a:pt x="800" y="506"/>
                  </a:lnTo>
                  <a:lnTo>
                    <a:pt x="730" y="0"/>
                  </a:lnTo>
                  <a:lnTo>
                    <a:pt x="131" y="19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4" name="Freeform 6"/>
            <p:cNvSpPr>
              <a:spLocks/>
            </p:cNvSpPr>
            <p:nvPr/>
          </p:nvSpPr>
          <p:spPr bwMode="auto">
            <a:xfrm>
              <a:off x="2613" y="2642"/>
              <a:ext cx="836" cy="409"/>
            </a:xfrm>
            <a:custGeom>
              <a:avLst/>
              <a:gdLst>
                <a:gd name="T0" fmla="*/ 0 w 1671"/>
                <a:gd name="T1" fmla="*/ 460 h 818"/>
                <a:gd name="T2" fmla="*/ 606 w 1671"/>
                <a:gd name="T3" fmla="*/ 631 h 818"/>
                <a:gd name="T4" fmla="*/ 825 w 1671"/>
                <a:gd name="T5" fmla="*/ 631 h 818"/>
                <a:gd name="T6" fmla="*/ 1220 w 1671"/>
                <a:gd name="T7" fmla="*/ 818 h 818"/>
                <a:gd name="T8" fmla="*/ 1671 w 1671"/>
                <a:gd name="T9" fmla="*/ 460 h 818"/>
                <a:gd name="T10" fmla="*/ 1276 w 1671"/>
                <a:gd name="T11" fmla="*/ 242 h 818"/>
                <a:gd name="T12" fmla="*/ 568 w 1671"/>
                <a:gd name="T13" fmla="*/ 0 h 818"/>
                <a:gd name="T14" fmla="*/ 374 w 1671"/>
                <a:gd name="T15" fmla="*/ 297 h 818"/>
                <a:gd name="T16" fmla="*/ 125 w 1671"/>
                <a:gd name="T17" fmla="*/ 375 h 818"/>
                <a:gd name="T18" fmla="*/ 0 w 1671"/>
                <a:gd name="T19" fmla="*/ 460 h 818"/>
                <a:gd name="T20" fmla="*/ 0 w 1671"/>
                <a:gd name="T21" fmla="*/ 46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1" h="818">
                  <a:moveTo>
                    <a:pt x="0" y="460"/>
                  </a:moveTo>
                  <a:lnTo>
                    <a:pt x="606" y="631"/>
                  </a:lnTo>
                  <a:lnTo>
                    <a:pt x="825" y="631"/>
                  </a:lnTo>
                  <a:lnTo>
                    <a:pt x="1220" y="818"/>
                  </a:lnTo>
                  <a:lnTo>
                    <a:pt x="1671" y="460"/>
                  </a:lnTo>
                  <a:lnTo>
                    <a:pt x="1276" y="242"/>
                  </a:lnTo>
                  <a:lnTo>
                    <a:pt x="568" y="0"/>
                  </a:lnTo>
                  <a:lnTo>
                    <a:pt x="374" y="297"/>
                  </a:lnTo>
                  <a:lnTo>
                    <a:pt x="125" y="375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5" name="Freeform 7"/>
            <p:cNvSpPr>
              <a:spLocks/>
            </p:cNvSpPr>
            <p:nvPr/>
          </p:nvSpPr>
          <p:spPr bwMode="auto">
            <a:xfrm>
              <a:off x="3864" y="2397"/>
              <a:ext cx="410" cy="791"/>
            </a:xfrm>
            <a:custGeom>
              <a:avLst/>
              <a:gdLst>
                <a:gd name="T0" fmla="*/ 116 w 820"/>
                <a:gd name="T1" fmla="*/ 0 h 1583"/>
                <a:gd name="T2" fmla="*/ 582 w 820"/>
                <a:gd name="T3" fmla="*/ 82 h 1583"/>
                <a:gd name="T4" fmla="*/ 820 w 820"/>
                <a:gd name="T5" fmla="*/ 305 h 1583"/>
                <a:gd name="T6" fmla="*/ 802 w 820"/>
                <a:gd name="T7" fmla="*/ 927 h 1583"/>
                <a:gd name="T8" fmla="*/ 660 w 820"/>
                <a:gd name="T9" fmla="*/ 1235 h 1583"/>
                <a:gd name="T10" fmla="*/ 460 w 820"/>
                <a:gd name="T11" fmla="*/ 1583 h 1583"/>
                <a:gd name="T12" fmla="*/ 342 w 820"/>
                <a:gd name="T13" fmla="*/ 1560 h 1583"/>
                <a:gd name="T14" fmla="*/ 0 w 820"/>
                <a:gd name="T15" fmla="*/ 1404 h 1583"/>
                <a:gd name="T16" fmla="*/ 116 w 820"/>
                <a:gd name="T17" fmla="*/ 0 h 1583"/>
                <a:gd name="T18" fmla="*/ 116 w 820"/>
                <a:gd name="T1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0" h="1583">
                  <a:moveTo>
                    <a:pt x="116" y="0"/>
                  </a:moveTo>
                  <a:lnTo>
                    <a:pt x="582" y="82"/>
                  </a:lnTo>
                  <a:lnTo>
                    <a:pt x="820" y="305"/>
                  </a:lnTo>
                  <a:lnTo>
                    <a:pt x="802" y="927"/>
                  </a:lnTo>
                  <a:lnTo>
                    <a:pt x="660" y="1235"/>
                  </a:lnTo>
                  <a:lnTo>
                    <a:pt x="460" y="1583"/>
                  </a:lnTo>
                  <a:lnTo>
                    <a:pt x="342" y="1560"/>
                  </a:lnTo>
                  <a:lnTo>
                    <a:pt x="0" y="140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B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auto">
            <a:xfrm>
              <a:off x="2633" y="1341"/>
              <a:ext cx="858" cy="1523"/>
            </a:xfrm>
            <a:custGeom>
              <a:avLst/>
              <a:gdLst>
                <a:gd name="T0" fmla="*/ 232 w 1717"/>
                <a:gd name="T1" fmla="*/ 249 h 3044"/>
                <a:gd name="T2" fmla="*/ 85 w 1717"/>
                <a:gd name="T3" fmla="*/ 420 h 3044"/>
                <a:gd name="T4" fmla="*/ 7 w 1717"/>
                <a:gd name="T5" fmla="*/ 468 h 3044"/>
                <a:gd name="T6" fmla="*/ 0 w 1717"/>
                <a:gd name="T7" fmla="*/ 1152 h 3044"/>
                <a:gd name="T8" fmla="*/ 93 w 1717"/>
                <a:gd name="T9" fmla="*/ 1434 h 3044"/>
                <a:gd name="T10" fmla="*/ 93 w 1717"/>
                <a:gd name="T11" fmla="*/ 1605 h 3044"/>
                <a:gd name="T12" fmla="*/ 209 w 1717"/>
                <a:gd name="T13" fmla="*/ 1839 h 3044"/>
                <a:gd name="T14" fmla="*/ 302 w 1717"/>
                <a:gd name="T15" fmla="*/ 1823 h 3044"/>
                <a:gd name="T16" fmla="*/ 349 w 1717"/>
                <a:gd name="T17" fmla="*/ 2110 h 3044"/>
                <a:gd name="T18" fmla="*/ 310 w 1717"/>
                <a:gd name="T19" fmla="*/ 2468 h 3044"/>
                <a:gd name="T20" fmla="*/ 473 w 1717"/>
                <a:gd name="T21" fmla="*/ 2445 h 3044"/>
                <a:gd name="T22" fmla="*/ 473 w 1717"/>
                <a:gd name="T23" fmla="*/ 2593 h 3044"/>
                <a:gd name="T24" fmla="*/ 737 w 1717"/>
                <a:gd name="T25" fmla="*/ 2772 h 3044"/>
                <a:gd name="T26" fmla="*/ 1623 w 1717"/>
                <a:gd name="T27" fmla="*/ 3044 h 3044"/>
                <a:gd name="T28" fmla="*/ 1593 w 1717"/>
                <a:gd name="T29" fmla="*/ 2266 h 3044"/>
                <a:gd name="T30" fmla="*/ 1717 w 1717"/>
                <a:gd name="T31" fmla="*/ 1207 h 3044"/>
                <a:gd name="T32" fmla="*/ 1601 w 1717"/>
                <a:gd name="T33" fmla="*/ 966 h 3044"/>
                <a:gd name="T34" fmla="*/ 1500 w 1717"/>
                <a:gd name="T35" fmla="*/ 662 h 3044"/>
                <a:gd name="T36" fmla="*/ 1382 w 1717"/>
                <a:gd name="T37" fmla="*/ 428 h 3044"/>
                <a:gd name="T38" fmla="*/ 1352 w 1717"/>
                <a:gd name="T39" fmla="*/ 279 h 3044"/>
                <a:gd name="T40" fmla="*/ 1258 w 1717"/>
                <a:gd name="T41" fmla="*/ 171 h 3044"/>
                <a:gd name="T42" fmla="*/ 823 w 1717"/>
                <a:gd name="T43" fmla="*/ 85 h 3044"/>
                <a:gd name="T44" fmla="*/ 682 w 1717"/>
                <a:gd name="T45" fmla="*/ 0 h 3044"/>
                <a:gd name="T46" fmla="*/ 232 w 1717"/>
                <a:gd name="T47" fmla="*/ 249 h 3044"/>
                <a:gd name="T48" fmla="*/ 232 w 1717"/>
                <a:gd name="T49" fmla="*/ 249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7" h="3044">
                  <a:moveTo>
                    <a:pt x="232" y="249"/>
                  </a:moveTo>
                  <a:lnTo>
                    <a:pt x="85" y="420"/>
                  </a:lnTo>
                  <a:lnTo>
                    <a:pt x="7" y="468"/>
                  </a:lnTo>
                  <a:lnTo>
                    <a:pt x="0" y="1152"/>
                  </a:lnTo>
                  <a:lnTo>
                    <a:pt x="93" y="1434"/>
                  </a:lnTo>
                  <a:lnTo>
                    <a:pt x="93" y="1605"/>
                  </a:lnTo>
                  <a:lnTo>
                    <a:pt x="209" y="1839"/>
                  </a:lnTo>
                  <a:lnTo>
                    <a:pt x="302" y="1823"/>
                  </a:lnTo>
                  <a:lnTo>
                    <a:pt x="349" y="2110"/>
                  </a:lnTo>
                  <a:lnTo>
                    <a:pt x="310" y="2468"/>
                  </a:lnTo>
                  <a:lnTo>
                    <a:pt x="473" y="2445"/>
                  </a:lnTo>
                  <a:lnTo>
                    <a:pt x="473" y="2593"/>
                  </a:lnTo>
                  <a:lnTo>
                    <a:pt x="737" y="2772"/>
                  </a:lnTo>
                  <a:lnTo>
                    <a:pt x="1623" y="3044"/>
                  </a:lnTo>
                  <a:lnTo>
                    <a:pt x="1593" y="2266"/>
                  </a:lnTo>
                  <a:lnTo>
                    <a:pt x="1717" y="1207"/>
                  </a:lnTo>
                  <a:lnTo>
                    <a:pt x="1601" y="966"/>
                  </a:lnTo>
                  <a:lnTo>
                    <a:pt x="1500" y="662"/>
                  </a:lnTo>
                  <a:lnTo>
                    <a:pt x="1382" y="428"/>
                  </a:lnTo>
                  <a:lnTo>
                    <a:pt x="1352" y="279"/>
                  </a:lnTo>
                  <a:lnTo>
                    <a:pt x="1258" y="171"/>
                  </a:lnTo>
                  <a:lnTo>
                    <a:pt x="823" y="85"/>
                  </a:lnTo>
                  <a:lnTo>
                    <a:pt x="682" y="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52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7" name="Freeform 9"/>
            <p:cNvSpPr>
              <a:spLocks/>
            </p:cNvSpPr>
            <p:nvPr/>
          </p:nvSpPr>
          <p:spPr bwMode="auto">
            <a:xfrm>
              <a:off x="3130" y="1789"/>
              <a:ext cx="74" cy="106"/>
            </a:xfrm>
            <a:custGeom>
              <a:avLst/>
              <a:gdLst>
                <a:gd name="T0" fmla="*/ 0 w 148"/>
                <a:gd name="T1" fmla="*/ 211 h 211"/>
                <a:gd name="T2" fmla="*/ 148 w 148"/>
                <a:gd name="T3" fmla="*/ 134 h 211"/>
                <a:gd name="T4" fmla="*/ 23 w 148"/>
                <a:gd name="T5" fmla="*/ 0 h 211"/>
                <a:gd name="T6" fmla="*/ 0 w 148"/>
                <a:gd name="T7" fmla="*/ 211 h 211"/>
                <a:gd name="T8" fmla="*/ 0 w 148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11">
                  <a:moveTo>
                    <a:pt x="0" y="211"/>
                  </a:moveTo>
                  <a:lnTo>
                    <a:pt x="148" y="134"/>
                  </a:lnTo>
                  <a:lnTo>
                    <a:pt x="23" y="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8" name="Freeform 10"/>
            <p:cNvSpPr>
              <a:spLocks/>
            </p:cNvSpPr>
            <p:nvPr/>
          </p:nvSpPr>
          <p:spPr bwMode="auto">
            <a:xfrm>
              <a:off x="3180" y="2124"/>
              <a:ext cx="106" cy="160"/>
            </a:xfrm>
            <a:custGeom>
              <a:avLst/>
              <a:gdLst>
                <a:gd name="T0" fmla="*/ 0 w 211"/>
                <a:gd name="T1" fmla="*/ 93 h 319"/>
                <a:gd name="T2" fmla="*/ 133 w 211"/>
                <a:gd name="T3" fmla="*/ 319 h 319"/>
                <a:gd name="T4" fmla="*/ 211 w 211"/>
                <a:gd name="T5" fmla="*/ 266 h 319"/>
                <a:gd name="T6" fmla="*/ 194 w 211"/>
                <a:gd name="T7" fmla="*/ 156 h 319"/>
                <a:gd name="T8" fmla="*/ 55 w 211"/>
                <a:gd name="T9" fmla="*/ 0 h 319"/>
                <a:gd name="T10" fmla="*/ 0 w 211"/>
                <a:gd name="T11" fmla="*/ 93 h 319"/>
                <a:gd name="T12" fmla="*/ 0 w 211"/>
                <a:gd name="T13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19">
                  <a:moveTo>
                    <a:pt x="0" y="93"/>
                  </a:moveTo>
                  <a:lnTo>
                    <a:pt x="133" y="319"/>
                  </a:lnTo>
                  <a:lnTo>
                    <a:pt x="211" y="266"/>
                  </a:lnTo>
                  <a:lnTo>
                    <a:pt x="194" y="156"/>
                  </a:lnTo>
                  <a:lnTo>
                    <a:pt x="55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9" name="Freeform 11"/>
            <p:cNvSpPr>
              <a:spLocks/>
            </p:cNvSpPr>
            <p:nvPr/>
          </p:nvSpPr>
          <p:spPr bwMode="auto">
            <a:xfrm>
              <a:off x="2858" y="1338"/>
              <a:ext cx="222" cy="903"/>
            </a:xfrm>
            <a:custGeom>
              <a:avLst/>
              <a:gdLst>
                <a:gd name="T0" fmla="*/ 0 w 443"/>
                <a:gd name="T1" fmla="*/ 468 h 1807"/>
                <a:gd name="T2" fmla="*/ 31 w 443"/>
                <a:gd name="T3" fmla="*/ 881 h 1807"/>
                <a:gd name="T4" fmla="*/ 187 w 443"/>
                <a:gd name="T5" fmla="*/ 1761 h 1807"/>
                <a:gd name="T6" fmla="*/ 443 w 443"/>
                <a:gd name="T7" fmla="*/ 1807 h 1807"/>
                <a:gd name="T8" fmla="*/ 350 w 443"/>
                <a:gd name="T9" fmla="*/ 740 h 1807"/>
                <a:gd name="T10" fmla="*/ 350 w 443"/>
                <a:gd name="T11" fmla="*/ 109 h 1807"/>
                <a:gd name="T12" fmla="*/ 272 w 443"/>
                <a:gd name="T13" fmla="*/ 31 h 1807"/>
                <a:gd name="T14" fmla="*/ 202 w 443"/>
                <a:gd name="T15" fmla="*/ 0 h 1807"/>
                <a:gd name="T16" fmla="*/ 0 w 443"/>
                <a:gd name="T17" fmla="*/ 468 h 1807"/>
                <a:gd name="T18" fmla="*/ 0 w 443"/>
                <a:gd name="T19" fmla="*/ 468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807">
                  <a:moveTo>
                    <a:pt x="0" y="468"/>
                  </a:moveTo>
                  <a:lnTo>
                    <a:pt x="31" y="881"/>
                  </a:lnTo>
                  <a:lnTo>
                    <a:pt x="187" y="1761"/>
                  </a:lnTo>
                  <a:lnTo>
                    <a:pt x="443" y="1807"/>
                  </a:lnTo>
                  <a:lnTo>
                    <a:pt x="350" y="740"/>
                  </a:lnTo>
                  <a:lnTo>
                    <a:pt x="350" y="109"/>
                  </a:lnTo>
                  <a:lnTo>
                    <a:pt x="272" y="31"/>
                  </a:lnTo>
                  <a:lnTo>
                    <a:pt x="202" y="0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0" name="Freeform 12"/>
            <p:cNvSpPr>
              <a:spLocks/>
            </p:cNvSpPr>
            <p:nvPr/>
          </p:nvSpPr>
          <p:spPr bwMode="auto">
            <a:xfrm>
              <a:off x="3008" y="2613"/>
              <a:ext cx="83" cy="228"/>
            </a:xfrm>
            <a:custGeom>
              <a:avLst/>
              <a:gdLst>
                <a:gd name="T0" fmla="*/ 154 w 165"/>
                <a:gd name="T1" fmla="*/ 0 h 456"/>
                <a:gd name="T2" fmla="*/ 68 w 165"/>
                <a:gd name="T3" fmla="*/ 198 h 456"/>
                <a:gd name="T4" fmla="*/ 3 w 165"/>
                <a:gd name="T5" fmla="*/ 390 h 456"/>
                <a:gd name="T6" fmla="*/ 0 w 165"/>
                <a:gd name="T7" fmla="*/ 456 h 456"/>
                <a:gd name="T8" fmla="*/ 53 w 165"/>
                <a:gd name="T9" fmla="*/ 411 h 456"/>
                <a:gd name="T10" fmla="*/ 116 w 165"/>
                <a:gd name="T11" fmla="*/ 228 h 456"/>
                <a:gd name="T12" fmla="*/ 165 w 165"/>
                <a:gd name="T13" fmla="*/ 6 h 456"/>
                <a:gd name="T14" fmla="*/ 154 w 165"/>
                <a:gd name="T15" fmla="*/ 0 h 456"/>
                <a:gd name="T16" fmla="*/ 154 w 165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56">
                  <a:moveTo>
                    <a:pt x="154" y="0"/>
                  </a:moveTo>
                  <a:lnTo>
                    <a:pt x="68" y="198"/>
                  </a:lnTo>
                  <a:lnTo>
                    <a:pt x="3" y="390"/>
                  </a:lnTo>
                  <a:lnTo>
                    <a:pt x="0" y="456"/>
                  </a:lnTo>
                  <a:lnTo>
                    <a:pt x="53" y="411"/>
                  </a:lnTo>
                  <a:lnTo>
                    <a:pt x="116" y="228"/>
                  </a:lnTo>
                  <a:lnTo>
                    <a:pt x="165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1" name="Freeform 13"/>
            <p:cNvSpPr>
              <a:spLocks/>
            </p:cNvSpPr>
            <p:nvPr/>
          </p:nvSpPr>
          <p:spPr bwMode="auto">
            <a:xfrm>
              <a:off x="2756" y="2165"/>
              <a:ext cx="489" cy="261"/>
            </a:xfrm>
            <a:custGeom>
              <a:avLst/>
              <a:gdLst>
                <a:gd name="T0" fmla="*/ 215 w 977"/>
                <a:gd name="T1" fmla="*/ 51 h 522"/>
                <a:gd name="T2" fmla="*/ 93 w 977"/>
                <a:gd name="T3" fmla="*/ 51 h 522"/>
                <a:gd name="T4" fmla="*/ 0 w 977"/>
                <a:gd name="T5" fmla="*/ 152 h 522"/>
                <a:gd name="T6" fmla="*/ 80 w 977"/>
                <a:gd name="T7" fmla="*/ 433 h 522"/>
                <a:gd name="T8" fmla="*/ 274 w 977"/>
                <a:gd name="T9" fmla="*/ 517 h 522"/>
                <a:gd name="T10" fmla="*/ 363 w 977"/>
                <a:gd name="T11" fmla="*/ 500 h 522"/>
                <a:gd name="T12" fmla="*/ 374 w 977"/>
                <a:gd name="T13" fmla="*/ 454 h 522"/>
                <a:gd name="T14" fmla="*/ 321 w 977"/>
                <a:gd name="T15" fmla="*/ 349 h 522"/>
                <a:gd name="T16" fmla="*/ 431 w 977"/>
                <a:gd name="T17" fmla="*/ 367 h 522"/>
                <a:gd name="T18" fmla="*/ 429 w 977"/>
                <a:gd name="T19" fmla="*/ 433 h 522"/>
                <a:gd name="T20" fmla="*/ 620 w 977"/>
                <a:gd name="T21" fmla="*/ 522 h 522"/>
                <a:gd name="T22" fmla="*/ 741 w 977"/>
                <a:gd name="T23" fmla="*/ 500 h 522"/>
                <a:gd name="T24" fmla="*/ 873 w 977"/>
                <a:gd name="T25" fmla="*/ 370 h 522"/>
                <a:gd name="T26" fmla="*/ 977 w 977"/>
                <a:gd name="T27" fmla="*/ 231 h 522"/>
                <a:gd name="T28" fmla="*/ 949 w 977"/>
                <a:gd name="T29" fmla="*/ 93 h 522"/>
                <a:gd name="T30" fmla="*/ 852 w 977"/>
                <a:gd name="T31" fmla="*/ 0 h 522"/>
                <a:gd name="T32" fmla="*/ 582 w 977"/>
                <a:gd name="T33" fmla="*/ 169 h 522"/>
                <a:gd name="T34" fmla="*/ 456 w 977"/>
                <a:gd name="T35" fmla="*/ 344 h 522"/>
                <a:gd name="T36" fmla="*/ 363 w 977"/>
                <a:gd name="T37" fmla="*/ 117 h 522"/>
                <a:gd name="T38" fmla="*/ 215 w 977"/>
                <a:gd name="T39" fmla="*/ 51 h 522"/>
                <a:gd name="T40" fmla="*/ 215 w 977"/>
                <a:gd name="T41" fmla="*/ 5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522">
                  <a:moveTo>
                    <a:pt x="215" y="51"/>
                  </a:moveTo>
                  <a:lnTo>
                    <a:pt x="93" y="51"/>
                  </a:lnTo>
                  <a:lnTo>
                    <a:pt x="0" y="152"/>
                  </a:lnTo>
                  <a:lnTo>
                    <a:pt x="80" y="433"/>
                  </a:lnTo>
                  <a:lnTo>
                    <a:pt x="274" y="517"/>
                  </a:lnTo>
                  <a:lnTo>
                    <a:pt x="363" y="500"/>
                  </a:lnTo>
                  <a:lnTo>
                    <a:pt x="374" y="454"/>
                  </a:lnTo>
                  <a:lnTo>
                    <a:pt x="321" y="349"/>
                  </a:lnTo>
                  <a:lnTo>
                    <a:pt x="431" y="367"/>
                  </a:lnTo>
                  <a:lnTo>
                    <a:pt x="429" y="433"/>
                  </a:lnTo>
                  <a:lnTo>
                    <a:pt x="620" y="522"/>
                  </a:lnTo>
                  <a:lnTo>
                    <a:pt x="741" y="500"/>
                  </a:lnTo>
                  <a:lnTo>
                    <a:pt x="873" y="370"/>
                  </a:lnTo>
                  <a:lnTo>
                    <a:pt x="977" y="231"/>
                  </a:lnTo>
                  <a:lnTo>
                    <a:pt x="949" y="93"/>
                  </a:lnTo>
                  <a:lnTo>
                    <a:pt x="852" y="0"/>
                  </a:lnTo>
                  <a:lnTo>
                    <a:pt x="582" y="169"/>
                  </a:lnTo>
                  <a:lnTo>
                    <a:pt x="456" y="344"/>
                  </a:lnTo>
                  <a:lnTo>
                    <a:pt x="363" y="117"/>
                  </a:lnTo>
                  <a:lnTo>
                    <a:pt x="215" y="51"/>
                  </a:lnTo>
                  <a:lnTo>
                    <a:pt x="215" y="5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2" name="Freeform 14"/>
            <p:cNvSpPr>
              <a:spLocks/>
            </p:cNvSpPr>
            <p:nvPr/>
          </p:nvSpPr>
          <p:spPr bwMode="auto">
            <a:xfrm>
              <a:off x="2925" y="1594"/>
              <a:ext cx="125" cy="756"/>
            </a:xfrm>
            <a:custGeom>
              <a:avLst/>
              <a:gdLst>
                <a:gd name="T0" fmla="*/ 0 w 251"/>
                <a:gd name="T1" fmla="*/ 0 h 1511"/>
                <a:gd name="T2" fmla="*/ 0 w 251"/>
                <a:gd name="T3" fmla="*/ 59 h 1511"/>
                <a:gd name="T4" fmla="*/ 35 w 251"/>
                <a:gd name="T5" fmla="*/ 129 h 1511"/>
                <a:gd name="T6" fmla="*/ 25 w 251"/>
                <a:gd name="T7" fmla="*/ 228 h 1511"/>
                <a:gd name="T8" fmla="*/ 69 w 251"/>
                <a:gd name="T9" fmla="*/ 859 h 1511"/>
                <a:gd name="T10" fmla="*/ 42 w 251"/>
                <a:gd name="T11" fmla="*/ 1154 h 1511"/>
                <a:gd name="T12" fmla="*/ 107 w 251"/>
                <a:gd name="T13" fmla="*/ 1511 h 1511"/>
                <a:gd name="T14" fmla="*/ 251 w 251"/>
                <a:gd name="T15" fmla="*/ 1304 h 1511"/>
                <a:gd name="T16" fmla="*/ 211 w 251"/>
                <a:gd name="T17" fmla="*/ 1036 h 1511"/>
                <a:gd name="T18" fmla="*/ 141 w 251"/>
                <a:gd name="T19" fmla="*/ 294 h 1511"/>
                <a:gd name="T20" fmla="*/ 76 w 251"/>
                <a:gd name="T21" fmla="*/ 129 h 1511"/>
                <a:gd name="T22" fmla="*/ 93 w 251"/>
                <a:gd name="T23" fmla="*/ 36 h 1511"/>
                <a:gd name="T24" fmla="*/ 0 w 251"/>
                <a:gd name="T25" fmla="*/ 0 h 1511"/>
                <a:gd name="T26" fmla="*/ 0 w 251"/>
                <a:gd name="T27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1511">
                  <a:moveTo>
                    <a:pt x="0" y="0"/>
                  </a:moveTo>
                  <a:lnTo>
                    <a:pt x="0" y="59"/>
                  </a:lnTo>
                  <a:lnTo>
                    <a:pt x="35" y="129"/>
                  </a:lnTo>
                  <a:lnTo>
                    <a:pt x="25" y="228"/>
                  </a:lnTo>
                  <a:lnTo>
                    <a:pt x="69" y="859"/>
                  </a:lnTo>
                  <a:lnTo>
                    <a:pt x="42" y="1154"/>
                  </a:lnTo>
                  <a:lnTo>
                    <a:pt x="107" y="1511"/>
                  </a:lnTo>
                  <a:lnTo>
                    <a:pt x="251" y="1304"/>
                  </a:lnTo>
                  <a:lnTo>
                    <a:pt x="211" y="1036"/>
                  </a:lnTo>
                  <a:lnTo>
                    <a:pt x="141" y="294"/>
                  </a:lnTo>
                  <a:lnTo>
                    <a:pt x="76" y="129"/>
                  </a:lnTo>
                  <a:lnTo>
                    <a:pt x="9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Freeform 15"/>
            <p:cNvSpPr>
              <a:spLocks/>
            </p:cNvSpPr>
            <p:nvPr/>
          </p:nvSpPr>
          <p:spPr bwMode="auto">
            <a:xfrm>
              <a:off x="2666" y="1132"/>
              <a:ext cx="261" cy="253"/>
            </a:xfrm>
            <a:custGeom>
              <a:avLst/>
              <a:gdLst>
                <a:gd name="T0" fmla="*/ 78 w 521"/>
                <a:gd name="T1" fmla="*/ 31 h 506"/>
                <a:gd name="T2" fmla="*/ 110 w 521"/>
                <a:gd name="T3" fmla="*/ 8 h 506"/>
                <a:gd name="T4" fmla="*/ 380 w 521"/>
                <a:gd name="T5" fmla="*/ 0 h 506"/>
                <a:gd name="T6" fmla="*/ 437 w 521"/>
                <a:gd name="T7" fmla="*/ 19 h 506"/>
                <a:gd name="T8" fmla="*/ 521 w 521"/>
                <a:gd name="T9" fmla="*/ 255 h 506"/>
                <a:gd name="T10" fmla="*/ 162 w 521"/>
                <a:gd name="T11" fmla="*/ 506 h 506"/>
                <a:gd name="T12" fmla="*/ 0 w 521"/>
                <a:gd name="T13" fmla="*/ 284 h 506"/>
                <a:gd name="T14" fmla="*/ 78 w 521"/>
                <a:gd name="T15" fmla="*/ 31 h 506"/>
                <a:gd name="T16" fmla="*/ 78 w 521"/>
                <a:gd name="T17" fmla="*/ 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06">
                  <a:moveTo>
                    <a:pt x="78" y="31"/>
                  </a:moveTo>
                  <a:lnTo>
                    <a:pt x="110" y="8"/>
                  </a:lnTo>
                  <a:lnTo>
                    <a:pt x="380" y="0"/>
                  </a:lnTo>
                  <a:lnTo>
                    <a:pt x="437" y="19"/>
                  </a:lnTo>
                  <a:lnTo>
                    <a:pt x="521" y="255"/>
                  </a:lnTo>
                  <a:lnTo>
                    <a:pt x="162" y="506"/>
                  </a:lnTo>
                  <a:lnTo>
                    <a:pt x="0" y="284"/>
                  </a:lnTo>
                  <a:lnTo>
                    <a:pt x="78" y="31"/>
                  </a:lnTo>
                  <a:lnTo>
                    <a:pt x="78" y="31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Freeform 16"/>
            <p:cNvSpPr>
              <a:spLocks/>
            </p:cNvSpPr>
            <p:nvPr/>
          </p:nvSpPr>
          <p:spPr bwMode="auto">
            <a:xfrm>
              <a:off x="2685" y="1210"/>
              <a:ext cx="305" cy="386"/>
            </a:xfrm>
            <a:custGeom>
              <a:avLst/>
              <a:gdLst>
                <a:gd name="T0" fmla="*/ 0 w 611"/>
                <a:gd name="T1" fmla="*/ 360 h 772"/>
                <a:gd name="T2" fmla="*/ 177 w 611"/>
                <a:gd name="T3" fmla="*/ 635 h 772"/>
                <a:gd name="T4" fmla="*/ 403 w 611"/>
                <a:gd name="T5" fmla="*/ 772 h 772"/>
                <a:gd name="T6" fmla="*/ 552 w 611"/>
                <a:gd name="T7" fmla="*/ 702 h 772"/>
                <a:gd name="T8" fmla="*/ 611 w 611"/>
                <a:gd name="T9" fmla="*/ 462 h 772"/>
                <a:gd name="T10" fmla="*/ 576 w 611"/>
                <a:gd name="T11" fmla="*/ 320 h 772"/>
                <a:gd name="T12" fmla="*/ 611 w 611"/>
                <a:gd name="T13" fmla="*/ 268 h 772"/>
                <a:gd name="T14" fmla="*/ 586 w 611"/>
                <a:gd name="T15" fmla="*/ 82 h 772"/>
                <a:gd name="T16" fmla="*/ 510 w 611"/>
                <a:gd name="T17" fmla="*/ 17 h 772"/>
                <a:gd name="T18" fmla="*/ 367 w 611"/>
                <a:gd name="T19" fmla="*/ 116 h 772"/>
                <a:gd name="T20" fmla="*/ 278 w 611"/>
                <a:gd name="T21" fmla="*/ 0 h 772"/>
                <a:gd name="T22" fmla="*/ 219 w 611"/>
                <a:gd name="T23" fmla="*/ 86 h 772"/>
                <a:gd name="T24" fmla="*/ 190 w 611"/>
                <a:gd name="T25" fmla="*/ 257 h 772"/>
                <a:gd name="T26" fmla="*/ 29 w 611"/>
                <a:gd name="T27" fmla="*/ 297 h 772"/>
                <a:gd name="T28" fmla="*/ 0 w 611"/>
                <a:gd name="T29" fmla="*/ 360 h 772"/>
                <a:gd name="T30" fmla="*/ 0 w 611"/>
                <a:gd name="T31" fmla="*/ 36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772">
                  <a:moveTo>
                    <a:pt x="0" y="360"/>
                  </a:moveTo>
                  <a:lnTo>
                    <a:pt x="177" y="635"/>
                  </a:lnTo>
                  <a:lnTo>
                    <a:pt x="403" y="772"/>
                  </a:lnTo>
                  <a:lnTo>
                    <a:pt x="552" y="702"/>
                  </a:lnTo>
                  <a:lnTo>
                    <a:pt x="611" y="462"/>
                  </a:lnTo>
                  <a:lnTo>
                    <a:pt x="576" y="320"/>
                  </a:lnTo>
                  <a:lnTo>
                    <a:pt x="611" y="268"/>
                  </a:lnTo>
                  <a:lnTo>
                    <a:pt x="586" y="82"/>
                  </a:lnTo>
                  <a:lnTo>
                    <a:pt x="510" y="17"/>
                  </a:lnTo>
                  <a:lnTo>
                    <a:pt x="367" y="116"/>
                  </a:lnTo>
                  <a:lnTo>
                    <a:pt x="278" y="0"/>
                  </a:lnTo>
                  <a:lnTo>
                    <a:pt x="219" y="86"/>
                  </a:lnTo>
                  <a:lnTo>
                    <a:pt x="190" y="257"/>
                  </a:lnTo>
                  <a:lnTo>
                    <a:pt x="29" y="297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Freeform 17"/>
            <p:cNvSpPr>
              <a:spLocks/>
            </p:cNvSpPr>
            <p:nvPr/>
          </p:nvSpPr>
          <p:spPr bwMode="auto">
            <a:xfrm>
              <a:off x="3139" y="2147"/>
              <a:ext cx="862" cy="949"/>
            </a:xfrm>
            <a:custGeom>
              <a:avLst/>
              <a:gdLst>
                <a:gd name="T0" fmla="*/ 504 w 1725"/>
                <a:gd name="T1" fmla="*/ 187 h 1900"/>
                <a:gd name="T2" fmla="*/ 436 w 1725"/>
                <a:gd name="T3" fmla="*/ 270 h 1900"/>
                <a:gd name="T4" fmla="*/ 436 w 1725"/>
                <a:gd name="T5" fmla="*/ 647 h 1900"/>
                <a:gd name="T6" fmla="*/ 308 w 1725"/>
                <a:gd name="T7" fmla="*/ 909 h 1900"/>
                <a:gd name="T8" fmla="*/ 304 w 1725"/>
                <a:gd name="T9" fmla="*/ 961 h 1900"/>
                <a:gd name="T10" fmla="*/ 240 w 1725"/>
                <a:gd name="T11" fmla="*/ 974 h 1900"/>
                <a:gd name="T12" fmla="*/ 122 w 1725"/>
                <a:gd name="T13" fmla="*/ 1073 h 1900"/>
                <a:gd name="T14" fmla="*/ 0 w 1725"/>
                <a:gd name="T15" fmla="*/ 1126 h 1900"/>
                <a:gd name="T16" fmla="*/ 71 w 1725"/>
                <a:gd name="T17" fmla="*/ 1316 h 1900"/>
                <a:gd name="T18" fmla="*/ 219 w 1725"/>
                <a:gd name="T19" fmla="*/ 1326 h 1900"/>
                <a:gd name="T20" fmla="*/ 525 w 1725"/>
                <a:gd name="T21" fmla="*/ 1208 h 1900"/>
                <a:gd name="T22" fmla="*/ 569 w 1725"/>
                <a:gd name="T23" fmla="*/ 1369 h 1900"/>
                <a:gd name="T24" fmla="*/ 612 w 1725"/>
                <a:gd name="T25" fmla="*/ 1626 h 1900"/>
                <a:gd name="T26" fmla="*/ 1398 w 1725"/>
                <a:gd name="T27" fmla="*/ 1900 h 1900"/>
                <a:gd name="T28" fmla="*/ 1654 w 1725"/>
                <a:gd name="T29" fmla="*/ 1816 h 1900"/>
                <a:gd name="T30" fmla="*/ 1624 w 1725"/>
                <a:gd name="T31" fmla="*/ 1596 h 1900"/>
                <a:gd name="T32" fmla="*/ 1725 w 1725"/>
                <a:gd name="T33" fmla="*/ 1387 h 1900"/>
                <a:gd name="T34" fmla="*/ 1634 w 1725"/>
                <a:gd name="T35" fmla="*/ 626 h 1900"/>
                <a:gd name="T36" fmla="*/ 1506 w 1725"/>
                <a:gd name="T37" fmla="*/ 339 h 1900"/>
                <a:gd name="T38" fmla="*/ 1468 w 1725"/>
                <a:gd name="T39" fmla="*/ 295 h 1900"/>
                <a:gd name="T40" fmla="*/ 1289 w 1725"/>
                <a:gd name="T41" fmla="*/ 122 h 1900"/>
                <a:gd name="T42" fmla="*/ 843 w 1725"/>
                <a:gd name="T43" fmla="*/ 0 h 1900"/>
                <a:gd name="T44" fmla="*/ 504 w 1725"/>
                <a:gd name="T45" fmla="*/ 187 h 1900"/>
                <a:gd name="T46" fmla="*/ 504 w 1725"/>
                <a:gd name="T47" fmla="*/ 18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5" h="1900">
                  <a:moveTo>
                    <a:pt x="504" y="187"/>
                  </a:moveTo>
                  <a:lnTo>
                    <a:pt x="436" y="270"/>
                  </a:lnTo>
                  <a:lnTo>
                    <a:pt x="436" y="647"/>
                  </a:lnTo>
                  <a:lnTo>
                    <a:pt x="308" y="909"/>
                  </a:lnTo>
                  <a:lnTo>
                    <a:pt x="304" y="961"/>
                  </a:lnTo>
                  <a:lnTo>
                    <a:pt x="240" y="974"/>
                  </a:lnTo>
                  <a:lnTo>
                    <a:pt x="122" y="1073"/>
                  </a:lnTo>
                  <a:lnTo>
                    <a:pt x="0" y="1126"/>
                  </a:lnTo>
                  <a:lnTo>
                    <a:pt x="71" y="1316"/>
                  </a:lnTo>
                  <a:lnTo>
                    <a:pt x="219" y="1326"/>
                  </a:lnTo>
                  <a:lnTo>
                    <a:pt x="525" y="1208"/>
                  </a:lnTo>
                  <a:lnTo>
                    <a:pt x="569" y="1369"/>
                  </a:lnTo>
                  <a:lnTo>
                    <a:pt x="612" y="1626"/>
                  </a:lnTo>
                  <a:lnTo>
                    <a:pt x="1398" y="1900"/>
                  </a:lnTo>
                  <a:lnTo>
                    <a:pt x="1654" y="1816"/>
                  </a:lnTo>
                  <a:lnTo>
                    <a:pt x="1624" y="1596"/>
                  </a:lnTo>
                  <a:lnTo>
                    <a:pt x="1725" y="1387"/>
                  </a:lnTo>
                  <a:lnTo>
                    <a:pt x="1634" y="626"/>
                  </a:lnTo>
                  <a:lnTo>
                    <a:pt x="1506" y="339"/>
                  </a:lnTo>
                  <a:lnTo>
                    <a:pt x="1468" y="295"/>
                  </a:lnTo>
                  <a:lnTo>
                    <a:pt x="1289" y="122"/>
                  </a:lnTo>
                  <a:lnTo>
                    <a:pt x="843" y="0"/>
                  </a:lnTo>
                  <a:lnTo>
                    <a:pt x="504" y="187"/>
                  </a:lnTo>
                  <a:lnTo>
                    <a:pt x="504" y="187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Freeform 18"/>
            <p:cNvSpPr>
              <a:spLocks/>
            </p:cNvSpPr>
            <p:nvPr/>
          </p:nvSpPr>
          <p:spPr bwMode="auto">
            <a:xfrm>
              <a:off x="3229" y="2827"/>
              <a:ext cx="348" cy="141"/>
            </a:xfrm>
            <a:custGeom>
              <a:avLst/>
              <a:gdLst>
                <a:gd name="T0" fmla="*/ 0 w 696"/>
                <a:gd name="T1" fmla="*/ 154 h 281"/>
                <a:gd name="T2" fmla="*/ 11 w 696"/>
                <a:gd name="T3" fmla="*/ 177 h 281"/>
                <a:gd name="T4" fmla="*/ 158 w 696"/>
                <a:gd name="T5" fmla="*/ 154 h 281"/>
                <a:gd name="T6" fmla="*/ 205 w 696"/>
                <a:gd name="T7" fmla="*/ 219 h 281"/>
                <a:gd name="T8" fmla="*/ 264 w 696"/>
                <a:gd name="T9" fmla="*/ 257 h 281"/>
                <a:gd name="T10" fmla="*/ 353 w 696"/>
                <a:gd name="T11" fmla="*/ 281 h 281"/>
                <a:gd name="T12" fmla="*/ 515 w 696"/>
                <a:gd name="T13" fmla="*/ 241 h 281"/>
                <a:gd name="T14" fmla="*/ 696 w 696"/>
                <a:gd name="T15" fmla="*/ 222 h 281"/>
                <a:gd name="T16" fmla="*/ 637 w 696"/>
                <a:gd name="T17" fmla="*/ 47 h 281"/>
                <a:gd name="T18" fmla="*/ 631 w 696"/>
                <a:gd name="T19" fmla="*/ 15 h 281"/>
                <a:gd name="T20" fmla="*/ 433 w 696"/>
                <a:gd name="T21" fmla="*/ 6 h 281"/>
                <a:gd name="T22" fmla="*/ 287 w 696"/>
                <a:gd name="T23" fmla="*/ 0 h 281"/>
                <a:gd name="T24" fmla="*/ 0 w 696"/>
                <a:gd name="T25" fmla="*/ 154 h 281"/>
                <a:gd name="T26" fmla="*/ 0 w 696"/>
                <a:gd name="T27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281">
                  <a:moveTo>
                    <a:pt x="0" y="154"/>
                  </a:moveTo>
                  <a:lnTo>
                    <a:pt x="11" y="177"/>
                  </a:lnTo>
                  <a:lnTo>
                    <a:pt x="158" y="154"/>
                  </a:lnTo>
                  <a:lnTo>
                    <a:pt x="205" y="219"/>
                  </a:lnTo>
                  <a:lnTo>
                    <a:pt x="264" y="257"/>
                  </a:lnTo>
                  <a:lnTo>
                    <a:pt x="353" y="281"/>
                  </a:lnTo>
                  <a:lnTo>
                    <a:pt x="515" y="241"/>
                  </a:lnTo>
                  <a:lnTo>
                    <a:pt x="696" y="222"/>
                  </a:lnTo>
                  <a:lnTo>
                    <a:pt x="637" y="47"/>
                  </a:lnTo>
                  <a:lnTo>
                    <a:pt x="631" y="15"/>
                  </a:lnTo>
                  <a:lnTo>
                    <a:pt x="433" y="6"/>
                  </a:lnTo>
                  <a:lnTo>
                    <a:pt x="287" y="0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Freeform 19"/>
            <p:cNvSpPr>
              <a:spLocks/>
            </p:cNvSpPr>
            <p:nvPr/>
          </p:nvSpPr>
          <p:spPr bwMode="auto">
            <a:xfrm>
              <a:off x="2983" y="2681"/>
              <a:ext cx="187" cy="132"/>
            </a:xfrm>
            <a:custGeom>
              <a:avLst/>
              <a:gdLst>
                <a:gd name="T0" fmla="*/ 40 w 375"/>
                <a:gd name="T1" fmla="*/ 211 h 264"/>
                <a:gd name="T2" fmla="*/ 0 w 375"/>
                <a:gd name="T3" fmla="*/ 167 h 264"/>
                <a:gd name="T4" fmla="*/ 4 w 375"/>
                <a:gd name="T5" fmla="*/ 118 h 264"/>
                <a:gd name="T6" fmla="*/ 31 w 375"/>
                <a:gd name="T7" fmla="*/ 91 h 264"/>
                <a:gd name="T8" fmla="*/ 33 w 375"/>
                <a:gd name="T9" fmla="*/ 17 h 264"/>
                <a:gd name="T10" fmla="*/ 139 w 375"/>
                <a:gd name="T11" fmla="*/ 0 h 264"/>
                <a:gd name="T12" fmla="*/ 130 w 375"/>
                <a:gd name="T13" fmla="*/ 38 h 264"/>
                <a:gd name="T14" fmla="*/ 209 w 375"/>
                <a:gd name="T15" fmla="*/ 17 h 264"/>
                <a:gd name="T16" fmla="*/ 314 w 375"/>
                <a:gd name="T17" fmla="*/ 46 h 264"/>
                <a:gd name="T18" fmla="*/ 375 w 375"/>
                <a:gd name="T19" fmla="*/ 108 h 264"/>
                <a:gd name="T20" fmla="*/ 373 w 375"/>
                <a:gd name="T21" fmla="*/ 209 h 264"/>
                <a:gd name="T22" fmla="*/ 322 w 375"/>
                <a:gd name="T23" fmla="*/ 251 h 264"/>
                <a:gd name="T24" fmla="*/ 179 w 375"/>
                <a:gd name="T25" fmla="*/ 264 h 264"/>
                <a:gd name="T26" fmla="*/ 143 w 375"/>
                <a:gd name="T27" fmla="*/ 154 h 264"/>
                <a:gd name="T28" fmla="*/ 162 w 375"/>
                <a:gd name="T29" fmla="*/ 108 h 264"/>
                <a:gd name="T30" fmla="*/ 118 w 375"/>
                <a:gd name="T31" fmla="*/ 91 h 264"/>
                <a:gd name="T32" fmla="*/ 65 w 375"/>
                <a:gd name="T33" fmla="*/ 215 h 264"/>
                <a:gd name="T34" fmla="*/ 40 w 375"/>
                <a:gd name="T35" fmla="*/ 211 h 264"/>
                <a:gd name="T36" fmla="*/ 40 w 375"/>
                <a:gd name="T37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264">
                  <a:moveTo>
                    <a:pt x="40" y="211"/>
                  </a:moveTo>
                  <a:lnTo>
                    <a:pt x="0" y="167"/>
                  </a:lnTo>
                  <a:lnTo>
                    <a:pt x="4" y="118"/>
                  </a:lnTo>
                  <a:lnTo>
                    <a:pt x="31" y="91"/>
                  </a:lnTo>
                  <a:lnTo>
                    <a:pt x="33" y="17"/>
                  </a:lnTo>
                  <a:lnTo>
                    <a:pt x="139" y="0"/>
                  </a:lnTo>
                  <a:lnTo>
                    <a:pt x="130" y="38"/>
                  </a:lnTo>
                  <a:lnTo>
                    <a:pt x="209" y="17"/>
                  </a:lnTo>
                  <a:lnTo>
                    <a:pt x="314" y="46"/>
                  </a:lnTo>
                  <a:lnTo>
                    <a:pt x="375" y="108"/>
                  </a:lnTo>
                  <a:lnTo>
                    <a:pt x="373" y="209"/>
                  </a:lnTo>
                  <a:lnTo>
                    <a:pt x="322" y="251"/>
                  </a:lnTo>
                  <a:lnTo>
                    <a:pt x="179" y="264"/>
                  </a:lnTo>
                  <a:lnTo>
                    <a:pt x="143" y="154"/>
                  </a:lnTo>
                  <a:lnTo>
                    <a:pt x="162" y="108"/>
                  </a:lnTo>
                  <a:lnTo>
                    <a:pt x="118" y="91"/>
                  </a:lnTo>
                  <a:lnTo>
                    <a:pt x="65" y="215"/>
                  </a:lnTo>
                  <a:lnTo>
                    <a:pt x="40" y="211"/>
                  </a:lnTo>
                  <a:lnTo>
                    <a:pt x="40" y="21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Freeform 20"/>
            <p:cNvSpPr>
              <a:spLocks/>
            </p:cNvSpPr>
            <p:nvPr/>
          </p:nvSpPr>
          <p:spPr bwMode="auto">
            <a:xfrm>
              <a:off x="3437" y="2324"/>
              <a:ext cx="164" cy="491"/>
            </a:xfrm>
            <a:custGeom>
              <a:avLst/>
              <a:gdLst>
                <a:gd name="T0" fmla="*/ 86 w 327"/>
                <a:gd name="T1" fmla="*/ 116 h 983"/>
                <a:gd name="T2" fmla="*/ 0 w 327"/>
                <a:gd name="T3" fmla="*/ 462 h 983"/>
                <a:gd name="T4" fmla="*/ 34 w 327"/>
                <a:gd name="T5" fmla="*/ 787 h 983"/>
                <a:gd name="T6" fmla="*/ 217 w 327"/>
                <a:gd name="T7" fmla="*/ 983 h 983"/>
                <a:gd name="T8" fmla="*/ 207 w 327"/>
                <a:gd name="T9" fmla="*/ 660 h 983"/>
                <a:gd name="T10" fmla="*/ 327 w 327"/>
                <a:gd name="T11" fmla="*/ 0 h 983"/>
                <a:gd name="T12" fmla="*/ 86 w 327"/>
                <a:gd name="T13" fmla="*/ 116 h 983"/>
                <a:gd name="T14" fmla="*/ 86 w 327"/>
                <a:gd name="T15" fmla="*/ 11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983">
                  <a:moveTo>
                    <a:pt x="86" y="116"/>
                  </a:moveTo>
                  <a:lnTo>
                    <a:pt x="0" y="462"/>
                  </a:lnTo>
                  <a:lnTo>
                    <a:pt x="34" y="787"/>
                  </a:lnTo>
                  <a:lnTo>
                    <a:pt x="217" y="983"/>
                  </a:lnTo>
                  <a:lnTo>
                    <a:pt x="207" y="660"/>
                  </a:lnTo>
                  <a:lnTo>
                    <a:pt x="327" y="0"/>
                  </a:lnTo>
                  <a:lnTo>
                    <a:pt x="86" y="116"/>
                  </a:lnTo>
                  <a:lnTo>
                    <a:pt x="86" y="11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9" name="Freeform 21"/>
            <p:cNvSpPr>
              <a:spLocks/>
            </p:cNvSpPr>
            <p:nvPr/>
          </p:nvSpPr>
          <p:spPr bwMode="auto">
            <a:xfrm>
              <a:off x="3300" y="1806"/>
              <a:ext cx="564" cy="532"/>
            </a:xfrm>
            <a:custGeom>
              <a:avLst/>
              <a:gdLst>
                <a:gd name="T0" fmla="*/ 103 w 1128"/>
                <a:gd name="T1" fmla="*/ 435 h 1063"/>
                <a:gd name="T2" fmla="*/ 105 w 1128"/>
                <a:gd name="T3" fmla="*/ 370 h 1063"/>
                <a:gd name="T4" fmla="*/ 158 w 1128"/>
                <a:gd name="T5" fmla="*/ 416 h 1063"/>
                <a:gd name="T6" fmla="*/ 546 w 1128"/>
                <a:gd name="T7" fmla="*/ 1055 h 1063"/>
                <a:gd name="T8" fmla="*/ 666 w 1128"/>
                <a:gd name="T9" fmla="*/ 1063 h 1063"/>
                <a:gd name="T10" fmla="*/ 761 w 1128"/>
                <a:gd name="T11" fmla="*/ 996 h 1063"/>
                <a:gd name="T12" fmla="*/ 879 w 1128"/>
                <a:gd name="T13" fmla="*/ 954 h 1063"/>
                <a:gd name="T14" fmla="*/ 934 w 1128"/>
                <a:gd name="T15" fmla="*/ 880 h 1063"/>
                <a:gd name="T16" fmla="*/ 1023 w 1128"/>
                <a:gd name="T17" fmla="*/ 855 h 1063"/>
                <a:gd name="T18" fmla="*/ 1128 w 1128"/>
                <a:gd name="T19" fmla="*/ 954 h 1063"/>
                <a:gd name="T20" fmla="*/ 1103 w 1128"/>
                <a:gd name="T21" fmla="*/ 802 h 1063"/>
                <a:gd name="T22" fmla="*/ 978 w 1128"/>
                <a:gd name="T23" fmla="*/ 648 h 1063"/>
                <a:gd name="T24" fmla="*/ 907 w 1128"/>
                <a:gd name="T25" fmla="*/ 504 h 1063"/>
                <a:gd name="T26" fmla="*/ 858 w 1128"/>
                <a:gd name="T27" fmla="*/ 173 h 1063"/>
                <a:gd name="T28" fmla="*/ 725 w 1128"/>
                <a:gd name="T29" fmla="*/ 43 h 1063"/>
                <a:gd name="T30" fmla="*/ 472 w 1128"/>
                <a:gd name="T31" fmla="*/ 0 h 1063"/>
                <a:gd name="T32" fmla="*/ 179 w 1128"/>
                <a:gd name="T33" fmla="*/ 45 h 1063"/>
                <a:gd name="T34" fmla="*/ 29 w 1128"/>
                <a:gd name="T35" fmla="*/ 167 h 1063"/>
                <a:gd name="T36" fmla="*/ 0 w 1128"/>
                <a:gd name="T37" fmla="*/ 237 h 1063"/>
                <a:gd name="T38" fmla="*/ 6 w 1128"/>
                <a:gd name="T39" fmla="*/ 302 h 1063"/>
                <a:gd name="T40" fmla="*/ 54 w 1128"/>
                <a:gd name="T41" fmla="*/ 420 h 1063"/>
                <a:gd name="T42" fmla="*/ 103 w 1128"/>
                <a:gd name="T43" fmla="*/ 435 h 1063"/>
                <a:gd name="T44" fmla="*/ 103 w 1128"/>
                <a:gd name="T45" fmla="*/ 4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8" h="1063">
                  <a:moveTo>
                    <a:pt x="103" y="435"/>
                  </a:moveTo>
                  <a:lnTo>
                    <a:pt x="105" y="370"/>
                  </a:lnTo>
                  <a:lnTo>
                    <a:pt x="158" y="416"/>
                  </a:lnTo>
                  <a:lnTo>
                    <a:pt x="546" y="1055"/>
                  </a:lnTo>
                  <a:lnTo>
                    <a:pt x="666" y="1063"/>
                  </a:lnTo>
                  <a:lnTo>
                    <a:pt x="761" y="996"/>
                  </a:lnTo>
                  <a:lnTo>
                    <a:pt x="879" y="954"/>
                  </a:lnTo>
                  <a:lnTo>
                    <a:pt x="934" y="880"/>
                  </a:lnTo>
                  <a:lnTo>
                    <a:pt x="1023" y="855"/>
                  </a:lnTo>
                  <a:lnTo>
                    <a:pt x="1128" y="954"/>
                  </a:lnTo>
                  <a:lnTo>
                    <a:pt x="1103" y="802"/>
                  </a:lnTo>
                  <a:lnTo>
                    <a:pt x="978" y="648"/>
                  </a:lnTo>
                  <a:lnTo>
                    <a:pt x="907" y="504"/>
                  </a:lnTo>
                  <a:lnTo>
                    <a:pt x="858" y="173"/>
                  </a:lnTo>
                  <a:lnTo>
                    <a:pt x="725" y="43"/>
                  </a:lnTo>
                  <a:lnTo>
                    <a:pt x="472" y="0"/>
                  </a:lnTo>
                  <a:lnTo>
                    <a:pt x="179" y="45"/>
                  </a:lnTo>
                  <a:lnTo>
                    <a:pt x="29" y="167"/>
                  </a:lnTo>
                  <a:lnTo>
                    <a:pt x="0" y="237"/>
                  </a:lnTo>
                  <a:lnTo>
                    <a:pt x="6" y="302"/>
                  </a:lnTo>
                  <a:lnTo>
                    <a:pt x="54" y="420"/>
                  </a:lnTo>
                  <a:lnTo>
                    <a:pt x="103" y="435"/>
                  </a:lnTo>
                  <a:lnTo>
                    <a:pt x="103" y="43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0" name="Freeform 22"/>
            <p:cNvSpPr>
              <a:spLocks/>
            </p:cNvSpPr>
            <p:nvPr/>
          </p:nvSpPr>
          <p:spPr bwMode="auto">
            <a:xfrm>
              <a:off x="3342" y="1990"/>
              <a:ext cx="274" cy="469"/>
            </a:xfrm>
            <a:custGeom>
              <a:avLst/>
              <a:gdLst>
                <a:gd name="T0" fmla="*/ 61 w 548"/>
                <a:gd name="T1" fmla="*/ 47 h 939"/>
                <a:gd name="T2" fmla="*/ 150 w 548"/>
                <a:gd name="T3" fmla="*/ 49 h 939"/>
                <a:gd name="T4" fmla="*/ 183 w 548"/>
                <a:gd name="T5" fmla="*/ 64 h 939"/>
                <a:gd name="T6" fmla="*/ 175 w 548"/>
                <a:gd name="T7" fmla="*/ 0 h 939"/>
                <a:gd name="T8" fmla="*/ 234 w 548"/>
                <a:gd name="T9" fmla="*/ 28 h 939"/>
                <a:gd name="T10" fmla="*/ 272 w 548"/>
                <a:gd name="T11" fmla="*/ 7 h 939"/>
                <a:gd name="T12" fmla="*/ 397 w 548"/>
                <a:gd name="T13" fmla="*/ 127 h 939"/>
                <a:gd name="T14" fmla="*/ 468 w 548"/>
                <a:gd name="T15" fmla="*/ 83 h 939"/>
                <a:gd name="T16" fmla="*/ 548 w 548"/>
                <a:gd name="T17" fmla="*/ 137 h 939"/>
                <a:gd name="T18" fmla="*/ 532 w 548"/>
                <a:gd name="T19" fmla="*/ 319 h 939"/>
                <a:gd name="T20" fmla="*/ 453 w 548"/>
                <a:gd name="T21" fmla="*/ 718 h 939"/>
                <a:gd name="T22" fmla="*/ 320 w 548"/>
                <a:gd name="T23" fmla="*/ 939 h 939"/>
                <a:gd name="T24" fmla="*/ 333 w 548"/>
                <a:gd name="T25" fmla="*/ 570 h 939"/>
                <a:gd name="T26" fmla="*/ 289 w 548"/>
                <a:gd name="T27" fmla="*/ 479 h 939"/>
                <a:gd name="T28" fmla="*/ 183 w 548"/>
                <a:gd name="T29" fmla="*/ 519 h 939"/>
                <a:gd name="T30" fmla="*/ 116 w 548"/>
                <a:gd name="T31" fmla="*/ 519 h 939"/>
                <a:gd name="T32" fmla="*/ 89 w 548"/>
                <a:gd name="T33" fmla="*/ 494 h 939"/>
                <a:gd name="T34" fmla="*/ 93 w 548"/>
                <a:gd name="T35" fmla="*/ 439 h 939"/>
                <a:gd name="T36" fmla="*/ 70 w 548"/>
                <a:gd name="T37" fmla="*/ 401 h 939"/>
                <a:gd name="T38" fmla="*/ 84 w 548"/>
                <a:gd name="T39" fmla="*/ 370 h 939"/>
                <a:gd name="T40" fmla="*/ 50 w 548"/>
                <a:gd name="T41" fmla="*/ 334 h 939"/>
                <a:gd name="T42" fmla="*/ 50 w 548"/>
                <a:gd name="T43" fmla="*/ 294 h 939"/>
                <a:gd name="T44" fmla="*/ 15 w 548"/>
                <a:gd name="T45" fmla="*/ 287 h 939"/>
                <a:gd name="T46" fmla="*/ 0 w 548"/>
                <a:gd name="T47" fmla="*/ 266 h 939"/>
                <a:gd name="T48" fmla="*/ 84 w 548"/>
                <a:gd name="T49" fmla="*/ 102 h 939"/>
                <a:gd name="T50" fmla="*/ 61 w 548"/>
                <a:gd name="T51" fmla="*/ 47 h 939"/>
                <a:gd name="T52" fmla="*/ 61 w 548"/>
                <a:gd name="T53" fmla="*/ 4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939">
                  <a:moveTo>
                    <a:pt x="61" y="47"/>
                  </a:moveTo>
                  <a:lnTo>
                    <a:pt x="150" y="49"/>
                  </a:lnTo>
                  <a:lnTo>
                    <a:pt x="183" y="64"/>
                  </a:lnTo>
                  <a:lnTo>
                    <a:pt x="175" y="0"/>
                  </a:lnTo>
                  <a:lnTo>
                    <a:pt x="234" y="28"/>
                  </a:lnTo>
                  <a:lnTo>
                    <a:pt x="272" y="7"/>
                  </a:lnTo>
                  <a:lnTo>
                    <a:pt x="397" y="127"/>
                  </a:lnTo>
                  <a:lnTo>
                    <a:pt x="468" y="83"/>
                  </a:lnTo>
                  <a:lnTo>
                    <a:pt x="548" y="137"/>
                  </a:lnTo>
                  <a:lnTo>
                    <a:pt x="532" y="319"/>
                  </a:lnTo>
                  <a:lnTo>
                    <a:pt x="453" y="718"/>
                  </a:lnTo>
                  <a:lnTo>
                    <a:pt x="320" y="939"/>
                  </a:lnTo>
                  <a:lnTo>
                    <a:pt x="333" y="570"/>
                  </a:lnTo>
                  <a:lnTo>
                    <a:pt x="289" y="479"/>
                  </a:lnTo>
                  <a:lnTo>
                    <a:pt x="183" y="519"/>
                  </a:lnTo>
                  <a:lnTo>
                    <a:pt x="116" y="519"/>
                  </a:lnTo>
                  <a:lnTo>
                    <a:pt x="89" y="494"/>
                  </a:lnTo>
                  <a:lnTo>
                    <a:pt x="93" y="439"/>
                  </a:lnTo>
                  <a:lnTo>
                    <a:pt x="70" y="401"/>
                  </a:lnTo>
                  <a:lnTo>
                    <a:pt x="84" y="370"/>
                  </a:lnTo>
                  <a:lnTo>
                    <a:pt x="50" y="334"/>
                  </a:lnTo>
                  <a:lnTo>
                    <a:pt x="50" y="294"/>
                  </a:lnTo>
                  <a:lnTo>
                    <a:pt x="15" y="287"/>
                  </a:lnTo>
                  <a:lnTo>
                    <a:pt x="0" y="266"/>
                  </a:lnTo>
                  <a:lnTo>
                    <a:pt x="84" y="102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1" name="Freeform 23"/>
            <p:cNvSpPr>
              <a:spLocks/>
            </p:cNvSpPr>
            <p:nvPr/>
          </p:nvSpPr>
          <p:spPr bwMode="auto">
            <a:xfrm>
              <a:off x="3417" y="2049"/>
              <a:ext cx="17" cy="24"/>
            </a:xfrm>
            <a:custGeom>
              <a:avLst/>
              <a:gdLst>
                <a:gd name="T0" fmla="*/ 4 w 35"/>
                <a:gd name="T1" fmla="*/ 49 h 49"/>
                <a:gd name="T2" fmla="*/ 0 w 35"/>
                <a:gd name="T3" fmla="*/ 0 h 49"/>
                <a:gd name="T4" fmla="*/ 33 w 35"/>
                <a:gd name="T5" fmla="*/ 19 h 49"/>
                <a:gd name="T6" fmla="*/ 35 w 35"/>
                <a:gd name="T7" fmla="*/ 38 h 49"/>
                <a:gd name="T8" fmla="*/ 4 w 35"/>
                <a:gd name="T9" fmla="*/ 49 h 49"/>
                <a:gd name="T10" fmla="*/ 4 w 3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4" y="4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5" y="38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2" name="Freeform 24"/>
            <p:cNvSpPr>
              <a:spLocks/>
            </p:cNvSpPr>
            <p:nvPr/>
          </p:nvSpPr>
          <p:spPr bwMode="auto">
            <a:xfrm>
              <a:off x="3474" y="1813"/>
              <a:ext cx="109" cy="136"/>
            </a:xfrm>
            <a:custGeom>
              <a:avLst/>
              <a:gdLst>
                <a:gd name="T0" fmla="*/ 0 w 217"/>
                <a:gd name="T1" fmla="*/ 11 h 272"/>
                <a:gd name="T2" fmla="*/ 118 w 217"/>
                <a:gd name="T3" fmla="*/ 106 h 272"/>
                <a:gd name="T4" fmla="*/ 217 w 217"/>
                <a:gd name="T5" fmla="*/ 272 h 272"/>
                <a:gd name="T6" fmla="*/ 192 w 217"/>
                <a:gd name="T7" fmla="*/ 139 h 272"/>
                <a:gd name="T8" fmla="*/ 183 w 217"/>
                <a:gd name="T9" fmla="*/ 65 h 272"/>
                <a:gd name="T10" fmla="*/ 143 w 217"/>
                <a:gd name="T11" fmla="*/ 0 h 272"/>
                <a:gd name="T12" fmla="*/ 0 w 217"/>
                <a:gd name="T13" fmla="*/ 11 h 272"/>
                <a:gd name="T14" fmla="*/ 0 w 217"/>
                <a:gd name="T15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72">
                  <a:moveTo>
                    <a:pt x="0" y="11"/>
                  </a:moveTo>
                  <a:lnTo>
                    <a:pt x="118" y="106"/>
                  </a:lnTo>
                  <a:lnTo>
                    <a:pt x="217" y="272"/>
                  </a:lnTo>
                  <a:lnTo>
                    <a:pt x="192" y="139"/>
                  </a:lnTo>
                  <a:lnTo>
                    <a:pt x="183" y="65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3" name="Freeform 25"/>
            <p:cNvSpPr>
              <a:spLocks/>
            </p:cNvSpPr>
            <p:nvPr/>
          </p:nvSpPr>
          <p:spPr bwMode="auto">
            <a:xfrm>
              <a:off x="3302" y="1908"/>
              <a:ext cx="184" cy="62"/>
            </a:xfrm>
            <a:custGeom>
              <a:avLst/>
              <a:gdLst>
                <a:gd name="T0" fmla="*/ 0 w 367"/>
                <a:gd name="T1" fmla="*/ 44 h 124"/>
                <a:gd name="T2" fmla="*/ 42 w 367"/>
                <a:gd name="T3" fmla="*/ 124 h 124"/>
                <a:gd name="T4" fmla="*/ 80 w 367"/>
                <a:gd name="T5" fmla="*/ 53 h 124"/>
                <a:gd name="T6" fmla="*/ 166 w 367"/>
                <a:gd name="T7" fmla="*/ 108 h 124"/>
                <a:gd name="T8" fmla="*/ 249 w 367"/>
                <a:gd name="T9" fmla="*/ 93 h 124"/>
                <a:gd name="T10" fmla="*/ 367 w 367"/>
                <a:gd name="T11" fmla="*/ 93 h 124"/>
                <a:gd name="T12" fmla="*/ 293 w 367"/>
                <a:gd name="T13" fmla="*/ 44 h 124"/>
                <a:gd name="T14" fmla="*/ 249 w 367"/>
                <a:gd name="T15" fmla="*/ 74 h 124"/>
                <a:gd name="T16" fmla="*/ 188 w 367"/>
                <a:gd name="T17" fmla="*/ 65 h 124"/>
                <a:gd name="T18" fmla="*/ 99 w 367"/>
                <a:gd name="T19" fmla="*/ 17 h 124"/>
                <a:gd name="T20" fmla="*/ 52 w 367"/>
                <a:gd name="T21" fmla="*/ 40 h 124"/>
                <a:gd name="T22" fmla="*/ 17 w 367"/>
                <a:gd name="T23" fmla="*/ 0 h 124"/>
                <a:gd name="T24" fmla="*/ 0 w 367"/>
                <a:gd name="T25" fmla="*/ 44 h 124"/>
                <a:gd name="T26" fmla="*/ 0 w 367"/>
                <a:gd name="T27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7" h="124">
                  <a:moveTo>
                    <a:pt x="0" y="44"/>
                  </a:moveTo>
                  <a:lnTo>
                    <a:pt x="42" y="124"/>
                  </a:lnTo>
                  <a:lnTo>
                    <a:pt x="80" y="53"/>
                  </a:lnTo>
                  <a:lnTo>
                    <a:pt x="166" y="108"/>
                  </a:lnTo>
                  <a:lnTo>
                    <a:pt x="249" y="93"/>
                  </a:lnTo>
                  <a:lnTo>
                    <a:pt x="367" y="93"/>
                  </a:lnTo>
                  <a:lnTo>
                    <a:pt x="293" y="44"/>
                  </a:lnTo>
                  <a:lnTo>
                    <a:pt x="249" y="74"/>
                  </a:lnTo>
                  <a:lnTo>
                    <a:pt x="188" y="65"/>
                  </a:lnTo>
                  <a:lnTo>
                    <a:pt x="99" y="17"/>
                  </a:lnTo>
                  <a:lnTo>
                    <a:pt x="52" y="40"/>
                  </a:lnTo>
                  <a:lnTo>
                    <a:pt x="1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4" name="Freeform 26"/>
            <p:cNvSpPr>
              <a:spLocks/>
            </p:cNvSpPr>
            <p:nvPr/>
          </p:nvSpPr>
          <p:spPr bwMode="auto">
            <a:xfrm>
              <a:off x="3560" y="1913"/>
              <a:ext cx="44" cy="119"/>
            </a:xfrm>
            <a:custGeom>
              <a:avLst/>
              <a:gdLst>
                <a:gd name="T0" fmla="*/ 0 w 89"/>
                <a:gd name="T1" fmla="*/ 0 h 237"/>
                <a:gd name="T2" fmla="*/ 36 w 89"/>
                <a:gd name="T3" fmla="*/ 127 h 237"/>
                <a:gd name="T4" fmla="*/ 89 w 89"/>
                <a:gd name="T5" fmla="*/ 237 h 237"/>
                <a:gd name="T6" fmla="*/ 41 w 89"/>
                <a:gd name="T7" fmla="*/ 74 h 237"/>
                <a:gd name="T8" fmla="*/ 0 w 89"/>
                <a:gd name="T9" fmla="*/ 0 h 237"/>
                <a:gd name="T10" fmla="*/ 0 w 89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7">
                  <a:moveTo>
                    <a:pt x="0" y="0"/>
                  </a:moveTo>
                  <a:lnTo>
                    <a:pt x="36" y="127"/>
                  </a:lnTo>
                  <a:lnTo>
                    <a:pt x="89" y="237"/>
                  </a:lnTo>
                  <a:lnTo>
                    <a:pt x="41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5" name="Freeform 27"/>
            <p:cNvSpPr>
              <a:spLocks/>
            </p:cNvSpPr>
            <p:nvPr/>
          </p:nvSpPr>
          <p:spPr bwMode="auto">
            <a:xfrm>
              <a:off x="3571" y="2073"/>
              <a:ext cx="114" cy="256"/>
            </a:xfrm>
            <a:custGeom>
              <a:avLst/>
              <a:gdLst>
                <a:gd name="T0" fmla="*/ 23 w 229"/>
                <a:gd name="T1" fmla="*/ 511 h 511"/>
                <a:gd name="T2" fmla="*/ 67 w 229"/>
                <a:gd name="T3" fmla="*/ 357 h 511"/>
                <a:gd name="T4" fmla="*/ 139 w 229"/>
                <a:gd name="T5" fmla="*/ 200 h 511"/>
                <a:gd name="T6" fmla="*/ 171 w 229"/>
                <a:gd name="T7" fmla="*/ 395 h 511"/>
                <a:gd name="T8" fmla="*/ 156 w 229"/>
                <a:gd name="T9" fmla="*/ 506 h 511"/>
                <a:gd name="T10" fmla="*/ 229 w 229"/>
                <a:gd name="T11" fmla="*/ 420 h 511"/>
                <a:gd name="T12" fmla="*/ 229 w 229"/>
                <a:gd name="T13" fmla="*/ 318 h 511"/>
                <a:gd name="T14" fmla="*/ 204 w 229"/>
                <a:gd name="T15" fmla="*/ 249 h 511"/>
                <a:gd name="T16" fmla="*/ 137 w 229"/>
                <a:gd name="T17" fmla="*/ 78 h 511"/>
                <a:gd name="T18" fmla="*/ 99 w 229"/>
                <a:gd name="T19" fmla="*/ 0 h 511"/>
                <a:gd name="T20" fmla="*/ 82 w 229"/>
                <a:gd name="T21" fmla="*/ 209 h 511"/>
                <a:gd name="T22" fmla="*/ 0 w 229"/>
                <a:gd name="T23" fmla="*/ 506 h 511"/>
                <a:gd name="T24" fmla="*/ 23 w 229"/>
                <a:gd name="T25" fmla="*/ 511 h 511"/>
                <a:gd name="T26" fmla="*/ 23 w 229"/>
                <a:gd name="T2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511">
                  <a:moveTo>
                    <a:pt x="23" y="511"/>
                  </a:moveTo>
                  <a:lnTo>
                    <a:pt x="67" y="357"/>
                  </a:lnTo>
                  <a:lnTo>
                    <a:pt x="139" y="200"/>
                  </a:lnTo>
                  <a:lnTo>
                    <a:pt x="171" y="395"/>
                  </a:lnTo>
                  <a:lnTo>
                    <a:pt x="156" y="506"/>
                  </a:lnTo>
                  <a:lnTo>
                    <a:pt x="229" y="420"/>
                  </a:lnTo>
                  <a:lnTo>
                    <a:pt x="229" y="318"/>
                  </a:lnTo>
                  <a:lnTo>
                    <a:pt x="204" y="249"/>
                  </a:lnTo>
                  <a:lnTo>
                    <a:pt x="137" y="78"/>
                  </a:lnTo>
                  <a:lnTo>
                    <a:pt x="99" y="0"/>
                  </a:lnTo>
                  <a:lnTo>
                    <a:pt x="82" y="209"/>
                  </a:lnTo>
                  <a:lnTo>
                    <a:pt x="0" y="506"/>
                  </a:lnTo>
                  <a:lnTo>
                    <a:pt x="23" y="511"/>
                  </a:lnTo>
                  <a:lnTo>
                    <a:pt x="23" y="511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Freeform 28"/>
            <p:cNvSpPr>
              <a:spLocks/>
            </p:cNvSpPr>
            <p:nvPr/>
          </p:nvSpPr>
          <p:spPr bwMode="auto">
            <a:xfrm>
              <a:off x="3652" y="1836"/>
              <a:ext cx="203" cy="435"/>
            </a:xfrm>
            <a:custGeom>
              <a:avLst/>
              <a:gdLst>
                <a:gd name="T0" fmla="*/ 0 w 407"/>
                <a:gd name="T1" fmla="*/ 0 h 870"/>
                <a:gd name="T2" fmla="*/ 114 w 407"/>
                <a:gd name="T3" fmla="*/ 197 h 870"/>
                <a:gd name="T4" fmla="*/ 156 w 407"/>
                <a:gd name="T5" fmla="*/ 435 h 870"/>
                <a:gd name="T6" fmla="*/ 196 w 407"/>
                <a:gd name="T7" fmla="*/ 654 h 870"/>
                <a:gd name="T8" fmla="*/ 200 w 407"/>
                <a:gd name="T9" fmla="*/ 524 h 870"/>
                <a:gd name="T10" fmla="*/ 283 w 407"/>
                <a:gd name="T11" fmla="*/ 675 h 870"/>
                <a:gd name="T12" fmla="*/ 357 w 407"/>
                <a:gd name="T13" fmla="*/ 766 h 870"/>
                <a:gd name="T14" fmla="*/ 407 w 407"/>
                <a:gd name="T15" fmla="*/ 870 h 870"/>
                <a:gd name="T16" fmla="*/ 403 w 407"/>
                <a:gd name="T17" fmla="*/ 753 h 870"/>
                <a:gd name="T18" fmla="*/ 270 w 407"/>
                <a:gd name="T19" fmla="*/ 580 h 870"/>
                <a:gd name="T20" fmla="*/ 196 w 407"/>
                <a:gd name="T21" fmla="*/ 412 h 870"/>
                <a:gd name="T22" fmla="*/ 154 w 407"/>
                <a:gd name="T23" fmla="*/ 108 h 870"/>
                <a:gd name="T24" fmla="*/ 42 w 407"/>
                <a:gd name="T25" fmla="*/ 13 h 870"/>
                <a:gd name="T26" fmla="*/ 0 w 407"/>
                <a:gd name="T27" fmla="*/ 0 h 870"/>
                <a:gd name="T28" fmla="*/ 0 w 407"/>
                <a:gd name="T2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870">
                  <a:moveTo>
                    <a:pt x="0" y="0"/>
                  </a:moveTo>
                  <a:lnTo>
                    <a:pt x="114" y="197"/>
                  </a:lnTo>
                  <a:lnTo>
                    <a:pt x="156" y="435"/>
                  </a:lnTo>
                  <a:lnTo>
                    <a:pt x="196" y="654"/>
                  </a:lnTo>
                  <a:lnTo>
                    <a:pt x="200" y="524"/>
                  </a:lnTo>
                  <a:lnTo>
                    <a:pt x="283" y="675"/>
                  </a:lnTo>
                  <a:lnTo>
                    <a:pt x="357" y="766"/>
                  </a:lnTo>
                  <a:lnTo>
                    <a:pt x="407" y="870"/>
                  </a:lnTo>
                  <a:lnTo>
                    <a:pt x="403" y="753"/>
                  </a:lnTo>
                  <a:lnTo>
                    <a:pt x="270" y="580"/>
                  </a:lnTo>
                  <a:lnTo>
                    <a:pt x="196" y="412"/>
                  </a:lnTo>
                  <a:lnTo>
                    <a:pt x="154" y="108"/>
                  </a:lnTo>
                  <a:lnTo>
                    <a:pt x="4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3549" y="2127"/>
              <a:ext cx="35" cy="45"/>
            </a:xfrm>
            <a:custGeom>
              <a:avLst/>
              <a:gdLst>
                <a:gd name="T0" fmla="*/ 15 w 70"/>
                <a:gd name="T1" fmla="*/ 12 h 92"/>
                <a:gd name="T2" fmla="*/ 38 w 70"/>
                <a:gd name="T3" fmla="*/ 0 h 92"/>
                <a:gd name="T4" fmla="*/ 66 w 70"/>
                <a:gd name="T5" fmla="*/ 31 h 92"/>
                <a:gd name="T6" fmla="*/ 70 w 70"/>
                <a:gd name="T7" fmla="*/ 71 h 92"/>
                <a:gd name="T8" fmla="*/ 17 w 70"/>
                <a:gd name="T9" fmla="*/ 92 h 92"/>
                <a:gd name="T10" fmla="*/ 0 w 70"/>
                <a:gd name="T11" fmla="*/ 73 h 92"/>
                <a:gd name="T12" fmla="*/ 7 w 70"/>
                <a:gd name="T13" fmla="*/ 27 h 92"/>
                <a:gd name="T14" fmla="*/ 15 w 70"/>
                <a:gd name="T15" fmla="*/ 12 h 92"/>
                <a:gd name="T16" fmla="*/ 15 w 70"/>
                <a:gd name="T1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2">
                  <a:moveTo>
                    <a:pt x="15" y="12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70" y="71"/>
                  </a:lnTo>
                  <a:lnTo>
                    <a:pt x="17" y="92"/>
                  </a:lnTo>
                  <a:lnTo>
                    <a:pt x="0" y="73"/>
                  </a:lnTo>
                  <a:lnTo>
                    <a:pt x="7" y="2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Freeform 30"/>
            <p:cNvSpPr>
              <a:spLocks/>
            </p:cNvSpPr>
            <p:nvPr/>
          </p:nvSpPr>
          <p:spPr bwMode="auto">
            <a:xfrm>
              <a:off x="3388" y="1999"/>
              <a:ext cx="209" cy="456"/>
            </a:xfrm>
            <a:custGeom>
              <a:avLst/>
              <a:gdLst>
                <a:gd name="T0" fmla="*/ 170 w 419"/>
                <a:gd name="T1" fmla="*/ 0 h 910"/>
                <a:gd name="T2" fmla="*/ 162 w 419"/>
                <a:gd name="T3" fmla="*/ 43 h 910"/>
                <a:gd name="T4" fmla="*/ 135 w 419"/>
                <a:gd name="T5" fmla="*/ 76 h 910"/>
                <a:gd name="T6" fmla="*/ 135 w 419"/>
                <a:gd name="T7" fmla="*/ 112 h 910"/>
                <a:gd name="T8" fmla="*/ 78 w 419"/>
                <a:gd name="T9" fmla="*/ 83 h 910"/>
                <a:gd name="T10" fmla="*/ 101 w 419"/>
                <a:gd name="T11" fmla="*/ 119 h 910"/>
                <a:gd name="T12" fmla="*/ 55 w 419"/>
                <a:gd name="T13" fmla="*/ 157 h 910"/>
                <a:gd name="T14" fmla="*/ 122 w 419"/>
                <a:gd name="T15" fmla="*/ 150 h 910"/>
                <a:gd name="T16" fmla="*/ 183 w 419"/>
                <a:gd name="T17" fmla="*/ 123 h 910"/>
                <a:gd name="T18" fmla="*/ 223 w 419"/>
                <a:gd name="T19" fmla="*/ 163 h 910"/>
                <a:gd name="T20" fmla="*/ 185 w 419"/>
                <a:gd name="T21" fmla="*/ 228 h 910"/>
                <a:gd name="T22" fmla="*/ 170 w 419"/>
                <a:gd name="T23" fmla="*/ 296 h 910"/>
                <a:gd name="T24" fmla="*/ 229 w 419"/>
                <a:gd name="T25" fmla="*/ 275 h 910"/>
                <a:gd name="T26" fmla="*/ 190 w 419"/>
                <a:gd name="T27" fmla="*/ 420 h 910"/>
                <a:gd name="T28" fmla="*/ 61 w 419"/>
                <a:gd name="T29" fmla="*/ 481 h 910"/>
                <a:gd name="T30" fmla="*/ 0 w 419"/>
                <a:gd name="T31" fmla="*/ 481 h 910"/>
                <a:gd name="T32" fmla="*/ 36 w 419"/>
                <a:gd name="T33" fmla="*/ 505 h 910"/>
                <a:gd name="T34" fmla="*/ 109 w 419"/>
                <a:gd name="T35" fmla="*/ 496 h 910"/>
                <a:gd name="T36" fmla="*/ 206 w 419"/>
                <a:gd name="T37" fmla="*/ 464 h 910"/>
                <a:gd name="T38" fmla="*/ 263 w 419"/>
                <a:gd name="T39" fmla="*/ 616 h 910"/>
                <a:gd name="T40" fmla="*/ 232 w 419"/>
                <a:gd name="T41" fmla="*/ 910 h 910"/>
                <a:gd name="T42" fmla="*/ 274 w 419"/>
                <a:gd name="T43" fmla="*/ 848 h 910"/>
                <a:gd name="T44" fmla="*/ 284 w 419"/>
                <a:gd name="T45" fmla="*/ 629 h 910"/>
                <a:gd name="T46" fmla="*/ 267 w 419"/>
                <a:gd name="T47" fmla="*/ 473 h 910"/>
                <a:gd name="T48" fmla="*/ 327 w 419"/>
                <a:gd name="T49" fmla="*/ 395 h 910"/>
                <a:gd name="T50" fmla="*/ 354 w 419"/>
                <a:gd name="T51" fmla="*/ 350 h 910"/>
                <a:gd name="T52" fmla="*/ 312 w 419"/>
                <a:gd name="T53" fmla="*/ 338 h 910"/>
                <a:gd name="T54" fmla="*/ 327 w 419"/>
                <a:gd name="T55" fmla="*/ 277 h 910"/>
                <a:gd name="T56" fmla="*/ 339 w 419"/>
                <a:gd name="T57" fmla="*/ 241 h 910"/>
                <a:gd name="T58" fmla="*/ 411 w 419"/>
                <a:gd name="T59" fmla="*/ 192 h 910"/>
                <a:gd name="T60" fmla="*/ 419 w 419"/>
                <a:gd name="T61" fmla="*/ 148 h 910"/>
                <a:gd name="T62" fmla="*/ 362 w 419"/>
                <a:gd name="T63" fmla="*/ 140 h 910"/>
                <a:gd name="T64" fmla="*/ 325 w 419"/>
                <a:gd name="T65" fmla="*/ 114 h 910"/>
                <a:gd name="T66" fmla="*/ 223 w 419"/>
                <a:gd name="T67" fmla="*/ 28 h 910"/>
                <a:gd name="T68" fmla="*/ 170 w 419"/>
                <a:gd name="T69" fmla="*/ 0 h 910"/>
                <a:gd name="T70" fmla="*/ 170 w 419"/>
                <a:gd name="T7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910">
                  <a:moveTo>
                    <a:pt x="170" y="0"/>
                  </a:moveTo>
                  <a:lnTo>
                    <a:pt x="162" y="43"/>
                  </a:lnTo>
                  <a:lnTo>
                    <a:pt x="135" y="76"/>
                  </a:lnTo>
                  <a:lnTo>
                    <a:pt x="135" y="112"/>
                  </a:lnTo>
                  <a:lnTo>
                    <a:pt x="78" y="83"/>
                  </a:lnTo>
                  <a:lnTo>
                    <a:pt x="101" y="119"/>
                  </a:lnTo>
                  <a:lnTo>
                    <a:pt x="55" y="157"/>
                  </a:lnTo>
                  <a:lnTo>
                    <a:pt x="122" y="150"/>
                  </a:lnTo>
                  <a:lnTo>
                    <a:pt x="183" y="123"/>
                  </a:lnTo>
                  <a:lnTo>
                    <a:pt x="223" y="163"/>
                  </a:lnTo>
                  <a:lnTo>
                    <a:pt x="185" y="228"/>
                  </a:lnTo>
                  <a:lnTo>
                    <a:pt x="170" y="296"/>
                  </a:lnTo>
                  <a:lnTo>
                    <a:pt x="229" y="275"/>
                  </a:lnTo>
                  <a:lnTo>
                    <a:pt x="190" y="420"/>
                  </a:lnTo>
                  <a:lnTo>
                    <a:pt x="61" y="481"/>
                  </a:lnTo>
                  <a:lnTo>
                    <a:pt x="0" y="481"/>
                  </a:lnTo>
                  <a:lnTo>
                    <a:pt x="36" y="505"/>
                  </a:lnTo>
                  <a:lnTo>
                    <a:pt x="109" y="496"/>
                  </a:lnTo>
                  <a:lnTo>
                    <a:pt x="206" y="464"/>
                  </a:lnTo>
                  <a:lnTo>
                    <a:pt x="263" y="616"/>
                  </a:lnTo>
                  <a:lnTo>
                    <a:pt x="232" y="910"/>
                  </a:lnTo>
                  <a:lnTo>
                    <a:pt x="274" y="848"/>
                  </a:lnTo>
                  <a:lnTo>
                    <a:pt x="284" y="629"/>
                  </a:lnTo>
                  <a:lnTo>
                    <a:pt x="267" y="473"/>
                  </a:lnTo>
                  <a:lnTo>
                    <a:pt x="327" y="395"/>
                  </a:lnTo>
                  <a:lnTo>
                    <a:pt x="354" y="350"/>
                  </a:lnTo>
                  <a:lnTo>
                    <a:pt x="312" y="338"/>
                  </a:lnTo>
                  <a:lnTo>
                    <a:pt x="327" y="277"/>
                  </a:lnTo>
                  <a:lnTo>
                    <a:pt x="339" y="241"/>
                  </a:lnTo>
                  <a:lnTo>
                    <a:pt x="411" y="192"/>
                  </a:lnTo>
                  <a:lnTo>
                    <a:pt x="419" y="148"/>
                  </a:lnTo>
                  <a:lnTo>
                    <a:pt x="362" y="140"/>
                  </a:lnTo>
                  <a:lnTo>
                    <a:pt x="325" y="114"/>
                  </a:lnTo>
                  <a:lnTo>
                    <a:pt x="223" y="2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9" name="Freeform 31"/>
            <p:cNvSpPr>
              <a:spLocks/>
            </p:cNvSpPr>
            <p:nvPr/>
          </p:nvSpPr>
          <p:spPr bwMode="auto">
            <a:xfrm>
              <a:off x="3376" y="2033"/>
              <a:ext cx="43" cy="72"/>
            </a:xfrm>
            <a:custGeom>
              <a:avLst/>
              <a:gdLst>
                <a:gd name="T0" fmla="*/ 41 w 85"/>
                <a:gd name="T1" fmla="*/ 0 h 145"/>
                <a:gd name="T2" fmla="*/ 41 w 85"/>
                <a:gd name="T3" fmla="*/ 36 h 145"/>
                <a:gd name="T4" fmla="*/ 24 w 85"/>
                <a:gd name="T5" fmla="*/ 91 h 145"/>
                <a:gd name="T6" fmla="*/ 0 w 85"/>
                <a:gd name="T7" fmla="*/ 145 h 145"/>
                <a:gd name="T8" fmla="*/ 79 w 85"/>
                <a:gd name="T9" fmla="*/ 91 h 145"/>
                <a:gd name="T10" fmla="*/ 85 w 85"/>
                <a:gd name="T11" fmla="*/ 40 h 145"/>
                <a:gd name="T12" fmla="*/ 41 w 85"/>
                <a:gd name="T13" fmla="*/ 0 h 145"/>
                <a:gd name="T14" fmla="*/ 41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1" y="0"/>
                  </a:moveTo>
                  <a:lnTo>
                    <a:pt x="41" y="36"/>
                  </a:lnTo>
                  <a:lnTo>
                    <a:pt x="24" y="91"/>
                  </a:lnTo>
                  <a:lnTo>
                    <a:pt x="0" y="145"/>
                  </a:lnTo>
                  <a:lnTo>
                    <a:pt x="79" y="91"/>
                  </a:lnTo>
                  <a:lnTo>
                    <a:pt x="85" y="4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0" name="Freeform 32"/>
            <p:cNvSpPr>
              <a:spLocks/>
            </p:cNvSpPr>
            <p:nvPr/>
          </p:nvSpPr>
          <p:spPr bwMode="auto">
            <a:xfrm>
              <a:off x="3381" y="2009"/>
              <a:ext cx="69" cy="26"/>
            </a:xfrm>
            <a:custGeom>
              <a:avLst/>
              <a:gdLst>
                <a:gd name="T0" fmla="*/ 0 w 139"/>
                <a:gd name="T1" fmla="*/ 32 h 53"/>
                <a:gd name="T2" fmla="*/ 70 w 139"/>
                <a:gd name="T3" fmla="*/ 21 h 53"/>
                <a:gd name="T4" fmla="*/ 139 w 139"/>
                <a:gd name="T5" fmla="*/ 53 h 53"/>
                <a:gd name="T6" fmla="*/ 70 w 139"/>
                <a:gd name="T7" fmla="*/ 0 h 53"/>
                <a:gd name="T8" fmla="*/ 10 w 139"/>
                <a:gd name="T9" fmla="*/ 2 h 53"/>
                <a:gd name="T10" fmla="*/ 0 w 139"/>
                <a:gd name="T11" fmla="*/ 32 h 53"/>
                <a:gd name="T12" fmla="*/ 0 w 139"/>
                <a:gd name="T1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32"/>
                  </a:moveTo>
                  <a:lnTo>
                    <a:pt x="70" y="21"/>
                  </a:lnTo>
                  <a:lnTo>
                    <a:pt x="139" y="53"/>
                  </a:lnTo>
                  <a:lnTo>
                    <a:pt x="70" y="0"/>
                  </a:lnTo>
                  <a:lnTo>
                    <a:pt x="1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1" name="Freeform 33"/>
            <p:cNvSpPr>
              <a:spLocks/>
            </p:cNvSpPr>
            <p:nvPr/>
          </p:nvSpPr>
          <p:spPr bwMode="auto">
            <a:xfrm>
              <a:off x="3390" y="2026"/>
              <a:ext cx="61" cy="55"/>
            </a:xfrm>
            <a:custGeom>
              <a:avLst/>
              <a:gdLst>
                <a:gd name="T0" fmla="*/ 0 w 124"/>
                <a:gd name="T1" fmla="*/ 0 h 110"/>
                <a:gd name="T2" fmla="*/ 80 w 124"/>
                <a:gd name="T3" fmla="*/ 32 h 110"/>
                <a:gd name="T4" fmla="*/ 109 w 124"/>
                <a:gd name="T5" fmla="*/ 61 h 110"/>
                <a:gd name="T6" fmla="*/ 124 w 124"/>
                <a:gd name="T7" fmla="*/ 93 h 110"/>
                <a:gd name="T8" fmla="*/ 101 w 124"/>
                <a:gd name="T9" fmla="*/ 85 h 110"/>
                <a:gd name="T10" fmla="*/ 51 w 124"/>
                <a:gd name="T11" fmla="*/ 110 h 110"/>
                <a:gd name="T12" fmla="*/ 55 w 124"/>
                <a:gd name="T13" fmla="*/ 87 h 110"/>
                <a:gd name="T14" fmla="*/ 82 w 124"/>
                <a:gd name="T15" fmla="*/ 66 h 110"/>
                <a:gd name="T16" fmla="*/ 12 w 124"/>
                <a:gd name="T17" fmla="*/ 55 h 110"/>
                <a:gd name="T18" fmla="*/ 34 w 124"/>
                <a:gd name="T19" fmla="*/ 34 h 110"/>
                <a:gd name="T20" fmla="*/ 0 w 124"/>
                <a:gd name="T21" fmla="*/ 0 h 110"/>
                <a:gd name="T22" fmla="*/ 0 w 1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10">
                  <a:moveTo>
                    <a:pt x="0" y="0"/>
                  </a:moveTo>
                  <a:lnTo>
                    <a:pt x="80" y="32"/>
                  </a:lnTo>
                  <a:lnTo>
                    <a:pt x="109" y="61"/>
                  </a:lnTo>
                  <a:lnTo>
                    <a:pt x="124" y="93"/>
                  </a:lnTo>
                  <a:lnTo>
                    <a:pt x="101" y="85"/>
                  </a:lnTo>
                  <a:lnTo>
                    <a:pt x="51" y="110"/>
                  </a:lnTo>
                  <a:lnTo>
                    <a:pt x="55" y="87"/>
                  </a:lnTo>
                  <a:lnTo>
                    <a:pt x="82" y="66"/>
                  </a:lnTo>
                  <a:lnTo>
                    <a:pt x="12" y="55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2" name="Freeform 34"/>
            <p:cNvSpPr>
              <a:spLocks/>
            </p:cNvSpPr>
            <p:nvPr/>
          </p:nvSpPr>
          <p:spPr bwMode="auto">
            <a:xfrm>
              <a:off x="3415" y="2054"/>
              <a:ext cx="9" cy="16"/>
            </a:xfrm>
            <a:custGeom>
              <a:avLst/>
              <a:gdLst>
                <a:gd name="T0" fmla="*/ 0 w 18"/>
                <a:gd name="T1" fmla="*/ 0 h 32"/>
                <a:gd name="T2" fmla="*/ 4 w 18"/>
                <a:gd name="T3" fmla="*/ 32 h 32"/>
                <a:gd name="T4" fmla="*/ 18 w 18"/>
                <a:gd name="T5" fmla="*/ 32 h 32"/>
                <a:gd name="T6" fmla="*/ 8 w 18"/>
                <a:gd name="T7" fmla="*/ 2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4" y="32"/>
                  </a:lnTo>
                  <a:lnTo>
                    <a:pt x="18" y="3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3" name="Freeform 35"/>
            <p:cNvSpPr>
              <a:spLocks/>
            </p:cNvSpPr>
            <p:nvPr/>
          </p:nvSpPr>
          <p:spPr bwMode="auto">
            <a:xfrm>
              <a:off x="3338" y="2028"/>
              <a:ext cx="50" cy="110"/>
            </a:xfrm>
            <a:custGeom>
              <a:avLst/>
              <a:gdLst>
                <a:gd name="T0" fmla="*/ 84 w 99"/>
                <a:gd name="T1" fmla="*/ 0 h 220"/>
                <a:gd name="T2" fmla="*/ 82 w 99"/>
                <a:gd name="T3" fmla="*/ 32 h 220"/>
                <a:gd name="T4" fmla="*/ 0 w 99"/>
                <a:gd name="T5" fmla="*/ 190 h 220"/>
                <a:gd name="T6" fmla="*/ 27 w 99"/>
                <a:gd name="T7" fmla="*/ 220 h 220"/>
                <a:gd name="T8" fmla="*/ 71 w 99"/>
                <a:gd name="T9" fmla="*/ 216 h 220"/>
                <a:gd name="T10" fmla="*/ 97 w 99"/>
                <a:gd name="T11" fmla="*/ 218 h 220"/>
                <a:gd name="T12" fmla="*/ 80 w 99"/>
                <a:gd name="T13" fmla="*/ 199 h 220"/>
                <a:gd name="T14" fmla="*/ 40 w 99"/>
                <a:gd name="T15" fmla="*/ 205 h 220"/>
                <a:gd name="T16" fmla="*/ 19 w 99"/>
                <a:gd name="T17" fmla="*/ 192 h 220"/>
                <a:gd name="T18" fmla="*/ 99 w 99"/>
                <a:gd name="T19" fmla="*/ 24 h 220"/>
                <a:gd name="T20" fmla="*/ 84 w 99"/>
                <a:gd name="T21" fmla="*/ 0 h 220"/>
                <a:gd name="T22" fmla="*/ 84 w 99"/>
                <a:gd name="T2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0">
                  <a:moveTo>
                    <a:pt x="84" y="0"/>
                  </a:moveTo>
                  <a:lnTo>
                    <a:pt x="82" y="32"/>
                  </a:lnTo>
                  <a:lnTo>
                    <a:pt x="0" y="190"/>
                  </a:lnTo>
                  <a:lnTo>
                    <a:pt x="27" y="220"/>
                  </a:lnTo>
                  <a:lnTo>
                    <a:pt x="71" y="216"/>
                  </a:lnTo>
                  <a:lnTo>
                    <a:pt x="97" y="218"/>
                  </a:lnTo>
                  <a:lnTo>
                    <a:pt x="80" y="199"/>
                  </a:lnTo>
                  <a:lnTo>
                    <a:pt x="40" y="205"/>
                  </a:lnTo>
                  <a:lnTo>
                    <a:pt x="19" y="192"/>
                  </a:lnTo>
                  <a:lnTo>
                    <a:pt x="99" y="2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4" name="Freeform 36"/>
            <p:cNvSpPr>
              <a:spLocks/>
            </p:cNvSpPr>
            <p:nvPr/>
          </p:nvSpPr>
          <p:spPr bwMode="auto">
            <a:xfrm>
              <a:off x="3363" y="2135"/>
              <a:ext cx="176" cy="121"/>
            </a:xfrm>
            <a:custGeom>
              <a:avLst/>
              <a:gdLst>
                <a:gd name="T0" fmla="*/ 6 w 352"/>
                <a:gd name="T1" fmla="*/ 0 h 241"/>
                <a:gd name="T2" fmla="*/ 0 w 352"/>
                <a:gd name="T3" fmla="*/ 53 h 241"/>
                <a:gd name="T4" fmla="*/ 23 w 352"/>
                <a:gd name="T5" fmla="*/ 76 h 241"/>
                <a:gd name="T6" fmla="*/ 11 w 352"/>
                <a:gd name="T7" fmla="*/ 95 h 241"/>
                <a:gd name="T8" fmla="*/ 40 w 352"/>
                <a:gd name="T9" fmla="*/ 144 h 241"/>
                <a:gd name="T10" fmla="*/ 34 w 352"/>
                <a:gd name="T11" fmla="*/ 199 h 241"/>
                <a:gd name="T12" fmla="*/ 74 w 352"/>
                <a:gd name="T13" fmla="*/ 241 h 241"/>
                <a:gd name="T14" fmla="*/ 165 w 352"/>
                <a:gd name="T15" fmla="*/ 235 h 241"/>
                <a:gd name="T16" fmla="*/ 352 w 352"/>
                <a:gd name="T17" fmla="*/ 150 h 241"/>
                <a:gd name="T18" fmla="*/ 129 w 352"/>
                <a:gd name="T19" fmla="*/ 224 h 241"/>
                <a:gd name="T20" fmla="*/ 85 w 352"/>
                <a:gd name="T21" fmla="*/ 224 h 241"/>
                <a:gd name="T22" fmla="*/ 55 w 352"/>
                <a:gd name="T23" fmla="*/ 205 h 241"/>
                <a:gd name="T24" fmla="*/ 59 w 352"/>
                <a:gd name="T25" fmla="*/ 148 h 241"/>
                <a:gd name="T26" fmla="*/ 38 w 352"/>
                <a:gd name="T27" fmla="*/ 114 h 241"/>
                <a:gd name="T28" fmla="*/ 80 w 352"/>
                <a:gd name="T29" fmla="*/ 83 h 241"/>
                <a:gd name="T30" fmla="*/ 17 w 352"/>
                <a:gd name="T31" fmla="*/ 47 h 241"/>
                <a:gd name="T32" fmla="*/ 6 w 352"/>
                <a:gd name="T33" fmla="*/ 0 h 241"/>
                <a:gd name="T34" fmla="*/ 6 w 352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241">
                  <a:moveTo>
                    <a:pt x="6" y="0"/>
                  </a:moveTo>
                  <a:lnTo>
                    <a:pt x="0" y="53"/>
                  </a:lnTo>
                  <a:lnTo>
                    <a:pt x="23" y="76"/>
                  </a:lnTo>
                  <a:lnTo>
                    <a:pt x="11" y="95"/>
                  </a:lnTo>
                  <a:lnTo>
                    <a:pt x="40" y="144"/>
                  </a:lnTo>
                  <a:lnTo>
                    <a:pt x="34" y="199"/>
                  </a:lnTo>
                  <a:lnTo>
                    <a:pt x="74" y="241"/>
                  </a:lnTo>
                  <a:lnTo>
                    <a:pt x="165" y="235"/>
                  </a:lnTo>
                  <a:lnTo>
                    <a:pt x="352" y="150"/>
                  </a:lnTo>
                  <a:lnTo>
                    <a:pt x="129" y="224"/>
                  </a:lnTo>
                  <a:lnTo>
                    <a:pt x="85" y="224"/>
                  </a:lnTo>
                  <a:lnTo>
                    <a:pt x="55" y="205"/>
                  </a:lnTo>
                  <a:lnTo>
                    <a:pt x="59" y="148"/>
                  </a:lnTo>
                  <a:lnTo>
                    <a:pt x="38" y="114"/>
                  </a:lnTo>
                  <a:lnTo>
                    <a:pt x="80" y="83"/>
                  </a:lnTo>
                  <a:lnTo>
                    <a:pt x="17" y="4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5" name="Freeform 37"/>
            <p:cNvSpPr>
              <a:spLocks/>
            </p:cNvSpPr>
            <p:nvPr/>
          </p:nvSpPr>
          <p:spPr bwMode="auto">
            <a:xfrm>
              <a:off x="3297" y="1936"/>
              <a:ext cx="94" cy="98"/>
            </a:xfrm>
            <a:custGeom>
              <a:avLst/>
              <a:gdLst>
                <a:gd name="T0" fmla="*/ 5 w 186"/>
                <a:gd name="T1" fmla="*/ 0 h 198"/>
                <a:gd name="T2" fmla="*/ 0 w 186"/>
                <a:gd name="T3" fmla="*/ 95 h 198"/>
                <a:gd name="T4" fmla="*/ 68 w 186"/>
                <a:gd name="T5" fmla="*/ 185 h 198"/>
                <a:gd name="T6" fmla="*/ 125 w 186"/>
                <a:gd name="T7" fmla="*/ 198 h 198"/>
                <a:gd name="T8" fmla="*/ 116 w 186"/>
                <a:gd name="T9" fmla="*/ 135 h 198"/>
                <a:gd name="T10" fmla="*/ 171 w 186"/>
                <a:gd name="T11" fmla="*/ 181 h 198"/>
                <a:gd name="T12" fmla="*/ 186 w 186"/>
                <a:gd name="T13" fmla="*/ 154 h 198"/>
                <a:gd name="T14" fmla="*/ 102 w 186"/>
                <a:gd name="T15" fmla="*/ 97 h 198"/>
                <a:gd name="T16" fmla="*/ 102 w 186"/>
                <a:gd name="T17" fmla="*/ 154 h 198"/>
                <a:gd name="T18" fmla="*/ 57 w 186"/>
                <a:gd name="T19" fmla="*/ 135 h 198"/>
                <a:gd name="T20" fmla="*/ 5 w 186"/>
                <a:gd name="T21" fmla="*/ 0 h 198"/>
                <a:gd name="T22" fmla="*/ 5 w 18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98">
                  <a:moveTo>
                    <a:pt x="5" y="0"/>
                  </a:moveTo>
                  <a:lnTo>
                    <a:pt x="0" y="95"/>
                  </a:lnTo>
                  <a:lnTo>
                    <a:pt x="68" y="185"/>
                  </a:lnTo>
                  <a:lnTo>
                    <a:pt x="125" y="198"/>
                  </a:lnTo>
                  <a:lnTo>
                    <a:pt x="116" y="135"/>
                  </a:lnTo>
                  <a:lnTo>
                    <a:pt x="171" y="181"/>
                  </a:lnTo>
                  <a:lnTo>
                    <a:pt x="186" y="154"/>
                  </a:lnTo>
                  <a:lnTo>
                    <a:pt x="102" y="97"/>
                  </a:lnTo>
                  <a:lnTo>
                    <a:pt x="102" y="154"/>
                  </a:lnTo>
                  <a:lnTo>
                    <a:pt x="57" y="1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6" name="Freeform 38"/>
            <p:cNvSpPr>
              <a:spLocks/>
            </p:cNvSpPr>
            <p:nvPr/>
          </p:nvSpPr>
          <p:spPr bwMode="auto">
            <a:xfrm>
              <a:off x="3429" y="1989"/>
              <a:ext cx="454" cy="358"/>
            </a:xfrm>
            <a:custGeom>
              <a:avLst/>
              <a:gdLst>
                <a:gd name="T0" fmla="*/ 0 w 909"/>
                <a:gd name="T1" fmla="*/ 2 h 717"/>
                <a:gd name="T2" fmla="*/ 84 w 909"/>
                <a:gd name="T3" fmla="*/ 72 h 717"/>
                <a:gd name="T4" fmla="*/ 89 w 909"/>
                <a:gd name="T5" fmla="*/ 19 h 717"/>
                <a:gd name="T6" fmla="*/ 147 w 909"/>
                <a:gd name="T7" fmla="*/ 59 h 717"/>
                <a:gd name="T8" fmla="*/ 181 w 909"/>
                <a:gd name="T9" fmla="*/ 146 h 717"/>
                <a:gd name="T10" fmla="*/ 226 w 909"/>
                <a:gd name="T11" fmla="*/ 163 h 717"/>
                <a:gd name="T12" fmla="*/ 293 w 909"/>
                <a:gd name="T13" fmla="*/ 101 h 717"/>
                <a:gd name="T14" fmla="*/ 367 w 909"/>
                <a:gd name="T15" fmla="*/ 140 h 717"/>
                <a:gd name="T16" fmla="*/ 354 w 909"/>
                <a:gd name="T17" fmla="*/ 306 h 717"/>
                <a:gd name="T18" fmla="*/ 321 w 909"/>
                <a:gd name="T19" fmla="*/ 315 h 717"/>
                <a:gd name="T20" fmla="*/ 306 w 909"/>
                <a:gd name="T21" fmla="*/ 275 h 717"/>
                <a:gd name="T22" fmla="*/ 278 w 909"/>
                <a:gd name="T23" fmla="*/ 275 h 717"/>
                <a:gd name="T24" fmla="*/ 306 w 909"/>
                <a:gd name="T25" fmla="*/ 310 h 717"/>
                <a:gd name="T26" fmla="*/ 301 w 909"/>
                <a:gd name="T27" fmla="*/ 344 h 717"/>
                <a:gd name="T28" fmla="*/ 264 w 909"/>
                <a:gd name="T29" fmla="*/ 355 h 717"/>
                <a:gd name="T30" fmla="*/ 253 w 909"/>
                <a:gd name="T31" fmla="*/ 317 h 717"/>
                <a:gd name="T32" fmla="*/ 259 w 909"/>
                <a:gd name="T33" fmla="*/ 281 h 717"/>
                <a:gd name="T34" fmla="*/ 242 w 909"/>
                <a:gd name="T35" fmla="*/ 312 h 717"/>
                <a:gd name="T36" fmla="*/ 224 w 909"/>
                <a:gd name="T37" fmla="*/ 369 h 717"/>
                <a:gd name="T38" fmla="*/ 289 w 909"/>
                <a:gd name="T39" fmla="*/ 390 h 717"/>
                <a:gd name="T40" fmla="*/ 304 w 909"/>
                <a:gd name="T41" fmla="*/ 534 h 717"/>
                <a:gd name="T42" fmla="*/ 282 w 909"/>
                <a:gd name="T43" fmla="*/ 633 h 717"/>
                <a:gd name="T44" fmla="*/ 221 w 909"/>
                <a:gd name="T45" fmla="*/ 684 h 717"/>
                <a:gd name="T46" fmla="*/ 283 w 909"/>
                <a:gd name="T47" fmla="*/ 717 h 717"/>
                <a:gd name="T48" fmla="*/ 403 w 909"/>
                <a:gd name="T49" fmla="*/ 717 h 717"/>
                <a:gd name="T50" fmla="*/ 487 w 909"/>
                <a:gd name="T51" fmla="*/ 661 h 717"/>
                <a:gd name="T52" fmla="*/ 628 w 909"/>
                <a:gd name="T53" fmla="*/ 620 h 717"/>
                <a:gd name="T54" fmla="*/ 679 w 909"/>
                <a:gd name="T55" fmla="*/ 540 h 717"/>
                <a:gd name="T56" fmla="*/ 757 w 909"/>
                <a:gd name="T57" fmla="*/ 504 h 717"/>
                <a:gd name="T58" fmla="*/ 909 w 909"/>
                <a:gd name="T59" fmla="*/ 631 h 717"/>
                <a:gd name="T60" fmla="*/ 797 w 909"/>
                <a:gd name="T61" fmla="*/ 481 h 717"/>
                <a:gd name="T62" fmla="*/ 694 w 909"/>
                <a:gd name="T63" fmla="*/ 418 h 717"/>
                <a:gd name="T64" fmla="*/ 719 w 909"/>
                <a:gd name="T65" fmla="*/ 479 h 717"/>
                <a:gd name="T66" fmla="*/ 645 w 909"/>
                <a:gd name="T67" fmla="*/ 536 h 717"/>
                <a:gd name="T68" fmla="*/ 609 w 909"/>
                <a:gd name="T69" fmla="*/ 578 h 717"/>
                <a:gd name="T70" fmla="*/ 561 w 909"/>
                <a:gd name="T71" fmla="*/ 589 h 717"/>
                <a:gd name="T72" fmla="*/ 538 w 909"/>
                <a:gd name="T73" fmla="*/ 504 h 717"/>
                <a:gd name="T74" fmla="*/ 491 w 909"/>
                <a:gd name="T75" fmla="*/ 418 h 717"/>
                <a:gd name="T76" fmla="*/ 508 w 909"/>
                <a:gd name="T77" fmla="*/ 519 h 717"/>
                <a:gd name="T78" fmla="*/ 496 w 909"/>
                <a:gd name="T79" fmla="*/ 593 h 717"/>
                <a:gd name="T80" fmla="*/ 434 w 909"/>
                <a:gd name="T81" fmla="*/ 673 h 717"/>
                <a:gd name="T82" fmla="*/ 375 w 909"/>
                <a:gd name="T83" fmla="*/ 688 h 717"/>
                <a:gd name="T84" fmla="*/ 378 w 909"/>
                <a:gd name="T85" fmla="*/ 582 h 717"/>
                <a:gd name="T86" fmla="*/ 339 w 909"/>
                <a:gd name="T87" fmla="*/ 656 h 717"/>
                <a:gd name="T88" fmla="*/ 310 w 909"/>
                <a:gd name="T89" fmla="*/ 677 h 717"/>
                <a:gd name="T90" fmla="*/ 333 w 909"/>
                <a:gd name="T91" fmla="*/ 566 h 717"/>
                <a:gd name="T92" fmla="*/ 394 w 909"/>
                <a:gd name="T93" fmla="*/ 340 h 717"/>
                <a:gd name="T94" fmla="*/ 399 w 909"/>
                <a:gd name="T95" fmla="*/ 256 h 717"/>
                <a:gd name="T96" fmla="*/ 439 w 909"/>
                <a:gd name="T97" fmla="*/ 289 h 717"/>
                <a:gd name="T98" fmla="*/ 356 w 909"/>
                <a:gd name="T99" fmla="*/ 91 h 717"/>
                <a:gd name="T100" fmla="*/ 253 w 909"/>
                <a:gd name="T101" fmla="*/ 74 h 717"/>
                <a:gd name="T102" fmla="*/ 190 w 909"/>
                <a:gd name="T103" fmla="*/ 42 h 717"/>
                <a:gd name="T104" fmla="*/ 232 w 909"/>
                <a:gd name="T105" fmla="*/ 114 h 717"/>
                <a:gd name="T106" fmla="*/ 186 w 909"/>
                <a:gd name="T107" fmla="*/ 78 h 717"/>
                <a:gd name="T108" fmla="*/ 101 w 909"/>
                <a:gd name="T109" fmla="*/ 0 h 717"/>
                <a:gd name="T110" fmla="*/ 57 w 909"/>
                <a:gd name="T111" fmla="*/ 17 h 717"/>
                <a:gd name="T112" fmla="*/ 0 w 909"/>
                <a:gd name="T113" fmla="*/ 2 h 717"/>
                <a:gd name="T114" fmla="*/ 0 w 909"/>
                <a:gd name="T115" fmla="*/ 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717">
                  <a:moveTo>
                    <a:pt x="0" y="2"/>
                  </a:moveTo>
                  <a:lnTo>
                    <a:pt x="84" y="72"/>
                  </a:lnTo>
                  <a:lnTo>
                    <a:pt x="89" y="19"/>
                  </a:lnTo>
                  <a:lnTo>
                    <a:pt x="147" y="59"/>
                  </a:lnTo>
                  <a:lnTo>
                    <a:pt x="181" y="146"/>
                  </a:lnTo>
                  <a:lnTo>
                    <a:pt x="226" y="163"/>
                  </a:lnTo>
                  <a:lnTo>
                    <a:pt x="293" y="101"/>
                  </a:lnTo>
                  <a:lnTo>
                    <a:pt x="367" y="140"/>
                  </a:lnTo>
                  <a:lnTo>
                    <a:pt x="354" y="306"/>
                  </a:lnTo>
                  <a:lnTo>
                    <a:pt x="321" y="315"/>
                  </a:lnTo>
                  <a:lnTo>
                    <a:pt x="306" y="275"/>
                  </a:lnTo>
                  <a:lnTo>
                    <a:pt x="278" y="275"/>
                  </a:lnTo>
                  <a:lnTo>
                    <a:pt x="306" y="310"/>
                  </a:lnTo>
                  <a:lnTo>
                    <a:pt x="301" y="344"/>
                  </a:lnTo>
                  <a:lnTo>
                    <a:pt x="264" y="355"/>
                  </a:lnTo>
                  <a:lnTo>
                    <a:pt x="253" y="317"/>
                  </a:lnTo>
                  <a:lnTo>
                    <a:pt x="259" y="281"/>
                  </a:lnTo>
                  <a:lnTo>
                    <a:pt x="242" y="312"/>
                  </a:lnTo>
                  <a:lnTo>
                    <a:pt x="224" y="369"/>
                  </a:lnTo>
                  <a:lnTo>
                    <a:pt x="289" y="390"/>
                  </a:lnTo>
                  <a:lnTo>
                    <a:pt x="304" y="534"/>
                  </a:lnTo>
                  <a:lnTo>
                    <a:pt x="282" y="633"/>
                  </a:lnTo>
                  <a:lnTo>
                    <a:pt x="221" y="684"/>
                  </a:lnTo>
                  <a:lnTo>
                    <a:pt x="283" y="717"/>
                  </a:lnTo>
                  <a:lnTo>
                    <a:pt x="403" y="717"/>
                  </a:lnTo>
                  <a:lnTo>
                    <a:pt x="487" y="661"/>
                  </a:lnTo>
                  <a:lnTo>
                    <a:pt x="628" y="620"/>
                  </a:lnTo>
                  <a:lnTo>
                    <a:pt x="679" y="540"/>
                  </a:lnTo>
                  <a:lnTo>
                    <a:pt x="757" y="504"/>
                  </a:lnTo>
                  <a:lnTo>
                    <a:pt x="909" y="631"/>
                  </a:lnTo>
                  <a:lnTo>
                    <a:pt x="797" y="481"/>
                  </a:lnTo>
                  <a:lnTo>
                    <a:pt x="694" y="418"/>
                  </a:lnTo>
                  <a:lnTo>
                    <a:pt x="719" y="479"/>
                  </a:lnTo>
                  <a:lnTo>
                    <a:pt x="645" y="536"/>
                  </a:lnTo>
                  <a:lnTo>
                    <a:pt x="609" y="578"/>
                  </a:lnTo>
                  <a:lnTo>
                    <a:pt x="561" y="589"/>
                  </a:lnTo>
                  <a:lnTo>
                    <a:pt x="538" y="504"/>
                  </a:lnTo>
                  <a:lnTo>
                    <a:pt x="491" y="418"/>
                  </a:lnTo>
                  <a:lnTo>
                    <a:pt x="508" y="519"/>
                  </a:lnTo>
                  <a:lnTo>
                    <a:pt x="496" y="593"/>
                  </a:lnTo>
                  <a:lnTo>
                    <a:pt x="434" y="673"/>
                  </a:lnTo>
                  <a:lnTo>
                    <a:pt x="375" y="688"/>
                  </a:lnTo>
                  <a:lnTo>
                    <a:pt x="378" y="582"/>
                  </a:lnTo>
                  <a:lnTo>
                    <a:pt x="339" y="656"/>
                  </a:lnTo>
                  <a:lnTo>
                    <a:pt x="310" y="677"/>
                  </a:lnTo>
                  <a:lnTo>
                    <a:pt x="333" y="566"/>
                  </a:lnTo>
                  <a:lnTo>
                    <a:pt x="394" y="340"/>
                  </a:lnTo>
                  <a:lnTo>
                    <a:pt x="399" y="256"/>
                  </a:lnTo>
                  <a:lnTo>
                    <a:pt x="439" y="289"/>
                  </a:lnTo>
                  <a:lnTo>
                    <a:pt x="356" y="91"/>
                  </a:lnTo>
                  <a:lnTo>
                    <a:pt x="253" y="74"/>
                  </a:lnTo>
                  <a:lnTo>
                    <a:pt x="190" y="42"/>
                  </a:lnTo>
                  <a:lnTo>
                    <a:pt x="232" y="114"/>
                  </a:lnTo>
                  <a:lnTo>
                    <a:pt x="186" y="78"/>
                  </a:lnTo>
                  <a:lnTo>
                    <a:pt x="101" y="0"/>
                  </a:lnTo>
                  <a:lnTo>
                    <a:pt x="57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7" name="Freeform 39"/>
            <p:cNvSpPr>
              <a:spLocks/>
            </p:cNvSpPr>
            <p:nvPr/>
          </p:nvSpPr>
          <p:spPr bwMode="auto">
            <a:xfrm>
              <a:off x="3552" y="2051"/>
              <a:ext cx="53" cy="71"/>
            </a:xfrm>
            <a:custGeom>
              <a:avLst/>
              <a:gdLst>
                <a:gd name="T0" fmla="*/ 6 w 107"/>
                <a:gd name="T1" fmla="*/ 14 h 143"/>
                <a:gd name="T2" fmla="*/ 35 w 107"/>
                <a:gd name="T3" fmla="*/ 31 h 143"/>
                <a:gd name="T4" fmla="*/ 80 w 107"/>
                <a:gd name="T5" fmla="*/ 0 h 143"/>
                <a:gd name="T6" fmla="*/ 107 w 107"/>
                <a:gd name="T7" fmla="*/ 31 h 143"/>
                <a:gd name="T8" fmla="*/ 76 w 107"/>
                <a:gd name="T9" fmla="*/ 143 h 143"/>
                <a:gd name="T10" fmla="*/ 84 w 107"/>
                <a:gd name="T11" fmla="*/ 57 h 143"/>
                <a:gd name="T12" fmla="*/ 48 w 107"/>
                <a:gd name="T13" fmla="*/ 54 h 143"/>
                <a:gd name="T14" fmla="*/ 63 w 107"/>
                <a:gd name="T15" fmla="*/ 92 h 143"/>
                <a:gd name="T16" fmla="*/ 19 w 107"/>
                <a:gd name="T17" fmla="*/ 130 h 143"/>
                <a:gd name="T18" fmla="*/ 6 w 107"/>
                <a:gd name="T19" fmla="*/ 103 h 143"/>
                <a:gd name="T20" fmla="*/ 19 w 107"/>
                <a:gd name="T21" fmla="*/ 65 h 143"/>
                <a:gd name="T22" fmla="*/ 0 w 107"/>
                <a:gd name="T23" fmla="*/ 36 h 143"/>
                <a:gd name="T24" fmla="*/ 6 w 107"/>
                <a:gd name="T25" fmla="*/ 14 h 143"/>
                <a:gd name="T26" fmla="*/ 6 w 107"/>
                <a:gd name="T27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3">
                  <a:moveTo>
                    <a:pt x="6" y="14"/>
                  </a:moveTo>
                  <a:lnTo>
                    <a:pt x="35" y="31"/>
                  </a:lnTo>
                  <a:lnTo>
                    <a:pt x="80" y="0"/>
                  </a:lnTo>
                  <a:lnTo>
                    <a:pt x="107" y="31"/>
                  </a:lnTo>
                  <a:lnTo>
                    <a:pt x="76" y="143"/>
                  </a:lnTo>
                  <a:lnTo>
                    <a:pt x="84" y="57"/>
                  </a:lnTo>
                  <a:lnTo>
                    <a:pt x="48" y="54"/>
                  </a:lnTo>
                  <a:lnTo>
                    <a:pt x="63" y="92"/>
                  </a:lnTo>
                  <a:lnTo>
                    <a:pt x="19" y="130"/>
                  </a:lnTo>
                  <a:lnTo>
                    <a:pt x="6" y="103"/>
                  </a:lnTo>
                  <a:lnTo>
                    <a:pt x="19" y="65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8" name="Freeform 40"/>
            <p:cNvSpPr>
              <a:spLocks/>
            </p:cNvSpPr>
            <p:nvPr/>
          </p:nvSpPr>
          <p:spPr bwMode="auto">
            <a:xfrm>
              <a:off x="3301" y="1800"/>
              <a:ext cx="572" cy="493"/>
            </a:xfrm>
            <a:custGeom>
              <a:avLst/>
              <a:gdLst>
                <a:gd name="T0" fmla="*/ 0 w 1143"/>
                <a:gd name="T1" fmla="*/ 236 h 987"/>
                <a:gd name="T2" fmla="*/ 35 w 1143"/>
                <a:gd name="T3" fmla="*/ 181 h 987"/>
                <a:gd name="T4" fmla="*/ 192 w 1143"/>
                <a:gd name="T5" fmla="*/ 69 h 987"/>
                <a:gd name="T6" fmla="*/ 346 w 1143"/>
                <a:gd name="T7" fmla="*/ 48 h 987"/>
                <a:gd name="T8" fmla="*/ 453 w 1143"/>
                <a:gd name="T9" fmla="*/ 137 h 987"/>
                <a:gd name="T10" fmla="*/ 569 w 1143"/>
                <a:gd name="T11" fmla="*/ 314 h 987"/>
                <a:gd name="T12" fmla="*/ 468 w 1143"/>
                <a:gd name="T13" fmla="*/ 124 h 987"/>
                <a:gd name="T14" fmla="*/ 392 w 1143"/>
                <a:gd name="T15" fmla="*/ 48 h 987"/>
                <a:gd name="T16" fmla="*/ 479 w 1143"/>
                <a:gd name="T17" fmla="*/ 36 h 987"/>
                <a:gd name="T18" fmla="*/ 527 w 1143"/>
                <a:gd name="T19" fmla="*/ 124 h 987"/>
                <a:gd name="T20" fmla="*/ 542 w 1143"/>
                <a:gd name="T21" fmla="*/ 183 h 987"/>
                <a:gd name="T22" fmla="*/ 542 w 1143"/>
                <a:gd name="T23" fmla="*/ 86 h 987"/>
                <a:gd name="T24" fmla="*/ 521 w 1143"/>
                <a:gd name="T25" fmla="*/ 36 h 987"/>
                <a:gd name="T26" fmla="*/ 706 w 1143"/>
                <a:gd name="T27" fmla="*/ 74 h 987"/>
                <a:gd name="T28" fmla="*/ 845 w 1143"/>
                <a:gd name="T29" fmla="*/ 189 h 987"/>
                <a:gd name="T30" fmla="*/ 883 w 1143"/>
                <a:gd name="T31" fmla="*/ 481 h 987"/>
                <a:gd name="T32" fmla="*/ 968 w 1143"/>
                <a:gd name="T33" fmla="*/ 685 h 987"/>
                <a:gd name="T34" fmla="*/ 1103 w 1143"/>
                <a:gd name="T35" fmla="*/ 835 h 987"/>
                <a:gd name="T36" fmla="*/ 1105 w 1143"/>
                <a:gd name="T37" fmla="*/ 949 h 987"/>
                <a:gd name="T38" fmla="*/ 1143 w 1143"/>
                <a:gd name="T39" fmla="*/ 987 h 987"/>
                <a:gd name="T40" fmla="*/ 1113 w 1143"/>
                <a:gd name="T41" fmla="*/ 803 h 987"/>
                <a:gd name="T42" fmla="*/ 1019 w 1143"/>
                <a:gd name="T43" fmla="*/ 700 h 987"/>
                <a:gd name="T44" fmla="*/ 938 w 1143"/>
                <a:gd name="T45" fmla="*/ 542 h 987"/>
                <a:gd name="T46" fmla="*/ 898 w 1143"/>
                <a:gd name="T47" fmla="*/ 344 h 987"/>
                <a:gd name="T48" fmla="*/ 875 w 1143"/>
                <a:gd name="T49" fmla="*/ 181 h 987"/>
                <a:gd name="T50" fmla="*/ 751 w 1143"/>
                <a:gd name="T51" fmla="*/ 52 h 987"/>
                <a:gd name="T52" fmla="*/ 508 w 1143"/>
                <a:gd name="T53" fmla="*/ 0 h 987"/>
                <a:gd name="T54" fmla="*/ 187 w 1143"/>
                <a:gd name="T55" fmla="*/ 42 h 987"/>
                <a:gd name="T56" fmla="*/ 27 w 1143"/>
                <a:gd name="T57" fmla="*/ 149 h 987"/>
                <a:gd name="T58" fmla="*/ 0 w 1143"/>
                <a:gd name="T59" fmla="*/ 236 h 987"/>
                <a:gd name="T60" fmla="*/ 0 w 1143"/>
                <a:gd name="T61" fmla="*/ 2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3" h="987">
                  <a:moveTo>
                    <a:pt x="0" y="236"/>
                  </a:moveTo>
                  <a:lnTo>
                    <a:pt x="35" y="181"/>
                  </a:lnTo>
                  <a:lnTo>
                    <a:pt x="192" y="69"/>
                  </a:lnTo>
                  <a:lnTo>
                    <a:pt x="346" y="48"/>
                  </a:lnTo>
                  <a:lnTo>
                    <a:pt x="453" y="137"/>
                  </a:lnTo>
                  <a:lnTo>
                    <a:pt x="569" y="314"/>
                  </a:lnTo>
                  <a:lnTo>
                    <a:pt x="468" y="124"/>
                  </a:lnTo>
                  <a:lnTo>
                    <a:pt x="392" y="48"/>
                  </a:lnTo>
                  <a:lnTo>
                    <a:pt x="479" y="36"/>
                  </a:lnTo>
                  <a:lnTo>
                    <a:pt x="527" y="124"/>
                  </a:lnTo>
                  <a:lnTo>
                    <a:pt x="542" y="183"/>
                  </a:lnTo>
                  <a:lnTo>
                    <a:pt x="542" y="86"/>
                  </a:lnTo>
                  <a:lnTo>
                    <a:pt x="521" y="36"/>
                  </a:lnTo>
                  <a:lnTo>
                    <a:pt x="706" y="74"/>
                  </a:lnTo>
                  <a:lnTo>
                    <a:pt x="845" y="189"/>
                  </a:lnTo>
                  <a:lnTo>
                    <a:pt x="883" y="481"/>
                  </a:lnTo>
                  <a:lnTo>
                    <a:pt x="968" y="685"/>
                  </a:lnTo>
                  <a:lnTo>
                    <a:pt x="1103" y="835"/>
                  </a:lnTo>
                  <a:lnTo>
                    <a:pt x="1105" y="949"/>
                  </a:lnTo>
                  <a:lnTo>
                    <a:pt x="1143" y="987"/>
                  </a:lnTo>
                  <a:lnTo>
                    <a:pt x="1113" y="803"/>
                  </a:lnTo>
                  <a:lnTo>
                    <a:pt x="1019" y="700"/>
                  </a:lnTo>
                  <a:lnTo>
                    <a:pt x="938" y="542"/>
                  </a:lnTo>
                  <a:lnTo>
                    <a:pt x="898" y="344"/>
                  </a:lnTo>
                  <a:lnTo>
                    <a:pt x="875" y="181"/>
                  </a:lnTo>
                  <a:lnTo>
                    <a:pt x="751" y="52"/>
                  </a:lnTo>
                  <a:lnTo>
                    <a:pt x="508" y="0"/>
                  </a:lnTo>
                  <a:lnTo>
                    <a:pt x="187" y="42"/>
                  </a:lnTo>
                  <a:lnTo>
                    <a:pt x="27" y="149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9" name="Freeform 41"/>
            <p:cNvSpPr>
              <a:spLocks/>
            </p:cNvSpPr>
            <p:nvPr/>
          </p:nvSpPr>
          <p:spPr bwMode="auto">
            <a:xfrm>
              <a:off x="3545" y="2369"/>
              <a:ext cx="358" cy="477"/>
            </a:xfrm>
            <a:custGeom>
              <a:avLst/>
              <a:gdLst>
                <a:gd name="T0" fmla="*/ 470 w 717"/>
                <a:gd name="T1" fmla="*/ 0 h 955"/>
                <a:gd name="T2" fmla="*/ 377 w 717"/>
                <a:gd name="T3" fmla="*/ 322 h 955"/>
                <a:gd name="T4" fmla="*/ 432 w 717"/>
                <a:gd name="T5" fmla="*/ 789 h 955"/>
                <a:gd name="T6" fmla="*/ 386 w 717"/>
                <a:gd name="T7" fmla="*/ 858 h 955"/>
                <a:gd name="T8" fmla="*/ 0 w 717"/>
                <a:gd name="T9" fmla="*/ 913 h 955"/>
                <a:gd name="T10" fmla="*/ 474 w 717"/>
                <a:gd name="T11" fmla="*/ 909 h 955"/>
                <a:gd name="T12" fmla="*/ 607 w 717"/>
                <a:gd name="T13" fmla="*/ 955 h 955"/>
                <a:gd name="T14" fmla="*/ 523 w 717"/>
                <a:gd name="T15" fmla="*/ 890 h 955"/>
                <a:gd name="T16" fmla="*/ 422 w 717"/>
                <a:gd name="T17" fmla="*/ 504 h 955"/>
                <a:gd name="T18" fmla="*/ 717 w 717"/>
                <a:gd name="T19" fmla="*/ 339 h 955"/>
                <a:gd name="T20" fmla="*/ 418 w 717"/>
                <a:gd name="T21" fmla="*/ 390 h 955"/>
                <a:gd name="T22" fmla="*/ 470 w 717"/>
                <a:gd name="T23" fmla="*/ 0 h 955"/>
                <a:gd name="T24" fmla="*/ 470 w 717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955">
                  <a:moveTo>
                    <a:pt x="470" y="0"/>
                  </a:moveTo>
                  <a:lnTo>
                    <a:pt x="377" y="322"/>
                  </a:lnTo>
                  <a:lnTo>
                    <a:pt x="432" y="789"/>
                  </a:lnTo>
                  <a:lnTo>
                    <a:pt x="386" y="858"/>
                  </a:lnTo>
                  <a:lnTo>
                    <a:pt x="0" y="913"/>
                  </a:lnTo>
                  <a:lnTo>
                    <a:pt x="474" y="909"/>
                  </a:lnTo>
                  <a:lnTo>
                    <a:pt x="607" y="955"/>
                  </a:lnTo>
                  <a:lnTo>
                    <a:pt x="523" y="890"/>
                  </a:lnTo>
                  <a:lnTo>
                    <a:pt x="422" y="504"/>
                  </a:lnTo>
                  <a:lnTo>
                    <a:pt x="717" y="339"/>
                  </a:lnTo>
                  <a:lnTo>
                    <a:pt x="418" y="39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0" name="Freeform 42"/>
            <p:cNvSpPr>
              <a:spLocks/>
            </p:cNvSpPr>
            <p:nvPr/>
          </p:nvSpPr>
          <p:spPr bwMode="auto">
            <a:xfrm>
              <a:off x="3547" y="2321"/>
              <a:ext cx="473" cy="710"/>
            </a:xfrm>
            <a:custGeom>
              <a:avLst/>
              <a:gdLst>
                <a:gd name="T0" fmla="*/ 698 w 945"/>
                <a:gd name="T1" fmla="*/ 0 h 1421"/>
                <a:gd name="T2" fmla="*/ 835 w 945"/>
                <a:gd name="T3" fmla="*/ 322 h 1421"/>
                <a:gd name="T4" fmla="*/ 945 w 945"/>
                <a:gd name="T5" fmla="*/ 1061 h 1421"/>
                <a:gd name="T6" fmla="*/ 808 w 945"/>
                <a:gd name="T7" fmla="*/ 1314 h 1421"/>
                <a:gd name="T8" fmla="*/ 148 w 945"/>
                <a:gd name="T9" fmla="*/ 1421 h 1421"/>
                <a:gd name="T10" fmla="*/ 36 w 945"/>
                <a:gd name="T11" fmla="*/ 1295 h 1421"/>
                <a:gd name="T12" fmla="*/ 0 w 945"/>
                <a:gd name="T13" fmla="*/ 1061 h 1421"/>
                <a:gd name="T14" fmla="*/ 129 w 945"/>
                <a:gd name="T15" fmla="*/ 1354 h 1421"/>
                <a:gd name="T16" fmla="*/ 743 w 945"/>
                <a:gd name="T17" fmla="*/ 1291 h 1421"/>
                <a:gd name="T18" fmla="*/ 766 w 945"/>
                <a:gd name="T19" fmla="*/ 1181 h 1421"/>
                <a:gd name="T20" fmla="*/ 895 w 945"/>
                <a:gd name="T21" fmla="*/ 1046 h 1421"/>
                <a:gd name="T22" fmla="*/ 808 w 945"/>
                <a:gd name="T23" fmla="*/ 303 h 1421"/>
                <a:gd name="T24" fmla="*/ 698 w 945"/>
                <a:gd name="T25" fmla="*/ 0 h 1421"/>
                <a:gd name="T26" fmla="*/ 698 w 945"/>
                <a:gd name="T27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5" h="1421">
                  <a:moveTo>
                    <a:pt x="698" y="0"/>
                  </a:moveTo>
                  <a:lnTo>
                    <a:pt x="835" y="322"/>
                  </a:lnTo>
                  <a:lnTo>
                    <a:pt x="945" y="1061"/>
                  </a:lnTo>
                  <a:lnTo>
                    <a:pt x="808" y="1314"/>
                  </a:lnTo>
                  <a:lnTo>
                    <a:pt x="148" y="1421"/>
                  </a:lnTo>
                  <a:lnTo>
                    <a:pt x="36" y="1295"/>
                  </a:lnTo>
                  <a:lnTo>
                    <a:pt x="0" y="1061"/>
                  </a:lnTo>
                  <a:lnTo>
                    <a:pt x="129" y="1354"/>
                  </a:lnTo>
                  <a:lnTo>
                    <a:pt x="743" y="1291"/>
                  </a:lnTo>
                  <a:lnTo>
                    <a:pt x="766" y="1181"/>
                  </a:lnTo>
                  <a:lnTo>
                    <a:pt x="895" y="1046"/>
                  </a:lnTo>
                  <a:lnTo>
                    <a:pt x="808" y="30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1" name="Freeform 43"/>
            <p:cNvSpPr>
              <a:spLocks/>
            </p:cNvSpPr>
            <p:nvPr/>
          </p:nvSpPr>
          <p:spPr bwMode="auto">
            <a:xfrm>
              <a:off x="3783" y="2637"/>
              <a:ext cx="219" cy="228"/>
            </a:xfrm>
            <a:custGeom>
              <a:avLst/>
              <a:gdLst>
                <a:gd name="T0" fmla="*/ 0 w 438"/>
                <a:gd name="T1" fmla="*/ 0 h 454"/>
                <a:gd name="T2" fmla="*/ 234 w 438"/>
                <a:gd name="T3" fmla="*/ 243 h 454"/>
                <a:gd name="T4" fmla="*/ 438 w 438"/>
                <a:gd name="T5" fmla="*/ 372 h 454"/>
                <a:gd name="T6" fmla="*/ 428 w 438"/>
                <a:gd name="T7" fmla="*/ 454 h 454"/>
                <a:gd name="T8" fmla="*/ 217 w 438"/>
                <a:gd name="T9" fmla="*/ 266 h 454"/>
                <a:gd name="T10" fmla="*/ 0 w 438"/>
                <a:gd name="T11" fmla="*/ 0 h 454"/>
                <a:gd name="T12" fmla="*/ 0 w 438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54">
                  <a:moveTo>
                    <a:pt x="0" y="0"/>
                  </a:moveTo>
                  <a:lnTo>
                    <a:pt x="234" y="243"/>
                  </a:lnTo>
                  <a:lnTo>
                    <a:pt x="438" y="372"/>
                  </a:lnTo>
                  <a:lnTo>
                    <a:pt x="428" y="454"/>
                  </a:lnTo>
                  <a:lnTo>
                    <a:pt x="217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2" name="Freeform 44"/>
            <p:cNvSpPr>
              <a:spLocks/>
            </p:cNvSpPr>
            <p:nvPr/>
          </p:nvSpPr>
          <p:spPr bwMode="auto">
            <a:xfrm>
              <a:off x="3779" y="2773"/>
              <a:ext cx="158" cy="92"/>
            </a:xfrm>
            <a:custGeom>
              <a:avLst/>
              <a:gdLst>
                <a:gd name="T0" fmla="*/ 30 w 315"/>
                <a:gd name="T1" fmla="*/ 69 h 183"/>
                <a:gd name="T2" fmla="*/ 123 w 315"/>
                <a:gd name="T3" fmla="*/ 78 h 183"/>
                <a:gd name="T4" fmla="*/ 315 w 315"/>
                <a:gd name="T5" fmla="*/ 183 h 183"/>
                <a:gd name="T6" fmla="*/ 110 w 315"/>
                <a:gd name="T7" fmla="*/ 0 h 183"/>
                <a:gd name="T8" fmla="*/ 0 w 315"/>
                <a:gd name="T9" fmla="*/ 33 h 183"/>
                <a:gd name="T10" fmla="*/ 30 w 315"/>
                <a:gd name="T11" fmla="*/ 69 h 183"/>
                <a:gd name="T12" fmla="*/ 30 w 315"/>
                <a:gd name="T13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83">
                  <a:moveTo>
                    <a:pt x="30" y="69"/>
                  </a:moveTo>
                  <a:lnTo>
                    <a:pt x="123" y="78"/>
                  </a:lnTo>
                  <a:lnTo>
                    <a:pt x="315" y="183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3" name="Freeform 45"/>
            <p:cNvSpPr>
              <a:spLocks/>
            </p:cNvSpPr>
            <p:nvPr/>
          </p:nvSpPr>
          <p:spPr bwMode="auto">
            <a:xfrm>
              <a:off x="3208" y="2270"/>
              <a:ext cx="472" cy="708"/>
            </a:xfrm>
            <a:custGeom>
              <a:avLst/>
              <a:gdLst>
                <a:gd name="T0" fmla="*/ 762 w 945"/>
                <a:gd name="T1" fmla="*/ 146 h 1414"/>
                <a:gd name="T2" fmla="*/ 633 w 945"/>
                <a:gd name="T3" fmla="*/ 817 h 1414"/>
                <a:gd name="T4" fmla="*/ 650 w 945"/>
                <a:gd name="T5" fmla="*/ 1038 h 1414"/>
                <a:gd name="T6" fmla="*/ 508 w 945"/>
                <a:gd name="T7" fmla="*/ 817 h 1414"/>
                <a:gd name="T8" fmla="*/ 481 w 945"/>
                <a:gd name="T9" fmla="*/ 513 h 1414"/>
                <a:gd name="T10" fmla="*/ 542 w 945"/>
                <a:gd name="T11" fmla="*/ 298 h 1414"/>
                <a:gd name="T12" fmla="*/ 569 w 945"/>
                <a:gd name="T13" fmla="*/ 283 h 1414"/>
                <a:gd name="T14" fmla="*/ 597 w 945"/>
                <a:gd name="T15" fmla="*/ 422 h 1414"/>
                <a:gd name="T16" fmla="*/ 627 w 945"/>
                <a:gd name="T17" fmla="*/ 85 h 1414"/>
                <a:gd name="T18" fmla="*/ 591 w 945"/>
                <a:gd name="T19" fmla="*/ 0 h 1414"/>
                <a:gd name="T20" fmla="*/ 527 w 945"/>
                <a:gd name="T21" fmla="*/ 266 h 1414"/>
                <a:gd name="T22" fmla="*/ 422 w 945"/>
                <a:gd name="T23" fmla="*/ 705 h 1414"/>
                <a:gd name="T24" fmla="*/ 527 w 945"/>
                <a:gd name="T25" fmla="*/ 1106 h 1414"/>
                <a:gd name="T26" fmla="*/ 316 w 945"/>
                <a:gd name="T27" fmla="*/ 1083 h 1414"/>
                <a:gd name="T28" fmla="*/ 215 w 945"/>
                <a:gd name="T29" fmla="*/ 1110 h 1414"/>
                <a:gd name="T30" fmla="*/ 276 w 945"/>
                <a:gd name="T31" fmla="*/ 1139 h 1414"/>
                <a:gd name="T32" fmla="*/ 0 w 945"/>
                <a:gd name="T33" fmla="*/ 1272 h 1414"/>
                <a:gd name="T34" fmla="*/ 27 w 945"/>
                <a:gd name="T35" fmla="*/ 1308 h 1414"/>
                <a:gd name="T36" fmla="*/ 183 w 945"/>
                <a:gd name="T37" fmla="*/ 1281 h 1414"/>
                <a:gd name="T38" fmla="*/ 276 w 945"/>
                <a:gd name="T39" fmla="*/ 1367 h 1414"/>
                <a:gd name="T40" fmla="*/ 413 w 945"/>
                <a:gd name="T41" fmla="*/ 1414 h 1414"/>
                <a:gd name="T42" fmla="*/ 569 w 945"/>
                <a:gd name="T43" fmla="*/ 1363 h 1414"/>
                <a:gd name="T44" fmla="*/ 734 w 945"/>
                <a:gd name="T45" fmla="*/ 1359 h 1414"/>
                <a:gd name="T46" fmla="*/ 721 w 945"/>
                <a:gd name="T47" fmla="*/ 1327 h 1414"/>
                <a:gd name="T48" fmla="*/ 542 w 945"/>
                <a:gd name="T49" fmla="*/ 1340 h 1414"/>
                <a:gd name="T50" fmla="*/ 384 w 945"/>
                <a:gd name="T51" fmla="*/ 1382 h 1414"/>
                <a:gd name="T52" fmla="*/ 293 w 945"/>
                <a:gd name="T53" fmla="*/ 1344 h 1414"/>
                <a:gd name="T54" fmla="*/ 234 w 945"/>
                <a:gd name="T55" fmla="*/ 1298 h 1414"/>
                <a:gd name="T56" fmla="*/ 247 w 945"/>
                <a:gd name="T57" fmla="*/ 1239 h 1414"/>
                <a:gd name="T58" fmla="*/ 74 w 945"/>
                <a:gd name="T59" fmla="*/ 1266 h 1414"/>
                <a:gd name="T60" fmla="*/ 357 w 945"/>
                <a:gd name="T61" fmla="*/ 1133 h 1414"/>
                <a:gd name="T62" fmla="*/ 569 w 945"/>
                <a:gd name="T63" fmla="*/ 1142 h 1414"/>
                <a:gd name="T64" fmla="*/ 679 w 945"/>
                <a:gd name="T65" fmla="*/ 1139 h 1414"/>
                <a:gd name="T66" fmla="*/ 683 w 945"/>
                <a:gd name="T67" fmla="*/ 1110 h 1414"/>
                <a:gd name="T68" fmla="*/ 945 w 945"/>
                <a:gd name="T69" fmla="*/ 1087 h 1414"/>
                <a:gd name="T70" fmla="*/ 839 w 945"/>
                <a:gd name="T71" fmla="*/ 945 h 1414"/>
                <a:gd name="T72" fmla="*/ 724 w 945"/>
                <a:gd name="T73" fmla="*/ 977 h 1414"/>
                <a:gd name="T74" fmla="*/ 688 w 945"/>
                <a:gd name="T75" fmla="*/ 770 h 1414"/>
                <a:gd name="T76" fmla="*/ 802 w 945"/>
                <a:gd name="T77" fmla="*/ 108 h 1414"/>
                <a:gd name="T78" fmla="*/ 762 w 945"/>
                <a:gd name="T79" fmla="*/ 146 h 1414"/>
                <a:gd name="T80" fmla="*/ 762 w 945"/>
                <a:gd name="T81" fmla="*/ 1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5" h="1414">
                  <a:moveTo>
                    <a:pt x="762" y="146"/>
                  </a:moveTo>
                  <a:lnTo>
                    <a:pt x="633" y="817"/>
                  </a:lnTo>
                  <a:lnTo>
                    <a:pt x="650" y="1038"/>
                  </a:lnTo>
                  <a:lnTo>
                    <a:pt x="508" y="817"/>
                  </a:lnTo>
                  <a:lnTo>
                    <a:pt x="481" y="513"/>
                  </a:lnTo>
                  <a:lnTo>
                    <a:pt x="542" y="298"/>
                  </a:lnTo>
                  <a:lnTo>
                    <a:pt x="569" y="283"/>
                  </a:lnTo>
                  <a:lnTo>
                    <a:pt x="597" y="422"/>
                  </a:lnTo>
                  <a:lnTo>
                    <a:pt x="627" y="85"/>
                  </a:lnTo>
                  <a:lnTo>
                    <a:pt x="591" y="0"/>
                  </a:lnTo>
                  <a:lnTo>
                    <a:pt x="527" y="266"/>
                  </a:lnTo>
                  <a:lnTo>
                    <a:pt x="422" y="705"/>
                  </a:lnTo>
                  <a:lnTo>
                    <a:pt x="527" y="1106"/>
                  </a:lnTo>
                  <a:lnTo>
                    <a:pt x="316" y="1083"/>
                  </a:lnTo>
                  <a:lnTo>
                    <a:pt x="215" y="1110"/>
                  </a:lnTo>
                  <a:lnTo>
                    <a:pt x="276" y="1139"/>
                  </a:lnTo>
                  <a:lnTo>
                    <a:pt x="0" y="1272"/>
                  </a:lnTo>
                  <a:lnTo>
                    <a:pt x="27" y="1308"/>
                  </a:lnTo>
                  <a:lnTo>
                    <a:pt x="183" y="1281"/>
                  </a:lnTo>
                  <a:lnTo>
                    <a:pt x="276" y="1367"/>
                  </a:lnTo>
                  <a:lnTo>
                    <a:pt x="413" y="1414"/>
                  </a:lnTo>
                  <a:lnTo>
                    <a:pt x="569" y="1363"/>
                  </a:lnTo>
                  <a:lnTo>
                    <a:pt x="734" y="1359"/>
                  </a:lnTo>
                  <a:lnTo>
                    <a:pt x="721" y="1327"/>
                  </a:lnTo>
                  <a:lnTo>
                    <a:pt x="542" y="1340"/>
                  </a:lnTo>
                  <a:lnTo>
                    <a:pt x="384" y="1382"/>
                  </a:lnTo>
                  <a:lnTo>
                    <a:pt x="293" y="1344"/>
                  </a:lnTo>
                  <a:lnTo>
                    <a:pt x="234" y="1298"/>
                  </a:lnTo>
                  <a:lnTo>
                    <a:pt x="247" y="1239"/>
                  </a:lnTo>
                  <a:lnTo>
                    <a:pt x="74" y="1266"/>
                  </a:lnTo>
                  <a:lnTo>
                    <a:pt x="357" y="1133"/>
                  </a:lnTo>
                  <a:lnTo>
                    <a:pt x="569" y="1142"/>
                  </a:lnTo>
                  <a:lnTo>
                    <a:pt x="679" y="1139"/>
                  </a:lnTo>
                  <a:lnTo>
                    <a:pt x="683" y="1110"/>
                  </a:lnTo>
                  <a:lnTo>
                    <a:pt x="945" y="1087"/>
                  </a:lnTo>
                  <a:lnTo>
                    <a:pt x="839" y="945"/>
                  </a:lnTo>
                  <a:lnTo>
                    <a:pt x="724" y="977"/>
                  </a:lnTo>
                  <a:lnTo>
                    <a:pt x="688" y="770"/>
                  </a:lnTo>
                  <a:lnTo>
                    <a:pt x="802" y="108"/>
                  </a:lnTo>
                  <a:lnTo>
                    <a:pt x="762" y="146"/>
                  </a:lnTo>
                  <a:lnTo>
                    <a:pt x="76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4" name="Freeform 46"/>
            <p:cNvSpPr>
              <a:spLocks/>
            </p:cNvSpPr>
            <p:nvPr/>
          </p:nvSpPr>
          <p:spPr bwMode="auto">
            <a:xfrm>
              <a:off x="3155" y="2240"/>
              <a:ext cx="285" cy="600"/>
            </a:xfrm>
            <a:custGeom>
              <a:avLst/>
              <a:gdLst>
                <a:gd name="T0" fmla="*/ 468 w 571"/>
                <a:gd name="T1" fmla="*/ 0 h 1200"/>
                <a:gd name="T2" fmla="*/ 396 w 571"/>
                <a:gd name="T3" fmla="*/ 78 h 1200"/>
                <a:gd name="T4" fmla="*/ 386 w 571"/>
                <a:gd name="T5" fmla="*/ 468 h 1200"/>
                <a:gd name="T6" fmla="*/ 409 w 571"/>
                <a:gd name="T7" fmla="*/ 850 h 1200"/>
                <a:gd name="T8" fmla="*/ 286 w 571"/>
                <a:gd name="T9" fmla="*/ 831 h 1200"/>
                <a:gd name="T10" fmla="*/ 386 w 571"/>
                <a:gd name="T11" fmla="*/ 1002 h 1200"/>
                <a:gd name="T12" fmla="*/ 217 w 571"/>
                <a:gd name="T13" fmla="*/ 987 h 1200"/>
                <a:gd name="T14" fmla="*/ 181 w 571"/>
                <a:gd name="T15" fmla="*/ 1125 h 1200"/>
                <a:gd name="T16" fmla="*/ 0 w 571"/>
                <a:gd name="T17" fmla="*/ 1139 h 1200"/>
                <a:gd name="T18" fmla="*/ 198 w 571"/>
                <a:gd name="T19" fmla="*/ 1158 h 1200"/>
                <a:gd name="T20" fmla="*/ 390 w 571"/>
                <a:gd name="T21" fmla="*/ 1200 h 1200"/>
                <a:gd name="T22" fmla="*/ 360 w 571"/>
                <a:gd name="T23" fmla="*/ 1167 h 1200"/>
                <a:gd name="T24" fmla="*/ 276 w 571"/>
                <a:gd name="T25" fmla="*/ 1129 h 1200"/>
                <a:gd name="T26" fmla="*/ 497 w 571"/>
                <a:gd name="T27" fmla="*/ 1066 h 1200"/>
                <a:gd name="T28" fmla="*/ 520 w 571"/>
                <a:gd name="T29" fmla="*/ 1162 h 1200"/>
                <a:gd name="T30" fmla="*/ 571 w 571"/>
                <a:gd name="T31" fmla="*/ 1181 h 1200"/>
                <a:gd name="T32" fmla="*/ 483 w 571"/>
                <a:gd name="T33" fmla="*/ 850 h 1200"/>
                <a:gd name="T34" fmla="*/ 423 w 571"/>
                <a:gd name="T35" fmla="*/ 625 h 1200"/>
                <a:gd name="T36" fmla="*/ 423 w 571"/>
                <a:gd name="T37" fmla="*/ 87 h 1200"/>
                <a:gd name="T38" fmla="*/ 468 w 571"/>
                <a:gd name="T39" fmla="*/ 0 h 1200"/>
                <a:gd name="T40" fmla="*/ 468 w 571"/>
                <a:gd name="T4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1200">
                  <a:moveTo>
                    <a:pt x="468" y="0"/>
                  </a:moveTo>
                  <a:lnTo>
                    <a:pt x="396" y="78"/>
                  </a:lnTo>
                  <a:lnTo>
                    <a:pt x="386" y="468"/>
                  </a:lnTo>
                  <a:lnTo>
                    <a:pt x="409" y="850"/>
                  </a:lnTo>
                  <a:lnTo>
                    <a:pt x="286" y="831"/>
                  </a:lnTo>
                  <a:lnTo>
                    <a:pt x="386" y="1002"/>
                  </a:lnTo>
                  <a:lnTo>
                    <a:pt x="217" y="987"/>
                  </a:lnTo>
                  <a:lnTo>
                    <a:pt x="181" y="1125"/>
                  </a:lnTo>
                  <a:lnTo>
                    <a:pt x="0" y="1139"/>
                  </a:lnTo>
                  <a:lnTo>
                    <a:pt x="198" y="1158"/>
                  </a:lnTo>
                  <a:lnTo>
                    <a:pt x="390" y="1200"/>
                  </a:lnTo>
                  <a:lnTo>
                    <a:pt x="360" y="1167"/>
                  </a:lnTo>
                  <a:lnTo>
                    <a:pt x="276" y="1129"/>
                  </a:lnTo>
                  <a:lnTo>
                    <a:pt x="497" y="1066"/>
                  </a:lnTo>
                  <a:lnTo>
                    <a:pt x="520" y="1162"/>
                  </a:lnTo>
                  <a:lnTo>
                    <a:pt x="571" y="1181"/>
                  </a:lnTo>
                  <a:lnTo>
                    <a:pt x="483" y="850"/>
                  </a:lnTo>
                  <a:lnTo>
                    <a:pt x="423" y="625"/>
                  </a:lnTo>
                  <a:lnTo>
                    <a:pt x="423" y="87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5" name="Freeform 47"/>
            <p:cNvSpPr>
              <a:spLocks/>
            </p:cNvSpPr>
            <p:nvPr/>
          </p:nvSpPr>
          <p:spPr bwMode="auto">
            <a:xfrm>
              <a:off x="3465" y="2224"/>
              <a:ext cx="61" cy="103"/>
            </a:xfrm>
            <a:custGeom>
              <a:avLst/>
              <a:gdLst>
                <a:gd name="T0" fmla="*/ 0 w 124"/>
                <a:gd name="T1" fmla="*/ 33 h 208"/>
                <a:gd name="T2" fmla="*/ 42 w 124"/>
                <a:gd name="T3" fmla="*/ 38 h 208"/>
                <a:gd name="T4" fmla="*/ 124 w 124"/>
                <a:gd name="T5" fmla="*/ 208 h 208"/>
                <a:gd name="T6" fmla="*/ 69 w 124"/>
                <a:gd name="T7" fmla="*/ 0 h 208"/>
                <a:gd name="T8" fmla="*/ 0 w 124"/>
                <a:gd name="T9" fmla="*/ 33 h 208"/>
                <a:gd name="T10" fmla="*/ 0 w 124"/>
                <a:gd name="T11" fmla="*/ 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08">
                  <a:moveTo>
                    <a:pt x="0" y="33"/>
                  </a:moveTo>
                  <a:lnTo>
                    <a:pt x="42" y="38"/>
                  </a:lnTo>
                  <a:lnTo>
                    <a:pt x="124" y="208"/>
                  </a:lnTo>
                  <a:lnTo>
                    <a:pt x="6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6" name="Freeform 48"/>
            <p:cNvSpPr>
              <a:spLocks/>
            </p:cNvSpPr>
            <p:nvPr/>
          </p:nvSpPr>
          <p:spPr bwMode="auto">
            <a:xfrm>
              <a:off x="3504" y="2323"/>
              <a:ext cx="85" cy="139"/>
            </a:xfrm>
            <a:custGeom>
              <a:avLst/>
              <a:gdLst>
                <a:gd name="T0" fmla="*/ 0 w 171"/>
                <a:gd name="T1" fmla="*/ 280 h 280"/>
                <a:gd name="T2" fmla="*/ 124 w 171"/>
                <a:gd name="T3" fmla="*/ 0 h 280"/>
                <a:gd name="T4" fmla="*/ 171 w 171"/>
                <a:gd name="T5" fmla="*/ 38 h 280"/>
                <a:gd name="T6" fmla="*/ 0 w 171"/>
                <a:gd name="T7" fmla="*/ 280 h 280"/>
                <a:gd name="T8" fmla="*/ 0 w 17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80"/>
                  </a:moveTo>
                  <a:lnTo>
                    <a:pt x="124" y="0"/>
                  </a:lnTo>
                  <a:lnTo>
                    <a:pt x="171" y="38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7" name="Freeform 49"/>
            <p:cNvSpPr>
              <a:spLocks/>
            </p:cNvSpPr>
            <p:nvPr/>
          </p:nvSpPr>
          <p:spPr bwMode="auto">
            <a:xfrm>
              <a:off x="3281" y="2483"/>
              <a:ext cx="71" cy="177"/>
            </a:xfrm>
            <a:custGeom>
              <a:avLst/>
              <a:gdLst>
                <a:gd name="T0" fmla="*/ 143 w 143"/>
                <a:gd name="T1" fmla="*/ 0 h 353"/>
                <a:gd name="T2" fmla="*/ 0 w 143"/>
                <a:gd name="T3" fmla="*/ 239 h 353"/>
                <a:gd name="T4" fmla="*/ 33 w 143"/>
                <a:gd name="T5" fmla="*/ 353 h 353"/>
                <a:gd name="T6" fmla="*/ 143 w 143"/>
                <a:gd name="T7" fmla="*/ 0 h 353"/>
                <a:gd name="T8" fmla="*/ 143 w 14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3">
                  <a:moveTo>
                    <a:pt x="143" y="0"/>
                  </a:moveTo>
                  <a:lnTo>
                    <a:pt x="0" y="239"/>
                  </a:lnTo>
                  <a:lnTo>
                    <a:pt x="33" y="35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8" name="Freeform 50"/>
            <p:cNvSpPr>
              <a:spLocks/>
            </p:cNvSpPr>
            <p:nvPr/>
          </p:nvSpPr>
          <p:spPr bwMode="auto">
            <a:xfrm>
              <a:off x="3125" y="2623"/>
              <a:ext cx="161" cy="186"/>
            </a:xfrm>
            <a:custGeom>
              <a:avLst/>
              <a:gdLst>
                <a:gd name="T0" fmla="*/ 321 w 321"/>
                <a:gd name="T1" fmla="*/ 0 h 373"/>
                <a:gd name="T2" fmla="*/ 233 w 321"/>
                <a:gd name="T3" fmla="*/ 15 h 373"/>
                <a:gd name="T4" fmla="*/ 127 w 321"/>
                <a:gd name="T5" fmla="*/ 103 h 373"/>
                <a:gd name="T6" fmla="*/ 0 w 321"/>
                <a:gd name="T7" fmla="*/ 120 h 373"/>
                <a:gd name="T8" fmla="*/ 0 w 321"/>
                <a:gd name="T9" fmla="*/ 158 h 373"/>
                <a:gd name="T10" fmla="*/ 68 w 321"/>
                <a:gd name="T11" fmla="*/ 226 h 373"/>
                <a:gd name="T12" fmla="*/ 68 w 321"/>
                <a:gd name="T13" fmla="*/ 318 h 373"/>
                <a:gd name="T14" fmla="*/ 22 w 321"/>
                <a:gd name="T15" fmla="*/ 373 h 373"/>
                <a:gd name="T16" fmla="*/ 133 w 321"/>
                <a:gd name="T17" fmla="*/ 373 h 373"/>
                <a:gd name="T18" fmla="*/ 114 w 321"/>
                <a:gd name="T19" fmla="*/ 240 h 373"/>
                <a:gd name="T20" fmla="*/ 68 w 321"/>
                <a:gd name="T21" fmla="*/ 171 h 373"/>
                <a:gd name="T22" fmla="*/ 178 w 321"/>
                <a:gd name="T23" fmla="*/ 129 h 373"/>
                <a:gd name="T24" fmla="*/ 321 w 321"/>
                <a:gd name="T25" fmla="*/ 0 h 373"/>
                <a:gd name="T26" fmla="*/ 321 w 321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73">
                  <a:moveTo>
                    <a:pt x="321" y="0"/>
                  </a:moveTo>
                  <a:lnTo>
                    <a:pt x="233" y="15"/>
                  </a:lnTo>
                  <a:lnTo>
                    <a:pt x="127" y="103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68" y="226"/>
                  </a:lnTo>
                  <a:lnTo>
                    <a:pt x="68" y="318"/>
                  </a:lnTo>
                  <a:lnTo>
                    <a:pt x="22" y="373"/>
                  </a:lnTo>
                  <a:lnTo>
                    <a:pt x="133" y="373"/>
                  </a:lnTo>
                  <a:lnTo>
                    <a:pt x="114" y="240"/>
                  </a:lnTo>
                  <a:lnTo>
                    <a:pt x="68" y="171"/>
                  </a:lnTo>
                  <a:lnTo>
                    <a:pt x="178" y="129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9" name="Freeform 51"/>
            <p:cNvSpPr>
              <a:spLocks/>
            </p:cNvSpPr>
            <p:nvPr/>
          </p:nvSpPr>
          <p:spPr bwMode="auto">
            <a:xfrm>
              <a:off x="3017" y="2685"/>
              <a:ext cx="124" cy="64"/>
            </a:xfrm>
            <a:custGeom>
              <a:avLst/>
              <a:gdLst>
                <a:gd name="T0" fmla="*/ 222 w 249"/>
                <a:gd name="T1" fmla="*/ 24 h 129"/>
                <a:gd name="T2" fmla="*/ 133 w 249"/>
                <a:gd name="T3" fmla="*/ 0 h 129"/>
                <a:gd name="T4" fmla="*/ 42 w 249"/>
                <a:gd name="T5" fmla="*/ 30 h 129"/>
                <a:gd name="T6" fmla="*/ 0 w 249"/>
                <a:gd name="T7" fmla="*/ 110 h 129"/>
                <a:gd name="T8" fmla="*/ 34 w 249"/>
                <a:gd name="T9" fmla="*/ 129 h 129"/>
                <a:gd name="T10" fmla="*/ 82 w 249"/>
                <a:gd name="T11" fmla="*/ 102 h 129"/>
                <a:gd name="T12" fmla="*/ 186 w 249"/>
                <a:gd name="T13" fmla="*/ 129 h 129"/>
                <a:gd name="T14" fmla="*/ 207 w 249"/>
                <a:gd name="T15" fmla="*/ 93 h 129"/>
                <a:gd name="T16" fmla="*/ 83 w 249"/>
                <a:gd name="T17" fmla="*/ 85 h 129"/>
                <a:gd name="T18" fmla="*/ 47 w 249"/>
                <a:gd name="T19" fmla="*/ 57 h 129"/>
                <a:gd name="T20" fmla="*/ 133 w 249"/>
                <a:gd name="T21" fmla="*/ 22 h 129"/>
                <a:gd name="T22" fmla="*/ 249 w 249"/>
                <a:gd name="T23" fmla="*/ 51 h 129"/>
                <a:gd name="T24" fmla="*/ 222 w 249"/>
                <a:gd name="T25" fmla="*/ 24 h 129"/>
                <a:gd name="T26" fmla="*/ 222 w 249"/>
                <a:gd name="T2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129">
                  <a:moveTo>
                    <a:pt x="222" y="24"/>
                  </a:moveTo>
                  <a:lnTo>
                    <a:pt x="133" y="0"/>
                  </a:lnTo>
                  <a:lnTo>
                    <a:pt x="42" y="30"/>
                  </a:lnTo>
                  <a:lnTo>
                    <a:pt x="0" y="110"/>
                  </a:lnTo>
                  <a:lnTo>
                    <a:pt x="34" y="129"/>
                  </a:lnTo>
                  <a:lnTo>
                    <a:pt x="82" y="102"/>
                  </a:lnTo>
                  <a:lnTo>
                    <a:pt x="186" y="129"/>
                  </a:lnTo>
                  <a:lnTo>
                    <a:pt x="207" y="93"/>
                  </a:lnTo>
                  <a:lnTo>
                    <a:pt x="83" y="85"/>
                  </a:lnTo>
                  <a:lnTo>
                    <a:pt x="47" y="57"/>
                  </a:lnTo>
                  <a:lnTo>
                    <a:pt x="133" y="22"/>
                  </a:lnTo>
                  <a:lnTo>
                    <a:pt x="249" y="51"/>
                  </a:lnTo>
                  <a:lnTo>
                    <a:pt x="222" y="24"/>
                  </a:lnTo>
                  <a:lnTo>
                    <a:pt x="2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0" name="Freeform 52"/>
            <p:cNvSpPr>
              <a:spLocks/>
            </p:cNvSpPr>
            <p:nvPr/>
          </p:nvSpPr>
          <p:spPr bwMode="auto">
            <a:xfrm>
              <a:off x="2992" y="2676"/>
              <a:ext cx="61" cy="114"/>
            </a:xfrm>
            <a:custGeom>
              <a:avLst/>
              <a:gdLst>
                <a:gd name="T0" fmla="*/ 122 w 122"/>
                <a:gd name="T1" fmla="*/ 5 h 228"/>
                <a:gd name="T2" fmla="*/ 48 w 122"/>
                <a:gd name="T3" fmla="*/ 0 h 228"/>
                <a:gd name="T4" fmla="*/ 0 w 122"/>
                <a:gd name="T5" fmla="*/ 28 h 228"/>
                <a:gd name="T6" fmla="*/ 14 w 122"/>
                <a:gd name="T7" fmla="*/ 140 h 228"/>
                <a:gd name="T8" fmla="*/ 14 w 122"/>
                <a:gd name="T9" fmla="*/ 228 h 228"/>
                <a:gd name="T10" fmla="*/ 57 w 122"/>
                <a:gd name="T11" fmla="*/ 228 h 228"/>
                <a:gd name="T12" fmla="*/ 88 w 122"/>
                <a:gd name="T13" fmla="*/ 136 h 228"/>
                <a:gd name="T14" fmla="*/ 71 w 122"/>
                <a:gd name="T15" fmla="*/ 129 h 228"/>
                <a:gd name="T16" fmla="*/ 46 w 122"/>
                <a:gd name="T17" fmla="*/ 197 h 228"/>
                <a:gd name="T18" fmla="*/ 27 w 122"/>
                <a:gd name="T19" fmla="*/ 203 h 228"/>
                <a:gd name="T20" fmla="*/ 36 w 122"/>
                <a:gd name="T21" fmla="*/ 135 h 228"/>
                <a:gd name="T22" fmla="*/ 25 w 122"/>
                <a:gd name="T23" fmla="*/ 55 h 228"/>
                <a:gd name="T24" fmla="*/ 122 w 122"/>
                <a:gd name="T25" fmla="*/ 5 h 228"/>
                <a:gd name="T26" fmla="*/ 122 w 122"/>
                <a:gd name="T27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28">
                  <a:moveTo>
                    <a:pt x="122" y="5"/>
                  </a:moveTo>
                  <a:lnTo>
                    <a:pt x="48" y="0"/>
                  </a:lnTo>
                  <a:lnTo>
                    <a:pt x="0" y="28"/>
                  </a:lnTo>
                  <a:lnTo>
                    <a:pt x="14" y="140"/>
                  </a:lnTo>
                  <a:lnTo>
                    <a:pt x="14" y="228"/>
                  </a:lnTo>
                  <a:lnTo>
                    <a:pt x="57" y="228"/>
                  </a:lnTo>
                  <a:lnTo>
                    <a:pt x="88" y="136"/>
                  </a:lnTo>
                  <a:lnTo>
                    <a:pt x="71" y="129"/>
                  </a:lnTo>
                  <a:lnTo>
                    <a:pt x="46" y="197"/>
                  </a:lnTo>
                  <a:lnTo>
                    <a:pt x="27" y="203"/>
                  </a:lnTo>
                  <a:lnTo>
                    <a:pt x="36" y="135"/>
                  </a:lnTo>
                  <a:lnTo>
                    <a:pt x="25" y="55"/>
                  </a:lnTo>
                  <a:lnTo>
                    <a:pt x="122" y="5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1" name="Freeform 53"/>
            <p:cNvSpPr>
              <a:spLocks/>
            </p:cNvSpPr>
            <p:nvPr/>
          </p:nvSpPr>
          <p:spPr bwMode="auto">
            <a:xfrm>
              <a:off x="3005" y="2733"/>
              <a:ext cx="62" cy="121"/>
            </a:xfrm>
            <a:custGeom>
              <a:avLst/>
              <a:gdLst>
                <a:gd name="T0" fmla="*/ 19 w 126"/>
                <a:gd name="T1" fmla="*/ 104 h 241"/>
                <a:gd name="T2" fmla="*/ 2 w 126"/>
                <a:gd name="T3" fmla="*/ 161 h 241"/>
                <a:gd name="T4" fmla="*/ 0 w 126"/>
                <a:gd name="T5" fmla="*/ 241 h 241"/>
                <a:gd name="T6" fmla="*/ 61 w 126"/>
                <a:gd name="T7" fmla="*/ 180 h 241"/>
                <a:gd name="T8" fmla="*/ 126 w 126"/>
                <a:gd name="T9" fmla="*/ 0 h 241"/>
                <a:gd name="T10" fmla="*/ 108 w 126"/>
                <a:gd name="T11" fmla="*/ 3 h 241"/>
                <a:gd name="T12" fmla="*/ 42 w 126"/>
                <a:gd name="T13" fmla="*/ 171 h 241"/>
                <a:gd name="T14" fmla="*/ 21 w 126"/>
                <a:gd name="T15" fmla="*/ 195 h 241"/>
                <a:gd name="T16" fmla="*/ 27 w 126"/>
                <a:gd name="T17" fmla="*/ 138 h 241"/>
                <a:gd name="T18" fmla="*/ 70 w 126"/>
                <a:gd name="T19" fmla="*/ 13 h 241"/>
                <a:gd name="T20" fmla="*/ 51 w 126"/>
                <a:gd name="T21" fmla="*/ 17 h 241"/>
                <a:gd name="T22" fmla="*/ 19 w 126"/>
                <a:gd name="T23" fmla="*/ 104 h 241"/>
                <a:gd name="T24" fmla="*/ 19 w 126"/>
                <a:gd name="T25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41">
                  <a:moveTo>
                    <a:pt x="19" y="104"/>
                  </a:moveTo>
                  <a:lnTo>
                    <a:pt x="2" y="161"/>
                  </a:lnTo>
                  <a:lnTo>
                    <a:pt x="0" y="241"/>
                  </a:lnTo>
                  <a:lnTo>
                    <a:pt x="61" y="180"/>
                  </a:lnTo>
                  <a:lnTo>
                    <a:pt x="126" y="0"/>
                  </a:lnTo>
                  <a:lnTo>
                    <a:pt x="108" y="3"/>
                  </a:lnTo>
                  <a:lnTo>
                    <a:pt x="42" y="171"/>
                  </a:lnTo>
                  <a:lnTo>
                    <a:pt x="21" y="195"/>
                  </a:lnTo>
                  <a:lnTo>
                    <a:pt x="27" y="138"/>
                  </a:lnTo>
                  <a:lnTo>
                    <a:pt x="70" y="13"/>
                  </a:lnTo>
                  <a:lnTo>
                    <a:pt x="51" y="17"/>
                  </a:lnTo>
                  <a:lnTo>
                    <a:pt x="19" y="104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2" name="Freeform 54"/>
            <p:cNvSpPr>
              <a:spLocks/>
            </p:cNvSpPr>
            <p:nvPr/>
          </p:nvSpPr>
          <p:spPr bwMode="auto">
            <a:xfrm>
              <a:off x="3043" y="2609"/>
              <a:ext cx="52" cy="96"/>
            </a:xfrm>
            <a:custGeom>
              <a:avLst/>
              <a:gdLst>
                <a:gd name="T0" fmla="*/ 0 w 105"/>
                <a:gd name="T1" fmla="*/ 186 h 192"/>
                <a:gd name="T2" fmla="*/ 80 w 105"/>
                <a:gd name="T3" fmla="*/ 0 h 192"/>
                <a:gd name="T4" fmla="*/ 101 w 105"/>
                <a:gd name="T5" fmla="*/ 0 h 192"/>
                <a:gd name="T6" fmla="*/ 105 w 105"/>
                <a:gd name="T7" fmla="*/ 19 h 192"/>
                <a:gd name="T8" fmla="*/ 70 w 105"/>
                <a:gd name="T9" fmla="*/ 167 h 192"/>
                <a:gd name="T10" fmla="*/ 51 w 105"/>
                <a:gd name="T11" fmla="*/ 174 h 192"/>
                <a:gd name="T12" fmla="*/ 88 w 105"/>
                <a:gd name="T13" fmla="*/ 34 h 192"/>
                <a:gd name="T14" fmla="*/ 86 w 105"/>
                <a:gd name="T15" fmla="*/ 20 h 192"/>
                <a:gd name="T16" fmla="*/ 17 w 105"/>
                <a:gd name="T17" fmla="*/ 192 h 192"/>
                <a:gd name="T18" fmla="*/ 0 w 105"/>
                <a:gd name="T19" fmla="*/ 186 h 192"/>
                <a:gd name="T20" fmla="*/ 0 w 105"/>
                <a:gd name="T21" fmla="*/ 1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92">
                  <a:moveTo>
                    <a:pt x="0" y="186"/>
                  </a:moveTo>
                  <a:lnTo>
                    <a:pt x="80" y="0"/>
                  </a:lnTo>
                  <a:lnTo>
                    <a:pt x="101" y="0"/>
                  </a:lnTo>
                  <a:lnTo>
                    <a:pt x="105" y="19"/>
                  </a:lnTo>
                  <a:lnTo>
                    <a:pt x="70" y="167"/>
                  </a:lnTo>
                  <a:lnTo>
                    <a:pt x="51" y="174"/>
                  </a:lnTo>
                  <a:lnTo>
                    <a:pt x="88" y="34"/>
                  </a:lnTo>
                  <a:lnTo>
                    <a:pt x="86" y="20"/>
                  </a:lnTo>
                  <a:lnTo>
                    <a:pt x="17" y="192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3" name="Freeform 55"/>
            <p:cNvSpPr>
              <a:spLocks/>
            </p:cNvSpPr>
            <p:nvPr/>
          </p:nvSpPr>
          <p:spPr bwMode="auto">
            <a:xfrm>
              <a:off x="2976" y="2711"/>
              <a:ext cx="40" cy="103"/>
            </a:xfrm>
            <a:custGeom>
              <a:avLst/>
              <a:gdLst>
                <a:gd name="T0" fmla="*/ 46 w 80"/>
                <a:gd name="T1" fmla="*/ 0 h 205"/>
                <a:gd name="T2" fmla="*/ 32 w 80"/>
                <a:gd name="T3" fmla="*/ 32 h 205"/>
                <a:gd name="T4" fmla="*/ 0 w 80"/>
                <a:gd name="T5" fmla="*/ 66 h 205"/>
                <a:gd name="T6" fmla="*/ 8 w 80"/>
                <a:gd name="T7" fmla="*/ 108 h 205"/>
                <a:gd name="T8" fmla="*/ 34 w 80"/>
                <a:gd name="T9" fmla="*/ 142 h 205"/>
                <a:gd name="T10" fmla="*/ 40 w 80"/>
                <a:gd name="T11" fmla="*/ 188 h 205"/>
                <a:gd name="T12" fmla="*/ 68 w 80"/>
                <a:gd name="T13" fmla="*/ 205 h 205"/>
                <a:gd name="T14" fmla="*/ 80 w 80"/>
                <a:gd name="T15" fmla="*/ 156 h 205"/>
                <a:gd name="T16" fmla="*/ 25 w 80"/>
                <a:gd name="T17" fmla="*/ 104 h 205"/>
                <a:gd name="T18" fmla="*/ 27 w 80"/>
                <a:gd name="T19" fmla="*/ 63 h 205"/>
                <a:gd name="T20" fmla="*/ 51 w 80"/>
                <a:gd name="T21" fmla="*/ 44 h 205"/>
                <a:gd name="T22" fmla="*/ 46 w 80"/>
                <a:gd name="T23" fmla="*/ 0 h 205"/>
                <a:gd name="T24" fmla="*/ 46 w 8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05">
                  <a:moveTo>
                    <a:pt x="46" y="0"/>
                  </a:moveTo>
                  <a:lnTo>
                    <a:pt x="32" y="32"/>
                  </a:lnTo>
                  <a:lnTo>
                    <a:pt x="0" y="66"/>
                  </a:lnTo>
                  <a:lnTo>
                    <a:pt x="8" y="108"/>
                  </a:lnTo>
                  <a:lnTo>
                    <a:pt x="34" y="142"/>
                  </a:lnTo>
                  <a:lnTo>
                    <a:pt x="40" y="188"/>
                  </a:lnTo>
                  <a:lnTo>
                    <a:pt x="68" y="205"/>
                  </a:lnTo>
                  <a:lnTo>
                    <a:pt x="80" y="156"/>
                  </a:lnTo>
                  <a:lnTo>
                    <a:pt x="25" y="104"/>
                  </a:lnTo>
                  <a:lnTo>
                    <a:pt x="27" y="63"/>
                  </a:lnTo>
                  <a:lnTo>
                    <a:pt x="51" y="4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4" name="Freeform 56"/>
            <p:cNvSpPr>
              <a:spLocks/>
            </p:cNvSpPr>
            <p:nvPr/>
          </p:nvSpPr>
          <p:spPr bwMode="auto">
            <a:xfrm>
              <a:off x="3037" y="2802"/>
              <a:ext cx="103" cy="16"/>
            </a:xfrm>
            <a:custGeom>
              <a:avLst/>
              <a:gdLst>
                <a:gd name="T0" fmla="*/ 9 w 207"/>
                <a:gd name="T1" fmla="*/ 32 h 32"/>
                <a:gd name="T2" fmla="*/ 127 w 207"/>
                <a:gd name="T3" fmla="*/ 30 h 32"/>
                <a:gd name="T4" fmla="*/ 207 w 207"/>
                <a:gd name="T5" fmla="*/ 11 h 32"/>
                <a:gd name="T6" fmla="*/ 87 w 207"/>
                <a:gd name="T7" fmla="*/ 11 h 32"/>
                <a:gd name="T8" fmla="*/ 0 w 207"/>
                <a:gd name="T9" fmla="*/ 0 h 32"/>
                <a:gd name="T10" fmla="*/ 9 w 207"/>
                <a:gd name="T11" fmla="*/ 32 h 32"/>
                <a:gd name="T12" fmla="*/ 9 w 207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2">
                  <a:moveTo>
                    <a:pt x="9" y="32"/>
                  </a:moveTo>
                  <a:lnTo>
                    <a:pt x="127" y="30"/>
                  </a:lnTo>
                  <a:lnTo>
                    <a:pt x="207" y="11"/>
                  </a:lnTo>
                  <a:lnTo>
                    <a:pt x="87" y="11"/>
                  </a:lnTo>
                  <a:lnTo>
                    <a:pt x="0" y="0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5" name="Freeform 57"/>
            <p:cNvSpPr>
              <a:spLocks/>
            </p:cNvSpPr>
            <p:nvPr/>
          </p:nvSpPr>
          <p:spPr bwMode="auto">
            <a:xfrm>
              <a:off x="3063" y="2735"/>
              <a:ext cx="55" cy="49"/>
            </a:xfrm>
            <a:custGeom>
              <a:avLst/>
              <a:gdLst>
                <a:gd name="T0" fmla="*/ 44 w 110"/>
                <a:gd name="T1" fmla="*/ 12 h 97"/>
                <a:gd name="T2" fmla="*/ 70 w 110"/>
                <a:gd name="T3" fmla="*/ 57 h 97"/>
                <a:gd name="T4" fmla="*/ 110 w 110"/>
                <a:gd name="T5" fmla="*/ 97 h 97"/>
                <a:gd name="T6" fmla="*/ 40 w 110"/>
                <a:gd name="T7" fmla="*/ 52 h 97"/>
                <a:gd name="T8" fmla="*/ 0 w 110"/>
                <a:gd name="T9" fmla="*/ 0 h 97"/>
                <a:gd name="T10" fmla="*/ 44 w 110"/>
                <a:gd name="T11" fmla="*/ 12 h 97"/>
                <a:gd name="T12" fmla="*/ 44 w 110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44" y="12"/>
                  </a:moveTo>
                  <a:lnTo>
                    <a:pt x="70" y="57"/>
                  </a:lnTo>
                  <a:lnTo>
                    <a:pt x="110" y="97"/>
                  </a:lnTo>
                  <a:lnTo>
                    <a:pt x="40" y="52"/>
                  </a:lnTo>
                  <a:lnTo>
                    <a:pt x="0" y="0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6" name="Freeform 58"/>
            <p:cNvSpPr>
              <a:spLocks/>
            </p:cNvSpPr>
            <p:nvPr/>
          </p:nvSpPr>
          <p:spPr bwMode="auto">
            <a:xfrm>
              <a:off x="3033" y="2757"/>
              <a:ext cx="49" cy="69"/>
            </a:xfrm>
            <a:custGeom>
              <a:avLst/>
              <a:gdLst>
                <a:gd name="T0" fmla="*/ 51 w 99"/>
                <a:gd name="T1" fmla="*/ 0 h 137"/>
                <a:gd name="T2" fmla="*/ 82 w 99"/>
                <a:gd name="T3" fmla="*/ 27 h 137"/>
                <a:gd name="T4" fmla="*/ 99 w 99"/>
                <a:gd name="T5" fmla="*/ 82 h 137"/>
                <a:gd name="T6" fmla="*/ 50 w 99"/>
                <a:gd name="T7" fmla="*/ 137 h 137"/>
                <a:gd name="T8" fmla="*/ 0 w 99"/>
                <a:gd name="T9" fmla="*/ 126 h 137"/>
                <a:gd name="T10" fmla="*/ 51 w 99"/>
                <a:gd name="T11" fmla="*/ 0 h 137"/>
                <a:gd name="T12" fmla="*/ 51 w 9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37">
                  <a:moveTo>
                    <a:pt x="51" y="0"/>
                  </a:moveTo>
                  <a:lnTo>
                    <a:pt x="82" y="27"/>
                  </a:lnTo>
                  <a:lnTo>
                    <a:pt x="99" y="82"/>
                  </a:lnTo>
                  <a:lnTo>
                    <a:pt x="50" y="137"/>
                  </a:lnTo>
                  <a:lnTo>
                    <a:pt x="0" y="12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7" name="Freeform 59"/>
            <p:cNvSpPr>
              <a:spLocks/>
            </p:cNvSpPr>
            <p:nvPr/>
          </p:nvSpPr>
          <p:spPr bwMode="auto">
            <a:xfrm>
              <a:off x="2732" y="1436"/>
              <a:ext cx="163" cy="95"/>
            </a:xfrm>
            <a:custGeom>
              <a:avLst/>
              <a:gdLst>
                <a:gd name="T0" fmla="*/ 0 w 327"/>
                <a:gd name="T1" fmla="*/ 25 h 188"/>
                <a:gd name="T2" fmla="*/ 54 w 327"/>
                <a:gd name="T3" fmla="*/ 0 h 188"/>
                <a:gd name="T4" fmla="*/ 113 w 327"/>
                <a:gd name="T5" fmla="*/ 0 h 188"/>
                <a:gd name="T6" fmla="*/ 170 w 327"/>
                <a:gd name="T7" fmla="*/ 44 h 188"/>
                <a:gd name="T8" fmla="*/ 217 w 327"/>
                <a:gd name="T9" fmla="*/ 160 h 188"/>
                <a:gd name="T10" fmla="*/ 249 w 327"/>
                <a:gd name="T11" fmla="*/ 160 h 188"/>
                <a:gd name="T12" fmla="*/ 278 w 327"/>
                <a:gd name="T13" fmla="*/ 99 h 188"/>
                <a:gd name="T14" fmla="*/ 327 w 327"/>
                <a:gd name="T15" fmla="*/ 78 h 188"/>
                <a:gd name="T16" fmla="*/ 320 w 327"/>
                <a:gd name="T17" fmla="*/ 105 h 188"/>
                <a:gd name="T18" fmla="*/ 287 w 327"/>
                <a:gd name="T19" fmla="*/ 122 h 188"/>
                <a:gd name="T20" fmla="*/ 257 w 327"/>
                <a:gd name="T21" fmla="*/ 169 h 188"/>
                <a:gd name="T22" fmla="*/ 189 w 327"/>
                <a:gd name="T23" fmla="*/ 188 h 188"/>
                <a:gd name="T24" fmla="*/ 147 w 327"/>
                <a:gd name="T25" fmla="*/ 55 h 188"/>
                <a:gd name="T26" fmla="*/ 93 w 327"/>
                <a:gd name="T27" fmla="*/ 80 h 188"/>
                <a:gd name="T28" fmla="*/ 73 w 327"/>
                <a:gd name="T29" fmla="*/ 68 h 188"/>
                <a:gd name="T30" fmla="*/ 116 w 327"/>
                <a:gd name="T31" fmla="*/ 27 h 188"/>
                <a:gd name="T32" fmla="*/ 25 w 327"/>
                <a:gd name="T33" fmla="*/ 36 h 188"/>
                <a:gd name="T34" fmla="*/ 0 w 327"/>
                <a:gd name="T35" fmla="*/ 25 h 188"/>
                <a:gd name="T36" fmla="*/ 0 w 327"/>
                <a:gd name="T37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88">
                  <a:moveTo>
                    <a:pt x="0" y="25"/>
                  </a:moveTo>
                  <a:lnTo>
                    <a:pt x="54" y="0"/>
                  </a:lnTo>
                  <a:lnTo>
                    <a:pt x="113" y="0"/>
                  </a:lnTo>
                  <a:lnTo>
                    <a:pt x="170" y="44"/>
                  </a:lnTo>
                  <a:lnTo>
                    <a:pt x="217" y="160"/>
                  </a:lnTo>
                  <a:lnTo>
                    <a:pt x="249" y="160"/>
                  </a:lnTo>
                  <a:lnTo>
                    <a:pt x="278" y="99"/>
                  </a:lnTo>
                  <a:lnTo>
                    <a:pt x="327" y="78"/>
                  </a:lnTo>
                  <a:lnTo>
                    <a:pt x="320" y="105"/>
                  </a:lnTo>
                  <a:lnTo>
                    <a:pt x="287" y="122"/>
                  </a:lnTo>
                  <a:lnTo>
                    <a:pt x="257" y="169"/>
                  </a:lnTo>
                  <a:lnTo>
                    <a:pt x="189" y="188"/>
                  </a:lnTo>
                  <a:lnTo>
                    <a:pt x="147" y="55"/>
                  </a:lnTo>
                  <a:lnTo>
                    <a:pt x="93" y="80"/>
                  </a:lnTo>
                  <a:lnTo>
                    <a:pt x="73" y="68"/>
                  </a:lnTo>
                  <a:lnTo>
                    <a:pt x="116" y="27"/>
                  </a:lnTo>
                  <a:lnTo>
                    <a:pt x="25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8" name="Freeform 60"/>
            <p:cNvSpPr>
              <a:spLocks/>
            </p:cNvSpPr>
            <p:nvPr/>
          </p:nvSpPr>
          <p:spPr bwMode="auto">
            <a:xfrm>
              <a:off x="2824" y="1371"/>
              <a:ext cx="42" cy="54"/>
            </a:xfrm>
            <a:custGeom>
              <a:avLst/>
              <a:gdLst>
                <a:gd name="T0" fmla="*/ 4 w 83"/>
                <a:gd name="T1" fmla="*/ 108 h 108"/>
                <a:gd name="T2" fmla="*/ 0 w 83"/>
                <a:gd name="T3" fmla="*/ 66 h 108"/>
                <a:gd name="T4" fmla="*/ 64 w 83"/>
                <a:gd name="T5" fmla="*/ 0 h 108"/>
                <a:gd name="T6" fmla="*/ 83 w 83"/>
                <a:gd name="T7" fmla="*/ 0 h 108"/>
                <a:gd name="T8" fmla="*/ 51 w 83"/>
                <a:gd name="T9" fmla="*/ 62 h 108"/>
                <a:gd name="T10" fmla="*/ 4 w 83"/>
                <a:gd name="T11" fmla="*/ 108 h 108"/>
                <a:gd name="T12" fmla="*/ 4 w 83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8">
                  <a:moveTo>
                    <a:pt x="4" y="108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1" y="62"/>
                  </a:lnTo>
                  <a:lnTo>
                    <a:pt x="4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9" name="Freeform 61"/>
            <p:cNvSpPr>
              <a:spLocks/>
            </p:cNvSpPr>
            <p:nvPr/>
          </p:nvSpPr>
          <p:spPr bwMode="auto">
            <a:xfrm>
              <a:off x="2842" y="1386"/>
              <a:ext cx="55" cy="48"/>
            </a:xfrm>
            <a:custGeom>
              <a:avLst/>
              <a:gdLst>
                <a:gd name="T0" fmla="*/ 0 w 110"/>
                <a:gd name="T1" fmla="*/ 61 h 95"/>
                <a:gd name="T2" fmla="*/ 40 w 110"/>
                <a:gd name="T3" fmla="*/ 42 h 95"/>
                <a:gd name="T4" fmla="*/ 91 w 110"/>
                <a:gd name="T5" fmla="*/ 0 h 95"/>
                <a:gd name="T6" fmla="*/ 110 w 110"/>
                <a:gd name="T7" fmla="*/ 6 h 95"/>
                <a:gd name="T8" fmla="*/ 85 w 110"/>
                <a:gd name="T9" fmla="*/ 53 h 95"/>
                <a:gd name="T10" fmla="*/ 46 w 110"/>
                <a:gd name="T11" fmla="*/ 57 h 95"/>
                <a:gd name="T12" fmla="*/ 11 w 110"/>
                <a:gd name="T13" fmla="*/ 95 h 95"/>
                <a:gd name="T14" fmla="*/ 0 w 110"/>
                <a:gd name="T15" fmla="*/ 61 h 95"/>
                <a:gd name="T16" fmla="*/ 0 w 110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0" y="61"/>
                  </a:moveTo>
                  <a:lnTo>
                    <a:pt x="40" y="42"/>
                  </a:lnTo>
                  <a:lnTo>
                    <a:pt x="91" y="0"/>
                  </a:lnTo>
                  <a:lnTo>
                    <a:pt x="110" y="6"/>
                  </a:lnTo>
                  <a:lnTo>
                    <a:pt x="85" y="53"/>
                  </a:lnTo>
                  <a:lnTo>
                    <a:pt x="46" y="57"/>
                  </a:lnTo>
                  <a:lnTo>
                    <a:pt x="11" y="9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0" name="Freeform 62"/>
            <p:cNvSpPr>
              <a:spLocks/>
            </p:cNvSpPr>
            <p:nvPr/>
          </p:nvSpPr>
          <p:spPr bwMode="auto">
            <a:xfrm>
              <a:off x="2839" y="1493"/>
              <a:ext cx="95" cy="58"/>
            </a:xfrm>
            <a:custGeom>
              <a:avLst/>
              <a:gdLst>
                <a:gd name="T0" fmla="*/ 0 w 190"/>
                <a:gd name="T1" fmla="*/ 109 h 116"/>
                <a:gd name="T2" fmla="*/ 63 w 190"/>
                <a:gd name="T3" fmla="*/ 74 h 116"/>
                <a:gd name="T4" fmla="*/ 116 w 190"/>
                <a:gd name="T5" fmla="*/ 27 h 116"/>
                <a:gd name="T6" fmla="*/ 190 w 190"/>
                <a:gd name="T7" fmla="*/ 0 h 116"/>
                <a:gd name="T8" fmla="*/ 124 w 190"/>
                <a:gd name="T9" fmla="*/ 48 h 116"/>
                <a:gd name="T10" fmla="*/ 80 w 190"/>
                <a:gd name="T11" fmla="*/ 90 h 116"/>
                <a:gd name="T12" fmla="*/ 27 w 190"/>
                <a:gd name="T13" fmla="*/ 116 h 116"/>
                <a:gd name="T14" fmla="*/ 0 w 190"/>
                <a:gd name="T15" fmla="*/ 109 h 116"/>
                <a:gd name="T16" fmla="*/ 0 w 190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6">
                  <a:moveTo>
                    <a:pt x="0" y="109"/>
                  </a:moveTo>
                  <a:lnTo>
                    <a:pt x="63" y="74"/>
                  </a:lnTo>
                  <a:lnTo>
                    <a:pt x="116" y="27"/>
                  </a:lnTo>
                  <a:lnTo>
                    <a:pt x="190" y="0"/>
                  </a:lnTo>
                  <a:lnTo>
                    <a:pt x="124" y="48"/>
                  </a:lnTo>
                  <a:lnTo>
                    <a:pt x="80" y="90"/>
                  </a:lnTo>
                  <a:lnTo>
                    <a:pt x="27" y="11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1" name="Freeform 63"/>
            <p:cNvSpPr>
              <a:spLocks/>
            </p:cNvSpPr>
            <p:nvPr/>
          </p:nvSpPr>
          <p:spPr bwMode="auto">
            <a:xfrm>
              <a:off x="2862" y="1521"/>
              <a:ext cx="48" cy="40"/>
            </a:xfrm>
            <a:custGeom>
              <a:avLst/>
              <a:gdLst>
                <a:gd name="T0" fmla="*/ 0 w 97"/>
                <a:gd name="T1" fmla="*/ 80 h 80"/>
                <a:gd name="T2" fmla="*/ 45 w 97"/>
                <a:gd name="T3" fmla="*/ 80 h 80"/>
                <a:gd name="T4" fmla="*/ 97 w 97"/>
                <a:gd name="T5" fmla="*/ 52 h 80"/>
                <a:gd name="T6" fmla="*/ 97 w 97"/>
                <a:gd name="T7" fmla="*/ 0 h 80"/>
                <a:gd name="T8" fmla="*/ 53 w 97"/>
                <a:gd name="T9" fmla="*/ 52 h 80"/>
                <a:gd name="T10" fmla="*/ 0 w 97"/>
                <a:gd name="T11" fmla="*/ 80 h 80"/>
                <a:gd name="T12" fmla="*/ 0 w 9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0">
                  <a:moveTo>
                    <a:pt x="0" y="80"/>
                  </a:moveTo>
                  <a:lnTo>
                    <a:pt x="45" y="80"/>
                  </a:lnTo>
                  <a:lnTo>
                    <a:pt x="97" y="52"/>
                  </a:lnTo>
                  <a:lnTo>
                    <a:pt x="97" y="0"/>
                  </a:lnTo>
                  <a:lnTo>
                    <a:pt x="53" y="5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2" name="Freeform 64"/>
            <p:cNvSpPr>
              <a:spLocks/>
            </p:cNvSpPr>
            <p:nvPr/>
          </p:nvSpPr>
          <p:spPr bwMode="auto">
            <a:xfrm>
              <a:off x="2638" y="1117"/>
              <a:ext cx="308" cy="325"/>
            </a:xfrm>
            <a:custGeom>
              <a:avLst/>
              <a:gdLst>
                <a:gd name="T0" fmla="*/ 139 w 616"/>
                <a:gd name="T1" fmla="*/ 567 h 650"/>
                <a:gd name="T2" fmla="*/ 186 w 616"/>
                <a:gd name="T3" fmla="*/ 563 h 650"/>
                <a:gd name="T4" fmla="*/ 230 w 616"/>
                <a:gd name="T5" fmla="*/ 474 h 650"/>
                <a:gd name="T6" fmla="*/ 297 w 616"/>
                <a:gd name="T7" fmla="*/ 449 h 650"/>
                <a:gd name="T8" fmla="*/ 339 w 616"/>
                <a:gd name="T9" fmla="*/ 280 h 650"/>
                <a:gd name="T10" fmla="*/ 375 w 616"/>
                <a:gd name="T11" fmla="*/ 224 h 650"/>
                <a:gd name="T12" fmla="*/ 367 w 616"/>
                <a:gd name="T13" fmla="*/ 299 h 650"/>
                <a:gd name="T14" fmla="*/ 350 w 616"/>
                <a:gd name="T15" fmla="*/ 394 h 650"/>
                <a:gd name="T16" fmla="*/ 413 w 616"/>
                <a:gd name="T17" fmla="*/ 306 h 650"/>
                <a:gd name="T18" fmla="*/ 418 w 616"/>
                <a:gd name="T19" fmla="*/ 253 h 650"/>
                <a:gd name="T20" fmla="*/ 462 w 616"/>
                <a:gd name="T21" fmla="*/ 352 h 650"/>
                <a:gd name="T22" fmla="*/ 546 w 616"/>
                <a:gd name="T23" fmla="*/ 361 h 650"/>
                <a:gd name="T24" fmla="*/ 567 w 616"/>
                <a:gd name="T25" fmla="*/ 394 h 650"/>
                <a:gd name="T26" fmla="*/ 584 w 616"/>
                <a:gd name="T27" fmla="*/ 329 h 650"/>
                <a:gd name="T28" fmla="*/ 591 w 616"/>
                <a:gd name="T29" fmla="*/ 259 h 650"/>
                <a:gd name="T30" fmla="*/ 616 w 616"/>
                <a:gd name="T31" fmla="*/ 196 h 650"/>
                <a:gd name="T32" fmla="*/ 493 w 616"/>
                <a:gd name="T33" fmla="*/ 46 h 650"/>
                <a:gd name="T34" fmla="*/ 510 w 616"/>
                <a:gd name="T35" fmla="*/ 169 h 650"/>
                <a:gd name="T36" fmla="*/ 474 w 616"/>
                <a:gd name="T37" fmla="*/ 198 h 650"/>
                <a:gd name="T38" fmla="*/ 474 w 616"/>
                <a:gd name="T39" fmla="*/ 281 h 650"/>
                <a:gd name="T40" fmla="*/ 437 w 616"/>
                <a:gd name="T41" fmla="*/ 171 h 650"/>
                <a:gd name="T42" fmla="*/ 439 w 616"/>
                <a:gd name="T43" fmla="*/ 27 h 650"/>
                <a:gd name="T44" fmla="*/ 312 w 616"/>
                <a:gd name="T45" fmla="*/ 0 h 650"/>
                <a:gd name="T46" fmla="*/ 164 w 616"/>
                <a:gd name="T47" fmla="*/ 44 h 650"/>
                <a:gd name="T48" fmla="*/ 335 w 616"/>
                <a:gd name="T49" fmla="*/ 70 h 650"/>
                <a:gd name="T50" fmla="*/ 264 w 616"/>
                <a:gd name="T51" fmla="*/ 133 h 650"/>
                <a:gd name="T52" fmla="*/ 301 w 616"/>
                <a:gd name="T53" fmla="*/ 232 h 650"/>
                <a:gd name="T54" fmla="*/ 251 w 616"/>
                <a:gd name="T55" fmla="*/ 329 h 650"/>
                <a:gd name="T56" fmla="*/ 293 w 616"/>
                <a:gd name="T57" fmla="*/ 367 h 650"/>
                <a:gd name="T58" fmla="*/ 274 w 616"/>
                <a:gd name="T59" fmla="*/ 434 h 650"/>
                <a:gd name="T60" fmla="*/ 202 w 616"/>
                <a:gd name="T61" fmla="*/ 384 h 650"/>
                <a:gd name="T62" fmla="*/ 177 w 616"/>
                <a:gd name="T63" fmla="*/ 247 h 650"/>
                <a:gd name="T64" fmla="*/ 221 w 616"/>
                <a:gd name="T65" fmla="*/ 116 h 650"/>
                <a:gd name="T66" fmla="*/ 135 w 616"/>
                <a:gd name="T67" fmla="*/ 57 h 650"/>
                <a:gd name="T68" fmla="*/ 46 w 616"/>
                <a:gd name="T69" fmla="*/ 152 h 650"/>
                <a:gd name="T70" fmla="*/ 0 w 616"/>
                <a:gd name="T71" fmla="*/ 451 h 650"/>
                <a:gd name="T72" fmla="*/ 97 w 616"/>
                <a:gd name="T73" fmla="*/ 633 h 650"/>
                <a:gd name="T74" fmla="*/ 185 w 616"/>
                <a:gd name="T75" fmla="*/ 650 h 650"/>
                <a:gd name="T76" fmla="*/ 139 w 616"/>
                <a:gd name="T77" fmla="*/ 567 h 650"/>
                <a:gd name="T78" fmla="*/ 139 w 616"/>
                <a:gd name="T79" fmla="*/ 56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50">
                  <a:moveTo>
                    <a:pt x="139" y="567"/>
                  </a:moveTo>
                  <a:lnTo>
                    <a:pt x="186" y="563"/>
                  </a:lnTo>
                  <a:lnTo>
                    <a:pt x="230" y="474"/>
                  </a:lnTo>
                  <a:lnTo>
                    <a:pt x="297" y="449"/>
                  </a:lnTo>
                  <a:lnTo>
                    <a:pt x="339" y="280"/>
                  </a:lnTo>
                  <a:lnTo>
                    <a:pt x="375" y="224"/>
                  </a:lnTo>
                  <a:lnTo>
                    <a:pt x="367" y="299"/>
                  </a:lnTo>
                  <a:lnTo>
                    <a:pt x="350" y="394"/>
                  </a:lnTo>
                  <a:lnTo>
                    <a:pt x="413" y="306"/>
                  </a:lnTo>
                  <a:lnTo>
                    <a:pt x="418" y="253"/>
                  </a:lnTo>
                  <a:lnTo>
                    <a:pt x="462" y="352"/>
                  </a:lnTo>
                  <a:lnTo>
                    <a:pt x="546" y="361"/>
                  </a:lnTo>
                  <a:lnTo>
                    <a:pt x="567" y="394"/>
                  </a:lnTo>
                  <a:lnTo>
                    <a:pt x="584" y="329"/>
                  </a:lnTo>
                  <a:lnTo>
                    <a:pt x="591" y="259"/>
                  </a:lnTo>
                  <a:lnTo>
                    <a:pt x="616" y="196"/>
                  </a:lnTo>
                  <a:lnTo>
                    <a:pt x="493" y="46"/>
                  </a:lnTo>
                  <a:lnTo>
                    <a:pt x="510" y="169"/>
                  </a:lnTo>
                  <a:lnTo>
                    <a:pt x="474" y="198"/>
                  </a:lnTo>
                  <a:lnTo>
                    <a:pt x="474" y="281"/>
                  </a:lnTo>
                  <a:lnTo>
                    <a:pt x="437" y="171"/>
                  </a:lnTo>
                  <a:lnTo>
                    <a:pt x="439" y="27"/>
                  </a:lnTo>
                  <a:lnTo>
                    <a:pt x="312" y="0"/>
                  </a:lnTo>
                  <a:lnTo>
                    <a:pt x="164" y="44"/>
                  </a:lnTo>
                  <a:lnTo>
                    <a:pt x="335" y="70"/>
                  </a:lnTo>
                  <a:lnTo>
                    <a:pt x="264" y="133"/>
                  </a:lnTo>
                  <a:lnTo>
                    <a:pt x="301" y="232"/>
                  </a:lnTo>
                  <a:lnTo>
                    <a:pt x="251" y="329"/>
                  </a:lnTo>
                  <a:lnTo>
                    <a:pt x="293" y="367"/>
                  </a:lnTo>
                  <a:lnTo>
                    <a:pt x="274" y="434"/>
                  </a:lnTo>
                  <a:lnTo>
                    <a:pt x="202" y="384"/>
                  </a:lnTo>
                  <a:lnTo>
                    <a:pt x="177" y="247"/>
                  </a:lnTo>
                  <a:lnTo>
                    <a:pt x="221" y="116"/>
                  </a:lnTo>
                  <a:lnTo>
                    <a:pt x="135" y="57"/>
                  </a:lnTo>
                  <a:lnTo>
                    <a:pt x="46" y="152"/>
                  </a:lnTo>
                  <a:lnTo>
                    <a:pt x="0" y="451"/>
                  </a:lnTo>
                  <a:lnTo>
                    <a:pt x="97" y="633"/>
                  </a:lnTo>
                  <a:lnTo>
                    <a:pt x="185" y="650"/>
                  </a:lnTo>
                  <a:lnTo>
                    <a:pt x="139" y="567"/>
                  </a:lnTo>
                  <a:lnTo>
                    <a:pt x="13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3" name="Freeform 65"/>
            <p:cNvSpPr>
              <a:spLocks/>
            </p:cNvSpPr>
            <p:nvPr/>
          </p:nvSpPr>
          <p:spPr bwMode="auto">
            <a:xfrm>
              <a:off x="2696" y="1215"/>
              <a:ext cx="301" cy="387"/>
            </a:xfrm>
            <a:custGeom>
              <a:avLst/>
              <a:gdLst>
                <a:gd name="T0" fmla="*/ 63 w 603"/>
                <a:gd name="T1" fmla="*/ 458 h 774"/>
                <a:gd name="T2" fmla="*/ 162 w 603"/>
                <a:gd name="T3" fmla="*/ 618 h 774"/>
                <a:gd name="T4" fmla="*/ 392 w 603"/>
                <a:gd name="T5" fmla="*/ 755 h 774"/>
                <a:gd name="T6" fmla="*/ 521 w 603"/>
                <a:gd name="T7" fmla="*/ 684 h 774"/>
                <a:gd name="T8" fmla="*/ 571 w 603"/>
                <a:gd name="T9" fmla="*/ 443 h 774"/>
                <a:gd name="T10" fmla="*/ 538 w 603"/>
                <a:gd name="T11" fmla="*/ 298 h 774"/>
                <a:gd name="T12" fmla="*/ 574 w 603"/>
                <a:gd name="T13" fmla="*/ 251 h 774"/>
                <a:gd name="T14" fmla="*/ 555 w 603"/>
                <a:gd name="T15" fmla="*/ 91 h 774"/>
                <a:gd name="T16" fmla="*/ 515 w 603"/>
                <a:gd name="T17" fmla="*/ 38 h 774"/>
                <a:gd name="T18" fmla="*/ 460 w 603"/>
                <a:gd name="T19" fmla="*/ 36 h 774"/>
                <a:gd name="T20" fmla="*/ 494 w 603"/>
                <a:gd name="T21" fmla="*/ 0 h 774"/>
                <a:gd name="T22" fmla="*/ 548 w 603"/>
                <a:gd name="T23" fmla="*/ 19 h 774"/>
                <a:gd name="T24" fmla="*/ 588 w 603"/>
                <a:gd name="T25" fmla="*/ 129 h 774"/>
                <a:gd name="T26" fmla="*/ 593 w 603"/>
                <a:gd name="T27" fmla="*/ 272 h 774"/>
                <a:gd name="T28" fmla="*/ 574 w 603"/>
                <a:gd name="T29" fmla="*/ 308 h 774"/>
                <a:gd name="T30" fmla="*/ 603 w 603"/>
                <a:gd name="T31" fmla="*/ 449 h 774"/>
                <a:gd name="T32" fmla="*/ 578 w 603"/>
                <a:gd name="T33" fmla="*/ 645 h 774"/>
                <a:gd name="T34" fmla="*/ 508 w 603"/>
                <a:gd name="T35" fmla="*/ 734 h 774"/>
                <a:gd name="T36" fmla="*/ 378 w 603"/>
                <a:gd name="T37" fmla="*/ 774 h 774"/>
                <a:gd name="T38" fmla="*/ 148 w 603"/>
                <a:gd name="T39" fmla="*/ 629 h 774"/>
                <a:gd name="T40" fmla="*/ 0 w 603"/>
                <a:gd name="T41" fmla="*/ 403 h 774"/>
                <a:gd name="T42" fmla="*/ 63 w 603"/>
                <a:gd name="T43" fmla="*/ 458 h 774"/>
                <a:gd name="T44" fmla="*/ 63 w 603"/>
                <a:gd name="T45" fmla="*/ 45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774">
                  <a:moveTo>
                    <a:pt x="63" y="458"/>
                  </a:moveTo>
                  <a:lnTo>
                    <a:pt x="162" y="618"/>
                  </a:lnTo>
                  <a:lnTo>
                    <a:pt x="392" y="755"/>
                  </a:lnTo>
                  <a:lnTo>
                    <a:pt x="521" y="684"/>
                  </a:lnTo>
                  <a:lnTo>
                    <a:pt x="571" y="443"/>
                  </a:lnTo>
                  <a:lnTo>
                    <a:pt x="538" y="298"/>
                  </a:lnTo>
                  <a:lnTo>
                    <a:pt x="574" y="251"/>
                  </a:lnTo>
                  <a:lnTo>
                    <a:pt x="555" y="91"/>
                  </a:lnTo>
                  <a:lnTo>
                    <a:pt x="515" y="38"/>
                  </a:lnTo>
                  <a:lnTo>
                    <a:pt x="460" y="36"/>
                  </a:lnTo>
                  <a:lnTo>
                    <a:pt x="494" y="0"/>
                  </a:lnTo>
                  <a:lnTo>
                    <a:pt x="548" y="19"/>
                  </a:lnTo>
                  <a:lnTo>
                    <a:pt x="588" y="129"/>
                  </a:lnTo>
                  <a:lnTo>
                    <a:pt x="593" y="272"/>
                  </a:lnTo>
                  <a:lnTo>
                    <a:pt x="574" y="308"/>
                  </a:lnTo>
                  <a:lnTo>
                    <a:pt x="603" y="449"/>
                  </a:lnTo>
                  <a:lnTo>
                    <a:pt x="578" y="645"/>
                  </a:lnTo>
                  <a:lnTo>
                    <a:pt x="508" y="734"/>
                  </a:lnTo>
                  <a:lnTo>
                    <a:pt x="378" y="774"/>
                  </a:lnTo>
                  <a:lnTo>
                    <a:pt x="148" y="629"/>
                  </a:lnTo>
                  <a:lnTo>
                    <a:pt x="0" y="403"/>
                  </a:lnTo>
                  <a:lnTo>
                    <a:pt x="63" y="458"/>
                  </a:lnTo>
                  <a:lnTo>
                    <a:pt x="63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4" name="Freeform 66"/>
            <p:cNvSpPr>
              <a:spLocks/>
            </p:cNvSpPr>
            <p:nvPr/>
          </p:nvSpPr>
          <p:spPr bwMode="auto">
            <a:xfrm>
              <a:off x="2926" y="1231"/>
              <a:ext cx="47" cy="110"/>
            </a:xfrm>
            <a:custGeom>
              <a:avLst/>
              <a:gdLst>
                <a:gd name="T0" fmla="*/ 0 w 95"/>
                <a:gd name="T1" fmla="*/ 114 h 221"/>
                <a:gd name="T2" fmla="*/ 34 w 95"/>
                <a:gd name="T3" fmla="*/ 111 h 221"/>
                <a:gd name="T4" fmla="*/ 67 w 95"/>
                <a:gd name="T5" fmla="*/ 0 h 221"/>
                <a:gd name="T6" fmla="*/ 71 w 95"/>
                <a:gd name="T7" fmla="*/ 67 h 221"/>
                <a:gd name="T8" fmla="*/ 95 w 95"/>
                <a:gd name="T9" fmla="*/ 158 h 221"/>
                <a:gd name="T10" fmla="*/ 61 w 95"/>
                <a:gd name="T11" fmla="*/ 107 h 221"/>
                <a:gd name="T12" fmla="*/ 44 w 95"/>
                <a:gd name="T13" fmla="*/ 137 h 221"/>
                <a:gd name="T14" fmla="*/ 76 w 95"/>
                <a:gd name="T15" fmla="*/ 168 h 221"/>
                <a:gd name="T16" fmla="*/ 55 w 95"/>
                <a:gd name="T17" fmla="*/ 221 h 221"/>
                <a:gd name="T18" fmla="*/ 52 w 95"/>
                <a:gd name="T19" fmla="*/ 177 h 221"/>
                <a:gd name="T20" fmla="*/ 17 w 95"/>
                <a:gd name="T21" fmla="*/ 160 h 221"/>
                <a:gd name="T22" fmla="*/ 0 w 95"/>
                <a:gd name="T23" fmla="*/ 114 h 221"/>
                <a:gd name="T24" fmla="*/ 0 w 95"/>
                <a:gd name="T25" fmla="*/ 1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21">
                  <a:moveTo>
                    <a:pt x="0" y="114"/>
                  </a:moveTo>
                  <a:lnTo>
                    <a:pt x="34" y="111"/>
                  </a:lnTo>
                  <a:lnTo>
                    <a:pt x="67" y="0"/>
                  </a:lnTo>
                  <a:lnTo>
                    <a:pt x="71" y="67"/>
                  </a:lnTo>
                  <a:lnTo>
                    <a:pt x="95" y="158"/>
                  </a:lnTo>
                  <a:lnTo>
                    <a:pt x="61" y="107"/>
                  </a:lnTo>
                  <a:lnTo>
                    <a:pt x="44" y="137"/>
                  </a:lnTo>
                  <a:lnTo>
                    <a:pt x="76" y="168"/>
                  </a:lnTo>
                  <a:lnTo>
                    <a:pt x="55" y="221"/>
                  </a:lnTo>
                  <a:lnTo>
                    <a:pt x="52" y="177"/>
                  </a:lnTo>
                  <a:lnTo>
                    <a:pt x="17" y="16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5" name="Freeform 67"/>
            <p:cNvSpPr>
              <a:spLocks/>
            </p:cNvSpPr>
            <p:nvPr/>
          </p:nvSpPr>
          <p:spPr bwMode="auto">
            <a:xfrm>
              <a:off x="2877" y="1459"/>
              <a:ext cx="62" cy="17"/>
            </a:xfrm>
            <a:custGeom>
              <a:avLst/>
              <a:gdLst>
                <a:gd name="T0" fmla="*/ 0 w 124"/>
                <a:gd name="T1" fmla="*/ 0 h 34"/>
                <a:gd name="T2" fmla="*/ 67 w 124"/>
                <a:gd name="T3" fmla="*/ 0 h 34"/>
                <a:gd name="T4" fmla="*/ 124 w 124"/>
                <a:gd name="T5" fmla="*/ 32 h 34"/>
                <a:gd name="T6" fmla="*/ 69 w 124"/>
                <a:gd name="T7" fmla="*/ 34 h 34"/>
                <a:gd name="T8" fmla="*/ 0 w 124"/>
                <a:gd name="T9" fmla="*/ 0 h 34"/>
                <a:gd name="T10" fmla="*/ 0 w 1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4">
                  <a:moveTo>
                    <a:pt x="0" y="0"/>
                  </a:moveTo>
                  <a:lnTo>
                    <a:pt x="67" y="0"/>
                  </a:lnTo>
                  <a:lnTo>
                    <a:pt x="124" y="32"/>
                  </a:lnTo>
                  <a:lnTo>
                    <a:pt x="6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6" name="Freeform 68"/>
            <p:cNvSpPr>
              <a:spLocks/>
            </p:cNvSpPr>
            <p:nvPr/>
          </p:nvSpPr>
          <p:spPr bwMode="auto">
            <a:xfrm>
              <a:off x="2814" y="1512"/>
              <a:ext cx="19" cy="39"/>
            </a:xfrm>
            <a:custGeom>
              <a:avLst/>
              <a:gdLst>
                <a:gd name="T0" fmla="*/ 17 w 38"/>
                <a:gd name="T1" fmla="*/ 0 h 78"/>
                <a:gd name="T2" fmla="*/ 0 w 38"/>
                <a:gd name="T3" fmla="*/ 50 h 78"/>
                <a:gd name="T4" fmla="*/ 36 w 38"/>
                <a:gd name="T5" fmla="*/ 78 h 78"/>
                <a:gd name="T6" fmla="*/ 38 w 38"/>
                <a:gd name="T7" fmla="*/ 23 h 78"/>
                <a:gd name="T8" fmla="*/ 17 w 38"/>
                <a:gd name="T9" fmla="*/ 0 h 78"/>
                <a:gd name="T10" fmla="*/ 17 w 38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8">
                  <a:moveTo>
                    <a:pt x="17" y="0"/>
                  </a:moveTo>
                  <a:lnTo>
                    <a:pt x="0" y="50"/>
                  </a:lnTo>
                  <a:lnTo>
                    <a:pt x="36" y="78"/>
                  </a:lnTo>
                  <a:lnTo>
                    <a:pt x="3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7" name="Freeform 69"/>
            <p:cNvSpPr>
              <a:spLocks/>
            </p:cNvSpPr>
            <p:nvPr/>
          </p:nvSpPr>
          <p:spPr bwMode="auto">
            <a:xfrm>
              <a:off x="2962" y="1351"/>
              <a:ext cx="376" cy="1081"/>
            </a:xfrm>
            <a:custGeom>
              <a:avLst/>
              <a:gdLst>
                <a:gd name="T0" fmla="*/ 75 w 753"/>
                <a:gd name="T1" fmla="*/ 0 h 2162"/>
                <a:gd name="T2" fmla="*/ 130 w 753"/>
                <a:gd name="T3" fmla="*/ 161 h 2162"/>
                <a:gd name="T4" fmla="*/ 111 w 753"/>
                <a:gd name="T5" fmla="*/ 498 h 2162"/>
                <a:gd name="T6" fmla="*/ 126 w 753"/>
                <a:gd name="T7" fmla="*/ 840 h 2162"/>
                <a:gd name="T8" fmla="*/ 215 w 753"/>
                <a:gd name="T9" fmla="*/ 1740 h 2162"/>
                <a:gd name="T10" fmla="*/ 130 w 753"/>
                <a:gd name="T11" fmla="*/ 1831 h 2162"/>
                <a:gd name="T12" fmla="*/ 0 w 753"/>
                <a:gd name="T13" fmla="*/ 2033 h 2162"/>
                <a:gd name="T14" fmla="*/ 29 w 753"/>
                <a:gd name="T15" fmla="*/ 2088 h 2162"/>
                <a:gd name="T16" fmla="*/ 130 w 753"/>
                <a:gd name="T17" fmla="*/ 2122 h 2162"/>
                <a:gd name="T18" fmla="*/ 200 w 753"/>
                <a:gd name="T19" fmla="*/ 2162 h 2162"/>
                <a:gd name="T20" fmla="*/ 331 w 753"/>
                <a:gd name="T21" fmla="*/ 2128 h 2162"/>
                <a:gd name="T22" fmla="*/ 231 w 753"/>
                <a:gd name="T23" fmla="*/ 2131 h 2162"/>
                <a:gd name="T24" fmla="*/ 322 w 753"/>
                <a:gd name="T25" fmla="*/ 2067 h 2162"/>
                <a:gd name="T26" fmla="*/ 185 w 753"/>
                <a:gd name="T27" fmla="*/ 2112 h 2162"/>
                <a:gd name="T28" fmla="*/ 154 w 753"/>
                <a:gd name="T29" fmla="*/ 2103 h 2162"/>
                <a:gd name="T30" fmla="*/ 255 w 753"/>
                <a:gd name="T31" fmla="*/ 2002 h 2162"/>
                <a:gd name="T32" fmla="*/ 130 w 753"/>
                <a:gd name="T33" fmla="*/ 2097 h 2162"/>
                <a:gd name="T34" fmla="*/ 96 w 753"/>
                <a:gd name="T35" fmla="*/ 2067 h 2162"/>
                <a:gd name="T36" fmla="*/ 181 w 753"/>
                <a:gd name="T37" fmla="*/ 1951 h 2162"/>
                <a:gd name="T38" fmla="*/ 56 w 753"/>
                <a:gd name="T39" fmla="*/ 2057 h 2162"/>
                <a:gd name="T40" fmla="*/ 35 w 753"/>
                <a:gd name="T41" fmla="*/ 2021 h 2162"/>
                <a:gd name="T42" fmla="*/ 191 w 753"/>
                <a:gd name="T43" fmla="*/ 1816 h 2162"/>
                <a:gd name="T44" fmla="*/ 362 w 753"/>
                <a:gd name="T45" fmla="*/ 1724 h 2162"/>
                <a:gd name="T46" fmla="*/ 502 w 753"/>
                <a:gd name="T47" fmla="*/ 1589 h 2162"/>
                <a:gd name="T48" fmla="*/ 607 w 753"/>
                <a:gd name="T49" fmla="*/ 1724 h 2162"/>
                <a:gd name="T50" fmla="*/ 632 w 753"/>
                <a:gd name="T51" fmla="*/ 1795 h 2162"/>
                <a:gd name="T52" fmla="*/ 592 w 753"/>
                <a:gd name="T53" fmla="*/ 1840 h 2162"/>
                <a:gd name="T54" fmla="*/ 683 w 753"/>
                <a:gd name="T55" fmla="*/ 1926 h 2162"/>
                <a:gd name="T56" fmla="*/ 708 w 753"/>
                <a:gd name="T57" fmla="*/ 1886 h 2162"/>
                <a:gd name="T58" fmla="*/ 662 w 753"/>
                <a:gd name="T59" fmla="*/ 1685 h 2162"/>
                <a:gd name="T60" fmla="*/ 518 w 753"/>
                <a:gd name="T61" fmla="*/ 1550 h 2162"/>
                <a:gd name="T62" fmla="*/ 632 w 753"/>
                <a:gd name="T63" fmla="*/ 1418 h 2162"/>
                <a:gd name="T64" fmla="*/ 753 w 753"/>
                <a:gd name="T65" fmla="*/ 1342 h 2162"/>
                <a:gd name="T66" fmla="*/ 683 w 753"/>
                <a:gd name="T67" fmla="*/ 1272 h 2162"/>
                <a:gd name="T68" fmla="*/ 632 w 753"/>
                <a:gd name="T69" fmla="*/ 1299 h 2162"/>
                <a:gd name="T70" fmla="*/ 628 w 753"/>
                <a:gd name="T71" fmla="*/ 1378 h 2162"/>
                <a:gd name="T72" fmla="*/ 457 w 753"/>
                <a:gd name="T73" fmla="*/ 1569 h 2162"/>
                <a:gd name="T74" fmla="*/ 255 w 753"/>
                <a:gd name="T75" fmla="*/ 1719 h 2162"/>
                <a:gd name="T76" fmla="*/ 166 w 753"/>
                <a:gd name="T77" fmla="*/ 663 h 2162"/>
                <a:gd name="T78" fmla="*/ 160 w 753"/>
                <a:gd name="T79" fmla="*/ 125 h 2162"/>
                <a:gd name="T80" fmla="*/ 267 w 753"/>
                <a:gd name="T81" fmla="*/ 237 h 2162"/>
                <a:gd name="T82" fmla="*/ 185 w 753"/>
                <a:gd name="T83" fmla="*/ 51 h 2162"/>
                <a:gd name="T84" fmla="*/ 75 w 753"/>
                <a:gd name="T85" fmla="*/ 0 h 2162"/>
                <a:gd name="T86" fmla="*/ 75 w 753"/>
                <a:gd name="T8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3" h="2162">
                  <a:moveTo>
                    <a:pt x="75" y="0"/>
                  </a:moveTo>
                  <a:lnTo>
                    <a:pt x="130" y="161"/>
                  </a:lnTo>
                  <a:lnTo>
                    <a:pt x="111" y="498"/>
                  </a:lnTo>
                  <a:lnTo>
                    <a:pt x="126" y="840"/>
                  </a:lnTo>
                  <a:lnTo>
                    <a:pt x="215" y="1740"/>
                  </a:lnTo>
                  <a:lnTo>
                    <a:pt x="130" y="1831"/>
                  </a:lnTo>
                  <a:lnTo>
                    <a:pt x="0" y="2033"/>
                  </a:lnTo>
                  <a:lnTo>
                    <a:pt x="29" y="2088"/>
                  </a:lnTo>
                  <a:lnTo>
                    <a:pt x="130" y="2122"/>
                  </a:lnTo>
                  <a:lnTo>
                    <a:pt x="200" y="2162"/>
                  </a:lnTo>
                  <a:lnTo>
                    <a:pt x="331" y="2128"/>
                  </a:lnTo>
                  <a:lnTo>
                    <a:pt x="231" y="2131"/>
                  </a:lnTo>
                  <a:lnTo>
                    <a:pt x="322" y="2067"/>
                  </a:lnTo>
                  <a:lnTo>
                    <a:pt x="185" y="2112"/>
                  </a:lnTo>
                  <a:lnTo>
                    <a:pt x="154" y="2103"/>
                  </a:lnTo>
                  <a:lnTo>
                    <a:pt x="255" y="2002"/>
                  </a:lnTo>
                  <a:lnTo>
                    <a:pt x="130" y="2097"/>
                  </a:lnTo>
                  <a:lnTo>
                    <a:pt x="96" y="2067"/>
                  </a:lnTo>
                  <a:lnTo>
                    <a:pt x="181" y="1951"/>
                  </a:lnTo>
                  <a:lnTo>
                    <a:pt x="56" y="2057"/>
                  </a:lnTo>
                  <a:lnTo>
                    <a:pt x="35" y="2021"/>
                  </a:lnTo>
                  <a:lnTo>
                    <a:pt x="191" y="1816"/>
                  </a:lnTo>
                  <a:lnTo>
                    <a:pt x="362" y="1724"/>
                  </a:lnTo>
                  <a:lnTo>
                    <a:pt x="502" y="1589"/>
                  </a:lnTo>
                  <a:lnTo>
                    <a:pt x="607" y="1724"/>
                  </a:lnTo>
                  <a:lnTo>
                    <a:pt x="632" y="1795"/>
                  </a:lnTo>
                  <a:lnTo>
                    <a:pt x="592" y="1840"/>
                  </a:lnTo>
                  <a:lnTo>
                    <a:pt x="683" y="1926"/>
                  </a:lnTo>
                  <a:lnTo>
                    <a:pt x="708" y="1886"/>
                  </a:lnTo>
                  <a:lnTo>
                    <a:pt x="662" y="1685"/>
                  </a:lnTo>
                  <a:lnTo>
                    <a:pt x="518" y="1550"/>
                  </a:lnTo>
                  <a:lnTo>
                    <a:pt x="632" y="1418"/>
                  </a:lnTo>
                  <a:lnTo>
                    <a:pt x="753" y="1342"/>
                  </a:lnTo>
                  <a:lnTo>
                    <a:pt x="683" y="1272"/>
                  </a:lnTo>
                  <a:lnTo>
                    <a:pt x="632" y="1299"/>
                  </a:lnTo>
                  <a:lnTo>
                    <a:pt x="628" y="1378"/>
                  </a:lnTo>
                  <a:lnTo>
                    <a:pt x="457" y="1569"/>
                  </a:lnTo>
                  <a:lnTo>
                    <a:pt x="255" y="1719"/>
                  </a:lnTo>
                  <a:lnTo>
                    <a:pt x="166" y="663"/>
                  </a:lnTo>
                  <a:lnTo>
                    <a:pt x="160" y="125"/>
                  </a:lnTo>
                  <a:lnTo>
                    <a:pt x="267" y="237"/>
                  </a:lnTo>
                  <a:lnTo>
                    <a:pt x="185" y="5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8" name="Freeform 70"/>
            <p:cNvSpPr>
              <a:spLocks/>
            </p:cNvSpPr>
            <p:nvPr/>
          </p:nvSpPr>
          <p:spPr bwMode="auto">
            <a:xfrm>
              <a:off x="3042" y="1377"/>
              <a:ext cx="411" cy="570"/>
            </a:xfrm>
            <a:custGeom>
              <a:avLst/>
              <a:gdLst>
                <a:gd name="T0" fmla="*/ 0 w 824"/>
                <a:gd name="T1" fmla="*/ 0 h 1141"/>
                <a:gd name="T2" fmla="*/ 477 w 824"/>
                <a:gd name="T3" fmla="*/ 80 h 1141"/>
                <a:gd name="T4" fmla="*/ 573 w 824"/>
                <a:gd name="T5" fmla="*/ 221 h 1141"/>
                <a:gd name="T6" fmla="*/ 637 w 824"/>
                <a:gd name="T7" fmla="*/ 453 h 1141"/>
                <a:gd name="T8" fmla="*/ 774 w 824"/>
                <a:gd name="T9" fmla="*/ 723 h 1141"/>
                <a:gd name="T10" fmla="*/ 824 w 824"/>
                <a:gd name="T11" fmla="*/ 884 h 1141"/>
                <a:gd name="T12" fmla="*/ 728 w 824"/>
                <a:gd name="T13" fmla="*/ 884 h 1141"/>
                <a:gd name="T14" fmla="*/ 673 w 824"/>
                <a:gd name="T15" fmla="*/ 633 h 1141"/>
                <a:gd name="T16" fmla="*/ 609 w 824"/>
                <a:gd name="T17" fmla="*/ 960 h 1141"/>
                <a:gd name="T18" fmla="*/ 563 w 824"/>
                <a:gd name="T19" fmla="*/ 995 h 1141"/>
                <a:gd name="T20" fmla="*/ 538 w 824"/>
                <a:gd name="T21" fmla="*/ 291 h 1141"/>
                <a:gd name="T22" fmla="*/ 453 w 824"/>
                <a:gd name="T23" fmla="*/ 462 h 1141"/>
                <a:gd name="T24" fmla="*/ 422 w 824"/>
                <a:gd name="T25" fmla="*/ 829 h 1141"/>
                <a:gd name="T26" fmla="*/ 487 w 824"/>
                <a:gd name="T27" fmla="*/ 1141 h 1141"/>
                <a:gd name="T28" fmla="*/ 358 w 824"/>
                <a:gd name="T29" fmla="*/ 884 h 1141"/>
                <a:gd name="T30" fmla="*/ 358 w 824"/>
                <a:gd name="T31" fmla="*/ 356 h 1141"/>
                <a:gd name="T32" fmla="*/ 386 w 824"/>
                <a:gd name="T33" fmla="*/ 141 h 1141"/>
                <a:gd name="T34" fmla="*/ 25 w 824"/>
                <a:gd name="T35" fmla="*/ 40 h 1141"/>
                <a:gd name="T36" fmla="*/ 0 w 824"/>
                <a:gd name="T37" fmla="*/ 0 h 1141"/>
                <a:gd name="T38" fmla="*/ 0 w 824"/>
                <a:gd name="T3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4" h="1141">
                  <a:moveTo>
                    <a:pt x="0" y="0"/>
                  </a:moveTo>
                  <a:lnTo>
                    <a:pt x="477" y="80"/>
                  </a:lnTo>
                  <a:lnTo>
                    <a:pt x="573" y="221"/>
                  </a:lnTo>
                  <a:lnTo>
                    <a:pt x="637" y="453"/>
                  </a:lnTo>
                  <a:lnTo>
                    <a:pt x="774" y="723"/>
                  </a:lnTo>
                  <a:lnTo>
                    <a:pt x="824" y="884"/>
                  </a:lnTo>
                  <a:lnTo>
                    <a:pt x="728" y="884"/>
                  </a:lnTo>
                  <a:lnTo>
                    <a:pt x="673" y="633"/>
                  </a:lnTo>
                  <a:lnTo>
                    <a:pt x="609" y="960"/>
                  </a:lnTo>
                  <a:lnTo>
                    <a:pt x="563" y="995"/>
                  </a:lnTo>
                  <a:lnTo>
                    <a:pt x="538" y="291"/>
                  </a:lnTo>
                  <a:lnTo>
                    <a:pt x="453" y="462"/>
                  </a:lnTo>
                  <a:lnTo>
                    <a:pt x="422" y="829"/>
                  </a:lnTo>
                  <a:lnTo>
                    <a:pt x="487" y="1141"/>
                  </a:lnTo>
                  <a:lnTo>
                    <a:pt x="358" y="884"/>
                  </a:lnTo>
                  <a:lnTo>
                    <a:pt x="358" y="356"/>
                  </a:lnTo>
                  <a:lnTo>
                    <a:pt x="386" y="141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9" name="Freeform 71"/>
            <p:cNvSpPr>
              <a:spLocks/>
            </p:cNvSpPr>
            <p:nvPr/>
          </p:nvSpPr>
          <p:spPr bwMode="auto">
            <a:xfrm>
              <a:off x="3069" y="1537"/>
              <a:ext cx="89" cy="37"/>
            </a:xfrm>
            <a:custGeom>
              <a:avLst/>
              <a:gdLst>
                <a:gd name="T0" fmla="*/ 95 w 177"/>
                <a:gd name="T1" fmla="*/ 0 h 74"/>
                <a:gd name="T2" fmla="*/ 0 w 177"/>
                <a:gd name="T3" fmla="*/ 74 h 74"/>
                <a:gd name="T4" fmla="*/ 177 w 177"/>
                <a:gd name="T5" fmla="*/ 24 h 74"/>
                <a:gd name="T6" fmla="*/ 95 w 177"/>
                <a:gd name="T7" fmla="*/ 0 h 74"/>
                <a:gd name="T8" fmla="*/ 95 w 17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4">
                  <a:moveTo>
                    <a:pt x="95" y="0"/>
                  </a:moveTo>
                  <a:lnTo>
                    <a:pt x="0" y="74"/>
                  </a:lnTo>
                  <a:lnTo>
                    <a:pt x="177" y="2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0" name="Freeform 72"/>
            <p:cNvSpPr>
              <a:spLocks/>
            </p:cNvSpPr>
            <p:nvPr/>
          </p:nvSpPr>
          <p:spPr bwMode="auto">
            <a:xfrm>
              <a:off x="3101" y="1597"/>
              <a:ext cx="64" cy="604"/>
            </a:xfrm>
            <a:custGeom>
              <a:avLst/>
              <a:gdLst>
                <a:gd name="T0" fmla="*/ 0 w 127"/>
                <a:gd name="T1" fmla="*/ 1208 h 1208"/>
                <a:gd name="T2" fmla="*/ 46 w 127"/>
                <a:gd name="T3" fmla="*/ 449 h 1208"/>
                <a:gd name="T4" fmla="*/ 127 w 127"/>
                <a:gd name="T5" fmla="*/ 0 h 1208"/>
                <a:gd name="T6" fmla="*/ 70 w 127"/>
                <a:gd name="T7" fmla="*/ 584 h 1208"/>
                <a:gd name="T8" fmla="*/ 67 w 127"/>
                <a:gd name="T9" fmla="*/ 1183 h 1208"/>
                <a:gd name="T10" fmla="*/ 0 w 127"/>
                <a:gd name="T11" fmla="*/ 1208 h 1208"/>
                <a:gd name="T12" fmla="*/ 0 w 127"/>
                <a:gd name="T13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08">
                  <a:moveTo>
                    <a:pt x="0" y="1208"/>
                  </a:moveTo>
                  <a:lnTo>
                    <a:pt x="46" y="449"/>
                  </a:lnTo>
                  <a:lnTo>
                    <a:pt x="127" y="0"/>
                  </a:lnTo>
                  <a:lnTo>
                    <a:pt x="70" y="584"/>
                  </a:lnTo>
                  <a:lnTo>
                    <a:pt x="67" y="1183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1" name="Freeform 73"/>
            <p:cNvSpPr>
              <a:spLocks/>
            </p:cNvSpPr>
            <p:nvPr/>
          </p:nvSpPr>
          <p:spPr bwMode="auto">
            <a:xfrm>
              <a:off x="2702" y="1577"/>
              <a:ext cx="289" cy="782"/>
            </a:xfrm>
            <a:custGeom>
              <a:avLst/>
              <a:gdLst>
                <a:gd name="T0" fmla="*/ 337 w 578"/>
                <a:gd name="T1" fmla="*/ 25 h 1563"/>
                <a:gd name="T2" fmla="*/ 358 w 578"/>
                <a:gd name="T3" fmla="*/ 297 h 1563"/>
                <a:gd name="T4" fmla="*/ 493 w 578"/>
                <a:gd name="T5" fmla="*/ 1031 h 1563"/>
                <a:gd name="T6" fmla="*/ 480 w 578"/>
                <a:gd name="T7" fmla="*/ 569 h 1563"/>
                <a:gd name="T8" fmla="*/ 453 w 578"/>
                <a:gd name="T9" fmla="*/ 272 h 1563"/>
                <a:gd name="T10" fmla="*/ 474 w 578"/>
                <a:gd name="T11" fmla="*/ 168 h 1563"/>
                <a:gd name="T12" fmla="*/ 428 w 578"/>
                <a:gd name="T13" fmla="*/ 101 h 1563"/>
                <a:gd name="T14" fmla="*/ 423 w 578"/>
                <a:gd name="T15" fmla="*/ 21 h 1563"/>
                <a:gd name="T16" fmla="*/ 447 w 578"/>
                <a:gd name="T17" fmla="*/ 6 h 1563"/>
                <a:gd name="T18" fmla="*/ 578 w 578"/>
                <a:gd name="T19" fmla="*/ 95 h 1563"/>
                <a:gd name="T20" fmla="*/ 462 w 578"/>
                <a:gd name="T21" fmla="*/ 52 h 1563"/>
                <a:gd name="T22" fmla="*/ 459 w 578"/>
                <a:gd name="T23" fmla="*/ 101 h 1563"/>
                <a:gd name="T24" fmla="*/ 508 w 578"/>
                <a:gd name="T25" fmla="*/ 168 h 1563"/>
                <a:gd name="T26" fmla="*/ 493 w 578"/>
                <a:gd name="T27" fmla="*/ 348 h 1563"/>
                <a:gd name="T28" fmla="*/ 533 w 578"/>
                <a:gd name="T29" fmla="*/ 820 h 1563"/>
                <a:gd name="T30" fmla="*/ 523 w 578"/>
                <a:gd name="T31" fmla="*/ 1137 h 1563"/>
                <a:gd name="T32" fmla="*/ 569 w 578"/>
                <a:gd name="T33" fmla="*/ 1525 h 1563"/>
                <a:gd name="T34" fmla="*/ 538 w 578"/>
                <a:gd name="T35" fmla="*/ 1563 h 1563"/>
                <a:gd name="T36" fmla="*/ 468 w 578"/>
                <a:gd name="T37" fmla="*/ 1312 h 1563"/>
                <a:gd name="T38" fmla="*/ 303 w 578"/>
                <a:gd name="T39" fmla="*/ 1223 h 1563"/>
                <a:gd name="T40" fmla="*/ 394 w 578"/>
                <a:gd name="T41" fmla="*/ 1227 h 1563"/>
                <a:gd name="T42" fmla="*/ 263 w 578"/>
                <a:gd name="T43" fmla="*/ 1006 h 1563"/>
                <a:gd name="T44" fmla="*/ 52 w 578"/>
                <a:gd name="T45" fmla="*/ 982 h 1563"/>
                <a:gd name="T46" fmla="*/ 177 w 578"/>
                <a:gd name="T47" fmla="*/ 921 h 1563"/>
                <a:gd name="T48" fmla="*/ 287 w 578"/>
                <a:gd name="T49" fmla="*/ 921 h 1563"/>
                <a:gd name="T50" fmla="*/ 0 w 578"/>
                <a:gd name="T51" fmla="*/ 774 h 1563"/>
                <a:gd name="T52" fmla="*/ 192 w 578"/>
                <a:gd name="T53" fmla="*/ 774 h 1563"/>
                <a:gd name="T54" fmla="*/ 37 w 578"/>
                <a:gd name="T55" fmla="*/ 172 h 1563"/>
                <a:gd name="T56" fmla="*/ 287 w 578"/>
                <a:gd name="T57" fmla="*/ 871 h 1563"/>
                <a:gd name="T58" fmla="*/ 333 w 578"/>
                <a:gd name="T59" fmla="*/ 926 h 1563"/>
                <a:gd name="T60" fmla="*/ 337 w 578"/>
                <a:gd name="T61" fmla="*/ 1021 h 1563"/>
                <a:gd name="T62" fmla="*/ 480 w 578"/>
                <a:gd name="T63" fmla="*/ 1233 h 1563"/>
                <a:gd name="T64" fmla="*/ 327 w 578"/>
                <a:gd name="T65" fmla="*/ 327 h 1563"/>
                <a:gd name="T66" fmla="*/ 303 w 578"/>
                <a:gd name="T67" fmla="*/ 0 h 1563"/>
                <a:gd name="T68" fmla="*/ 337 w 578"/>
                <a:gd name="T69" fmla="*/ 25 h 1563"/>
                <a:gd name="T70" fmla="*/ 337 w 578"/>
                <a:gd name="T71" fmla="*/ 2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1563">
                  <a:moveTo>
                    <a:pt x="337" y="25"/>
                  </a:moveTo>
                  <a:lnTo>
                    <a:pt x="358" y="297"/>
                  </a:lnTo>
                  <a:lnTo>
                    <a:pt x="493" y="1031"/>
                  </a:lnTo>
                  <a:lnTo>
                    <a:pt x="480" y="569"/>
                  </a:lnTo>
                  <a:lnTo>
                    <a:pt x="453" y="272"/>
                  </a:lnTo>
                  <a:lnTo>
                    <a:pt x="474" y="168"/>
                  </a:lnTo>
                  <a:lnTo>
                    <a:pt x="428" y="101"/>
                  </a:lnTo>
                  <a:lnTo>
                    <a:pt x="423" y="21"/>
                  </a:lnTo>
                  <a:lnTo>
                    <a:pt x="447" y="6"/>
                  </a:lnTo>
                  <a:lnTo>
                    <a:pt x="578" y="95"/>
                  </a:lnTo>
                  <a:lnTo>
                    <a:pt x="462" y="52"/>
                  </a:lnTo>
                  <a:lnTo>
                    <a:pt x="459" y="101"/>
                  </a:lnTo>
                  <a:lnTo>
                    <a:pt x="508" y="168"/>
                  </a:lnTo>
                  <a:lnTo>
                    <a:pt x="493" y="348"/>
                  </a:lnTo>
                  <a:lnTo>
                    <a:pt x="533" y="820"/>
                  </a:lnTo>
                  <a:lnTo>
                    <a:pt x="523" y="1137"/>
                  </a:lnTo>
                  <a:lnTo>
                    <a:pt x="569" y="1525"/>
                  </a:lnTo>
                  <a:lnTo>
                    <a:pt x="538" y="1563"/>
                  </a:lnTo>
                  <a:lnTo>
                    <a:pt x="468" y="1312"/>
                  </a:lnTo>
                  <a:lnTo>
                    <a:pt x="303" y="1223"/>
                  </a:lnTo>
                  <a:lnTo>
                    <a:pt x="394" y="1227"/>
                  </a:lnTo>
                  <a:lnTo>
                    <a:pt x="263" y="1006"/>
                  </a:lnTo>
                  <a:lnTo>
                    <a:pt x="52" y="982"/>
                  </a:lnTo>
                  <a:lnTo>
                    <a:pt x="177" y="921"/>
                  </a:lnTo>
                  <a:lnTo>
                    <a:pt x="287" y="921"/>
                  </a:lnTo>
                  <a:lnTo>
                    <a:pt x="0" y="774"/>
                  </a:lnTo>
                  <a:lnTo>
                    <a:pt x="192" y="774"/>
                  </a:lnTo>
                  <a:lnTo>
                    <a:pt x="37" y="172"/>
                  </a:lnTo>
                  <a:lnTo>
                    <a:pt x="287" y="871"/>
                  </a:lnTo>
                  <a:lnTo>
                    <a:pt x="333" y="926"/>
                  </a:lnTo>
                  <a:lnTo>
                    <a:pt x="337" y="1021"/>
                  </a:lnTo>
                  <a:lnTo>
                    <a:pt x="480" y="1233"/>
                  </a:lnTo>
                  <a:lnTo>
                    <a:pt x="327" y="327"/>
                  </a:lnTo>
                  <a:lnTo>
                    <a:pt x="303" y="0"/>
                  </a:lnTo>
                  <a:lnTo>
                    <a:pt x="337" y="25"/>
                  </a:lnTo>
                  <a:lnTo>
                    <a:pt x="33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2" name="Freeform 74"/>
            <p:cNvSpPr>
              <a:spLocks/>
            </p:cNvSpPr>
            <p:nvPr/>
          </p:nvSpPr>
          <p:spPr bwMode="auto">
            <a:xfrm>
              <a:off x="2763" y="1585"/>
              <a:ext cx="50" cy="18"/>
            </a:xfrm>
            <a:custGeom>
              <a:avLst/>
              <a:gdLst>
                <a:gd name="T0" fmla="*/ 101 w 101"/>
                <a:gd name="T1" fmla="*/ 36 h 36"/>
                <a:gd name="T2" fmla="*/ 0 w 101"/>
                <a:gd name="T3" fmla="*/ 30 h 36"/>
                <a:gd name="T4" fmla="*/ 34 w 101"/>
                <a:gd name="T5" fmla="*/ 0 h 36"/>
                <a:gd name="T6" fmla="*/ 101 w 101"/>
                <a:gd name="T7" fmla="*/ 36 h 36"/>
                <a:gd name="T8" fmla="*/ 101 w 1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6">
                  <a:moveTo>
                    <a:pt x="101" y="36"/>
                  </a:moveTo>
                  <a:lnTo>
                    <a:pt x="0" y="30"/>
                  </a:lnTo>
                  <a:lnTo>
                    <a:pt x="34" y="0"/>
                  </a:lnTo>
                  <a:lnTo>
                    <a:pt x="101" y="36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3" name="Freeform 75"/>
            <p:cNvSpPr>
              <a:spLocks/>
            </p:cNvSpPr>
            <p:nvPr/>
          </p:nvSpPr>
          <p:spPr bwMode="auto">
            <a:xfrm>
              <a:off x="2619" y="1476"/>
              <a:ext cx="307" cy="954"/>
            </a:xfrm>
            <a:custGeom>
              <a:avLst/>
              <a:gdLst>
                <a:gd name="T0" fmla="*/ 236 w 612"/>
                <a:gd name="T1" fmla="*/ 0 h 1907"/>
                <a:gd name="T2" fmla="*/ 106 w 612"/>
                <a:gd name="T3" fmla="*/ 122 h 1907"/>
                <a:gd name="T4" fmla="*/ 27 w 612"/>
                <a:gd name="T5" fmla="*/ 171 h 1907"/>
                <a:gd name="T6" fmla="*/ 0 w 612"/>
                <a:gd name="T7" fmla="*/ 895 h 1907"/>
                <a:gd name="T8" fmla="*/ 86 w 612"/>
                <a:gd name="T9" fmla="*/ 1137 h 1907"/>
                <a:gd name="T10" fmla="*/ 76 w 612"/>
                <a:gd name="T11" fmla="*/ 1308 h 1907"/>
                <a:gd name="T12" fmla="*/ 165 w 612"/>
                <a:gd name="T13" fmla="*/ 1500 h 1907"/>
                <a:gd name="T14" fmla="*/ 181 w 612"/>
                <a:gd name="T15" fmla="*/ 1629 h 1907"/>
                <a:gd name="T16" fmla="*/ 293 w 612"/>
                <a:gd name="T17" fmla="*/ 1629 h 1907"/>
                <a:gd name="T18" fmla="*/ 342 w 612"/>
                <a:gd name="T19" fmla="*/ 1801 h 1907"/>
                <a:gd name="T20" fmla="*/ 532 w 612"/>
                <a:gd name="T21" fmla="*/ 1907 h 1907"/>
                <a:gd name="T22" fmla="*/ 612 w 612"/>
                <a:gd name="T23" fmla="*/ 1877 h 1907"/>
                <a:gd name="T24" fmla="*/ 538 w 612"/>
                <a:gd name="T25" fmla="*/ 1846 h 1907"/>
                <a:gd name="T26" fmla="*/ 502 w 612"/>
                <a:gd name="T27" fmla="*/ 1861 h 1907"/>
                <a:gd name="T28" fmla="*/ 373 w 612"/>
                <a:gd name="T29" fmla="*/ 1782 h 1907"/>
                <a:gd name="T30" fmla="*/ 382 w 612"/>
                <a:gd name="T31" fmla="*/ 1700 h 1907"/>
                <a:gd name="T32" fmla="*/ 517 w 612"/>
                <a:gd name="T33" fmla="*/ 1821 h 1907"/>
                <a:gd name="T34" fmla="*/ 413 w 612"/>
                <a:gd name="T35" fmla="*/ 1645 h 1907"/>
                <a:gd name="T36" fmla="*/ 413 w 612"/>
                <a:gd name="T37" fmla="*/ 1510 h 1907"/>
                <a:gd name="T38" fmla="*/ 367 w 612"/>
                <a:gd name="T39" fmla="*/ 1589 h 1907"/>
                <a:gd name="T40" fmla="*/ 357 w 612"/>
                <a:gd name="T41" fmla="*/ 1690 h 1907"/>
                <a:gd name="T42" fmla="*/ 312 w 612"/>
                <a:gd name="T43" fmla="*/ 1510 h 1907"/>
                <a:gd name="T44" fmla="*/ 378 w 612"/>
                <a:gd name="T45" fmla="*/ 1428 h 1907"/>
                <a:gd name="T46" fmla="*/ 222 w 612"/>
                <a:gd name="T47" fmla="*/ 1489 h 1907"/>
                <a:gd name="T48" fmla="*/ 131 w 612"/>
                <a:gd name="T49" fmla="*/ 1247 h 1907"/>
                <a:gd name="T50" fmla="*/ 131 w 612"/>
                <a:gd name="T51" fmla="*/ 1103 h 1907"/>
                <a:gd name="T52" fmla="*/ 76 w 612"/>
                <a:gd name="T53" fmla="*/ 871 h 1907"/>
                <a:gd name="T54" fmla="*/ 51 w 612"/>
                <a:gd name="T55" fmla="*/ 241 h 1907"/>
                <a:gd name="T56" fmla="*/ 156 w 612"/>
                <a:gd name="T57" fmla="*/ 156 h 1907"/>
                <a:gd name="T58" fmla="*/ 236 w 612"/>
                <a:gd name="T59" fmla="*/ 0 h 1907"/>
                <a:gd name="T60" fmla="*/ 236 w 612"/>
                <a:gd name="T6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1907">
                  <a:moveTo>
                    <a:pt x="236" y="0"/>
                  </a:moveTo>
                  <a:lnTo>
                    <a:pt x="106" y="122"/>
                  </a:lnTo>
                  <a:lnTo>
                    <a:pt x="27" y="171"/>
                  </a:lnTo>
                  <a:lnTo>
                    <a:pt x="0" y="895"/>
                  </a:lnTo>
                  <a:lnTo>
                    <a:pt x="86" y="1137"/>
                  </a:lnTo>
                  <a:lnTo>
                    <a:pt x="76" y="1308"/>
                  </a:lnTo>
                  <a:lnTo>
                    <a:pt x="165" y="1500"/>
                  </a:lnTo>
                  <a:lnTo>
                    <a:pt x="181" y="1629"/>
                  </a:lnTo>
                  <a:lnTo>
                    <a:pt x="293" y="1629"/>
                  </a:lnTo>
                  <a:lnTo>
                    <a:pt x="342" y="1801"/>
                  </a:lnTo>
                  <a:lnTo>
                    <a:pt x="532" y="1907"/>
                  </a:lnTo>
                  <a:lnTo>
                    <a:pt x="612" y="1877"/>
                  </a:lnTo>
                  <a:lnTo>
                    <a:pt x="538" y="1846"/>
                  </a:lnTo>
                  <a:lnTo>
                    <a:pt x="502" y="1861"/>
                  </a:lnTo>
                  <a:lnTo>
                    <a:pt x="373" y="1782"/>
                  </a:lnTo>
                  <a:lnTo>
                    <a:pt x="382" y="1700"/>
                  </a:lnTo>
                  <a:lnTo>
                    <a:pt x="517" y="1821"/>
                  </a:lnTo>
                  <a:lnTo>
                    <a:pt x="413" y="1645"/>
                  </a:lnTo>
                  <a:lnTo>
                    <a:pt x="413" y="1510"/>
                  </a:lnTo>
                  <a:lnTo>
                    <a:pt x="367" y="1589"/>
                  </a:lnTo>
                  <a:lnTo>
                    <a:pt x="357" y="1690"/>
                  </a:lnTo>
                  <a:lnTo>
                    <a:pt x="312" y="1510"/>
                  </a:lnTo>
                  <a:lnTo>
                    <a:pt x="378" y="1428"/>
                  </a:lnTo>
                  <a:lnTo>
                    <a:pt x="222" y="1489"/>
                  </a:lnTo>
                  <a:lnTo>
                    <a:pt x="131" y="1247"/>
                  </a:lnTo>
                  <a:lnTo>
                    <a:pt x="131" y="1103"/>
                  </a:lnTo>
                  <a:lnTo>
                    <a:pt x="76" y="871"/>
                  </a:lnTo>
                  <a:lnTo>
                    <a:pt x="51" y="241"/>
                  </a:lnTo>
                  <a:lnTo>
                    <a:pt x="156" y="15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4" name="Freeform 76"/>
            <p:cNvSpPr>
              <a:spLocks/>
            </p:cNvSpPr>
            <p:nvPr/>
          </p:nvSpPr>
          <p:spPr bwMode="auto">
            <a:xfrm>
              <a:off x="2878" y="2288"/>
              <a:ext cx="101" cy="134"/>
            </a:xfrm>
            <a:custGeom>
              <a:avLst/>
              <a:gdLst>
                <a:gd name="T0" fmla="*/ 42 w 202"/>
                <a:gd name="T1" fmla="*/ 0 h 268"/>
                <a:gd name="T2" fmla="*/ 116 w 202"/>
                <a:gd name="T3" fmla="*/ 106 h 268"/>
                <a:gd name="T4" fmla="*/ 186 w 202"/>
                <a:gd name="T5" fmla="*/ 91 h 268"/>
                <a:gd name="T6" fmla="*/ 202 w 202"/>
                <a:gd name="T7" fmla="*/ 131 h 268"/>
                <a:gd name="T8" fmla="*/ 110 w 202"/>
                <a:gd name="T9" fmla="*/ 137 h 268"/>
                <a:gd name="T10" fmla="*/ 147 w 202"/>
                <a:gd name="T11" fmla="*/ 232 h 268"/>
                <a:gd name="T12" fmla="*/ 107 w 202"/>
                <a:gd name="T13" fmla="*/ 268 h 268"/>
                <a:gd name="T14" fmla="*/ 116 w 202"/>
                <a:gd name="T15" fmla="*/ 222 h 268"/>
                <a:gd name="T16" fmla="*/ 15 w 202"/>
                <a:gd name="T17" fmla="*/ 106 h 268"/>
                <a:gd name="T18" fmla="*/ 0 w 202"/>
                <a:gd name="T19" fmla="*/ 5 h 268"/>
                <a:gd name="T20" fmla="*/ 42 w 202"/>
                <a:gd name="T21" fmla="*/ 0 h 268"/>
                <a:gd name="T22" fmla="*/ 42 w 20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68">
                  <a:moveTo>
                    <a:pt x="42" y="0"/>
                  </a:moveTo>
                  <a:lnTo>
                    <a:pt x="116" y="106"/>
                  </a:lnTo>
                  <a:lnTo>
                    <a:pt x="186" y="91"/>
                  </a:lnTo>
                  <a:lnTo>
                    <a:pt x="202" y="131"/>
                  </a:lnTo>
                  <a:lnTo>
                    <a:pt x="110" y="137"/>
                  </a:lnTo>
                  <a:lnTo>
                    <a:pt x="147" y="232"/>
                  </a:lnTo>
                  <a:lnTo>
                    <a:pt x="107" y="268"/>
                  </a:lnTo>
                  <a:lnTo>
                    <a:pt x="116" y="222"/>
                  </a:lnTo>
                  <a:lnTo>
                    <a:pt x="15" y="106"/>
                  </a:lnTo>
                  <a:lnTo>
                    <a:pt x="0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5" name="Freeform 77"/>
            <p:cNvSpPr>
              <a:spLocks/>
            </p:cNvSpPr>
            <p:nvPr/>
          </p:nvSpPr>
          <p:spPr bwMode="auto">
            <a:xfrm>
              <a:off x="3127" y="2279"/>
              <a:ext cx="123" cy="136"/>
            </a:xfrm>
            <a:custGeom>
              <a:avLst/>
              <a:gdLst>
                <a:gd name="T0" fmla="*/ 0 w 246"/>
                <a:gd name="T1" fmla="*/ 272 h 272"/>
                <a:gd name="T2" fmla="*/ 126 w 246"/>
                <a:gd name="T3" fmla="*/ 165 h 272"/>
                <a:gd name="T4" fmla="*/ 246 w 246"/>
                <a:gd name="T5" fmla="*/ 0 h 272"/>
                <a:gd name="T6" fmla="*/ 0 w 246"/>
                <a:gd name="T7" fmla="*/ 272 h 272"/>
                <a:gd name="T8" fmla="*/ 0 w 24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2">
                  <a:moveTo>
                    <a:pt x="0" y="272"/>
                  </a:moveTo>
                  <a:lnTo>
                    <a:pt x="126" y="165"/>
                  </a:lnTo>
                  <a:lnTo>
                    <a:pt x="246" y="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6" name="Freeform 78"/>
            <p:cNvSpPr>
              <a:spLocks/>
            </p:cNvSpPr>
            <p:nvPr/>
          </p:nvSpPr>
          <p:spPr bwMode="auto">
            <a:xfrm>
              <a:off x="3185" y="2170"/>
              <a:ext cx="85" cy="121"/>
            </a:xfrm>
            <a:custGeom>
              <a:avLst/>
              <a:gdLst>
                <a:gd name="T0" fmla="*/ 0 w 170"/>
                <a:gd name="T1" fmla="*/ 0 h 241"/>
                <a:gd name="T2" fmla="*/ 90 w 170"/>
                <a:gd name="T3" fmla="*/ 150 h 241"/>
                <a:gd name="T4" fmla="*/ 111 w 170"/>
                <a:gd name="T5" fmla="*/ 241 h 241"/>
                <a:gd name="T6" fmla="*/ 170 w 170"/>
                <a:gd name="T7" fmla="*/ 217 h 241"/>
                <a:gd name="T8" fmla="*/ 99 w 170"/>
                <a:gd name="T9" fmla="*/ 80 h 241"/>
                <a:gd name="T10" fmla="*/ 0 w 170"/>
                <a:gd name="T11" fmla="*/ 0 h 241"/>
                <a:gd name="T12" fmla="*/ 0 w 170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1">
                  <a:moveTo>
                    <a:pt x="0" y="0"/>
                  </a:moveTo>
                  <a:lnTo>
                    <a:pt x="90" y="150"/>
                  </a:lnTo>
                  <a:lnTo>
                    <a:pt x="111" y="241"/>
                  </a:lnTo>
                  <a:lnTo>
                    <a:pt x="170" y="217"/>
                  </a:lnTo>
                  <a:lnTo>
                    <a:pt x="99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7" name="Freeform 79"/>
            <p:cNvSpPr>
              <a:spLocks/>
            </p:cNvSpPr>
            <p:nvPr/>
          </p:nvSpPr>
          <p:spPr bwMode="auto">
            <a:xfrm>
              <a:off x="3127" y="1793"/>
              <a:ext cx="90" cy="126"/>
            </a:xfrm>
            <a:custGeom>
              <a:avLst/>
              <a:gdLst>
                <a:gd name="T0" fmla="*/ 10 w 181"/>
                <a:gd name="T1" fmla="*/ 188 h 253"/>
                <a:gd name="T2" fmla="*/ 151 w 181"/>
                <a:gd name="T3" fmla="*/ 127 h 253"/>
                <a:gd name="T4" fmla="*/ 31 w 181"/>
                <a:gd name="T5" fmla="*/ 0 h 253"/>
                <a:gd name="T6" fmla="*/ 181 w 181"/>
                <a:gd name="T7" fmla="*/ 112 h 253"/>
                <a:gd name="T8" fmla="*/ 145 w 181"/>
                <a:gd name="T9" fmla="*/ 177 h 253"/>
                <a:gd name="T10" fmla="*/ 0 w 181"/>
                <a:gd name="T11" fmla="*/ 253 h 253"/>
                <a:gd name="T12" fmla="*/ 10 w 181"/>
                <a:gd name="T13" fmla="*/ 188 h 253"/>
                <a:gd name="T14" fmla="*/ 10 w 181"/>
                <a:gd name="T1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53">
                  <a:moveTo>
                    <a:pt x="10" y="188"/>
                  </a:moveTo>
                  <a:lnTo>
                    <a:pt x="151" y="127"/>
                  </a:lnTo>
                  <a:lnTo>
                    <a:pt x="31" y="0"/>
                  </a:lnTo>
                  <a:lnTo>
                    <a:pt x="181" y="112"/>
                  </a:lnTo>
                  <a:lnTo>
                    <a:pt x="145" y="177"/>
                  </a:lnTo>
                  <a:lnTo>
                    <a:pt x="0" y="253"/>
                  </a:lnTo>
                  <a:lnTo>
                    <a:pt x="10" y="188"/>
                  </a:lnTo>
                  <a:lnTo>
                    <a:pt x="1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8" name="Freeform 80"/>
            <p:cNvSpPr>
              <a:spLocks/>
            </p:cNvSpPr>
            <p:nvPr/>
          </p:nvSpPr>
          <p:spPr bwMode="auto">
            <a:xfrm>
              <a:off x="2833" y="1819"/>
              <a:ext cx="109" cy="382"/>
            </a:xfrm>
            <a:custGeom>
              <a:avLst/>
              <a:gdLst>
                <a:gd name="T0" fmla="*/ 217 w 217"/>
                <a:gd name="T1" fmla="*/ 765 h 765"/>
                <a:gd name="T2" fmla="*/ 0 w 217"/>
                <a:gd name="T3" fmla="*/ 0 h 765"/>
                <a:gd name="T4" fmla="*/ 160 w 217"/>
                <a:gd name="T5" fmla="*/ 725 h 765"/>
                <a:gd name="T6" fmla="*/ 217 w 217"/>
                <a:gd name="T7" fmla="*/ 765 h 765"/>
                <a:gd name="T8" fmla="*/ 217 w 21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65">
                  <a:moveTo>
                    <a:pt x="217" y="765"/>
                  </a:moveTo>
                  <a:lnTo>
                    <a:pt x="0" y="0"/>
                  </a:lnTo>
                  <a:lnTo>
                    <a:pt x="160" y="725"/>
                  </a:lnTo>
                  <a:lnTo>
                    <a:pt x="217" y="765"/>
                  </a:lnTo>
                  <a:lnTo>
                    <a:pt x="217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9" name="Freeform 81"/>
            <p:cNvSpPr>
              <a:spLocks/>
            </p:cNvSpPr>
            <p:nvPr/>
          </p:nvSpPr>
          <p:spPr bwMode="auto">
            <a:xfrm>
              <a:off x="2959" y="1612"/>
              <a:ext cx="105" cy="652"/>
            </a:xfrm>
            <a:custGeom>
              <a:avLst/>
              <a:gdLst>
                <a:gd name="T0" fmla="*/ 9 w 211"/>
                <a:gd name="T1" fmla="*/ 0 h 1302"/>
                <a:gd name="T2" fmla="*/ 0 w 211"/>
                <a:gd name="T3" fmla="*/ 85 h 1302"/>
                <a:gd name="T4" fmla="*/ 64 w 211"/>
                <a:gd name="T5" fmla="*/ 312 h 1302"/>
                <a:gd name="T6" fmla="*/ 131 w 211"/>
                <a:gd name="T7" fmla="*/ 1066 h 1302"/>
                <a:gd name="T8" fmla="*/ 156 w 211"/>
                <a:gd name="T9" fmla="*/ 1302 h 1302"/>
                <a:gd name="T10" fmla="*/ 211 w 211"/>
                <a:gd name="T11" fmla="*/ 1257 h 1302"/>
                <a:gd name="T12" fmla="*/ 159 w 211"/>
                <a:gd name="T13" fmla="*/ 1011 h 1302"/>
                <a:gd name="T14" fmla="*/ 95 w 211"/>
                <a:gd name="T15" fmla="*/ 277 h 1302"/>
                <a:gd name="T16" fmla="*/ 19 w 211"/>
                <a:gd name="T17" fmla="*/ 101 h 1302"/>
                <a:gd name="T18" fmla="*/ 40 w 211"/>
                <a:gd name="T19" fmla="*/ 11 h 1302"/>
                <a:gd name="T20" fmla="*/ 9 w 211"/>
                <a:gd name="T21" fmla="*/ 0 h 1302"/>
                <a:gd name="T22" fmla="*/ 9 w 211"/>
                <a:gd name="T23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302">
                  <a:moveTo>
                    <a:pt x="9" y="0"/>
                  </a:moveTo>
                  <a:lnTo>
                    <a:pt x="0" y="85"/>
                  </a:lnTo>
                  <a:lnTo>
                    <a:pt x="64" y="312"/>
                  </a:lnTo>
                  <a:lnTo>
                    <a:pt x="131" y="1066"/>
                  </a:lnTo>
                  <a:lnTo>
                    <a:pt x="156" y="1302"/>
                  </a:lnTo>
                  <a:lnTo>
                    <a:pt x="211" y="1257"/>
                  </a:lnTo>
                  <a:lnTo>
                    <a:pt x="159" y="1011"/>
                  </a:lnTo>
                  <a:lnTo>
                    <a:pt x="95" y="277"/>
                  </a:lnTo>
                  <a:lnTo>
                    <a:pt x="19" y="101"/>
                  </a:lnTo>
                  <a:lnTo>
                    <a:pt x="4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0" name="Freeform 82"/>
            <p:cNvSpPr>
              <a:spLocks/>
            </p:cNvSpPr>
            <p:nvPr/>
          </p:nvSpPr>
          <p:spPr bwMode="auto">
            <a:xfrm>
              <a:off x="2774" y="2368"/>
              <a:ext cx="171" cy="231"/>
            </a:xfrm>
            <a:custGeom>
              <a:avLst/>
              <a:gdLst>
                <a:gd name="T0" fmla="*/ 30 w 340"/>
                <a:gd name="T1" fmla="*/ 0 h 463"/>
                <a:gd name="T2" fmla="*/ 0 w 340"/>
                <a:gd name="T3" fmla="*/ 250 h 463"/>
                <a:gd name="T4" fmla="*/ 7 w 340"/>
                <a:gd name="T5" fmla="*/ 463 h 463"/>
                <a:gd name="T6" fmla="*/ 249 w 340"/>
                <a:gd name="T7" fmla="*/ 421 h 463"/>
                <a:gd name="T8" fmla="*/ 340 w 340"/>
                <a:gd name="T9" fmla="*/ 250 h 463"/>
                <a:gd name="T10" fmla="*/ 243 w 340"/>
                <a:gd name="T11" fmla="*/ 352 h 463"/>
                <a:gd name="T12" fmla="*/ 55 w 340"/>
                <a:gd name="T13" fmla="*/ 385 h 463"/>
                <a:gd name="T14" fmla="*/ 80 w 340"/>
                <a:gd name="T15" fmla="*/ 31 h 463"/>
                <a:gd name="T16" fmla="*/ 30 w 340"/>
                <a:gd name="T17" fmla="*/ 0 h 463"/>
                <a:gd name="T18" fmla="*/ 30 w 340"/>
                <a:gd name="T1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63">
                  <a:moveTo>
                    <a:pt x="30" y="0"/>
                  </a:moveTo>
                  <a:lnTo>
                    <a:pt x="0" y="250"/>
                  </a:lnTo>
                  <a:lnTo>
                    <a:pt x="7" y="463"/>
                  </a:lnTo>
                  <a:lnTo>
                    <a:pt x="249" y="421"/>
                  </a:lnTo>
                  <a:lnTo>
                    <a:pt x="340" y="250"/>
                  </a:lnTo>
                  <a:lnTo>
                    <a:pt x="243" y="352"/>
                  </a:lnTo>
                  <a:lnTo>
                    <a:pt x="55" y="385"/>
                  </a:lnTo>
                  <a:lnTo>
                    <a:pt x="80" y="3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1" name="Freeform 83"/>
            <p:cNvSpPr>
              <a:spLocks/>
            </p:cNvSpPr>
            <p:nvPr/>
          </p:nvSpPr>
          <p:spPr bwMode="auto">
            <a:xfrm>
              <a:off x="3119" y="2417"/>
              <a:ext cx="221" cy="131"/>
            </a:xfrm>
            <a:custGeom>
              <a:avLst/>
              <a:gdLst>
                <a:gd name="T0" fmla="*/ 0 w 443"/>
                <a:gd name="T1" fmla="*/ 0 h 263"/>
                <a:gd name="T2" fmla="*/ 128 w 443"/>
                <a:gd name="T3" fmla="*/ 202 h 263"/>
                <a:gd name="T4" fmla="*/ 413 w 443"/>
                <a:gd name="T5" fmla="*/ 263 h 263"/>
                <a:gd name="T6" fmla="*/ 443 w 443"/>
                <a:gd name="T7" fmla="*/ 183 h 263"/>
                <a:gd name="T8" fmla="*/ 145 w 443"/>
                <a:gd name="T9" fmla="*/ 147 h 263"/>
                <a:gd name="T10" fmla="*/ 0 w 443"/>
                <a:gd name="T11" fmla="*/ 0 h 263"/>
                <a:gd name="T12" fmla="*/ 0 w 44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63">
                  <a:moveTo>
                    <a:pt x="0" y="0"/>
                  </a:moveTo>
                  <a:lnTo>
                    <a:pt x="128" y="202"/>
                  </a:lnTo>
                  <a:lnTo>
                    <a:pt x="413" y="263"/>
                  </a:lnTo>
                  <a:lnTo>
                    <a:pt x="443" y="183"/>
                  </a:lnTo>
                  <a:lnTo>
                    <a:pt x="14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2" name="Freeform 84"/>
            <p:cNvSpPr>
              <a:spLocks/>
            </p:cNvSpPr>
            <p:nvPr/>
          </p:nvSpPr>
          <p:spPr bwMode="auto">
            <a:xfrm>
              <a:off x="2583" y="2563"/>
              <a:ext cx="417" cy="417"/>
            </a:xfrm>
            <a:custGeom>
              <a:avLst/>
              <a:gdLst>
                <a:gd name="T0" fmla="*/ 523 w 833"/>
                <a:gd name="T1" fmla="*/ 31 h 833"/>
                <a:gd name="T2" fmla="*/ 547 w 833"/>
                <a:gd name="T3" fmla="*/ 244 h 833"/>
                <a:gd name="T4" fmla="*/ 401 w 833"/>
                <a:gd name="T5" fmla="*/ 432 h 833"/>
                <a:gd name="T6" fmla="*/ 83 w 833"/>
                <a:gd name="T7" fmla="*/ 554 h 833"/>
                <a:gd name="T8" fmla="*/ 0 w 833"/>
                <a:gd name="T9" fmla="*/ 626 h 833"/>
                <a:gd name="T10" fmla="*/ 188 w 833"/>
                <a:gd name="T11" fmla="*/ 670 h 833"/>
                <a:gd name="T12" fmla="*/ 401 w 833"/>
                <a:gd name="T13" fmla="*/ 736 h 833"/>
                <a:gd name="T14" fmla="*/ 601 w 833"/>
                <a:gd name="T15" fmla="*/ 833 h 833"/>
                <a:gd name="T16" fmla="*/ 680 w 833"/>
                <a:gd name="T17" fmla="*/ 797 h 833"/>
                <a:gd name="T18" fmla="*/ 614 w 833"/>
                <a:gd name="T19" fmla="*/ 675 h 833"/>
                <a:gd name="T20" fmla="*/ 351 w 833"/>
                <a:gd name="T21" fmla="*/ 639 h 833"/>
                <a:gd name="T22" fmla="*/ 127 w 833"/>
                <a:gd name="T23" fmla="*/ 620 h 833"/>
                <a:gd name="T24" fmla="*/ 260 w 833"/>
                <a:gd name="T25" fmla="*/ 535 h 833"/>
                <a:gd name="T26" fmla="*/ 443 w 833"/>
                <a:gd name="T27" fmla="*/ 468 h 833"/>
                <a:gd name="T28" fmla="*/ 583 w 833"/>
                <a:gd name="T29" fmla="*/ 457 h 833"/>
                <a:gd name="T30" fmla="*/ 498 w 833"/>
                <a:gd name="T31" fmla="*/ 407 h 833"/>
                <a:gd name="T32" fmla="*/ 614 w 833"/>
                <a:gd name="T33" fmla="*/ 208 h 833"/>
                <a:gd name="T34" fmla="*/ 802 w 833"/>
                <a:gd name="T35" fmla="*/ 346 h 833"/>
                <a:gd name="T36" fmla="*/ 833 w 833"/>
                <a:gd name="T37" fmla="*/ 322 h 833"/>
                <a:gd name="T38" fmla="*/ 625 w 833"/>
                <a:gd name="T39" fmla="*/ 147 h 833"/>
                <a:gd name="T40" fmla="*/ 589 w 833"/>
                <a:gd name="T41" fmla="*/ 0 h 833"/>
                <a:gd name="T42" fmla="*/ 523 w 833"/>
                <a:gd name="T43" fmla="*/ 31 h 833"/>
                <a:gd name="T44" fmla="*/ 523 w 833"/>
                <a:gd name="T45" fmla="*/ 3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3" h="833">
                  <a:moveTo>
                    <a:pt x="523" y="31"/>
                  </a:moveTo>
                  <a:lnTo>
                    <a:pt x="547" y="244"/>
                  </a:lnTo>
                  <a:lnTo>
                    <a:pt x="401" y="432"/>
                  </a:lnTo>
                  <a:lnTo>
                    <a:pt x="83" y="554"/>
                  </a:lnTo>
                  <a:lnTo>
                    <a:pt x="0" y="626"/>
                  </a:lnTo>
                  <a:lnTo>
                    <a:pt x="188" y="670"/>
                  </a:lnTo>
                  <a:lnTo>
                    <a:pt x="401" y="736"/>
                  </a:lnTo>
                  <a:lnTo>
                    <a:pt x="601" y="833"/>
                  </a:lnTo>
                  <a:lnTo>
                    <a:pt x="680" y="797"/>
                  </a:lnTo>
                  <a:lnTo>
                    <a:pt x="614" y="675"/>
                  </a:lnTo>
                  <a:lnTo>
                    <a:pt x="351" y="639"/>
                  </a:lnTo>
                  <a:lnTo>
                    <a:pt x="127" y="620"/>
                  </a:lnTo>
                  <a:lnTo>
                    <a:pt x="260" y="535"/>
                  </a:lnTo>
                  <a:lnTo>
                    <a:pt x="443" y="468"/>
                  </a:lnTo>
                  <a:lnTo>
                    <a:pt x="583" y="457"/>
                  </a:lnTo>
                  <a:lnTo>
                    <a:pt x="498" y="407"/>
                  </a:lnTo>
                  <a:lnTo>
                    <a:pt x="614" y="208"/>
                  </a:lnTo>
                  <a:lnTo>
                    <a:pt x="802" y="346"/>
                  </a:lnTo>
                  <a:lnTo>
                    <a:pt x="833" y="322"/>
                  </a:lnTo>
                  <a:lnTo>
                    <a:pt x="625" y="147"/>
                  </a:lnTo>
                  <a:lnTo>
                    <a:pt x="589" y="0"/>
                  </a:lnTo>
                  <a:lnTo>
                    <a:pt x="523" y="31"/>
                  </a:lnTo>
                  <a:lnTo>
                    <a:pt x="5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3" name="Freeform 85"/>
            <p:cNvSpPr>
              <a:spLocks/>
            </p:cNvSpPr>
            <p:nvPr/>
          </p:nvSpPr>
          <p:spPr bwMode="auto">
            <a:xfrm>
              <a:off x="3036" y="2526"/>
              <a:ext cx="40" cy="149"/>
            </a:xfrm>
            <a:custGeom>
              <a:avLst/>
              <a:gdLst>
                <a:gd name="T0" fmla="*/ 30 w 80"/>
                <a:gd name="T1" fmla="*/ 299 h 299"/>
                <a:gd name="T2" fmla="*/ 0 w 80"/>
                <a:gd name="T3" fmla="*/ 0 h 299"/>
                <a:gd name="T4" fmla="*/ 80 w 80"/>
                <a:gd name="T5" fmla="*/ 207 h 299"/>
                <a:gd name="T6" fmla="*/ 30 w 80"/>
                <a:gd name="T7" fmla="*/ 299 h 299"/>
                <a:gd name="T8" fmla="*/ 30 w 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99">
                  <a:moveTo>
                    <a:pt x="30" y="299"/>
                  </a:moveTo>
                  <a:lnTo>
                    <a:pt x="0" y="0"/>
                  </a:lnTo>
                  <a:lnTo>
                    <a:pt x="80" y="207"/>
                  </a:lnTo>
                  <a:lnTo>
                    <a:pt x="30" y="299"/>
                  </a:lnTo>
                  <a:lnTo>
                    <a:pt x="3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4" name="Freeform 86"/>
            <p:cNvSpPr>
              <a:spLocks/>
            </p:cNvSpPr>
            <p:nvPr/>
          </p:nvSpPr>
          <p:spPr bwMode="auto">
            <a:xfrm>
              <a:off x="2929" y="2928"/>
              <a:ext cx="465" cy="170"/>
            </a:xfrm>
            <a:custGeom>
              <a:avLst/>
              <a:gdLst>
                <a:gd name="T0" fmla="*/ 0 w 930"/>
                <a:gd name="T1" fmla="*/ 61 h 341"/>
                <a:gd name="T2" fmla="*/ 61 w 930"/>
                <a:gd name="T3" fmla="*/ 0 h 341"/>
                <a:gd name="T4" fmla="*/ 207 w 930"/>
                <a:gd name="T5" fmla="*/ 12 h 341"/>
                <a:gd name="T6" fmla="*/ 597 w 930"/>
                <a:gd name="T7" fmla="*/ 208 h 341"/>
                <a:gd name="T8" fmla="*/ 846 w 930"/>
                <a:gd name="T9" fmla="*/ 37 h 341"/>
                <a:gd name="T10" fmla="*/ 882 w 930"/>
                <a:gd name="T11" fmla="*/ 61 h 341"/>
                <a:gd name="T12" fmla="*/ 603 w 930"/>
                <a:gd name="T13" fmla="*/ 261 h 341"/>
                <a:gd name="T14" fmla="*/ 930 w 930"/>
                <a:gd name="T15" fmla="*/ 67 h 341"/>
                <a:gd name="T16" fmla="*/ 578 w 930"/>
                <a:gd name="T17" fmla="*/ 341 h 341"/>
                <a:gd name="T18" fmla="*/ 431 w 930"/>
                <a:gd name="T19" fmla="*/ 238 h 341"/>
                <a:gd name="T20" fmla="*/ 207 w 930"/>
                <a:gd name="T21" fmla="*/ 122 h 341"/>
                <a:gd name="T22" fmla="*/ 0 w 930"/>
                <a:gd name="T23" fmla="*/ 61 h 341"/>
                <a:gd name="T24" fmla="*/ 0 w 930"/>
                <a:gd name="T25" fmla="*/ 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341">
                  <a:moveTo>
                    <a:pt x="0" y="61"/>
                  </a:moveTo>
                  <a:lnTo>
                    <a:pt x="61" y="0"/>
                  </a:lnTo>
                  <a:lnTo>
                    <a:pt x="207" y="12"/>
                  </a:lnTo>
                  <a:lnTo>
                    <a:pt x="597" y="208"/>
                  </a:lnTo>
                  <a:lnTo>
                    <a:pt x="846" y="37"/>
                  </a:lnTo>
                  <a:lnTo>
                    <a:pt x="882" y="61"/>
                  </a:lnTo>
                  <a:lnTo>
                    <a:pt x="603" y="261"/>
                  </a:lnTo>
                  <a:lnTo>
                    <a:pt x="930" y="67"/>
                  </a:lnTo>
                  <a:lnTo>
                    <a:pt x="578" y="341"/>
                  </a:lnTo>
                  <a:lnTo>
                    <a:pt x="431" y="238"/>
                  </a:lnTo>
                  <a:lnTo>
                    <a:pt x="207" y="12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5" name="Freeform 87"/>
            <p:cNvSpPr>
              <a:spLocks/>
            </p:cNvSpPr>
            <p:nvPr/>
          </p:nvSpPr>
          <p:spPr bwMode="auto">
            <a:xfrm>
              <a:off x="2908" y="2876"/>
              <a:ext cx="82" cy="76"/>
            </a:xfrm>
            <a:custGeom>
              <a:avLst/>
              <a:gdLst>
                <a:gd name="T0" fmla="*/ 164 w 164"/>
                <a:gd name="T1" fmla="*/ 0 h 152"/>
                <a:gd name="T2" fmla="*/ 30 w 164"/>
                <a:gd name="T3" fmla="*/ 152 h 152"/>
                <a:gd name="T4" fmla="*/ 0 w 164"/>
                <a:gd name="T5" fmla="*/ 0 h 152"/>
                <a:gd name="T6" fmla="*/ 55 w 164"/>
                <a:gd name="T7" fmla="*/ 74 h 152"/>
                <a:gd name="T8" fmla="*/ 67 w 164"/>
                <a:gd name="T9" fmla="*/ 0 h 152"/>
                <a:gd name="T10" fmla="*/ 103 w 164"/>
                <a:gd name="T11" fmla="*/ 32 h 152"/>
                <a:gd name="T12" fmla="*/ 164 w 164"/>
                <a:gd name="T13" fmla="*/ 0 h 152"/>
                <a:gd name="T14" fmla="*/ 164 w 16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2">
                  <a:moveTo>
                    <a:pt x="164" y="0"/>
                  </a:moveTo>
                  <a:lnTo>
                    <a:pt x="30" y="152"/>
                  </a:lnTo>
                  <a:lnTo>
                    <a:pt x="0" y="0"/>
                  </a:lnTo>
                  <a:lnTo>
                    <a:pt x="55" y="74"/>
                  </a:lnTo>
                  <a:lnTo>
                    <a:pt x="67" y="0"/>
                  </a:lnTo>
                  <a:lnTo>
                    <a:pt x="103" y="3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6" name="Freeform 88"/>
            <p:cNvSpPr>
              <a:spLocks/>
            </p:cNvSpPr>
            <p:nvPr/>
          </p:nvSpPr>
          <p:spPr bwMode="auto">
            <a:xfrm>
              <a:off x="2506" y="2616"/>
              <a:ext cx="341" cy="133"/>
            </a:xfrm>
            <a:custGeom>
              <a:avLst/>
              <a:gdLst>
                <a:gd name="T0" fmla="*/ 0 w 680"/>
                <a:gd name="T1" fmla="*/ 30 h 264"/>
                <a:gd name="T2" fmla="*/ 631 w 680"/>
                <a:gd name="T3" fmla="*/ 264 h 264"/>
                <a:gd name="T4" fmla="*/ 680 w 680"/>
                <a:gd name="T5" fmla="*/ 215 h 264"/>
                <a:gd name="T6" fmla="*/ 66 w 680"/>
                <a:gd name="T7" fmla="*/ 0 h 264"/>
                <a:gd name="T8" fmla="*/ 0 w 680"/>
                <a:gd name="T9" fmla="*/ 30 h 264"/>
                <a:gd name="T10" fmla="*/ 0 w 680"/>
                <a:gd name="T1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264">
                  <a:moveTo>
                    <a:pt x="0" y="30"/>
                  </a:moveTo>
                  <a:lnTo>
                    <a:pt x="631" y="264"/>
                  </a:lnTo>
                  <a:lnTo>
                    <a:pt x="680" y="215"/>
                  </a:lnTo>
                  <a:lnTo>
                    <a:pt x="6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7" name="Freeform 89"/>
            <p:cNvSpPr>
              <a:spLocks/>
            </p:cNvSpPr>
            <p:nvPr/>
          </p:nvSpPr>
          <p:spPr bwMode="auto">
            <a:xfrm>
              <a:off x="3406" y="2953"/>
              <a:ext cx="700" cy="249"/>
            </a:xfrm>
            <a:custGeom>
              <a:avLst/>
              <a:gdLst>
                <a:gd name="T0" fmla="*/ 0 w 1402"/>
                <a:gd name="T1" fmla="*/ 9 h 498"/>
                <a:gd name="T2" fmla="*/ 1337 w 1402"/>
                <a:gd name="T3" fmla="*/ 498 h 498"/>
                <a:gd name="T4" fmla="*/ 1402 w 1402"/>
                <a:gd name="T5" fmla="*/ 458 h 498"/>
                <a:gd name="T6" fmla="*/ 118 w 1402"/>
                <a:gd name="T7" fmla="*/ 0 h 498"/>
                <a:gd name="T8" fmla="*/ 0 w 1402"/>
                <a:gd name="T9" fmla="*/ 9 h 498"/>
                <a:gd name="T10" fmla="*/ 0 w 1402"/>
                <a:gd name="T11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" h="498">
                  <a:moveTo>
                    <a:pt x="0" y="9"/>
                  </a:moveTo>
                  <a:lnTo>
                    <a:pt x="1337" y="498"/>
                  </a:lnTo>
                  <a:lnTo>
                    <a:pt x="1402" y="458"/>
                  </a:lnTo>
                  <a:lnTo>
                    <a:pt x="1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8" name="Freeform 90"/>
            <p:cNvSpPr>
              <a:spLocks/>
            </p:cNvSpPr>
            <p:nvPr/>
          </p:nvSpPr>
          <p:spPr bwMode="auto">
            <a:xfrm>
              <a:off x="3821" y="2978"/>
              <a:ext cx="399" cy="136"/>
            </a:xfrm>
            <a:custGeom>
              <a:avLst/>
              <a:gdLst>
                <a:gd name="T0" fmla="*/ 535 w 797"/>
                <a:gd name="T1" fmla="*/ 0 h 272"/>
                <a:gd name="T2" fmla="*/ 0 w 797"/>
                <a:gd name="T3" fmla="*/ 234 h 272"/>
                <a:gd name="T4" fmla="*/ 116 w 797"/>
                <a:gd name="T5" fmla="*/ 272 h 272"/>
                <a:gd name="T6" fmla="*/ 563 w 797"/>
                <a:gd name="T7" fmla="*/ 69 h 272"/>
                <a:gd name="T8" fmla="*/ 710 w 797"/>
                <a:gd name="T9" fmla="*/ 78 h 272"/>
                <a:gd name="T10" fmla="*/ 797 w 797"/>
                <a:gd name="T11" fmla="*/ 107 h 272"/>
                <a:gd name="T12" fmla="*/ 681 w 797"/>
                <a:gd name="T13" fmla="*/ 0 h 272"/>
                <a:gd name="T14" fmla="*/ 535 w 797"/>
                <a:gd name="T15" fmla="*/ 0 h 272"/>
                <a:gd name="T16" fmla="*/ 535 w 797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72">
                  <a:moveTo>
                    <a:pt x="535" y="0"/>
                  </a:moveTo>
                  <a:lnTo>
                    <a:pt x="0" y="234"/>
                  </a:lnTo>
                  <a:lnTo>
                    <a:pt x="116" y="272"/>
                  </a:lnTo>
                  <a:lnTo>
                    <a:pt x="563" y="69"/>
                  </a:lnTo>
                  <a:lnTo>
                    <a:pt x="710" y="78"/>
                  </a:lnTo>
                  <a:lnTo>
                    <a:pt x="797" y="107"/>
                  </a:lnTo>
                  <a:lnTo>
                    <a:pt x="681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9" name="Freeform 91"/>
            <p:cNvSpPr>
              <a:spLocks/>
            </p:cNvSpPr>
            <p:nvPr/>
          </p:nvSpPr>
          <p:spPr bwMode="auto">
            <a:xfrm>
              <a:off x="3942" y="2939"/>
              <a:ext cx="78" cy="126"/>
            </a:xfrm>
            <a:custGeom>
              <a:avLst/>
              <a:gdLst>
                <a:gd name="T0" fmla="*/ 49 w 156"/>
                <a:gd name="T1" fmla="*/ 0 h 253"/>
                <a:gd name="T2" fmla="*/ 156 w 156"/>
                <a:gd name="T3" fmla="*/ 156 h 253"/>
                <a:gd name="T4" fmla="*/ 0 w 156"/>
                <a:gd name="T5" fmla="*/ 253 h 253"/>
                <a:gd name="T6" fmla="*/ 0 w 156"/>
                <a:gd name="T7" fmla="*/ 59 h 253"/>
                <a:gd name="T8" fmla="*/ 49 w 156"/>
                <a:gd name="T9" fmla="*/ 0 h 253"/>
                <a:gd name="T10" fmla="*/ 49 w 156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53">
                  <a:moveTo>
                    <a:pt x="49" y="0"/>
                  </a:moveTo>
                  <a:lnTo>
                    <a:pt x="156" y="156"/>
                  </a:lnTo>
                  <a:lnTo>
                    <a:pt x="0" y="253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0" name="Freeform 92"/>
            <p:cNvSpPr>
              <a:spLocks/>
            </p:cNvSpPr>
            <p:nvPr/>
          </p:nvSpPr>
          <p:spPr bwMode="auto">
            <a:xfrm>
              <a:off x="3928" y="2393"/>
              <a:ext cx="380" cy="585"/>
            </a:xfrm>
            <a:custGeom>
              <a:avLst/>
              <a:gdLst>
                <a:gd name="T0" fmla="*/ 0 w 761"/>
                <a:gd name="T1" fmla="*/ 0 h 1169"/>
                <a:gd name="T2" fmla="*/ 440 w 761"/>
                <a:gd name="T3" fmla="*/ 57 h 1169"/>
                <a:gd name="T4" fmla="*/ 761 w 761"/>
                <a:gd name="T5" fmla="*/ 291 h 1169"/>
                <a:gd name="T6" fmla="*/ 731 w 761"/>
                <a:gd name="T7" fmla="*/ 954 h 1169"/>
                <a:gd name="T8" fmla="*/ 565 w 761"/>
                <a:gd name="T9" fmla="*/ 1169 h 1169"/>
                <a:gd name="T10" fmla="*/ 662 w 761"/>
                <a:gd name="T11" fmla="*/ 846 h 1169"/>
                <a:gd name="T12" fmla="*/ 672 w 761"/>
                <a:gd name="T13" fmla="*/ 359 h 1169"/>
                <a:gd name="T14" fmla="*/ 584 w 761"/>
                <a:gd name="T15" fmla="*/ 281 h 1169"/>
                <a:gd name="T16" fmla="*/ 575 w 761"/>
                <a:gd name="T17" fmla="*/ 926 h 1169"/>
                <a:gd name="T18" fmla="*/ 487 w 761"/>
                <a:gd name="T19" fmla="*/ 1042 h 1169"/>
                <a:gd name="T20" fmla="*/ 487 w 761"/>
                <a:gd name="T21" fmla="*/ 331 h 1169"/>
                <a:gd name="T22" fmla="*/ 322 w 761"/>
                <a:gd name="T23" fmla="*/ 135 h 1169"/>
                <a:gd name="T24" fmla="*/ 40 w 761"/>
                <a:gd name="T25" fmla="*/ 78 h 1169"/>
                <a:gd name="T26" fmla="*/ 0 w 761"/>
                <a:gd name="T27" fmla="*/ 0 h 1169"/>
                <a:gd name="T28" fmla="*/ 0 w 761"/>
                <a:gd name="T29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1" h="1169">
                  <a:moveTo>
                    <a:pt x="0" y="0"/>
                  </a:moveTo>
                  <a:lnTo>
                    <a:pt x="440" y="57"/>
                  </a:lnTo>
                  <a:lnTo>
                    <a:pt x="761" y="291"/>
                  </a:lnTo>
                  <a:lnTo>
                    <a:pt x="731" y="954"/>
                  </a:lnTo>
                  <a:lnTo>
                    <a:pt x="565" y="1169"/>
                  </a:lnTo>
                  <a:lnTo>
                    <a:pt x="662" y="846"/>
                  </a:lnTo>
                  <a:lnTo>
                    <a:pt x="672" y="359"/>
                  </a:lnTo>
                  <a:lnTo>
                    <a:pt x="584" y="281"/>
                  </a:lnTo>
                  <a:lnTo>
                    <a:pt x="575" y="926"/>
                  </a:lnTo>
                  <a:lnTo>
                    <a:pt x="487" y="1042"/>
                  </a:lnTo>
                  <a:lnTo>
                    <a:pt x="487" y="331"/>
                  </a:lnTo>
                  <a:lnTo>
                    <a:pt x="322" y="135"/>
                  </a:lnTo>
                  <a:lnTo>
                    <a:pt x="4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1" name="Freeform 93"/>
            <p:cNvSpPr>
              <a:spLocks/>
            </p:cNvSpPr>
            <p:nvPr/>
          </p:nvSpPr>
          <p:spPr bwMode="auto">
            <a:xfrm>
              <a:off x="4025" y="3090"/>
              <a:ext cx="127" cy="92"/>
            </a:xfrm>
            <a:custGeom>
              <a:avLst/>
              <a:gdLst>
                <a:gd name="T0" fmla="*/ 0 w 255"/>
                <a:gd name="T1" fmla="*/ 184 h 184"/>
                <a:gd name="T2" fmla="*/ 255 w 255"/>
                <a:gd name="T3" fmla="*/ 0 h 184"/>
                <a:gd name="T4" fmla="*/ 168 w 255"/>
                <a:gd name="T5" fmla="*/ 184 h 184"/>
                <a:gd name="T6" fmla="*/ 0 w 255"/>
                <a:gd name="T7" fmla="*/ 184 h 184"/>
                <a:gd name="T8" fmla="*/ 0 w 25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0"/>
                  </a:lnTo>
                  <a:lnTo>
                    <a:pt x="168" y="18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2" name="Freeform 94"/>
            <p:cNvSpPr>
              <a:spLocks/>
            </p:cNvSpPr>
            <p:nvPr/>
          </p:nvSpPr>
          <p:spPr bwMode="auto">
            <a:xfrm>
              <a:off x="2658" y="2919"/>
              <a:ext cx="458" cy="268"/>
            </a:xfrm>
            <a:custGeom>
              <a:avLst/>
              <a:gdLst>
                <a:gd name="T0" fmla="*/ 283 w 917"/>
                <a:gd name="T1" fmla="*/ 0 h 537"/>
                <a:gd name="T2" fmla="*/ 0 w 917"/>
                <a:gd name="T3" fmla="*/ 284 h 537"/>
                <a:gd name="T4" fmla="*/ 565 w 917"/>
                <a:gd name="T5" fmla="*/ 537 h 537"/>
                <a:gd name="T6" fmla="*/ 917 w 917"/>
                <a:gd name="T7" fmla="*/ 187 h 537"/>
                <a:gd name="T8" fmla="*/ 858 w 917"/>
                <a:gd name="T9" fmla="*/ 187 h 537"/>
                <a:gd name="T10" fmla="*/ 555 w 917"/>
                <a:gd name="T11" fmla="*/ 468 h 537"/>
                <a:gd name="T12" fmla="*/ 87 w 917"/>
                <a:gd name="T13" fmla="*/ 255 h 537"/>
                <a:gd name="T14" fmla="*/ 283 w 917"/>
                <a:gd name="T15" fmla="*/ 0 h 537"/>
                <a:gd name="T16" fmla="*/ 283 w 917"/>
                <a:gd name="T1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37">
                  <a:moveTo>
                    <a:pt x="283" y="0"/>
                  </a:moveTo>
                  <a:lnTo>
                    <a:pt x="0" y="284"/>
                  </a:lnTo>
                  <a:lnTo>
                    <a:pt x="565" y="537"/>
                  </a:lnTo>
                  <a:lnTo>
                    <a:pt x="917" y="187"/>
                  </a:lnTo>
                  <a:lnTo>
                    <a:pt x="858" y="187"/>
                  </a:lnTo>
                  <a:lnTo>
                    <a:pt x="555" y="468"/>
                  </a:lnTo>
                  <a:lnTo>
                    <a:pt x="87" y="255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3" name="Freeform 95"/>
            <p:cNvSpPr>
              <a:spLocks/>
            </p:cNvSpPr>
            <p:nvPr/>
          </p:nvSpPr>
          <p:spPr bwMode="auto">
            <a:xfrm>
              <a:off x="3038" y="2987"/>
              <a:ext cx="418" cy="195"/>
            </a:xfrm>
            <a:custGeom>
              <a:avLst/>
              <a:gdLst>
                <a:gd name="T0" fmla="*/ 0 w 836"/>
                <a:gd name="T1" fmla="*/ 185 h 390"/>
                <a:gd name="T2" fmla="*/ 0 w 836"/>
                <a:gd name="T3" fmla="*/ 362 h 390"/>
                <a:gd name="T4" fmla="*/ 836 w 836"/>
                <a:gd name="T5" fmla="*/ 390 h 390"/>
                <a:gd name="T6" fmla="*/ 749 w 836"/>
                <a:gd name="T7" fmla="*/ 0 h 390"/>
                <a:gd name="T8" fmla="*/ 777 w 836"/>
                <a:gd name="T9" fmla="*/ 322 h 390"/>
                <a:gd name="T10" fmla="*/ 47 w 836"/>
                <a:gd name="T11" fmla="*/ 312 h 390"/>
                <a:gd name="T12" fmla="*/ 0 w 836"/>
                <a:gd name="T13" fmla="*/ 185 h 390"/>
                <a:gd name="T14" fmla="*/ 0 w 836"/>
                <a:gd name="T15" fmla="*/ 1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90">
                  <a:moveTo>
                    <a:pt x="0" y="185"/>
                  </a:moveTo>
                  <a:lnTo>
                    <a:pt x="0" y="362"/>
                  </a:lnTo>
                  <a:lnTo>
                    <a:pt x="836" y="390"/>
                  </a:lnTo>
                  <a:lnTo>
                    <a:pt x="749" y="0"/>
                  </a:lnTo>
                  <a:lnTo>
                    <a:pt x="777" y="322"/>
                  </a:lnTo>
                  <a:lnTo>
                    <a:pt x="47" y="312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84" name="AutoShape 96"/>
          <p:cNvSpPr>
            <a:spLocks noChangeArrowheads="1"/>
          </p:cNvSpPr>
          <p:nvPr/>
        </p:nvSpPr>
        <p:spPr bwMode="auto">
          <a:xfrm>
            <a:off x="3200400" y="2209800"/>
            <a:ext cx="5029200" cy="1603375"/>
          </a:xfrm>
          <a:prstGeom prst="wedgeRoundRectCallout">
            <a:avLst>
              <a:gd name="adj1" fmla="val -37310"/>
              <a:gd name="adj2" fmla="val 8782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Let’s see…   Interest on the amount due of $3,000 less the 2 percent…</a:t>
            </a:r>
          </a:p>
        </p:txBody>
      </p:sp>
      <p:sp>
        <p:nvSpPr>
          <p:cNvPr id="191586" name="Rectangle 98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1587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0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 autoUpdateAnimBg="0"/>
      <p:bldP spid="19158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1711325" y="3200400"/>
            <a:ext cx="2860675" cy="3309938"/>
            <a:chOff x="2506" y="1117"/>
            <a:chExt cx="1802" cy="2085"/>
          </a:xfrm>
        </p:grpSpPr>
        <p:sp>
          <p:nvSpPr>
            <p:cNvPr id="192515" name="Freeform 3"/>
            <p:cNvSpPr>
              <a:spLocks/>
            </p:cNvSpPr>
            <p:nvPr/>
          </p:nvSpPr>
          <p:spPr bwMode="auto">
            <a:xfrm>
              <a:off x="2679" y="2880"/>
              <a:ext cx="423" cy="288"/>
            </a:xfrm>
            <a:custGeom>
              <a:avLst/>
              <a:gdLst>
                <a:gd name="T0" fmla="*/ 0 w 846"/>
                <a:gd name="T1" fmla="*/ 343 h 577"/>
                <a:gd name="T2" fmla="*/ 496 w 846"/>
                <a:gd name="T3" fmla="*/ 577 h 577"/>
                <a:gd name="T4" fmla="*/ 846 w 846"/>
                <a:gd name="T5" fmla="*/ 250 h 577"/>
                <a:gd name="T6" fmla="*/ 287 w 846"/>
                <a:gd name="T7" fmla="*/ 0 h 577"/>
                <a:gd name="T8" fmla="*/ 0 w 846"/>
                <a:gd name="T9" fmla="*/ 343 h 577"/>
                <a:gd name="T10" fmla="*/ 0 w 846"/>
                <a:gd name="T11" fmla="*/ 34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577">
                  <a:moveTo>
                    <a:pt x="0" y="343"/>
                  </a:moveTo>
                  <a:lnTo>
                    <a:pt x="496" y="577"/>
                  </a:lnTo>
                  <a:lnTo>
                    <a:pt x="846" y="250"/>
                  </a:lnTo>
                  <a:lnTo>
                    <a:pt x="287" y="0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6" name="Freeform 4"/>
            <p:cNvSpPr>
              <a:spLocks/>
            </p:cNvSpPr>
            <p:nvPr/>
          </p:nvSpPr>
          <p:spPr bwMode="auto">
            <a:xfrm>
              <a:off x="3037" y="2911"/>
              <a:ext cx="400" cy="253"/>
            </a:xfrm>
            <a:custGeom>
              <a:avLst/>
              <a:gdLst>
                <a:gd name="T0" fmla="*/ 0 w 800"/>
                <a:gd name="T1" fmla="*/ 350 h 506"/>
                <a:gd name="T2" fmla="*/ 38 w 800"/>
                <a:gd name="T3" fmla="*/ 506 h 506"/>
                <a:gd name="T4" fmla="*/ 800 w 800"/>
                <a:gd name="T5" fmla="*/ 506 h 506"/>
                <a:gd name="T6" fmla="*/ 730 w 800"/>
                <a:gd name="T7" fmla="*/ 0 h 506"/>
                <a:gd name="T8" fmla="*/ 131 w 800"/>
                <a:gd name="T9" fmla="*/ 194 h 506"/>
                <a:gd name="T10" fmla="*/ 0 w 800"/>
                <a:gd name="T11" fmla="*/ 350 h 506"/>
                <a:gd name="T12" fmla="*/ 0 w 800"/>
                <a:gd name="T13" fmla="*/ 35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506">
                  <a:moveTo>
                    <a:pt x="0" y="350"/>
                  </a:moveTo>
                  <a:lnTo>
                    <a:pt x="38" y="506"/>
                  </a:lnTo>
                  <a:lnTo>
                    <a:pt x="800" y="506"/>
                  </a:lnTo>
                  <a:lnTo>
                    <a:pt x="730" y="0"/>
                  </a:lnTo>
                  <a:lnTo>
                    <a:pt x="131" y="194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7" name="Freeform 5"/>
            <p:cNvSpPr>
              <a:spLocks/>
            </p:cNvSpPr>
            <p:nvPr/>
          </p:nvSpPr>
          <p:spPr bwMode="auto">
            <a:xfrm>
              <a:off x="2613" y="2642"/>
              <a:ext cx="836" cy="409"/>
            </a:xfrm>
            <a:custGeom>
              <a:avLst/>
              <a:gdLst>
                <a:gd name="T0" fmla="*/ 0 w 1671"/>
                <a:gd name="T1" fmla="*/ 460 h 818"/>
                <a:gd name="T2" fmla="*/ 606 w 1671"/>
                <a:gd name="T3" fmla="*/ 631 h 818"/>
                <a:gd name="T4" fmla="*/ 825 w 1671"/>
                <a:gd name="T5" fmla="*/ 631 h 818"/>
                <a:gd name="T6" fmla="*/ 1220 w 1671"/>
                <a:gd name="T7" fmla="*/ 818 h 818"/>
                <a:gd name="T8" fmla="*/ 1671 w 1671"/>
                <a:gd name="T9" fmla="*/ 460 h 818"/>
                <a:gd name="T10" fmla="*/ 1276 w 1671"/>
                <a:gd name="T11" fmla="*/ 242 h 818"/>
                <a:gd name="T12" fmla="*/ 568 w 1671"/>
                <a:gd name="T13" fmla="*/ 0 h 818"/>
                <a:gd name="T14" fmla="*/ 374 w 1671"/>
                <a:gd name="T15" fmla="*/ 297 h 818"/>
                <a:gd name="T16" fmla="*/ 125 w 1671"/>
                <a:gd name="T17" fmla="*/ 375 h 818"/>
                <a:gd name="T18" fmla="*/ 0 w 1671"/>
                <a:gd name="T19" fmla="*/ 460 h 818"/>
                <a:gd name="T20" fmla="*/ 0 w 1671"/>
                <a:gd name="T21" fmla="*/ 46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1" h="818">
                  <a:moveTo>
                    <a:pt x="0" y="460"/>
                  </a:moveTo>
                  <a:lnTo>
                    <a:pt x="606" y="631"/>
                  </a:lnTo>
                  <a:lnTo>
                    <a:pt x="825" y="631"/>
                  </a:lnTo>
                  <a:lnTo>
                    <a:pt x="1220" y="818"/>
                  </a:lnTo>
                  <a:lnTo>
                    <a:pt x="1671" y="460"/>
                  </a:lnTo>
                  <a:lnTo>
                    <a:pt x="1276" y="242"/>
                  </a:lnTo>
                  <a:lnTo>
                    <a:pt x="568" y="0"/>
                  </a:lnTo>
                  <a:lnTo>
                    <a:pt x="374" y="297"/>
                  </a:lnTo>
                  <a:lnTo>
                    <a:pt x="125" y="375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8" name="Freeform 6"/>
            <p:cNvSpPr>
              <a:spLocks/>
            </p:cNvSpPr>
            <p:nvPr/>
          </p:nvSpPr>
          <p:spPr bwMode="auto">
            <a:xfrm>
              <a:off x="3864" y="2397"/>
              <a:ext cx="410" cy="791"/>
            </a:xfrm>
            <a:custGeom>
              <a:avLst/>
              <a:gdLst>
                <a:gd name="T0" fmla="*/ 116 w 820"/>
                <a:gd name="T1" fmla="*/ 0 h 1583"/>
                <a:gd name="T2" fmla="*/ 582 w 820"/>
                <a:gd name="T3" fmla="*/ 82 h 1583"/>
                <a:gd name="T4" fmla="*/ 820 w 820"/>
                <a:gd name="T5" fmla="*/ 305 h 1583"/>
                <a:gd name="T6" fmla="*/ 802 w 820"/>
                <a:gd name="T7" fmla="*/ 927 h 1583"/>
                <a:gd name="T8" fmla="*/ 660 w 820"/>
                <a:gd name="T9" fmla="*/ 1235 h 1583"/>
                <a:gd name="T10" fmla="*/ 460 w 820"/>
                <a:gd name="T11" fmla="*/ 1583 h 1583"/>
                <a:gd name="T12" fmla="*/ 342 w 820"/>
                <a:gd name="T13" fmla="*/ 1560 h 1583"/>
                <a:gd name="T14" fmla="*/ 0 w 820"/>
                <a:gd name="T15" fmla="*/ 1404 h 1583"/>
                <a:gd name="T16" fmla="*/ 116 w 820"/>
                <a:gd name="T17" fmla="*/ 0 h 1583"/>
                <a:gd name="T18" fmla="*/ 116 w 820"/>
                <a:gd name="T19" fmla="*/ 0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0" h="1583">
                  <a:moveTo>
                    <a:pt x="116" y="0"/>
                  </a:moveTo>
                  <a:lnTo>
                    <a:pt x="582" y="82"/>
                  </a:lnTo>
                  <a:lnTo>
                    <a:pt x="820" y="305"/>
                  </a:lnTo>
                  <a:lnTo>
                    <a:pt x="802" y="927"/>
                  </a:lnTo>
                  <a:lnTo>
                    <a:pt x="660" y="1235"/>
                  </a:lnTo>
                  <a:lnTo>
                    <a:pt x="460" y="1583"/>
                  </a:lnTo>
                  <a:lnTo>
                    <a:pt x="342" y="1560"/>
                  </a:lnTo>
                  <a:lnTo>
                    <a:pt x="0" y="140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B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9" name="Freeform 7"/>
            <p:cNvSpPr>
              <a:spLocks/>
            </p:cNvSpPr>
            <p:nvPr/>
          </p:nvSpPr>
          <p:spPr bwMode="auto">
            <a:xfrm>
              <a:off x="2633" y="1341"/>
              <a:ext cx="858" cy="1523"/>
            </a:xfrm>
            <a:custGeom>
              <a:avLst/>
              <a:gdLst>
                <a:gd name="T0" fmla="*/ 232 w 1717"/>
                <a:gd name="T1" fmla="*/ 249 h 3044"/>
                <a:gd name="T2" fmla="*/ 85 w 1717"/>
                <a:gd name="T3" fmla="*/ 420 h 3044"/>
                <a:gd name="T4" fmla="*/ 7 w 1717"/>
                <a:gd name="T5" fmla="*/ 468 h 3044"/>
                <a:gd name="T6" fmla="*/ 0 w 1717"/>
                <a:gd name="T7" fmla="*/ 1152 h 3044"/>
                <a:gd name="T8" fmla="*/ 93 w 1717"/>
                <a:gd name="T9" fmla="*/ 1434 h 3044"/>
                <a:gd name="T10" fmla="*/ 93 w 1717"/>
                <a:gd name="T11" fmla="*/ 1605 h 3044"/>
                <a:gd name="T12" fmla="*/ 209 w 1717"/>
                <a:gd name="T13" fmla="*/ 1839 h 3044"/>
                <a:gd name="T14" fmla="*/ 302 w 1717"/>
                <a:gd name="T15" fmla="*/ 1823 h 3044"/>
                <a:gd name="T16" fmla="*/ 349 w 1717"/>
                <a:gd name="T17" fmla="*/ 2110 h 3044"/>
                <a:gd name="T18" fmla="*/ 310 w 1717"/>
                <a:gd name="T19" fmla="*/ 2468 h 3044"/>
                <a:gd name="T20" fmla="*/ 473 w 1717"/>
                <a:gd name="T21" fmla="*/ 2445 h 3044"/>
                <a:gd name="T22" fmla="*/ 473 w 1717"/>
                <a:gd name="T23" fmla="*/ 2593 h 3044"/>
                <a:gd name="T24" fmla="*/ 737 w 1717"/>
                <a:gd name="T25" fmla="*/ 2772 h 3044"/>
                <a:gd name="T26" fmla="*/ 1623 w 1717"/>
                <a:gd name="T27" fmla="*/ 3044 h 3044"/>
                <a:gd name="T28" fmla="*/ 1593 w 1717"/>
                <a:gd name="T29" fmla="*/ 2266 h 3044"/>
                <a:gd name="T30" fmla="*/ 1717 w 1717"/>
                <a:gd name="T31" fmla="*/ 1207 h 3044"/>
                <a:gd name="T32" fmla="*/ 1601 w 1717"/>
                <a:gd name="T33" fmla="*/ 966 h 3044"/>
                <a:gd name="T34" fmla="*/ 1500 w 1717"/>
                <a:gd name="T35" fmla="*/ 662 h 3044"/>
                <a:gd name="T36" fmla="*/ 1382 w 1717"/>
                <a:gd name="T37" fmla="*/ 428 h 3044"/>
                <a:gd name="T38" fmla="*/ 1352 w 1717"/>
                <a:gd name="T39" fmla="*/ 279 h 3044"/>
                <a:gd name="T40" fmla="*/ 1258 w 1717"/>
                <a:gd name="T41" fmla="*/ 171 h 3044"/>
                <a:gd name="T42" fmla="*/ 823 w 1717"/>
                <a:gd name="T43" fmla="*/ 85 h 3044"/>
                <a:gd name="T44" fmla="*/ 682 w 1717"/>
                <a:gd name="T45" fmla="*/ 0 h 3044"/>
                <a:gd name="T46" fmla="*/ 232 w 1717"/>
                <a:gd name="T47" fmla="*/ 249 h 3044"/>
                <a:gd name="T48" fmla="*/ 232 w 1717"/>
                <a:gd name="T49" fmla="*/ 249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7" h="3044">
                  <a:moveTo>
                    <a:pt x="232" y="249"/>
                  </a:moveTo>
                  <a:lnTo>
                    <a:pt x="85" y="420"/>
                  </a:lnTo>
                  <a:lnTo>
                    <a:pt x="7" y="468"/>
                  </a:lnTo>
                  <a:lnTo>
                    <a:pt x="0" y="1152"/>
                  </a:lnTo>
                  <a:lnTo>
                    <a:pt x="93" y="1434"/>
                  </a:lnTo>
                  <a:lnTo>
                    <a:pt x="93" y="1605"/>
                  </a:lnTo>
                  <a:lnTo>
                    <a:pt x="209" y="1839"/>
                  </a:lnTo>
                  <a:lnTo>
                    <a:pt x="302" y="1823"/>
                  </a:lnTo>
                  <a:lnTo>
                    <a:pt x="349" y="2110"/>
                  </a:lnTo>
                  <a:lnTo>
                    <a:pt x="310" y="2468"/>
                  </a:lnTo>
                  <a:lnTo>
                    <a:pt x="473" y="2445"/>
                  </a:lnTo>
                  <a:lnTo>
                    <a:pt x="473" y="2593"/>
                  </a:lnTo>
                  <a:lnTo>
                    <a:pt x="737" y="2772"/>
                  </a:lnTo>
                  <a:lnTo>
                    <a:pt x="1623" y="3044"/>
                  </a:lnTo>
                  <a:lnTo>
                    <a:pt x="1593" y="2266"/>
                  </a:lnTo>
                  <a:lnTo>
                    <a:pt x="1717" y="1207"/>
                  </a:lnTo>
                  <a:lnTo>
                    <a:pt x="1601" y="966"/>
                  </a:lnTo>
                  <a:lnTo>
                    <a:pt x="1500" y="662"/>
                  </a:lnTo>
                  <a:lnTo>
                    <a:pt x="1382" y="428"/>
                  </a:lnTo>
                  <a:lnTo>
                    <a:pt x="1352" y="279"/>
                  </a:lnTo>
                  <a:lnTo>
                    <a:pt x="1258" y="171"/>
                  </a:lnTo>
                  <a:lnTo>
                    <a:pt x="823" y="85"/>
                  </a:lnTo>
                  <a:lnTo>
                    <a:pt x="682" y="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solidFill>
              <a:srgbClr val="52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0" name="Freeform 8"/>
            <p:cNvSpPr>
              <a:spLocks/>
            </p:cNvSpPr>
            <p:nvPr/>
          </p:nvSpPr>
          <p:spPr bwMode="auto">
            <a:xfrm>
              <a:off x="3130" y="1789"/>
              <a:ext cx="74" cy="106"/>
            </a:xfrm>
            <a:custGeom>
              <a:avLst/>
              <a:gdLst>
                <a:gd name="T0" fmla="*/ 0 w 148"/>
                <a:gd name="T1" fmla="*/ 211 h 211"/>
                <a:gd name="T2" fmla="*/ 148 w 148"/>
                <a:gd name="T3" fmla="*/ 134 h 211"/>
                <a:gd name="T4" fmla="*/ 23 w 148"/>
                <a:gd name="T5" fmla="*/ 0 h 211"/>
                <a:gd name="T6" fmla="*/ 0 w 148"/>
                <a:gd name="T7" fmla="*/ 211 h 211"/>
                <a:gd name="T8" fmla="*/ 0 w 148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11">
                  <a:moveTo>
                    <a:pt x="0" y="211"/>
                  </a:moveTo>
                  <a:lnTo>
                    <a:pt x="148" y="134"/>
                  </a:lnTo>
                  <a:lnTo>
                    <a:pt x="23" y="0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1" name="Freeform 9"/>
            <p:cNvSpPr>
              <a:spLocks/>
            </p:cNvSpPr>
            <p:nvPr/>
          </p:nvSpPr>
          <p:spPr bwMode="auto">
            <a:xfrm>
              <a:off x="3180" y="2124"/>
              <a:ext cx="106" cy="160"/>
            </a:xfrm>
            <a:custGeom>
              <a:avLst/>
              <a:gdLst>
                <a:gd name="T0" fmla="*/ 0 w 211"/>
                <a:gd name="T1" fmla="*/ 93 h 319"/>
                <a:gd name="T2" fmla="*/ 133 w 211"/>
                <a:gd name="T3" fmla="*/ 319 h 319"/>
                <a:gd name="T4" fmla="*/ 211 w 211"/>
                <a:gd name="T5" fmla="*/ 266 h 319"/>
                <a:gd name="T6" fmla="*/ 194 w 211"/>
                <a:gd name="T7" fmla="*/ 156 h 319"/>
                <a:gd name="T8" fmla="*/ 55 w 211"/>
                <a:gd name="T9" fmla="*/ 0 h 319"/>
                <a:gd name="T10" fmla="*/ 0 w 211"/>
                <a:gd name="T11" fmla="*/ 93 h 319"/>
                <a:gd name="T12" fmla="*/ 0 w 211"/>
                <a:gd name="T13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19">
                  <a:moveTo>
                    <a:pt x="0" y="93"/>
                  </a:moveTo>
                  <a:lnTo>
                    <a:pt x="133" y="319"/>
                  </a:lnTo>
                  <a:lnTo>
                    <a:pt x="211" y="266"/>
                  </a:lnTo>
                  <a:lnTo>
                    <a:pt x="194" y="156"/>
                  </a:lnTo>
                  <a:lnTo>
                    <a:pt x="55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2" name="Freeform 10"/>
            <p:cNvSpPr>
              <a:spLocks/>
            </p:cNvSpPr>
            <p:nvPr/>
          </p:nvSpPr>
          <p:spPr bwMode="auto">
            <a:xfrm>
              <a:off x="2858" y="1338"/>
              <a:ext cx="222" cy="903"/>
            </a:xfrm>
            <a:custGeom>
              <a:avLst/>
              <a:gdLst>
                <a:gd name="T0" fmla="*/ 0 w 443"/>
                <a:gd name="T1" fmla="*/ 468 h 1807"/>
                <a:gd name="T2" fmla="*/ 31 w 443"/>
                <a:gd name="T3" fmla="*/ 881 h 1807"/>
                <a:gd name="T4" fmla="*/ 187 w 443"/>
                <a:gd name="T5" fmla="*/ 1761 h 1807"/>
                <a:gd name="T6" fmla="*/ 443 w 443"/>
                <a:gd name="T7" fmla="*/ 1807 h 1807"/>
                <a:gd name="T8" fmla="*/ 350 w 443"/>
                <a:gd name="T9" fmla="*/ 740 h 1807"/>
                <a:gd name="T10" fmla="*/ 350 w 443"/>
                <a:gd name="T11" fmla="*/ 109 h 1807"/>
                <a:gd name="T12" fmla="*/ 272 w 443"/>
                <a:gd name="T13" fmla="*/ 31 h 1807"/>
                <a:gd name="T14" fmla="*/ 202 w 443"/>
                <a:gd name="T15" fmla="*/ 0 h 1807"/>
                <a:gd name="T16" fmla="*/ 0 w 443"/>
                <a:gd name="T17" fmla="*/ 468 h 1807"/>
                <a:gd name="T18" fmla="*/ 0 w 443"/>
                <a:gd name="T19" fmla="*/ 468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807">
                  <a:moveTo>
                    <a:pt x="0" y="468"/>
                  </a:moveTo>
                  <a:lnTo>
                    <a:pt x="31" y="881"/>
                  </a:lnTo>
                  <a:lnTo>
                    <a:pt x="187" y="1761"/>
                  </a:lnTo>
                  <a:lnTo>
                    <a:pt x="443" y="1807"/>
                  </a:lnTo>
                  <a:lnTo>
                    <a:pt x="350" y="740"/>
                  </a:lnTo>
                  <a:lnTo>
                    <a:pt x="350" y="109"/>
                  </a:lnTo>
                  <a:lnTo>
                    <a:pt x="272" y="31"/>
                  </a:lnTo>
                  <a:lnTo>
                    <a:pt x="202" y="0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3" name="Freeform 11"/>
            <p:cNvSpPr>
              <a:spLocks/>
            </p:cNvSpPr>
            <p:nvPr/>
          </p:nvSpPr>
          <p:spPr bwMode="auto">
            <a:xfrm>
              <a:off x="3008" y="2613"/>
              <a:ext cx="83" cy="228"/>
            </a:xfrm>
            <a:custGeom>
              <a:avLst/>
              <a:gdLst>
                <a:gd name="T0" fmla="*/ 154 w 165"/>
                <a:gd name="T1" fmla="*/ 0 h 456"/>
                <a:gd name="T2" fmla="*/ 68 w 165"/>
                <a:gd name="T3" fmla="*/ 198 h 456"/>
                <a:gd name="T4" fmla="*/ 3 w 165"/>
                <a:gd name="T5" fmla="*/ 390 h 456"/>
                <a:gd name="T6" fmla="*/ 0 w 165"/>
                <a:gd name="T7" fmla="*/ 456 h 456"/>
                <a:gd name="T8" fmla="*/ 53 w 165"/>
                <a:gd name="T9" fmla="*/ 411 h 456"/>
                <a:gd name="T10" fmla="*/ 116 w 165"/>
                <a:gd name="T11" fmla="*/ 228 h 456"/>
                <a:gd name="T12" fmla="*/ 165 w 165"/>
                <a:gd name="T13" fmla="*/ 6 h 456"/>
                <a:gd name="T14" fmla="*/ 154 w 165"/>
                <a:gd name="T15" fmla="*/ 0 h 456"/>
                <a:gd name="T16" fmla="*/ 154 w 165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56">
                  <a:moveTo>
                    <a:pt x="154" y="0"/>
                  </a:moveTo>
                  <a:lnTo>
                    <a:pt x="68" y="198"/>
                  </a:lnTo>
                  <a:lnTo>
                    <a:pt x="3" y="390"/>
                  </a:lnTo>
                  <a:lnTo>
                    <a:pt x="0" y="456"/>
                  </a:lnTo>
                  <a:lnTo>
                    <a:pt x="53" y="411"/>
                  </a:lnTo>
                  <a:lnTo>
                    <a:pt x="116" y="228"/>
                  </a:lnTo>
                  <a:lnTo>
                    <a:pt x="165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4" name="Freeform 12"/>
            <p:cNvSpPr>
              <a:spLocks/>
            </p:cNvSpPr>
            <p:nvPr/>
          </p:nvSpPr>
          <p:spPr bwMode="auto">
            <a:xfrm>
              <a:off x="2756" y="2165"/>
              <a:ext cx="489" cy="261"/>
            </a:xfrm>
            <a:custGeom>
              <a:avLst/>
              <a:gdLst>
                <a:gd name="T0" fmla="*/ 215 w 977"/>
                <a:gd name="T1" fmla="*/ 51 h 522"/>
                <a:gd name="T2" fmla="*/ 93 w 977"/>
                <a:gd name="T3" fmla="*/ 51 h 522"/>
                <a:gd name="T4" fmla="*/ 0 w 977"/>
                <a:gd name="T5" fmla="*/ 152 h 522"/>
                <a:gd name="T6" fmla="*/ 80 w 977"/>
                <a:gd name="T7" fmla="*/ 433 h 522"/>
                <a:gd name="T8" fmla="*/ 274 w 977"/>
                <a:gd name="T9" fmla="*/ 517 h 522"/>
                <a:gd name="T10" fmla="*/ 363 w 977"/>
                <a:gd name="T11" fmla="*/ 500 h 522"/>
                <a:gd name="T12" fmla="*/ 374 w 977"/>
                <a:gd name="T13" fmla="*/ 454 h 522"/>
                <a:gd name="T14" fmla="*/ 321 w 977"/>
                <a:gd name="T15" fmla="*/ 349 h 522"/>
                <a:gd name="T16" fmla="*/ 431 w 977"/>
                <a:gd name="T17" fmla="*/ 367 h 522"/>
                <a:gd name="T18" fmla="*/ 429 w 977"/>
                <a:gd name="T19" fmla="*/ 433 h 522"/>
                <a:gd name="T20" fmla="*/ 620 w 977"/>
                <a:gd name="T21" fmla="*/ 522 h 522"/>
                <a:gd name="T22" fmla="*/ 741 w 977"/>
                <a:gd name="T23" fmla="*/ 500 h 522"/>
                <a:gd name="T24" fmla="*/ 873 w 977"/>
                <a:gd name="T25" fmla="*/ 370 h 522"/>
                <a:gd name="T26" fmla="*/ 977 w 977"/>
                <a:gd name="T27" fmla="*/ 231 h 522"/>
                <a:gd name="T28" fmla="*/ 949 w 977"/>
                <a:gd name="T29" fmla="*/ 93 h 522"/>
                <a:gd name="T30" fmla="*/ 852 w 977"/>
                <a:gd name="T31" fmla="*/ 0 h 522"/>
                <a:gd name="T32" fmla="*/ 582 w 977"/>
                <a:gd name="T33" fmla="*/ 169 h 522"/>
                <a:gd name="T34" fmla="*/ 456 w 977"/>
                <a:gd name="T35" fmla="*/ 344 h 522"/>
                <a:gd name="T36" fmla="*/ 363 w 977"/>
                <a:gd name="T37" fmla="*/ 117 h 522"/>
                <a:gd name="T38" fmla="*/ 215 w 977"/>
                <a:gd name="T39" fmla="*/ 51 h 522"/>
                <a:gd name="T40" fmla="*/ 215 w 977"/>
                <a:gd name="T41" fmla="*/ 5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7" h="522">
                  <a:moveTo>
                    <a:pt x="215" y="51"/>
                  </a:moveTo>
                  <a:lnTo>
                    <a:pt x="93" y="51"/>
                  </a:lnTo>
                  <a:lnTo>
                    <a:pt x="0" y="152"/>
                  </a:lnTo>
                  <a:lnTo>
                    <a:pt x="80" y="433"/>
                  </a:lnTo>
                  <a:lnTo>
                    <a:pt x="274" y="517"/>
                  </a:lnTo>
                  <a:lnTo>
                    <a:pt x="363" y="500"/>
                  </a:lnTo>
                  <a:lnTo>
                    <a:pt x="374" y="454"/>
                  </a:lnTo>
                  <a:lnTo>
                    <a:pt x="321" y="349"/>
                  </a:lnTo>
                  <a:lnTo>
                    <a:pt x="431" y="367"/>
                  </a:lnTo>
                  <a:lnTo>
                    <a:pt x="429" y="433"/>
                  </a:lnTo>
                  <a:lnTo>
                    <a:pt x="620" y="522"/>
                  </a:lnTo>
                  <a:lnTo>
                    <a:pt x="741" y="500"/>
                  </a:lnTo>
                  <a:lnTo>
                    <a:pt x="873" y="370"/>
                  </a:lnTo>
                  <a:lnTo>
                    <a:pt x="977" y="231"/>
                  </a:lnTo>
                  <a:lnTo>
                    <a:pt x="949" y="93"/>
                  </a:lnTo>
                  <a:lnTo>
                    <a:pt x="852" y="0"/>
                  </a:lnTo>
                  <a:lnTo>
                    <a:pt x="582" y="169"/>
                  </a:lnTo>
                  <a:lnTo>
                    <a:pt x="456" y="344"/>
                  </a:lnTo>
                  <a:lnTo>
                    <a:pt x="363" y="117"/>
                  </a:lnTo>
                  <a:lnTo>
                    <a:pt x="215" y="51"/>
                  </a:lnTo>
                  <a:lnTo>
                    <a:pt x="215" y="5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5" name="Freeform 13"/>
            <p:cNvSpPr>
              <a:spLocks/>
            </p:cNvSpPr>
            <p:nvPr/>
          </p:nvSpPr>
          <p:spPr bwMode="auto">
            <a:xfrm>
              <a:off x="2925" y="1594"/>
              <a:ext cx="125" cy="756"/>
            </a:xfrm>
            <a:custGeom>
              <a:avLst/>
              <a:gdLst>
                <a:gd name="T0" fmla="*/ 0 w 251"/>
                <a:gd name="T1" fmla="*/ 0 h 1511"/>
                <a:gd name="T2" fmla="*/ 0 w 251"/>
                <a:gd name="T3" fmla="*/ 59 h 1511"/>
                <a:gd name="T4" fmla="*/ 35 w 251"/>
                <a:gd name="T5" fmla="*/ 129 h 1511"/>
                <a:gd name="T6" fmla="*/ 25 w 251"/>
                <a:gd name="T7" fmla="*/ 228 h 1511"/>
                <a:gd name="T8" fmla="*/ 69 w 251"/>
                <a:gd name="T9" fmla="*/ 859 h 1511"/>
                <a:gd name="T10" fmla="*/ 42 w 251"/>
                <a:gd name="T11" fmla="*/ 1154 h 1511"/>
                <a:gd name="T12" fmla="*/ 107 w 251"/>
                <a:gd name="T13" fmla="*/ 1511 h 1511"/>
                <a:gd name="T14" fmla="*/ 251 w 251"/>
                <a:gd name="T15" fmla="*/ 1304 h 1511"/>
                <a:gd name="T16" fmla="*/ 211 w 251"/>
                <a:gd name="T17" fmla="*/ 1036 h 1511"/>
                <a:gd name="T18" fmla="*/ 141 w 251"/>
                <a:gd name="T19" fmla="*/ 294 h 1511"/>
                <a:gd name="T20" fmla="*/ 76 w 251"/>
                <a:gd name="T21" fmla="*/ 129 h 1511"/>
                <a:gd name="T22" fmla="*/ 93 w 251"/>
                <a:gd name="T23" fmla="*/ 36 h 1511"/>
                <a:gd name="T24" fmla="*/ 0 w 251"/>
                <a:gd name="T25" fmla="*/ 0 h 1511"/>
                <a:gd name="T26" fmla="*/ 0 w 251"/>
                <a:gd name="T27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1511">
                  <a:moveTo>
                    <a:pt x="0" y="0"/>
                  </a:moveTo>
                  <a:lnTo>
                    <a:pt x="0" y="59"/>
                  </a:lnTo>
                  <a:lnTo>
                    <a:pt x="35" y="129"/>
                  </a:lnTo>
                  <a:lnTo>
                    <a:pt x="25" y="228"/>
                  </a:lnTo>
                  <a:lnTo>
                    <a:pt x="69" y="859"/>
                  </a:lnTo>
                  <a:lnTo>
                    <a:pt x="42" y="1154"/>
                  </a:lnTo>
                  <a:lnTo>
                    <a:pt x="107" y="1511"/>
                  </a:lnTo>
                  <a:lnTo>
                    <a:pt x="251" y="1304"/>
                  </a:lnTo>
                  <a:lnTo>
                    <a:pt x="211" y="1036"/>
                  </a:lnTo>
                  <a:lnTo>
                    <a:pt x="141" y="294"/>
                  </a:lnTo>
                  <a:lnTo>
                    <a:pt x="76" y="129"/>
                  </a:lnTo>
                  <a:lnTo>
                    <a:pt x="9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6" name="Freeform 14"/>
            <p:cNvSpPr>
              <a:spLocks/>
            </p:cNvSpPr>
            <p:nvPr/>
          </p:nvSpPr>
          <p:spPr bwMode="auto">
            <a:xfrm>
              <a:off x="2666" y="1132"/>
              <a:ext cx="261" cy="253"/>
            </a:xfrm>
            <a:custGeom>
              <a:avLst/>
              <a:gdLst>
                <a:gd name="T0" fmla="*/ 78 w 521"/>
                <a:gd name="T1" fmla="*/ 31 h 506"/>
                <a:gd name="T2" fmla="*/ 110 w 521"/>
                <a:gd name="T3" fmla="*/ 8 h 506"/>
                <a:gd name="T4" fmla="*/ 380 w 521"/>
                <a:gd name="T5" fmla="*/ 0 h 506"/>
                <a:gd name="T6" fmla="*/ 437 w 521"/>
                <a:gd name="T7" fmla="*/ 19 h 506"/>
                <a:gd name="T8" fmla="*/ 521 w 521"/>
                <a:gd name="T9" fmla="*/ 255 h 506"/>
                <a:gd name="T10" fmla="*/ 162 w 521"/>
                <a:gd name="T11" fmla="*/ 506 h 506"/>
                <a:gd name="T12" fmla="*/ 0 w 521"/>
                <a:gd name="T13" fmla="*/ 284 h 506"/>
                <a:gd name="T14" fmla="*/ 78 w 521"/>
                <a:gd name="T15" fmla="*/ 31 h 506"/>
                <a:gd name="T16" fmla="*/ 78 w 521"/>
                <a:gd name="T17" fmla="*/ 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06">
                  <a:moveTo>
                    <a:pt x="78" y="31"/>
                  </a:moveTo>
                  <a:lnTo>
                    <a:pt x="110" y="8"/>
                  </a:lnTo>
                  <a:lnTo>
                    <a:pt x="380" y="0"/>
                  </a:lnTo>
                  <a:lnTo>
                    <a:pt x="437" y="19"/>
                  </a:lnTo>
                  <a:lnTo>
                    <a:pt x="521" y="255"/>
                  </a:lnTo>
                  <a:lnTo>
                    <a:pt x="162" y="506"/>
                  </a:lnTo>
                  <a:lnTo>
                    <a:pt x="0" y="284"/>
                  </a:lnTo>
                  <a:lnTo>
                    <a:pt x="78" y="31"/>
                  </a:lnTo>
                  <a:lnTo>
                    <a:pt x="78" y="31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7" name="Freeform 15"/>
            <p:cNvSpPr>
              <a:spLocks/>
            </p:cNvSpPr>
            <p:nvPr/>
          </p:nvSpPr>
          <p:spPr bwMode="auto">
            <a:xfrm>
              <a:off x="2685" y="1210"/>
              <a:ext cx="305" cy="386"/>
            </a:xfrm>
            <a:custGeom>
              <a:avLst/>
              <a:gdLst>
                <a:gd name="T0" fmla="*/ 0 w 611"/>
                <a:gd name="T1" fmla="*/ 360 h 772"/>
                <a:gd name="T2" fmla="*/ 177 w 611"/>
                <a:gd name="T3" fmla="*/ 635 h 772"/>
                <a:gd name="T4" fmla="*/ 403 w 611"/>
                <a:gd name="T5" fmla="*/ 772 h 772"/>
                <a:gd name="T6" fmla="*/ 552 w 611"/>
                <a:gd name="T7" fmla="*/ 702 h 772"/>
                <a:gd name="T8" fmla="*/ 611 w 611"/>
                <a:gd name="T9" fmla="*/ 462 h 772"/>
                <a:gd name="T10" fmla="*/ 576 w 611"/>
                <a:gd name="T11" fmla="*/ 320 h 772"/>
                <a:gd name="T12" fmla="*/ 611 w 611"/>
                <a:gd name="T13" fmla="*/ 268 h 772"/>
                <a:gd name="T14" fmla="*/ 586 w 611"/>
                <a:gd name="T15" fmla="*/ 82 h 772"/>
                <a:gd name="T16" fmla="*/ 510 w 611"/>
                <a:gd name="T17" fmla="*/ 17 h 772"/>
                <a:gd name="T18" fmla="*/ 367 w 611"/>
                <a:gd name="T19" fmla="*/ 116 h 772"/>
                <a:gd name="T20" fmla="*/ 278 w 611"/>
                <a:gd name="T21" fmla="*/ 0 h 772"/>
                <a:gd name="T22" fmla="*/ 219 w 611"/>
                <a:gd name="T23" fmla="*/ 86 h 772"/>
                <a:gd name="T24" fmla="*/ 190 w 611"/>
                <a:gd name="T25" fmla="*/ 257 h 772"/>
                <a:gd name="T26" fmla="*/ 29 w 611"/>
                <a:gd name="T27" fmla="*/ 297 h 772"/>
                <a:gd name="T28" fmla="*/ 0 w 611"/>
                <a:gd name="T29" fmla="*/ 360 h 772"/>
                <a:gd name="T30" fmla="*/ 0 w 611"/>
                <a:gd name="T31" fmla="*/ 36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1" h="772">
                  <a:moveTo>
                    <a:pt x="0" y="360"/>
                  </a:moveTo>
                  <a:lnTo>
                    <a:pt x="177" y="635"/>
                  </a:lnTo>
                  <a:lnTo>
                    <a:pt x="403" y="772"/>
                  </a:lnTo>
                  <a:lnTo>
                    <a:pt x="552" y="702"/>
                  </a:lnTo>
                  <a:lnTo>
                    <a:pt x="611" y="462"/>
                  </a:lnTo>
                  <a:lnTo>
                    <a:pt x="576" y="320"/>
                  </a:lnTo>
                  <a:lnTo>
                    <a:pt x="611" y="268"/>
                  </a:lnTo>
                  <a:lnTo>
                    <a:pt x="586" y="82"/>
                  </a:lnTo>
                  <a:lnTo>
                    <a:pt x="510" y="17"/>
                  </a:lnTo>
                  <a:lnTo>
                    <a:pt x="367" y="116"/>
                  </a:lnTo>
                  <a:lnTo>
                    <a:pt x="278" y="0"/>
                  </a:lnTo>
                  <a:lnTo>
                    <a:pt x="219" y="86"/>
                  </a:lnTo>
                  <a:lnTo>
                    <a:pt x="190" y="257"/>
                  </a:lnTo>
                  <a:lnTo>
                    <a:pt x="29" y="297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8" name="Freeform 16"/>
            <p:cNvSpPr>
              <a:spLocks/>
            </p:cNvSpPr>
            <p:nvPr/>
          </p:nvSpPr>
          <p:spPr bwMode="auto">
            <a:xfrm>
              <a:off x="3139" y="2147"/>
              <a:ext cx="862" cy="949"/>
            </a:xfrm>
            <a:custGeom>
              <a:avLst/>
              <a:gdLst>
                <a:gd name="T0" fmla="*/ 504 w 1725"/>
                <a:gd name="T1" fmla="*/ 187 h 1900"/>
                <a:gd name="T2" fmla="*/ 436 w 1725"/>
                <a:gd name="T3" fmla="*/ 270 h 1900"/>
                <a:gd name="T4" fmla="*/ 436 w 1725"/>
                <a:gd name="T5" fmla="*/ 647 h 1900"/>
                <a:gd name="T6" fmla="*/ 308 w 1725"/>
                <a:gd name="T7" fmla="*/ 909 h 1900"/>
                <a:gd name="T8" fmla="*/ 304 w 1725"/>
                <a:gd name="T9" fmla="*/ 961 h 1900"/>
                <a:gd name="T10" fmla="*/ 240 w 1725"/>
                <a:gd name="T11" fmla="*/ 974 h 1900"/>
                <a:gd name="T12" fmla="*/ 122 w 1725"/>
                <a:gd name="T13" fmla="*/ 1073 h 1900"/>
                <a:gd name="T14" fmla="*/ 0 w 1725"/>
                <a:gd name="T15" fmla="*/ 1126 h 1900"/>
                <a:gd name="T16" fmla="*/ 71 w 1725"/>
                <a:gd name="T17" fmla="*/ 1316 h 1900"/>
                <a:gd name="T18" fmla="*/ 219 w 1725"/>
                <a:gd name="T19" fmla="*/ 1326 h 1900"/>
                <a:gd name="T20" fmla="*/ 525 w 1725"/>
                <a:gd name="T21" fmla="*/ 1208 h 1900"/>
                <a:gd name="T22" fmla="*/ 569 w 1725"/>
                <a:gd name="T23" fmla="*/ 1369 h 1900"/>
                <a:gd name="T24" fmla="*/ 612 w 1725"/>
                <a:gd name="T25" fmla="*/ 1626 h 1900"/>
                <a:gd name="T26" fmla="*/ 1398 w 1725"/>
                <a:gd name="T27" fmla="*/ 1900 h 1900"/>
                <a:gd name="T28" fmla="*/ 1654 w 1725"/>
                <a:gd name="T29" fmla="*/ 1816 h 1900"/>
                <a:gd name="T30" fmla="*/ 1624 w 1725"/>
                <a:gd name="T31" fmla="*/ 1596 h 1900"/>
                <a:gd name="T32" fmla="*/ 1725 w 1725"/>
                <a:gd name="T33" fmla="*/ 1387 h 1900"/>
                <a:gd name="T34" fmla="*/ 1634 w 1725"/>
                <a:gd name="T35" fmla="*/ 626 h 1900"/>
                <a:gd name="T36" fmla="*/ 1506 w 1725"/>
                <a:gd name="T37" fmla="*/ 339 h 1900"/>
                <a:gd name="T38" fmla="*/ 1468 w 1725"/>
                <a:gd name="T39" fmla="*/ 295 h 1900"/>
                <a:gd name="T40" fmla="*/ 1289 w 1725"/>
                <a:gd name="T41" fmla="*/ 122 h 1900"/>
                <a:gd name="T42" fmla="*/ 843 w 1725"/>
                <a:gd name="T43" fmla="*/ 0 h 1900"/>
                <a:gd name="T44" fmla="*/ 504 w 1725"/>
                <a:gd name="T45" fmla="*/ 187 h 1900"/>
                <a:gd name="T46" fmla="*/ 504 w 1725"/>
                <a:gd name="T47" fmla="*/ 187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5" h="1900">
                  <a:moveTo>
                    <a:pt x="504" y="187"/>
                  </a:moveTo>
                  <a:lnTo>
                    <a:pt x="436" y="270"/>
                  </a:lnTo>
                  <a:lnTo>
                    <a:pt x="436" y="647"/>
                  </a:lnTo>
                  <a:lnTo>
                    <a:pt x="308" y="909"/>
                  </a:lnTo>
                  <a:lnTo>
                    <a:pt x="304" y="961"/>
                  </a:lnTo>
                  <a:lnTo>
                    <a:pt x="240" y="974"/>
                  </a:lnTo>
                  <a:lnTo>
                    <a:pt x="122" y="1073"/>
                  </a:lnTo>
                  <a:lnTo>
                    <a:pt x="0" y="1126"/>
                  </a:lnTo>
                  <a:lnTo>
                    <a:pt x="71" y="1316"/>
                  </a:lnTo>
                  <a:lnTo>
                    <a:pt x="219" y="1326"/>
                  </a:lnTo>
                  <a:lnTo>
                    <a:pt x="525" y="1208"/>
                  </a:lnTo>
                  <a:lnTo>
                    <a:pt x="569" y="1369"/>
                  </a:lnTo>
                  <a:lnTo>
                    <a:pt x="612" y="1626"/>
                  </a:lnTo>
                  <a:lnTo>
                    <a:pt x="1398" y="1900"/>
                  </a:lnTo>
                  <a:lnTo>
                    <a:pt x="1654" y="1816"/>
                  </a:lnTo>
                  <a:lnTo>
                    <a:pt x="1624" y="1596"/>
                  </a:lnTo>
                  <a:lnTo>
                    <a:pt x="1725" y="1387"/>
                  </a:lnTo>
                  <a:lnTo>
                    <a:pt x="1634" y="626"/>
                  </a:lnTo>
                  <a:lnTo>
                    <a:pt x="1506" y="339"/>
                  </a:lnTo>
                  <a:lnTo>
                    <a:pt x="1468" y="295"/>
                  </a:lnTo>
                  <a:lnTo>
                    <a:pt x="1289" y="122"/>
                  </a:lnTo>
                  <a:lnTo>
                    <a:pt x="843" y="0"/>
                  </a:lnTo>
                  <a:lnTo>
                    <a:pt x="504" y="187"/>
                  </a:lnTo>
                  <a:lnTo>
                    <a:pt x="504" y="187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9" name="Freeform 17"/>
            <p:cNvSpPr>
              <a:spLocks/>
            </p:cNvSpPr>
            <p:nvPr/>
          </p:nvSpPr>
          <p:spPr bwMode="auto">
            <a:xfrm>
              <a:off x="3229" y="2827"/>
              <a:ext cx="348" cy="141"/>
            </a:xfrm>
            <a:custGeom>
              <a:avLst/>
              <a:gdLst>
                <a:gd name="T0" fmla="*/ 0 w 696"/>
                <a:gd name="T1" fmla="*/ 154 h 281"/>
                <a:gd name="T2" fmla="*/ 11 w 696"/>
                <a:gd name="T3" fmla="*/ 177 h 281"/>
                <a:gd name="T4" fmla="*/ 158 w 696"/>
                <a:gd name="T5" fmla="*/ 154 h 281"/>
                <a:gd name="T6" fmla="*/ 205 w 696"/>
                <a:gd name="T7" fmla="*/ 219 h 281"/>
                <a:gd name="T8" fmla="*/ 264 w 696"/>
                <a:gd name="T9" fmla="*/ 257 h 281"/>
                <a:gd name="T10" fmla="*/ 353 w 696"/>
                <a:gd name="T11" fmla="*/ 281 h 281"/>
                <a:gd name="T12" fmla="*/ 515 w 696"/>
                <a:gd name="T13" fmla="*/ 241 h 281"/>
                <a:gd name="T14" fmla="*/ 696 w 696"/>
                <a:gd name="T15" fmla="*/ 222 h 281"/>
                <a:gd name="T16" fmla="*/ 637 w 696"/>
                <a:gd name="T17" fmla="*/ 47 h 281"/>
                <a:gd name="T18" fmla="*/ 631 w 696"/>
                <a:gd name="T19" fmla="*/ 15 h 281"/>
                <a:gd name="T20" fmla="*/ 433 w 696"/>
                <a:gd name="T21" fmla="*/ 6 h 281"/>
                <a:gd name="T22" fmla="*/ 287 w 696"/>
                <a:gd name="T23" fmla="*/ 0 h 281"/>
                <a:gd name="T24" fmla="*/ 0 w 696"/>
                <a:gd name="T25" fmla="*/ 154 h 281"/>
                <a:gd name="T26" fmla="*/ 0 w 696"/>
                <a:gd name="T27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281">
                  <a:moveTo>
                    <a:pt x="0" y="154"/>
                  </a:moveTo>
                  <a:lnTo>
                    <a:pt x="11" y="177"/>
                  </a:lnTo>
                  <a:lnTo>
                    <a:pt x="158" y="154"/>
                  </a:lnTo>
                  <a:lnTo>
                    <a:pt x="205" y="219"/>
                  </a:lnTo>
                  <a:lnTo>
                    <a:pt x="264" y="257"/>
                  </a:lnTo>
                  <a:lnTo>
                    <a:pt x="353" y="281"/>
                  </a:lnTo>
                  <a:lnTo>
                    <a:pt x="515" y="241"/>
                  </a:lnTo>
                  <a:lnTo>
                    <a:pt x="696" y="222"/>
                  </a:lnTo>
                  <a:lnTo>
                    <a:pt x="637" y="47"/>
                  </a:lnTo>
                  <a:lnTo>
                    <a:pt x="631" y="15"/>
                  </a:lnTo>
                  <a:lnTo>
                    <a:pt x="433" y="6"/>
                  </a:lnTo>
                  <a:lnTo>
                    <a:pt x="287" y="0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0" name="Freeform 18"/>
            <p:cNvSpPr>
              <a:spLocks/>
            </p:cNvSpPr>
            <p:nvPr/>
          </p:nvSpPr>
          <p:spPr bwMode="auto">
            <a:xfrm>
              <a:off x="2983" y="2681"/>
              <a:ext cx="187" cy="132"/>
            </a:xfrm>
            <a:custGeom>
              <a:avLst/>
              <a:gdLst>
                <a:gd name="T0" fmla="*/ 40 w 375"/>
                <a:gd name="T1" fmla="*/ 211 h 264"/>
                <a:gd name="T2" fmla="*/ 0 w 375"/>
                <a:gd name="T3" fmla="*/ 167 h 264"/>
                <a:gd name="T4" fmla="*/ 4 w 375"/>
                <a:gd name="T5" fmla="*/ 118 h 264"/>
                <a:gd name="T6" fmla="*/ 31 w 375"/>
                <a:gd name="T7" fmla="*/ 91 h 264"/>
                <a:gd name="T8" fmla="*/ 33 w 375"/>
                <a:gd name="T9" fmla="*/ 17 h 264"/>
                <a:gd name="T10" fmla="*/ 139 w 375"/>
                <a:gd name="T11" fmla="*/ 0 h 264"/>
                <a:gd name="T12" fmla="*/ 130 w 375"/>
                <a:gd name="T13" fmla="*/ 38 h 264"/>
                <a:gd name="T14" fmla="*/ 209 w 375"/>
                <a:gd name="T15" fmla="*/ 17 h 264"/>
                <a:gd name="T16" fmla="*/ 314 w 375"/>
                <a:gd name="T17" fmla="*/ 46 h 264"/>
                <a:gd name="T18" fmla="*/ 375 w 375"/>
                <a:gd name="T19" fmla="*/ 108 h 264"/>
                <a:gd name="T20" fmla="*/ 373 w 375"/>
                <a:gd name="T21" fmla="*/ 209 h 264"/>
                <a:gd name="T22" fmla="*/ 322 w 375"/>
                <a:gd name="T23" fmla="*/ 251 h 264"/>
                <a:gd name="T24" fmla="*/ 179 w 375"/>
                <a:gd name="T25" fmla="*/ 264 h 264"/>
                <a:gd name="T26" fmla="*/ 143 w 375"/>
                <a:gd name="T27" fmla="*/ 154 h 264"/>
                <a:gd name="T28" fmla="*/ 162 w 375"/>
                <a:gd name="T29" fmla="*/ 108 h 264"/>
                <a:gd name="T30" fmla="*/ 118 w 375"/>
                <a:gd name="T31" fmla="*/ 91 h 264"/>
                <a:gd name="T32" fmla="*/ 65 w 375"/>
                <a:gd name="T33" fmla="*/ 215 h 264"/>
                <a:gd name="T34" fmla="*/ 40 w 375"/>
                <a:gd name="T35" fmla="*/ 211 h 264"/>
                <a:gd name="T36" fmla="*/ 40 w 375"/>
                <a:gd name="T37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" h="264">
                  <a:moveTo>
                    <a:pt x="40" y="211"/>
                  </a:moveTo>
                  <a:lnTo>
                    <a:pt x="0" y="167"/>
                  </a:lnTo>
                  <a:lnTo>
                    <a:pt x="4" y="118"/>
                  </a:lnTo>
                  <a:lnTo>
                    <a:pt x="31" y="91"/>
                  </a:lnTo>
                  <a:lnTo>
                    <a:pt x="33" y="17"/>
                  </a:lnTo>
                  <a:lnTo>
                    <a:pt x="139" y="0"/>
                  </a:lnTo>
                  <a:lnTo>
                    <a:pt x="130" y="38"/>
                  </a:lnTo>
                  <a:lnTo>
                    <a:pt x="209" y="17"/>
                  </a:lnTo>
                  <a:lnTo>
                    <a:pt x="314" y="46"/>
                  </a:lnTo>
                  <a:lnTo>
                    <a:pt x="375" y="108"/>
                  </a:lnTo>
                  <a:lnTo>
                    <a:pt x="373" y="209"/>
                  </a:lnTo>
                  <a:lnTo>
                    <a:pt x="322" y="251"/>
                  </a:lnTo>
                  <a:lnTo>
                    <a:pt x="179" y="264"/>
                  </a:lnTo>
                  <a:lnTo>
                    <a:pt x="143" y="154"/>
                  </a:lnTo>
                  <a:lnTo>
                    <a:pt x="162" y="108"/>
                  </a:lnTo>
                  <a:lnTo>
                    <a:pt x="118" y="91"/>
                  </a:lnTo>
                  <a:lnTo>
                    <a:pt x="65" y="215"/>
                  </a:lnTo>
                  <a:lnTo>
                    <a:pt x="40" y="211"/>
                  </a:lnTo>
                  <a:lnTo>
                    <a:pt x="40" y="21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1" name="Freeform 19"/>
            <p:cNvSpPr>
              <a:spLocks/>
            </p:cNvSpPr>
            <p:nvPr/>
          </p:nvSpPr>
          <p:spPr bwMode="auto">
            <a:xfrm>
              <a:off x="3437" y="2324"/>
              <a:ext cx="164" cy="491"/>
            </a:xfrm>
            <a:custGeom>
              <a:avLst/>
              <a:gdLst>
                <a:gd name="T0" fmla="*/ 86 w 327"/>
                <a:gd name="T1" fmla="*/ 116 h 983"/>
                <a:gd name="T2" fmla="*/ 0 w 327"/>
                <a:gd name="T3" fmla="*/ 462 h 983"/>
                <a:gd name="T4" fmla="*/ 34 w 327"/>
                <a:gd name="T5" fmla="*/ 787 h 983"/>
                <a:gd name="T6" fmla="*/ 217 w 327"/>
                <a:gd name="T7" fmla="*/ 983 h 983"/>
                <a:gd name="T8" fmla="*/ 207 w 327"/>
                <a:gd name="T9" fmla="*/ 660 h 983"/>
                <a:gd name="T10" fmla="*/ 327 w 327"/>
                <a:gd name="T11" fmla="*/ 0 h 983"/>
                <a:gd name="T12" fmla="*/ 86 w 327"/>
                <a:gd name="T13" fmla="*/ 116 h 983"/>
                <a:gd name="T14" fmla="*/ 86 w 327"/>
                <a:gd name="T15" fmla="*/ 116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983">
                  <a:moveTo>
                    <a:pt x="86" y="116"/>
                  </a:moveTo>
                  <a:lnTo>
                    <a:pt x="0" y="462"/>
                  </a:lnTo>
                  <a:lnTo>
                    <a:pt x="34" y="787"/>
                  </a:lnTo>
                  <a:lnTo>
                    <a:pt x="217" y="983"/>
                  </a:lnTo>
                  <a:lnTo>
                    <a:pt x="207" y="660"/>
                  </a:lnTo>
                  <a:lnTo>
                    <a:pt x="327" y="0"/>
                  </a:lnTo>
                  <a:lnTo>
                    <a:pt x="86" y="116"/>
                  </a:lnTo>
                  <a:lnTo>
                    <a:pt x="86" y="116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2" name="Freeform 20"/>
            <p:cNvSpPr>
              <a:spLocks/>
            </p:cNvSpPr>
            <p:nvPr/>
          </p:nvSpPr>
          <p:spPr bwMode="auto">
            <a:xfrm>
              <a:off x="3300" y="1806"/>
              <a:ext cx="564" cy="532"/>
            </a:xfrm>
            <a:custGeom>
              <a:avLst/>
              <a:gdLst>
                <a:gd name="T0" fmla="*/ 103 w 1128"/>
                <a:gd name="T1" fmla="*/ 435 h 1063"/>
                <a:gd name="T2" fmla="*/ 105 w 1128"/>
                <a:gd name="T3" fmla="*/ 370 h 1063"/>
                <a:gd name="T4" fmla="*/ 158 w 1128"/>
                <a:gd name="T5" fmla="*/ 416 h 1063"/>
                <a:gd name="T6" fmla="*/ 546 w 1128"/>
                <a:gd name="T7" fmla="*/ 1055 h 1063"/>
                <a:gd name="T8" fmla="*/ 666 w 1128"/>
                <a:gd name="T9" fmla="*/ 1063 h 1063"/>
                <a:gd name="T10" fmla="*/ 761 w 1128"/>
                <a:gd name="T11" fmla="*/ 996 h 1063"/>
                <a:gd name="T12" fmla="*/ 879 w 1128"/>
                <a:gd name="T13" fmla="*/ 954 h 1063"/>
                <a:gd name="T14" fmla="*/ 934 w 1128"/>
                <a:gd name="T15" fmla="*/ 880 h 1063"/>
                <a:gd name="T16" fmla="*/ 1023 w 1128"/>
                <a:gd name="T17" fmla="*/ 855 h 1063"/>
                <a:gd name="T18" fmla="*/ 1128 w 1128"/>
                <a:gd name="T19" fmla="*/ 954 h 1063"/>
                <a:gd name="T20" fmla="*/ 1103 w 1128"/>
                <a:gd name="T21" fmla="*/ 802 h 1063"/>
                <a:gd name="T22" fmla="*/ 978 w 1128"/>
                <a:gd name="T23" fmla="*/ 648 h 1063"/>
                <a:gd name="T24" fmla="*/ 907 w 1128"/>
                <a:gd name="T25" fmla="*/ 504 h 1063"/>
                <a:gd name="T26" fmla="*/ 858 w 1128"/>
                <a:gd name="T27" fmla="*/ 173 h 1063"/>
                <a:gd name="T28" fmla="*/ 725 w 1128"/>
                <a:gd name="T29" fmla="*/ 43 h 1063"/>
                <a:gd name="T30" fmla="*/ 472 w 1128"/>
                <a:gd name="T31" fmla="*/ 0 h 1063"/>
                <a:gd name="T32" fmla="*/ 179 w 1128"/>
                <a:gd name="T33" fmla="*/ 45 h 1063"/>
                <a:gd name="T34" fmla="*/ 29 w 1128"/>
                <a:gd name="T35" fmla="*/ 167 h 1063"/>
                <a:gd name="T36" fmla="*/ 0 w 1128"/>
                <a:gd name="T37" fmla="*/ 237 h 1063"/>
                <a:gd name="T38" fmla="*/ 6 w 1128"/>
                <a:gd name="T39" fmla="*/ 302 h 1063"/>
                <a:gd name="T40" fmla="*/ 54 w 1128"/>
                <a:gd name="T41" fmla="*/ 420 h 1063"/>
                <a:gd name="T42" fmla="*/ 103 w 1128"/>
                <a:gd name="T43" fmla="*/ 435 h 1063"/>
                <a:gd name="T44" fmla="*/ 103 w 1128"/>
                <a:gd name="T45" fmla="*/ 4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8" h="1063">
                  <a:moveTo>
                    <a:pt x="103" y="435"/>
                  </a:moveTo>
                  <a:lnTo>
                    <a:pt x="105" y="370"/>
                  </a:lnTo>
                  <a:lnTo>
                    <a:pt x="158" y="416"/>
                  </a:lnTo>
                  <a:lnTo>
                    <a:pt x="546" y="1055"/>
                  </a:lnTo>
                  <a:lnTo>
                    <a:pt x="666" y="1063"/>
                  </a:lnTo>
                  <a:lnTo>
                    <a:pt x="761" y="996"/>
                  </a:lnTo>
                  <a:lnTo>
                    <a:pt x="879" y="954"/>
                  </a:lnTo>
                  <a:lnTo>
                    <a:pt x="934" y="880"/>
                  </a:lnTo>
                  <a:lnTo>
                    <a:pt x="1023" y="855"/>
                  </a:lnTo>
                  <a:lnTo>
                    <a:pt x="1128" y="954"/>
                  </a:lnTo>
                  <a:lnTo>
                    <a:pt x="1103" y="802"/>
                  </a:lnTo>
                  <a:lnTo>
                    <a:pt x="978" y="648"/>
                  </a:lnTo>
                  <a:lnTo>
                    <a:pt x="907" y="504"/>
                  </a:lnTo>
                  <a:lnTo>
                    <a:pt x="858" y="173"/>
                  </a:lnTo>
                  <a:lnTo>
                    <a:pt x="725" y="43"/>
                  </a:lnTo>
                  <a:lnTo>
                    <a:pt x="472" y="0"/>
                  </a:lnTo>
                  <a:lnTo>
                    <a:pt x="179" y="45"/>
                  </a:lnTo>
                  <a:lnTo>
                    <a:pt x="29" y="167"/>
                  </a:lnTo>
                  <a:lnTo>
                    <a:pt x="0" y="237"/>
                  </a:lnTo>
                  <a:lnTo>
                    <a:pt x="6" y="302"/>
                  </a:lnTo>
                  <a:lnTo>
                    <a:pt x="54" y="420"/>
                  </a:lnTo>
                  <a:lnTo>
                    <a:pt x="103" y="435"/>
                  </a:lnTo>
                  <a:lnTo>
                    <a:pt x="103" y="43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3" name="Freeform 21"/>
            <p:cNvSpPr>
              <a:spLocks/>
            </p:cNvSpPr>
            <p:nvPr/>
          </p:nvSpPr>
          <p:spPr bwMode="auto">
            <a:xfrm>
              <a:off x="3342" y="1990"/>
              <a:ext cx="274" cy="469"/>
            </a:xfrm>
            <a:custGeom>
              <a:avLst/>
              <a:gdLst>
                <a:gd name="T0" fmla="*/ 61 w 548"/>
                <a:gd name="T1" fmla="*/ 47 h 939"/>
                <a:gd name="T2" fmla="*/ 150 w 548"/>
                <a:gd name="T3" fmla="*/ 49 h 939"/>
                <a:gd name="T4" fmla="*/ 183 w 548"/>
                <a:gd name="T5" fmla="*/ 64 h 939"/>
                <a:gd name="T6" fmla="*/ 175 w 548"/>
                <a:gd name="T7" fmla="*/ 0 h 939"/>
                <a:gd name="T8" fmla="*/ 234 w 548"/>
                <a:gd name="T9" fmla="*/ 28 h 939"/>
                <a:gd name="T10" fmla="*/ 272 w 548"/>
                <a:gd name="T11" fmla="*/ 7 h 939"/>
                <a:gd name="T12" fmla="*/ 397 w 548"/>
                <a:gd name="T13" fmla="*/ 127 h 939"/>
                <a:gd name="T14" fmla="*/ 468 w 548"/>
                <a:gd name="T15" fmla="*/ 83 h 939"/>
                <a:gd name="T16" fmla="*/ 548 w 548"/>
                <a:gd name="T17" fmla="*/ 137 h 939"/>
                <a:gd name="T18" fmla="*/ 532 w 548"/>
                <a:gd name="T19" fmla="*/ 319 h 939"/>
                <a:gd name="T20" fmla="*/ 453 w 548"/>
                <a:gd name="T21" fmla="*/ 718 h 939"/>
                <a:gd name="T22" fmla="*/ 320 w 548"/>
                <a:gd name="T23" fmla="*/ 939 h 939"/>
                <a:gd name="T24" fmla="*/ 333 w 548"/>
                <a:gd name="T25" fmla="*/ 570 h 939"/>
                <a:gd name="T26" fmla="*/ 289 w 548"/>
                <a:gd name="T27" fmla="*/ 479 h 939"/>
                <a:gd name="T28" fmla="*/ 183 w 548"/>
                <a:gd name="T29" fmla="*/ 519 h 939"/>
                <a:gd name="T30" fmla="*/ 116 w 548"/>
                <a:gd name="T31" fmla="*/ 519 h 939"/>
                <a:gd name="T32" fmla="*/ 89 w 548"/>
                <a:gd name="T33" fmla="*/ 494 h 939"/>
                <a:gd name="T34" fmla="*/ 93 w 548"/>
                <a:gd name="T35" fmla="*/ 439 h 939"/>
                <a:gd name="T36" fmla="*/ 70 w 548"/>
                <a:gd name="T37" fmla="*/ 401 h 939"/>
                <a:gd name="T38" fmla="*/ 84 w 548"/>
                <a:gd name="T39" fmla="*/ 370 h 939"/>
                <a:gd name="T40" fmla="*/ 50 w 548"/>
                <a:gd name="T41" fmla="*/ 334 h 939"/>
                <a:gd name="T42" fmla="*/ 50 w 548"/>
                <a:gd name="T43" fmla="*/ 294 h 939"/>
                <a:gd name="T44" fmla="*/ 15 w 548"/>
                <a:gd name="T45" fmla="*/ 287 h 939"/>
                <a:gd name="T46" fmla="*/ 0 w 548"/>
                <a:gd name="T47" fmla="*/ 266 h 939"/>
                <a:gd name="T48" fmla="*/ 84 w 548"/>
                <a:gd name="T49" fmla="*/ 102 h 939"/>
                <a:gd name="T50" fmla="*/ 61 w 548"/>
                <a:gd name="T51" fmla="*/ 47 h 939"/>
                <a:gd name="T52" fmla="*/ 61 w 548"/>
                <a:gd name="T53" fmla="*/ 4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939">
                  <a:moveTo>
                    <a:pt x="61" y="47"/>
                  </a:moveTo>
                  <a:lnTo>
                    <a:pt x="150" y="49"/>
                  </a:lnTo>
                  <a:lnTo>
                    <a:pt x="183" y="64"/>
                  </a:lnTo>
                  <a:lnTo>
                    <a:pt x="175" y="0"/>
                  </a:lnTo>
                  <a:lnTo>
                    <a:pt x="234" y="28"/>
                  </a:lnTo>
                  <a:lnTo>
                    <a:pt x="272" y="7"/>
                  </a:lnTo>
                  <a:lnTo>
                    <a:pt x="397" y="127"/>
                  </a:lnTo>
                  <a:lnTo>
                    <a:pt x="468" y="83"/>
                  </a:lnTo>
                  <a:lnTo>
                    <a:pt x="548" y="137"/>
                  </a:lnTo>
                  <a:lnTo>
                    <a:pt x="532" y="319"/>
                  </a:lnTo>
                  <a:lnTo>
                    <a:pt x="453" y="718"/>
                  </a:lnTo>
                  <a:lnTo>
                    <a:pt x="320" y="939"/>
                  </a:lnTo>
                  <a:lnTo>
                    <a:pt x="333" y="570"/>
                  </a:lnTo>
                  <a:lnTo>
                    <a:pt x="289" y="479"/>
                  </a:lnTo>
                  <a:lnTo>
                    <a:pt x="183" y="519"/>
                  </a:lnTo>
                  <a:lnTo>
                    <a:pt x="116" y="519"/>
                  </a:lnTo>
                  <a:lnTo>
                    <a:pt x="89" y="494"/>
                  </a:lnTo>
                  <a:lnTo>
                    <a:pt x="93" y="439"/>
                  </a:lnTo>
                  <a:lnTo>
                    <a:pt x="70" y="401"/>
                  </a:lnTo>
                  <a:lnTo>
                    <a:pt x="84" y="370"/>
                  </a:lnTo>
                  <a:lnTo>
                    <a:pt x="50" y="334"/>
                  </a:lnTo>
                  <a:lnTo>
                    <a:pt x="50" y="294"/>
                  </a:lnTo>
                  <a:lnTo>
                    <a:pt x="15" y="287"/>
                  </a:lnTo>
                  <a:lnTo>
                    <a:pt x="0" y="266"/>
                  </a:lnTo>
                  <a:lnTo>
                    <a:pt x="84" y="102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4" name="Freeform 22"/>
            <p:cNvSpPr>
              <a:spLocks/>
            </p:cNvSpPr>
            <p:nvPr/>
          </p:nvSpPr>
          <p:spPr bwMode="auto">
            <a:xfrm>
              <a:off x="3417" y="2049"/>
              <a:ext cx="17" cy="24"/>
            </a:xfrm>
            <a:custGeom>
              <a:avLst/>
              <a:gdLst>
                <a:gd name="T0" fmla="*/ 4 w 35"/>
                <a:gd name="T1" fmla="*/ 49 h 49"/>
                <a:gd name="T2" fmla="*/ 0 w 35"/>
                <a:gd name="T3" fmla="*/ 0 h 49"/>
                <a:gd name="T4" fmla="*/ 33 w 35"/>
                <a:gd name="T5" fmla="*/ 19 h 49"/>
                <a:gd name="T6" fmla="*/ 35 w 35"/>
                <a:gd name="T7" fmla="*/ 38 h 49"/>
                <a:gd name="T8" fmla="*/ 4 w 35"/>
                <a:gd name="T9" fmla="*/ 49 h 49"/>
                <a:gd name="T10" fmla="*/ 4 w 3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9">
                  <a:moveTo>
                    <a:pt x="4" y="49"/>
                  </a:moveTo>
                  <a:lnTo>
                    <a:pt x="0" y="0"/>
                  </a:lnTo>
                  <a:lnTo>
                    <a:pt x="33" y="19"/>
                  </a:lnTo>
                  <a:lnTo>
                    <a:pt x="35" y="38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5" name="Freeform 23"/>
            <p:cNvSpPr>
              <a:spLocks/>
            </p:cNvSpPr>
            <p:nvPr/>
          </p:nvSpPr>
          <p:spPr bwMode="auto">
            <a:xfrm>
              <a:off x="3474" y="1813"/>
              <a:ext cx="109" cy="136"/>
            </a:xfrm>
            <a:custGeom>
              <a:avLst/>
              <a:gdLst>
                <a:gd name="T0" fmla="*/ 0 w 217"/>
                <a:gd name="T1" fmla="*/ 11 h 272"/>
                <a:gd name="T2" fmla="*/ 118 w 217"/>
                <a:gd name="T3" fmla="*/ 106 h 272"/>
                <a:gd name="T4" fmla="*/ 217 w 217"/>
                <a:gd name="T5" fmla="*/ 272 h 272"/>
                <a:gd name="T6" fmla="*/ 192 w 217"/>
                <a:gd name="T7" fmla="*/ 139 h 272"/>
                <a:gd name="T8" fmla="*/ 183 w 217"/>
                <a:gd name="T9" fmla="*/ 65 h 272"/>
                <a:gd name="T10" fmla="*/ 143 w 217"/>
                <a:gd name="T11" fmla="*/ 0 h 272"/>
                <a:gd name="T12" fmla="*/ 0 w 217"/>
                <a:gd name="T13" fmla="*/ 11 h 272"/>
                <a:gd name="T14" fmla="*/ 0 w 217"/>
                <a:gd name="T15" fmla="*/ 1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72">
                  <a:moveTo>
                    <a:pt x="0" y="11"/>
                  </a:moveTo>
                  <a:lnTo>
                    <a:pt x="118" y="106"/>
                  </a:lnTo>
                  <a:lnTo>
                    <a:pt x="217" y="272"/>
                  </a:lnTo>
                  <a:lnTo>
                    <a:pt x="192" y="139"/>
                  </a:lnTo>
                  <a:lnTo>
                    <a:pt x="183" y="65"/>
                  </a:lnTo>
                  <a:lnTo>
                    <a:pt x="1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6" name="Freeform 24"/>
            <p:cNvSpPr>
              <a:spLocks/>
            </p:cNvSpPr>
            <p:nvPr/>
          </p:nvSpPr>
          <p:spPr bwMode="auto">
            <a:xfrm>
              <a:off x="3302" y="1908"/>
              <a:ext cx="184" cy="62"/>
            </a:xfrm>
            <a:custGeom>
              <a:avLst/>
              <a:gdLst>
                <a:gd name="T0" fmla="*/ 0 w 367"/>
                <a:gd name="T1" fmla="*/ 44 h 124"/>
                <a:gd name="T2" fmla="*/ 42 w 367"/>
                <a:gd name="T3" fmla="*/ 124 h 124"/>
                <a:gd name="T4" fmla="*/ 80 w 367"/>
                <a:gd name="T5" fmla="*/ 53 h 124"/>
                <a:gd name="T6" fmla="*/ 166 w 367"/>
                <a:gd name="T7" fmla="*/ 108 h 124"/>
                <a:gd name="T8" fmla="*/ 249 w 367"/>
                <a:gd name="T9" fmla="*/ 93 h 124"/>
                <a:gd name="T10" fmla="*/ 367 w 367"/>
                <a:gd name="T11" fmla="*/ 93 h 124"/>
                <a:gd name="T12" fmla="*/ 293 w 367"/>
                <a:gd name="T13" fmla="*/ 44 h 124"/>
                <a:gd name="T14" fmla="*/ 249 w 367"/>
                <a:gd name="T15" fmla="*/ 74 h 124"/>
                <a:gd name="T16" fmla="*/ 188 w 367"/>
                <a:gd name="T17" fmla="*/ 65 h 124"/>
                <a:gd name="T18" fmla="*/ 99 w 367"/>
                <a:gd name="T19" fmla="*/ 17 h 124"/>
                <a:gd name="T20" fmla="*/ 52 w 367"/>
                <a:gd name="T21" fmla="*/ 40 h 124"/>
                <a:gd name="T22" fmla="*/ 17 w 367"/>
                <a:gd name="T23" fmla="*/ 0 h 124"/>
                <a:gd name="T24" fmla="*/ 0 w 367"/>
                <a:gd name="T25" fmla="*/ 44 h 124"/>
                <a:gd name="T26" fmla="*/ 0 w 367"/>
                <a:gd name="T27" fmla="*/ 4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7" h="124">
                  <a:moveTo>
                    <a:pt x="0" y="44"/>
                  </a:moveTo>
                  <a:lnTo>
                    <a:pt x="42" y="124"/>
                  </a:lnTo>
                  <a:lnTo>
                    <a:pt x="80" y="53"/>
                  </a:lnTo>
                  <a:lnTo>
                    <a:pt x="166" y="108"/>
                  </a:lnTo>
                  <a:lnTo>
                    <a:pt x="249" y="93"/>
                  </a:lnTo>
                  <a:lnTo>
                    <a:pt x="367" y="93"/>
                  </a:lnTo>
                  <a:lnTo>
                    <a:pt x="293" y="44"/>
                  </a:lnTo>
                  <a:lnTo>
                    <a:pt x="249" y="74"/>
                  </a:lnTo>
                  <a:lnTo>
                    <a:pt x="188" y="65"/>
                  </a:lnTo>
                  <a:lnTo>
                    <a:pt x="99" y="17"/>
                  </a:lnTo>
                  <a:lnTo>
                    <a:pt x="52" y="40"/>
                  </a:lnTo>
                  <a:lnTo>
                    <a:pt x="17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7" name="Freeform 25"/>
            <p:cNvSpPr>
              <a:spLocks/>
            </p:cNvSpPr>
            <p:nvPr/>
          </p:nvSpPr>
          <p:spPr bwMode="auto">
            <a:xfrm>
              <a:off x="3560" y="1913"/>
              <a:ext cx="44" cy="119"/>
            </a:xfrm>
            <a:custGeom>
              <a:avLst/>
              <a:gdLst>
                <a:gd name="T0" fmla="*/ 0 w 89"/>
                <a:gd name="T1" fmla="*/ 0 h 237"/>
                <a:gd name="T2" fmla="*/ 36 w 89"/>
                <a:gd name="T3" fmla="*/ 127 h 237"/>
                <a:gd name="T4" fmla="*/ 89 w 89"/>
                <a:gd name="T5" fmla="*/ 237 h 237"/>
                <a:gd name="T6" fmla="*/ 41 w 89"/>
                <a:gd name="T7" fmla="*/ 74 h 237"/>
                <a:gd name="T8" fmla="*/ 0 w 89"/>
                <a:gd name="T9" fmla="*/ 0 h 237"/>
                <a:gd name="T10" fmla="*/ 0 w 89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37">
                  <a:moveTo>
                    <a:pt x="0" y="0"/>
                  </a:moveTo>
                  <a:lnTo>
                    <a:pt x="36" y="127"/>
                  </a:lnTo>
                  <a:lnTo>
                    <a:pt x="89" y="237"/>
                  </a:lnTo>
                  <a:lnTo>
                    <a:pt x="41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8" name="Freeform 26"/>
            <p:cNvSpPr>
              <a:spLocks/>
            </p:cNvSpPr>
            <p:nvPr/>
          </p:nvSpPr>
          <p:spPr bwMode="auto">
            <a:xfrm>
              <a:off x="3571" y="2073"/>
              <a:ext cx="114" cy="256"/>
            </a:xfrm>
            <a:custGeom>
              <a:avLst/>
              <a:gdLst>
                <a:gd name="T0" fmla="*/ 23 w 229"/>
                <a:gd name="T1" fmla="*/ 511 h 511"/>
                <a:gd name="T2" fmla="*/ 67 w 229"/>
                <a:gd name="T3" fmla="*/ 357 h 511"/>
                <a:gd name="T4" fmla="*/ 139 w 229"/>
                <a:gd name="T5" fmla="*/ 200 h 511"/>
                <a:gd name="T6" fmla="*/ 171 w 229"/>
                <a:gd name="T7" fmla="*/ 395 h 511"/>
                <a:gd name="T8" fmla="*/ 156 w 229"/>
                <a:gd name="T9" fmla="*/ 506 h 511"/>
                <a:gd name="T10" fmla="*/ 229 w 229"/>
                <a:gd name="T11" fmla="*/ 420 h 511"/>
                <a:gd name="T12" fmla="*/ 229 w 229"/>
                <a:gd name="T13" fmla="*/ 318 h 511"/>
                <a:gd name="T14" fmla="*/ 204 w 229"/>
                <a:gd name="T15" fmla="*/ 249 h 511"/>
                <a:gd name="T16" fmla="*/ 137 w 229"/>
                <a:gd name="T17" fmla="*/ 78 h 511"/>
                <a:gd name="T18" fmla="*/ 99 w 229"/>
                <a:gd name="T19" fmla="*/ 0 h 511"/>
                <a:gd name="T20" fmla="*/ 82 w 229"/>
                <a:gd name="T21" fmla="*/ 209 h 511"/>
                <a:gd name="T22" fmla="*/ 0 w 229"/>
                <a:gd name="T23" fmla="*/ 506 h 511"/>
                <a:gd name="T24" fmla="*/ 23 w 229"/>
                <a:gd name="T25" fmla="*/ 511 h 511"/>
                <a:gd name="T26" fmla="*/ 23 w 229"/>
                <a:gd name="T27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511">
                  <a:moveTo>
                    <a:pt x="23" y="511"/>
                  </a:moveTo>
                  <a:lnTo>
                    <a:pt x="67" y="357"/>
                  </a:lnTo>
                  <a:lnTo>
                    <a:pt x="139" y="200"/>
                  </a:lnTo>
                  <a:lnTo>
                    <a:pt x="171" y="395"/>
                  </a:lnTo>
                  <a:lnTo>
                    <a:pt x="156" y="506"/>
                  </a:lnTo>
                  <a:lnTo>
                    <a:pt x="229" y="420"/>
                  </a:lnTo>
                  <a:lnTo>
                    <a:pt x="229" y="318"/>
                  </a:lnTo>
                  <a:lnTo>
                    <a:pt x="204" y="249"/>
                  </a:lnTo>
                  <a:lnTo>
                    <a:pt x="137" y="78"/>
                  </a:lnTo>
                  <a:lnTo>
                    <a:pt x="99" y="0"/>
                  </a:lnTo>
                  <a:lnTo>
                    <a:pt x="82" y="209"/>
                  </a:lnTo>
                  <a:lnTo>
                    <a:pt x="0" y="506"/>
                  </a:lnTo>
                  <a:lnTo>
                    <a:pt x="23" y="511"/>
                  </a:lnTo>
                  <a:lnTo>
                    <a:pt x="23" y="511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9" name="Freeform 27"/>
            <p:cNvSpPr>
              <a:spLocks/>
            </p:cNvSpPr>
            <p:nvPr/>
          </p:nvSpPr>
          <p:spPr bwMode="auto">
            <a:xfrm>
              <a:off x="3652" y="1836"/>
              <a:ext cx="203" cy="435"/>
            </a:xfrm>
            <a:custGeom>
              <a:avLst/>
              <a:gdLst>
                <a:gd name="T0" fmla="*/ 0 w 407"/>
                <a:gd name="T1" fmla="*/ 0 h 870"/>
                <a:gd name="T2" fmla="*/ 114 w 407"/>
                <a:gd name="T3" fmla="*/ 197 h 870"/>
                <a:gd name="T4" fmla="*/ 156 w 407"/>
                <a:gd name="T5" fmla="*/ 435 h 870"/>
                <a:gd name="T6" fmla="*/ 196 w 407"/>
                <a:gd name="T7" fmla="*/ 654 h 870"/>
                <a:gd name="T8" fmla="*/ 200 w 407"/>
                <a:gd name="T9" fmla="*/ 524 h 870"/>
                <a:gd name="T10" fmla="*/ 283 w 407"/>
                <a:gd name="T11" fmla="*/ 675 h 870"/>
                <a:gd name="T12" fmla="*/ 357 w 407"/>
                <a:gd name="T13" fmla="*/ 766 h 870"/>
                <a:gd name="T14" fmla="*/ 407 w 407"/>
                <a:gd name="T15" fmla="*/ 870 h 870"/>
                <a:gd name="T16" fmla="*/ 403 w 407"/>
                <a:gd name="T17" fmla="*/ 753 h 870"/>
                <a:gd name="T18" fmla="*/ 270 w 407"/>
                <a:gd name="T19" fmla="*/ 580 h 870"/>
                <a:gd name="T20" fmla="*/ 196 w 407"/>
                <a:gd name="T21" fmla="*/ 412 h 870"/>
                <a:gd name="T22" fmla="*/ 154 w 407"/>
                <a:gd name="T23" fmla="*/ 108 h 870"/>
                <a:gd name="T24" fmla="*/ 42 w 407"/>
                <a:gd name="T25" fmla="*/ 13 h 870"/>
                <a:gd name="T26" fmla="*/ 0 w 407"/>
                <a:gd name="T27" fmla="*/ 0 h 870"/>
                <a:gd name="T28" fmla="*/ 0 w 407"/>
                <a:gd name="T29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870">
                  <a:moveTo>
                    <a:pt x="0" y="0"/>
                  </a:moveTo>
                  <a:lnTo>
                    <a:pt x="114" y="197"/>
                  </a:lnTo>
                  <a:lnTo>
                    <a:pt x="156" y="435"/>
                  </a:lnTo>
                  <a:lnTo>
                    <a:pt x="196" y="654"/>
                  </a:lnTo>
                  <a:lnTo>
                    <a:pt x="200" y="524"/>
                  </a:lnTo>
                  <a:lnTo>
                    <a:pt x="283" y="675"/>
                  </a:lnTo>
                  <a:lnTo>
                    <a:pt x="357" y="766"/>
                  </a:lnTo>
                  <a:lnTo>
                    <a:pt x="407" y="870"/>
                  </a:lnTo>
                  <a:lnTo>
                    <a:pt x="403" y="753"/>
                  </a:lnTo>
                  <a:lnTo>
                    <a:pt x="270" y="580"/>
                  </a:lnTo>
                  <a:lnTo>
                    <a:pt x="196" y="412"/>
                  </a:lnTo>
                  <a:lnTo>
                    <a:pt x="154" y="108"/>
                  </a:lnTo>
                  <a:lnTo>
                    <a:pt x="4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0" name="Freeform 28"/>
            <p:cNvSpPr>
              <a:spLocks/>
            </p:cNvSpPr>
            <p:nvPr/>
          </p:nvSpPr>
          <p:spPr bwMode="auto">
            <a:xfrm>
              <a:off x="3549" y="2127"/>
              <a:ext cx="35" cy="45"/>
            </a:xfrm>
            <a:custGeom>
              <a:avLst/>
              <a:gdLst>
                <a:gd name="T0" fmla="*/ 15 w 70"/>
                <a:gd name="T1" fmla="*/ 12 h 92"/>
                <a:gd name="T2" fmla="*/ 38 w 70"/>
                <a:gd name="T3" fmla="*/ 0 h 92"/>
                <a:gd name="T4" fmla="*/ 66 w 70"/>
                <a:gd name="T5" fmla="*/ 31 h 92"/>
                <a:gd name="T6" fmla="*/ 70 w 70"/>
                <a:gd name="T7" fmla="*/ 71 h 92"/>
                <a:gd name="T8" fmla="*/ 17 w 70"/>
                <a:gd name="T9" fmla="*/ 92 h 92"/>
                <a:gd name="T10" fmla="*/ 0 w 70"/>
                <a:gd name="T11" fmla="*/ 73 h 92"/>
                <a:gd name="T12" fmla="*/ 7 w 70"/>
                <a:gd name="T13" fmla="*/ 27 h 92"/>
                <a:gd name="T14" fmla="*/ 15 w 70"/>
                <a:gd name="T15" fmla="*/ 12 h 92"/>
                <a:gd name="T16" fmla="*/ 15 w 70"/>
                <a:gd name="T17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2">
                  <a:moveTo>
                    <a:pt x="15" y="12"/>
                  </a:moveTo>
                  <a:lnTo>
                    <a:pt x="38" y="0"/>
                  </a:lnTo>
                  <a:lnTo>
                    <a:pt x="66" y="31"/>
                  </a:lnTo>
                  <a:lnTo>
                    <a:pt x="70" y="71"/>
                  </a:lnTo>
                  <a:lnTo>
                    <a:pt x="17" y="92"/>
                  </a:lnTo>
                  <a:lnTo>
                    <a:pt x="0" y="73"/>
                  </a:lnTo>
                  <a:lnTo>
                    <a:pt x="7" y="2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1" name="Freeform 29"/>
            <p:cNvSpPr>
              <a:spLocks/>
            </p:cNvSpPr>
            <p:nvPr/>
          </p:nvSpPr>
          <p:spPr bwMode="auto">
            <a:xfrm>
              <a:off x="3388" y="1999"/>
              <a:ext cx="209" cy="456"/>
            </a:xfrm>
            <a:custGeom>
              <a:avLst/>
              <a:gdLst>
                <a:gd name="T0" fmla="*/ 170 w 419"/>
                <a:gd name="T1" fmla="*/ 0 h 910"/>
                <a:gd name="T2" fmla="*/ 162 w 419"/>
                <a:gd name="T3" fmla="*/ 43 h 910"/>
                <a:gd name="T4" fmla="*/ 135 w 419"/>
                <a:gd name="T5" fmla="*/ 76 h 910"/>
                <a:gd name="T6" fmla="*/ 135 w 419"/>
                <a:gd name="T7" fmla="*/ 112 h 910"/>
                <a:gd name="T8" fmla="*/ 78 w 419"/>
                <a:gd name="T9" fmla="*/ 83 h 910"/>
                <a:gd name="T10" fmla="*/ 101 w 419"/>
                <a:gd name="T11" fmla="*/ 119 h 910"/>
                <a:gd name="T12" fmla="*/ 55 w 419"/>
                <a:gd name="T13" fmla="*/ 157 h 910"/>
                <a:gd name="T14" fmla="*/ 122 w 419"/>
                <a:gd name="T15" fmla="*/ 150 h 910"/>
                <a:gd name="T16" fmla="*/ 183 w 419"/>
                <a:gd name="T17" fmla="*/ 123 h 910"/>
                <a:gd name="T18" fmla="*/ 223 w 419"/>
                <a:gd name="T19" fmla="*/ 163 h 910"/>
                <a:gd name="T20" fmla="*/ 185 w 419"/>
                <a:gd name="T21" fmla="*/ 228 h 910"/>
                <a:gd name="T22" fmla="*/ 170 w 419"/>
                <a:gd name="T23" fmla="*/ 296 h 910"/>
                <a:gd name="T24" fmla="*/ 229 w 419"/>
                <a:gd name="T25" fmla="*/ 275 h 910"/>
                <a:gd name="T26" fmla="*/ 190 w 419"/>
                <a:gd name="T27" fmla="*/ 420 h 910"/>
                <a:gd name="T28" fmla="*/ 61 w 419"/>
                <a:gd name="T29" fmla="*/ 481 h 910"/>
                <a:gd name="T30" fmla="*/ 0 w 419"/>
                <a:gd name="T31" fmla="*/ 481 h 910"/>
                <a:gd name="T32" fmla="*/ 36 w 419"/>
                <a:gd name="T33" fmla="*/ 505 h 910"/>
                <a:gd name="T34" fmla="*/ 109 w 419"/>
                <a:gd name="T35" fmla="*/ 496 h 910"/>
                <a:gd name="T36" fmla="*/ 206 w 419"/>
                <a:gd name="T37" fmla="*/ 464 h 910"/>
                <a:gd name="T38" fmla="*/ 263 w 419"/>
                <a:gd name="T39" fmla="*/ 616 h 910"/>
                <a:gd name="T40" fmla="*/ 232 w 419"/>
                <a:gd name="T41" fmla="*/ 910 h 910"/>
                <a:gd name="T42" fmla="*/ 274 w 419"/>
                <a:gd name="T43" fmla="*/ 848 h 910"/>
                <a:gd name="T44" fmla="*/ 284 w 419"/>
                <a:gd name="T45" fmla="*/ 629 h 910"/>
                <a:gd name="T46" fmla="*/ 267 w 419"/>
                <a:gd name="T47" fmla="*/ 473 h 910"/>
                <a:gd name="T48" fmla="*/ 327 w 419"/>
                <a:gd name="T49" fmla="*/ 395 h 910"/>
                <a:gd name="T50" fmla="*/ 354 w 419"/>
                <a:gd name="T51" fmla="*/ 350 h 910"/>
                <a:gd name="T52" fmla="*/ 312 w 419"/>
                <a:gd name="T53" fmla="*/ 338 h 910"/>
                <a:gd name="T54" fmla="*/ 327 w 419"/>
                <a:gd name="T55" fmla="*/ 277 h 910"/>
                <a:gd name="T56" fmla="*/ 339 w 419"/>
                <a:gd name="T57" fmla="*/ 241 h 910"/>
                <a:gd name="T58" fmla="*/ 411 w 419"/>
                <a:gd name="T59" fmla="*/ 192 h 910"/>
                <a:gd name="T60" fmla="*/ 419 w 419"/>
                <a:gd name="T61" fmla="*/ 148 h 910"/>
                <a:gd name="T62" fmla="*/ 362 w 419"/>
                <a:gd name="T63" fmla="*/ 140 h 910"/>
                <a:gd name="T64" fmla="*/ 325 w 419"/>
                <a:gd name="T65" fmla="*/ 114 h 910"/>
                <a:gd name="T66" fmla="*/ 223 w 419"/>
                <a:gd name="T67" fmla="*/ 28 h 910"/>
                <a:gd name="T68" fmla="*/ 170 w 419"/>
                <a:gd name="T69" fmla="*/ 0 h 910"/>
                <a:gd name="T70" fmla="*/ 170 w 419"/>
                <a:gd name="T7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9" h="910">
                  <a:moveTo>
                    <a:pt x="170" y="0"/>
                  </a:moveTo>
                  <a:lnTo>
                    <a:pt x="162" y="43"/>
                  </a:lnTo>
                  <a:lnTo>
                    <a:pt x="135" y="76"/>
                  </a:lnTo>
                  <a:lnTo>
                    <a:pt x="135" y="112"/>
                  </a:lnTo>
                  <a:lnTo>
                    <a:pt x="78" y="83"/>
                  </a:lnTo>
                  <a:lnTo>
                    <a:pt x="101" y="119"/>
                  </a:lnTo>
                  <a:lnTo>
                    <a:pt x="55" y="157"/>
                  </a:lnTo>
                  <a:lnTo>
                    <a:pt x="122" y="150"/>
                  </a:lnTo>
                  <a:lnTo>
                    <a:pt x="183" y="123"/>
                  </a:lnTo>
                  <a:lnTo>
                    <a:pt x="223" y="163"/>
                  </a:lnTo>
                  <a:lnTo>
                    <a:pt x="185" y="228"/>
                  </a:lnTo>
                  <a:lnTo>
                    <a:pt x="170" y="296"/>
                  </a:lnTo>
                  <a:lnTo>
                    <a:pt x="229" y="275"/>
                  </a:lnTo>
                  <a:lnTo>
                    <a:pt x="190" y="420"/>
                  </a:lnTo>
                  <a:lnTo>
                    <a:pt x="61" y="481"/>
                  </a:lnTo>
                  <a:lnTo>
                    <a:pt x="0" y="481"/>
                  </a:lnTo>
                  <a:lnTo>
                    <a:pt x="36" y="505"/>
                  </a:lnTo>
                  <a:lnTo>
                    <a:pt x="109" y="496"/>
                  </a:lnTo>
                  <a:lnTo>
                    <a:pt x="206" y="464"/>
                  </a:lnTo>
                  <a:lnTo>
                    <a:pt x="263" y="616"/>
                  </a:lnTo>
                  <a:lnTo>
                    <a:pt x="232" y="910"/>
                  </a:lnTo>
                  <a:lnTo>
                    <a:pt x="274" y="848"/>
                  </a:lnTo>
                  <a:lnTo>
                    <a:pt x="284" y="629"/>
                  </a:lnTo>
                  <a:lnTo>
                    <a:pt x="267" y="473"/>
                  </a:lnTo>
                  <a:lnTo>
                    <a:pt x="327" y="395"/>
                  </a:lnTo>
                  <a:lnTo>
                    <a:pt x="354" y="350"/>
                  </a:lnTo>
                  <a:lnTo>
                    <a:pt x="312" y="338"/>
                  </a:lnTo>
                  <a:lnTo>
                    <a:pt x="327" y="277"/>
                  </a:lnTo>
                  <a:lnTo>
                    <a:pt x="339" y="241"/>
                  </a:lnTo>
                  <a:lnTo>
                    <a:pt x="411" y="192"/>
                  </a:lnTo>
                  <a:lnTo>
                    <a:pt x="419" y="148"/>
                  </a:lnTo>
                  <a:lnTo>
                    <a:pt x="362" y="140"/>
                  </a:lnTo>
                  <a:lnTo>
                    <a:pt x="325" y="114"/>
                  </a:lnTo>
                  <a:lnTo>
                    <a:pt x="223" y="2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2" name="Freeform 30"/>
            <p:cNvSpPr>
              <a:spLocks/>
            </p:cNvSpPr>
            <p:nvPr/>
          </p:nvSpPr>
          <p:spPr bwMode="auto">
            <a:xfrm>
              <a:off x="3376" y="2033"/>
              <a:ext cx="43" cy="72"/>
            </a:xfrm>
            <a:custGeom>
              <a:avLst/>
              <a:gdLst>
                <a:gd name="T0" fmla="*/ 41 w 85"/>
                <a:gd name="T1" fmla="*/ 0 h 145"/>
                <a:gd name="T2" fmla="*/ 41 w 85"/>
                <a:gd name="T3" fmla="*/ 36 h 145"/>
                <a:gd name="T4" fmla="*/ 24 w 85"/>
                <a:gd name="T5" fmla="*/ 91 h 145"/>
                <a:gd name="T6" fmla="*/ 0 w 85"/>
                <a:gd name="T7" fmla="*/ 145 h 145"/>
                <a:gd name="T8" fmla="*/ 79 w 85"/>
                <a:gd name="T9" fmla="*/ 91 h 145"/>
                <a:gd name="T10" fmla="*/ 85 w 85"/>
                <a:gd name="T11" fmla="*/ 40 h 145"/>
                <a:gd name="T12" fmla="*/ 41 w 85"/>
                <a:gd name="T13" fmla="*/ 0 h 145"/>
                <a:gd name="T14" fmla="*/ 41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1" y="0"/>
                  </a:moveTo>
                  <a:lnTo>
                    <a:pt x="41" y="36"/>
                  </a:lnTo>
                  <a:lnTo>
                    <a:pt x="24" y="91"/>
                  </a:lnTo>
                  <a:lnTo>
                    <a:pt x="0" y="145"/>
                  </a:lnTo>
                  <a:lnTo>
                    <a:pt x="79" y="91"/>
                  </a:lnTo>
                  <a:lnTo>
                    <a:pt x="85" y="4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3" name="Freeform 31"/>
            <p:cNvSpPr>
              <a:spLocks/>
            </p:cNvSpPr>
            <p:nvPr/>
          </p:nvSpPr>
          <p:spPr bwMode="auto">
            <a:xfrm>
              <a:off x="3381" y="2009"/>
              <a:ext cx="69" cy="26"/>
            </a:xfrm>
            <a:custGeom>
              <a:avLst/>
              <a:gdLst>
                <a:gd name="T0" fmla="*/ 0 w 139"/>
                <a:gd name="T1" fmla="*/ 32 h 53"/>
                <a:gd name="T2" fmla="*/ 70 w 139"/>
                <a:gd name="T3" fmla="*/ 21 h 53"/>
                <a:gd name="T4" fmla="*/ 139 w 139"/>
                <a:gd name="T5" fmla="*/ 53 h 53"/>
                <a:gd name="T6" fmla="*/ 70 w 139"/>
                <a:gd name="T7" fmla="*/ 0 h 53"/>
                <a:gd name="T8" fmla="*/ 10 w 139"/>
                <a:gd name="T9" fmla="*/ 2 h 53"/>
                <a:gd name="T10" fmla="*/ 0 w 139"/>
                <a:gd name="T11" fmla="*/ 32 h 53"/>
                <a:gd name="T12" fmla="*/ 0 w 139"/>
                <a:gd name="T1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32"/>
                  </a:moveTo>
                  <a:lnTo>
                    <a:pt x="70" y="21"/>
                  </a:lnTo>
                  <a:lnTo>
                    <a:pt x="139" y="53"/>
                  </a:lnTo>
                  <a:lnTo>
                    <a:pt x="70" y="0"/>
                  </a:lnTo>
                  <a:lnTo>
                    <a:pt x="1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4" name="Freeform 32"/>
            <p:cNvSpPr>
              <a:spLocks/>
            </p:cNvSpPr>
            <p:nvPr/>
          </p:nvSpPr>
          <p:spPr bwMode="auto">
            <a:xfrm>
              <a:off x="3390" y="2026"/>
              <a:ext cx="61" cy="55"/>
            </a:xfrm>
            <a:custGeom>
              <a:avLst/>
              <a:gdLst>
                <a:gd name="T0" fmla="*/ 0 w 124"/>
                <a:gd name="T1" fmla="*/ 0 h 110"/>
                <a:gd name="T2" fmla="*/ 80 w 124"/>
                <a:gd name="T3" fmla="*/ 32 h 110"/>
                <a:gd name="T4" fmla="*/ 109 w 124"/>
                <a:gd name="T5" fmla="*/ 61 h 110"/>
                <a:gd name="T6" fmla="*/ 124 w 124"/>
                <a:gd name="T7" fmla="*/ 93 h 110"/>
                <a:gd name="T8" fmla="*/ 101 w 124"/>
                <a:gd name="T9" fmla="*/ 85 h 110"/>
                <a:gd name="T10" fmla="*/ 51 w 124"/>
                <a:gd name="T11" fmla="*/ 110 h 110"/>
                <a:gd name="T12" fmla="*/ 55 w 124"/>
                <a:gd name="T13" fmla="*/ 87 h 110"/>
                <a:gd name="T14" fmla="*/ 82 w 124"/>
                <a:gd name="T15" fmla="*/ 66 h 110"/>
                <a:gd name="T16" fmla="*/ 12 w 124"/>
                <a:gd name="T17" fmla="*/ 55 h 110"/>
                <a:gd name="T18" fmla="*/ 34 w 124"/>
                <a:gd name="T19" fmla="*/ 34 h 110"/>
                <a:gd name="T20" fmla="*/ 0 w 124"/>
                <a:gd name="T21" fmla="*/ 0 h 110"/>
                <a:gd name="T22" fmla="*/ 0 w 1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10">
                  <a:moveTo>
                    <a:pt x="0" y="0"/>
                  </a:moveTo>
                  <a:lnTo>
                    <a:pt x="80" y="32"/>
                  </a:lnTo>
                  <a:lnTo>
                    <a:pt x="109" y="61"/>
                  </a:lnTo>
                  <a:lnTo>
                    <a:pt x="124" y="93"/>
                  </a:lnTo>
                  <a:lnTo>
                    <a:pt x="101" y="85"/>
                  </a:lnTo>
                  <a:lnTo>
                    <a:pt x="51" y="110"/>
                  </a:lnTo>
                  <a:lnTo>
                    <a:pt x="55" y="87"/>
                  </a:lnTo>
                  <a:lnTo>
                    <a:pt x="82" y="66"/>
                  </a:lnTo>
                  <a:lnTo>
                    <a:pt x="12" y="55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5" name="Freeform 33"/>
            <p:cNvSpPr>
              <a:spLocks/>
            </p:cNvSpPr>
            <p:nvPr/>
          </p:nvSpPr>
          <p:spPr bwMode="auto">
            <a:xfrm>
              <a:off x="3415" y="2054"/>
              <a:ext cx="9" cy="16"/>
            </a:xfrm>
            <a:custGeom>
              <a:avLst/>
              <a:gdLst>
                <a:gd name="T0" fmla="*/ 0 w 18"/>
                <a:gd name="T1" fmla="*/ 0 h 32"/>
                <a:gd name="T2" fmla="*/ 4 w 18"/>
                <a:gd name="T3" fmla="*/ 32 h 32"/>
                <a:gd name="T4" fmla="*/ 18 w 18"/>
                <a:gd name="T5" fmla="*/ 32 h 32"/>
                <a:gd name="T6" fmla="*/ 8 w 18"/>
                <a:gd name="T7" fmla="*/ 2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4" y="32"/>
                  </a:lnTo>
                  <a:lnTo>
                    <a:pt x="18" y="3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6" name="Freeform 34"/>
            <p:cNvSpPr>
              <a:spLocks/>
            </p:cNvSpPr>
            <p:nvPr/>
          </p:nvSpPr>
          <p:spPr bwMode="auto">
            <a:xfrm>
              <a:off x="3338" y="2028"/>
              <a:ext cx="50" cy="110"/>
            </a:xfrm>
            <a:custGeom>
              <a:avLst/>
              <a:gdLst>
                <a:gd name="T0" fmla="*/ 84 w 99"/>
                <a:gd name="T1" fmla="*/ 0 h 220"/>
                <a:gd name="T2" fmla="*/ 82 w 99"/>
                <a:gd name="T3" fmla="*/ 32 h 220"/>
                <a:gd name="T4" fmla="*/ 0 w 99"/>
                <a:gd name="T5" fmla="*/ 190 h 220"/>
                <a:gd name="T6" fmla="*/ 27 w 99"/>
                <a:gd name="T7" fmla="*/ 220 h 220"/>
                <a:gd name="T8" fmla="*/ 71 w 99"/>
                <a:gd name="T9" fmla="*/ 216 h 220"/>
                <a:gd name="T10" fmla="*/ 97 w 99"/>
                <a:gd name="T11" fmla="*/ 218 h 220"/>
                <a:gd name="T12" fmla="*/ 80 w 99"/>
                <a:gd name="T13" fmla="*/ 199 h 220"/>
                <a:gd name="T14" fmla="*/ 40 w 99"/>
                <a:gd name="T15" fmla="*/ 205 h 220"/>
                <a:gd name="T16" fmla="*/ 19 w 99"/>
                <a:gd name="T17" fmla="*/ 192 h 220"/>
                <a:gd name="T18" fmla="*/ 99 w 99"/>
                <a:gd name="T19" fmla="*/ 24 h 220"/>
                <a:gd name="T20" fmla="*/ 84 w 99"/>
                <a:gd name="T21" fmla="*/ 0 h 220"/>
                <a:gd name="T22" fmla="*/ 84 w 99"/>
                <a:gd name="T2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0">
                  <a:moveTo>
                    <a:pt x="84" y="0"/>
                  </a:moveTo>
                  <a:lnTo>
                    <a:pt x="82" y="32"/>
                  </a:lnTo>
                  <a:lnTo>
                    <a:pt x="0" y="190"/>
                  </a:lnTo>
                  <a:lnTo>
                    <a:pt x="27" y="220"/>
                  </a:lnTo>
                  <a:lnTo>
                    <a:pt x="71" y="216"/>
                  </a:lnTo>
                  <a:lnTo>
                    <a:pt x="97" y="218"/>
                  </a:lnTo>
                  <a:lnTo>
                    <a:pt x="80" y="199"/>
                  </a:lnTo>
                  <a:lnTo>
                    <a:pt x="40" y="205"/>
                  </a:lnTo>
                  <a:lnTo>
                    <a:pt x="19" y="192"/>
                  </a:lnTo>
                  <a:lnTo>
                    <a:pt x="99" y="2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7" name="Freeform 35"/>
            <p:cNvSpPr>
              <a:spLocks/>
            </p:cNvSpPr>
            <p:nvPr/>
          </p:nvSpPr>
          <p:spPr bwMode="auto">
            <a:xfrm>
              <a:off x="3363" y="2135"/>
              <a:ext cx="176" cy="121"/>
            </a:xfrm>
            <a:custGeom>
              <a:avLst/>
              <a:gdLst>
                <a:gd name="T0" fmla="*/ 6 w 352"/>
                <a:gd name="T1" fmla="*/ 0 h 241"/>
                <a:gd name="T2" fmla="*/ 0 w 352"/>
                <a:gd name="T3" fmla="*/ 53 h 241"/>
                <a:gd name="T4" fmla="*/ 23 w 352"/>
                <a:gd name="T5" fmla="*/ 76 h 241"/>
                <a:gd name="T6" fmla="*/ 11 w 352"/>
                <a:gd name="T7" fmla="*/ 95 h 241"/>
                <a:gd name="T8" fmla="*/ 40 w 352"/>
                <a:gd name="T9" fmla="*/ 144 h 241"/>
                <a:gd name="T10" fmla="*/ 34 w 352"/>
                <a:gd name="T11" fmla="*/ 199 h 241"/>
                <a:gd name="T12" fmla="*/ 74 w 352"/>
                <a:gd name="T13" fmla="*/ 241 h 241"/>
                <a:gd name="T14" fmla="*/ 165 w 352"/>
                <a:gd name="T15" fmla="*/ 235 h 241"/>
                <a:gd name="T16" fmla="*/ 352 w 352"/>
                <a:gd name="T17" fmla="*/ 150 h 241"/>
                <a:gd name="T18" fmla="*/ 129 w 352"/>
                <a:gd name="T19" fmla="*/ 224 h 241"/>
                <a:gd name="T20" fmla="*/ 85 w 352"/>
                <a:gd name="T21" fmla="*/ 224 h 241"/>
                <a:gd name="T22" fmla="*/ 55 w 352"/>
                <a:gd name="T23" fmla="*/ 205 h 241"/>
                <a:gd name="T24" fmla="*/ 59 w 352"/>
                <a:gd name="T25" fmla="*/ 148 h 241"/>
                <a:gd name="T26" fmla="*/ 38 w 352"/>
                <a:gd name="T27" fmla="*/ 114 h 241"/>
                <a:gd name="T28" fmla="*/ 80 w 352"/>
                <a:gd name="T29" fmla="*/ 83 h 241"/>
                <a:gd name="T30" fmla="*/ 17 w 352"/>
                <a:gd name="T31" fmla="*/ 47 h 241"/>
                <a:gd name="T32" fmla="*/ 6 w 352"/>
                <a:gd name="T33" fmla="*/ 0 h 241"/>
                <a:gd name="T34" fmla="*/ 6 w 352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241">
                  <a:moveTo>
                    <a:pt x="6" y="0"/>
                  </a:moveTo>
                  <a:lnTo>
                    <a:pt x="0" y="53"/>
                  </a:lnTo>
                  <a:lnTo>
                    <a:pt x="23" y="76"/>
                  </a:lnTo>
                  <a:lnTo>
                    <a:pt x="11" y="95"/>
                  </a:lnTo>
                  <a:lnTo>
                    <a:pt x="40" y="144"/>
                  </a:lnTo>
                  <a:lnTo>
                    <a:pt x="34" y="199"/>
                  </a:lnTo>
                  <a:lnTo>
                    <a:pt x="74" y="241"/>
                  </a:lnTo>
                  <a:lnTo>
                    <a:pt x="165" y="235"/>
                  </a:lnTo>
                  <a:lnTo>
                    <a:pt x="352" y="150"/>
                  </a:lnTo>
                  <a:lnTo>
                    <a:pt x="129" y="224"/>
                  </a:lnTo>
                  <a:lnTo>
                    <a:pt x="85" y="224"/>
                  </a:lnTo>
                  <a:lnTo>
                    <a:pt x="55" y="205"/>
                  </a:lnTo>
                  <a:lnTo>
                    <a:pt x="59" y="148"/>
                  </a:lnTo>
                  <a:lnTo>
                    <a:pt x="38" y="114"/>
                  </a:lnTo>
                  <a:lnTo>
                    <a:pt x="80" y="83"/>
                  </a:lnTo>
                  <a:lnTo>
                    <a:pt x="17" y="4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8" name="Freeform 36"/>
            <p:cNvSpPr>
              <a:spLocks/>
            </p:cNvSpPr>
            <p:nvPr/>
          </p:nvSpPr>
          <p:spPr bwMode="auto">
            <a:xfrm>
              <a:off x="3297" y="1936"/>
              <a:ext cx="94" cy="98"/>
            </a:xfrm>
            <a:custGeom>
              <a:avLst/>
              <a:gdLst>
                <a:gd name="T0" fmla="*/ 5 w 186"/>
                <a:gd name="T1" fmla="*/ 0 h 198"/>
                <a:gd name="T2" fmla="*/ 0 w 186"/>
                <a:gd name="T3" fmla="*/ 95 h 198"/>
                <a:gd name="T4" fmla="*/ 68 w 186"/>
                <a:gd name="T5" fmla="*/ 185 h 198"/>
                <a:gd name="T6" fmla="*/ 125 w 186"/>
                <a:gd name="T7" fmla="*/ 198 h 198"/>
                <a:gd name="T8" fmla="*/ 116 w 186"/>
                <a:gd name="T9" fmla="*/ 135 h 198"/>
                <a:gd name="T10" fmla="*/ 171 w 186"/>
                <a:gd name="T11" fmla="*/ 181 h 198"/>
                <a:gd name="T12" fmla="*/ 186 w 186"/>
                <a:gd name="T13" fmla="*/ 154 h 198"/>
                <a:gd name="T14" fmla="*/ 102 w 186"/>
                <a:gd name="T15" fmla="*/ 97 h 198"/>
                <a:gd name="T16" fmla="*/ 102 w 186"/>
                <a:gd name="T17" fmla="*/ 154 h 198"/>
                <a:gd name="T18" fmla="*/ 57 w 186"/>
                <a:gd name="T19" fmla="*/ 135 h 198"/>
                <a:gd name="T20" fmla="*/ 5 w 186"/>
                <a:gd name="T21" fmla="*/ 0 h 198"/>
                <a:gd name="T22" fmla="*/ 5 w 186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98">
                  <a:moveTo>
                    <a:pt x="5" y="0"/>
                  </a:moveTo>
                  <a:lnTo>
                    <a:pt x="0" y="95"/>
                  </a:lnTo>
                  <a:lnTo>
                    <a:pt x="68" y="185"/>
                  </a:lnTo>
                  <a:lnTo>
                    <a:pt x="125" y="198"/>
                  </a:lnTo>
                  <a:lnTo>
                    <a:pt x="116" y="135"/>
                  </a:lnTo>
                  <a:lnTo>
                    <a:pt x="171" y="181"/>
                  </a:lnTo>
                  <a:lnTo>
                    <a:pt x="186" y="154"/>
                  </a:lnTo>
                  <a:lnTo>
                    <a:pt x="102" y="97"/>
                  </a:lnTo>
                  <a:lnTo>
                    <a:pt x="102" y="154"/>
                  </a:lnTo>
                  <a:lnTo>
                    <a:pt x="57" y="1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9" name="Freeform 37"/>
            <p:cNvSpPr>
              <a:spLocks/>
            </p:cNvSpPr>
            <p:nvPr/>
          </p:nvSpPr>
          <p:spPr bwMode="auto">
            <a:xfrm>
              <a:off x="3429" y="1989"/>
              <a:ext cx="454" cy="358"/>
            </a:xfrm>
            <a:custGeom>
              <a:avLst/>
              <a:gdLst>
                <a:gd name="T0" fmla="*/ 0 w 909"/>
                <a:gd name="T1" fmla="*/ 2 h 717"/>
                <a:gd name="T2" fmla="*/ 84 w 909"/>
                <a:gd name="T3" fmla="*/ 72 h 717"/>
                <a:gd name="T4" fmla="*/ 89 w 909"/>
                <a:gd name="T5" fmla="*/ 19 h 717"/>
                <a:gd name="T6" fmla="*/ 147 w 909"/>
                <a:gd name="T7" fmla="*/ 59 h 717"/>
                <a:gd name="T8" fmla="*/ 181 w 909"/>
                <a:gd name="T9" fmla="*/ 146 h 717"/>
                <a:gd name="T10" fmla="*/ 226 w 909"/>
                <a:gd name="T11" fmla="*/ 163 h 717"/>
                <a:gd name="T12" fmla="*/ 293 w 909"/>
                <a:gd name="T13" fmla="*/ 101 h 717"/>
                <a:gd name="T14" fmla="*/ 367 w 909"/>
                <a:gd name="T15" fmla="*/ 140 h 717"/>
                <a:gd name="T16" fmla="*/ 354 w 909"/>
                <a:gd name="T17" fmla="*/ 306 h 717"/>
                <a:gd name="T18" fmla="*/ 321 w 909"/>
                <a:gd name="T19" fmla="*/ 315 h 717"/>
                <a:gd name="T20" fmla="*/ 306 w 909"/>
                <a:gd name="T21" fmla="*/ 275 h 717"/>
                <a:gd name="T22" fmla="*/ 278 w 909"/>
                <a:gd name="T23" fmla="*/ 275 h 717"/>
                <a:gd name="T24" fmla="*/ 306 w 909"/>
                <a:gd name="T25" fmla="*/ 310 h 717"/>
                <a:gd name="T26" fmla="*/ 301 w 909"/>
                <a:gd name="T27" fmla="*/ 344 h 717"/>
                <a:gd name="T28" fmla="*/ 264 w 909"/>
                <a:gd name="T29" fmla="*/ 355 h 717"/>
                <a:gd name="T30" fmla="*/ 253 w 909"/>
                <a:gd name="T31" fmla="*/ 317 h 717"/>
                <a:gd name="T32" fmla="*/ 259 w 909"/>
                <a:gd name="T33" fmla="*/ 281 h 717"/>
                <a:gd name="T34" fmla="*/ 242 w 909"/>
                <a:gd name="T35" fmla="*/ 312 h 717"/>
                <a:gd name="T36" fmla="*/ 224 w 909"/>
                <a:gd name="T37" fmla="*/ 369 h 717"/>
                <a:gd name="T38" fmla="*/ 289 w 909"/>
                <a:gd name="T39" fmla="*/ 390 h 717"/>
                <a:gd name="T40" fmla="*/ 304 w 909"/>
                <a:gd name="T41" fmla="*/ 534 h 717"/>
                <a:gd name="T42" fmla="*/ 282 w 909"/>
                <a:gd name="T43" fmla="*/ 633 h 717"/>
                <a:gd name="T44" fmla="*/ 221 w 909"/>
                <a:gd name="T45" fmla="*/ 684 h 717"/>
                <a:gd name="T46" fmla="*/ 283 w 909"/>
                <a:gd name="T47" fmla="*/ 717 h 717"/>
                <a:gd name="T48" fmla="*/ 403 w 909"/>
                <a:gd name="T49" fmla="*/ 717 h 717"/>
                <a:gd name="T50" fmla="*/ 487 w 909"/>
                <a:gd name="T51" fmla="*/ 661 h 717"/>
                <a:gd name="T52" fmla="*/ 628 w 909"/>
                <a:gd name="T53" fmla="*/ 620 h 717"/>
                <a:gd name="T54" fmla="*/ 679 w 909"/>
                <a:gd name="T55" fmla="*/ 540 h 717"/>
                <a:gd name="T56" fmla="*/ 757 w 909"/>
                <a:gd name="T57" fmla="*/ 504 h 717"/>
                <a:gd name="T58" fmla="*/ 909 w 909"/>
                <a:gd name="T59" fmla="*/ 631 h 717"/>
                <a:gd name="T60" fmla="*/ 797 w 909"/>
                <a:gd name="T61" fmla="*/ 481 h 717"/>
                <a:gd name="T62" fmla="*/ 694 w 909"/>
                <a:gd name="T63" fmla="*/ 418 h 717"/>
                <a:gd name="T64" fmla="*/ 719 w 909"/>
                <a:gd name="T65" fmla="*/ 479 h 717"/>
                <a:gd name="T66" fmla="*/ 645 w 909"/>
                <a:gd name="T67" fmla="*/ 536 h 717"/>
                <a:gd name="T68" fmla="*/ 609 w 909"/>
                <a:gd name="T69" fmla="*/ 578 h 717"/>
                <a:gd name="T70" fmla="*/ 561 w 909"/>
                <a:gd name="T71" fmla="*/ 589 h 717"/>
                <a:gd name="T72" fmla="*/ 538 w 909"/>
                <a:gd name="T73" fmla="*/ 504 h 717"/>
                <a:gd name="T74" fmla="*/ 491 w 909"/>
                <a:gd name="T75" fmla="*/ 418 h 717"/>
                <a:gd name="T76" fmla="*/ 508 w 909"/>
                <a:gd name="T77" fmla="*/ 519 h 717"/>
                <a:gd name="T78" fmla="*/ 496 w 909"/>
                <a:gd name="T79" fmla="*/ 593 h 717"/>
                <a:gd name="T80" fmla="*/ 434 w 909"/>
                <a:gd name="T81" fmla="*/ 673 h 717"/>
                <a:gd name="T82" fmla="*/ 375 w 909"/>
                <a:gd name="T83" fmla="*/ 688 h 717"/>
                <a:gd name="T84" fmla="*/ 378 w 909"/>
                <a:gd name="T85" fmla="*/ 582 h 717"/>
                <a:gd name="T86" fmla="*/ 339 w 909"/>
                <a:gd name="T87" fmla="*/ 656 h 717"/>
                <a:gd name="T88" fmla="*/ 310 w 909"/>
                <a:gd name="T89" fmla="*/ 677 h 717"/>
                <a:gd name="T90" fmla="*/ 333 w 909"/>
                <a:gd name="T91" fmla="*/ 566 h 717"/>
                <a:gd name="T92" fmla="*/ 394 w 909"/>
                <a:gd name="T93" fmla="*/ 340 h 717"/>
                <a:gd name="T94" fmla="*/ 399 w 909"/>
                <a:gd name="T95" fmla="*/ 256 h 717"/>
                <a:gd name="T96" fmla="*/ 439 w 909"/>
                <a:gd name="T97" fmla="*/ 289 h 717"/>
                <a:gd name="T98" fmla="*/ 356 w 909"/>
                <a:gd name="T99" fmla="*/ 91 h 717"/>
                <a:gd name="T100" fmla="*/ 253 w 909"/>
                <a:gd name="T101" fmla="*/ 74 h 717"/>
                <a:gd name="T102" fmla="*/ 190 w 909"/>
                <a:gd name="T103" fmla="*/ 42 h 717"/>
                <a:gd name="T104" fmla="*/ 232 w 909"/>
                <a:gd name="T105" fmla="*/ 114 h 717"/>
                <a:gd name="T106" fmla="*/ 186 w 909"/>
                <a:gd name="T107" fmla="*/ 78 h 717"/>
                <a:gd name="T108" fmla="*/ 101 w 909"/>
                <a:gd name="T109" fmla="*/ 0 h 717"/>
                <a:gd name="T110" fmla="*/ 57 w 909"/>
                <a:gd name="T111" fmla="*/ 17 h 717"/>
                <a:gd name="T112" fmla="*/ 0 w 909"/>
                <a:gd name="T113" fmla="*/ 2 h 717"/>
                <a:gd name="T114" fmla="*/ 0 w 909"/>
                <a:gd name="T115" fmla="*/ 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717">
                  <a:moveTo>
                    <a:pt x="0" y="2"/>
                  </a:moveTo>
                  <a:lnTo>
                    <a:pt x="84" y="72"/>
                  </a:lnTo>
                  <a:lnTo>
                    <a:pt x="89" y="19"/>
                  </a:lnTo>
                  <a:lnTo>
                    <a:pt x="147" y="59"/>
                  </a:lnTo>
                  <a:lnTo>
                    <a:pt x="181" y="146"/>
                  </a:lnTo>
                  <a:lnTo>
                    <a:pt x="226" y="163"/>
                  </a:lnTo>
                  <a:lnTo>
                    <a:pt x="293" y="101"/>
                  </a:lnTo>
                  <a:lnTo>
                    <a:pt x="367" y="140"/>
                  </a:lnTo>
                  <a:lnTo>
                    <a:pt x="354" y="306"/>
                  </a:lnTo>
                  <a:lnTo>
                    <a:pt x="321" y="315"/>
                  </a:lnTo>
                  <a:lnTo>
                    <a:pt x="306" y="275"/>
                  </a:lnTo>
                  <a:lnTo>
                    <a:pt x="278" y="275"/>
                  </a:lnTo>
                  <a:lnTo>
                    <a:pt x="306" y="310"/>
                  </a:lnTo>
                  <a:lnTo>
                    <a:pt x="301" y="344"/>
                  </a:lnTo>
                  <a:lnTo>
                    <a:pt x="264" y="355"/>
                  </a:lnTo>
                  <a:lnTo>
                    <a:pt x="253" y="317"/>
                  </a:lnTo>
                  <a:lnTo>
                    <a:pt x="259" y="281"/>
                  </a:lnTo>
                  <a:lnTo>
                    <a:pt x="242" y="312"/>
                  </a:lnTo>
                  <a:lnTo>
                    <a:pt x="224" y="369"/>
                  </a:lnTo>
                  <a:lnTo>
                    <a:pt x="289" y="390"/>
                  </a:lnTo>
                  <a:lnTo>
                    <a:pt x="304" y="534"/>
                  </a:lnTo>
                  <a:lnTo>
                    <a:pt x="282" y="633"/>
                  </a:lnTo>
                  <a:lnTo>
                    <a:pt x="221" y="684"/>
                  </a:lnTo>
                  <a:lnTo>
                    <a:pt x="283" y="717"/>
                  </a:lnTo>
                  <a:lnTo>
                    <a:pt x="403" y="717"/>
                  </a:lnTo>
                  <a:lnTo>
                    <a:pt x="487" y="661"/>
                  </a:lnTo>
                  <a:lnTo>
                    <a:pt x="628" y="620"/>
                  </a:lnTo>
                  <a:lnTo>
                    <a:pt x="679" y="540"/>
                  </a:lnTo>
                  <a:lnTo>
                    <a:pt x="757" y="504"/>
                  </a:lnTo>
                  <a:lnTo>
                    <a:pt x="909" y="631"/>
                  </a:lnTo>
                  <a:lnTo>
                    <a:pt x="797" y="481"/>
                  </a:lnTo>
                  <a:lnTo>
                    <a:pt x="694" y="418"/>
                  </a:lnTo>
                  <a:lnTo>
                    <a:pt x="719" y="479"/>
                  </a:lnTo>
                  <a:lnTo>
                    <a:pt x="645" y="536"/>
                  </a:lnTo>
                  <a:lnTo>
                    <a:pt x="609" y="578"/>
                  </a:lnTo>
                  <a:lnTo>
                    <a:pt x="561" y="589"/>
                  </a:lnTo>
                  <a:lnTo>
                    <a:pt x="538" y="504"/>
                  </a:lnTo>
                  <a:lnTo>
                    <a:pt x="491" y="418"/>
                  </a:lnTo>
                  <a:lnTo>
                    <a:pt x="508" y="519"/>
                  </a:lnTo>
                  <a:lnTo>
                    <a:pt x="496" y="593"/>
                  </a:lnTo>
                  <a:lnTo>
                    <a:pt x="434" y="673"/>
                  </a:lnTo>
                  <a:lnTo>
                    <a:pt x="375" y="688"/>
                  </a:lnTo>
                  <a:lnTo>
                    <a:pt x="378" y="582"/>
                  </a:lnTo>
                  <a:lnTo>
                    <a:pt x="339" y="656"/>
                  </a:lnTo>
                  <a:lnTo>
                    <a:pt x="310" y="677"/>
                  </a:lnTo>
                  <a:lnTo>
                    <a:pt x="333" y="566"/>
                  </a:lnTo>
                  <a:lnTo>
                    <a:pt x="394" y="340"/>
                  </a:lnTo>
                  <a:lnTo>
                    <a:pt x="399" y="256"/>
                  </a:lnTo>
                  <a:lnTo>
                    <a:pt x="439" y="289"/>
                  </a:lnTo>
                  <a:lnTo>
                    <a:pt x="356" y="91"/>
                  </a:lnTo>
                  <a:lnTo>
                    <a:pt x="253" y="74"/>
                  </a:lnTo>
                  <a:lnTo>
                    <a:pt x="190" y="42"/>
                  </a:lnTo>
                  <a:lnTo>
                    <a:pt x="232" y="114"/>
                  </a:lnTo>
                  <a:lnTo>
                    <a:pt x="186" y="78"/>
                  </a:lnTo>
                  <a:lnTo>
                    <a:pt x="101" y="0"/>
                  </a:lnTo>
                  <a:lnTo>
                    <a:pt x="57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0" name="Freeform 38"/>
            <p:cNvSpPr>
              <a:spLocks/>
            </p:cNvSpPr>
            <p:nvPr/>
          </p:nvSpPr>
          <p:spPr bwMode="auto">
            <a:xfrm>
              <a:off x="3552" y="2051"/>
              <a:ext cx="53" cy="71"/>
            </a:xfrm>
            <a:custGeom>
              <a:avLst/>
              <a:gdLst>
                <a:gd name="T0" fmla="*/ 6 w 107"/>
                <a:gd name="T1" fmla="*/ 14 h 143"/>
                <a:gd name="T2" fmla="*/ 35 w 107"/>
                <a:gd name="T3" fmla="*/ 31 h 143"/>
                <a:gd name="T4" fmla="*/ 80 w 107"/>
                <a:gd name="T5" fmla="*/ 0 h 143"/>
                <a:gd name="T6" fmla="*/ 107 w 107"/>
                <a:gd name="T7" fmla="*/ 31 h 143"/>
                <a:gd name="T8" fmla="*/ 76 w 107"/>
                <a:gd name="T9" fmla="*/ 143 h 143"/>
                <a:gd name="T10" fmla="*/ 84 w 107"/>
                <a:gd name="T11" fmla="*/ 57 h 143"/>
                <a:gd name="T12" fmla="*/ 48 w 107"/>
                <a:gd name="T13" fmla="*/ 54 h 143"/>
                <a:gd name="T14" fmla="*/ 63 w 107"/>
                <a:gd name="T15" fmla="*/ 92 h 143"/>
                <a:gd name="T16" fmla="*/ 19 w 107"/>
                <a:gd name="T17" fmla="*/ 130 h 143"/>
                <a:gd name="T18" fmla="*/ 6 w 107"/>
                <a:gd name="T19" fmla="*/ 103 h 143"/>
                <a:gd name="T20" fmla="*/ 19 w 107"/>
                <a:gd name="T21" fmla="*/ 65 h 143"/>
                <a:gd name="T22" fmla="*/ 0 w 107"/>
                <a:gd name="T23" fmla="*/ 36 h 143"/>
                <a:gd name="T24" fmla="*/ 6 w 107"/>
                <a:gd name="T25" fmla="*/ 14 h 143"/>
                <a:gd name="T26" fmla="*/ 6 w 107"/>
                <a:gd name="T27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3">
                  <a:moveTo>
                    <a:pt x="6" y="14"/>
                  </a:moveTo>
                  <a:lnTo>
                    <a:pt x="35" y="31"/>
                  </a:lnTo>
                  <a:lnTo>
                    <a:pt x="80" y="0"/>
                  </a:lnTo>
                  <a:lnTo>
                    <a:pt x="107" y="31"/>
                  </a:lnTo>
                  <a:lnTo>
                    <a:pt x="76" y="143"/>
                  </a:lnTo>
                  <a:lnTo>
                    <a:pt x="84" y="57"/>
                  </a:lnTo>
                  <a:lnTo>
                    <a:pt x="48" y="54"/>
                  </a:lnTo>
                  <a:lnTo>
                    <a:pt x="63" y="92"/>
                  </a:lnTo>
                  <a:lnTo>
                    <a:pt x="19" y="130"/>
                  </a:lnTo>
                  <a:lnTo>
                    <a:pt x="6" y="103"/>
                  </a:lnTo>
                  <a:lnTo>
                    <a:pt x="19" y="65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1" name="Freeform 39"/>
            <p:cNvSpPr>
              <a:spLocks/>
            </p:cNvSpPr>
            <p:nvPr/>
          </p:nvSpPr>
          <p:spPr bwMode="auto">
            <a:xfrm>
              <a:off x="3301" y="1800"/>
              <a:ext cx="572" cy="493"/>
            </a:xfrm>
            <a:custGeom>
              <a:avLst/>
              <a:gdLst>
                <a:gd name="T0" fmla="*/ 0 w 1143"/>
                <a:gd name="T1" fmla="*/ 236 h 987"/>
                <a:gd name="T2" fmla="*/ 35 w 1143"/>
                <a:gd name="T3" fmla="*/ 181 h 987"/>
                <a:gd name="T4" fmla="*/ 192 w 1143"/>
                <a:gd name="T5" fmla="*/ 69 h 987"/>
                <a:gd name="T6" fmla="*/ 346 w 1143"/>
                <a:gd name="T7" fmla="*/ 48 h 987"/>
                <a:gd name="T8" fmla="*/ 453 w 1143"/>
                <a:gd name="T9" fmla="*/ 137 h 987"/>
                <a:gd name="T10" fmla="*/ 569 w 1143"/>
                <a:gd name="T11" fmla="*/ 314 h 987"/>
                <a:gd name="T12" fmla="*/ 468 w 1143"/>
                <a:gd name="T13" fmla="*/ 124 h 987"/>
                <a:gd name="T14" fmla="*/ 392 w 1143"/>
                <a:gd name="T15" fmla="*/ 48 h 987"/>
                <a:gd name="T16" fmla="*/ 479 w 1143"/>
                <a:gd name="T17" fmla="*/ 36 h 987"/>
                <a:gd name="T18" fmla="*/ 527 w 1143"/>
                <a:gd name="T19" fmla="*/ 124 h 987"/>
                <a:gd name="T20" fmla="*/ 542 w 1143"/>
                <a:gd name="T21" fmla="*/ 183 h 987"/>
                <a:gd name="T22" fmla="*/ 542 w 1143"/>
                <a:gd name="T23" fmla="*/ 86 h 987"/>
                <a:gd name="T24" fmla="*/ 521 w 1143"/>
                <a:gd name="T25" fmla="*/ 36 h 987"/>
                <a:gd name="T26" fmla="*/ 706 w 1143"/>
                <a:gd name="T27" fmla="*/ 74 h 987"/>
                <a:gd name="T28" fmla="*/ 845 w 1143"/>
                <a:gd name="T29" fmla="*/ 189 h 987"/>
                <a:gd name="T30" fmla="*/ 883 w 1143"/>
                <a:gd name="T31" fmla="*/ 481 h 987"/>
                <a:gd name="T32" fmla="*/ 968 w 1143"/>
                <a:gd name="T33" fmla="*/ 685 h 987"/>
                <a:gd name="T34" fmla="*/ 1103 w 1143"/>
                <a:gd name="T35" fmla="*/ 835 h 987"/>
                <a:gd name="T36" fmla="*/ 1105 w 1143"/>
                <a:gd name="T37" fmla="*/ 949 h 987"/>
                <a:gd name="T38" fmla="*/ 1143 w 1143"/>
                <a:gd name="T39" fmla="*/ 987 h 987"/>
                <a:gd name="T40" fmla="*/ 1113 w 1143"/>
                <a:gd name="T41" fmla="*/ 803 h 987"/>
                <a:gd name="T42" fmla="*/ 1019 w 1143"/>
                <a:gd name="T43" fmla="*/ 700 h 987"/>
                <a:gd name="T44" fmla="*/ 938 w 1143"/>
                <a:gd name="T45" fmla="*/ 542 h 987"/>
                <a:gd name="T46" fmla="*/ 898 w 1143"/>
                <a:gd name="T47" fmla="*/ 344 h 987"/>
                <a:gd name="T48" fmla="*/ 875 w 1143"/>
                <a:gd name="T49" fmla="*/ 181 h 987"/>
                <a:gd name="T50" fmla="*/ 751 w 1143"/>
                <a:gd name="T51" fmla="*/ 52 h 987"/>
                <a:gd name="T52" fmla="*/ 508 w 1143"/>
                <a:gd name="T53" fmla="*/ 0 h 987"/>
                <a:gd name="T54" fmla="*/ 187 w 1143"/>
                <a:gd name="T55" fmla="*/ 42 h 987"/>
                <a:gd name="T56" fmla="*/ 27 w 1143"/>
                <a:gd name="T57" fmla="*/ 149 h 987"/>
                <a:gd name="T58" fmla="*/ 0 w 1143"/>
                <a:gd name="T59" fmla="*/ 236 h 987"/>
                <a:gd name="T60" fmla="*/ 0 w 1143"/>
                <a:gd name="T61" fmla="*/ 23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3" h="987">
                  <a:moveTo>
                    <a:pt x="0" y="236"/>
                  </a:moveTo>
                  <a:lnTo>
                    <a:pt x="35" y="181"/>
                  </a:lnTo>
                  <a:lnTo>
                    <a:pt x="192" y="69"/>
                  </a:lnTo>
                  <a:lnTo>
                    <a:pt x="346" y="48"/>
                  </a:lnTo>
                  <a:lnTo>
                    <a:pt x="453" y="137"/>
                  </a:lnTo>
                  <a:lnTo>
                    <a:pt x="569" y="314"/>
                  </a:lnTo>
                  <a:lnTo>
                    <a:pt x="468" y="124"/>
                  </a:lnTo>
                  <a:lnTo>
                    <a:pt x="392" y="48"/>
                  </a:lnTo>
                  <a:lnTo>
                    <a:pt x="479" y="36"/>
                  </a:lnTo>
                  <a:lnTo>
                    <a:pt x="527" y="124"/>
                  </a:lnTo>
                  <a:lnTo>
                    <a:pt x="542" y="183"/>
                  </a:lnTo>
                  <a:lnTo>
                    <a:pt x="542" y="86"/>
                  </a:lnTo>
                  <a:lnTo>
                    <a:pt x="521" y="36"/>
                  </a:lnTo>
                  <a:lnTo>
                    <a:pt x="706" y="74"/>
                  </a:lnTo>
                  <a:lnTo>
                    <a:pt x="845" y="189"/>
                  </a:lnTo>
                  <a:lnTo>
                    <a:pt x="883" y="481"/>
                  </a:lnTo>
                  <a:lnTo>
                    <a:pt x="968" y="685"/>
                  </a:lnTo>
                  <a:lnTo>
                    <a:pt x="1103" y="835"/>
                  </a:lnTo>
                  <a:lnTo>
                    <a:pt x="1105" y="949"/>
                  </a:lnTo>
                  <a:lnTo>
                    <a:pt x="1143" y="987"/>
                  </a:lnTo>
                  <a:lnTo>
                    <a:pt x="1113" y="803"/>
                  </a:lnTo>
                  <a:lnTo>
                    <a:pt x="1019" y="700"/>
                  </a:lnTo>
                  <a:lnTo>
                    <a:pt x="938" y="542"/>
                  </a:lnTo>
                  <a:lnTo>
                    <a:pt x="898" y="344"/>
                  </a:lnTo>
                  <a:lnTo>
                    <a:pt x="875" y="181"/>
                  </a:lnTo>
                  <a:lnTo>
                    <a:pt x="751" y="52"/>
                  </a:lnTo>
                  <a:lnTo>
                    <a:pt x="508" y="0"/>
                  </a:lnTo>
                  <a:lnTo>
                    <a:pt x="187" y="42"/>
                  </a:lnTo>
                  <a:lnTo>
                    <a:pt x="27" y="149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2" name="Freeform 40"/>
            <p:cNvSpPr>
              <a:spLocks/>
            </p:cNvSpPr>
            <p:nvPr/>
          </p:nvSpPr>
          <p:spPr bwMode="auto">
            <a:xfrm>
              <a:off x="3545" y="2369"/>
              <a:ext cx="358" cy="477"/>
            </a:xfrm>
            <a:custGeom>
              <a:avLst/>
              <a:gdLst>
                <a:gd name="T0" fmla="*/ 470 w 717"/>
                <a:gd name="T1" fmla="*/ 0 h 955"/>
                <a:gd name="T2" fmla="*/ 377 w 717"/>
                <a:gd name="T3" fmla="*/ 322 h 955"/>
                <a:gd name="T4" fmla="*/ 432 w 717"/>
                <a:gd name="T5" fmla="*/ 789 h 955"/>
                <a:gd name="T6" fmla="*/ 386 w 717"/>
                <a:gd name="T7" fmla="*/ 858 h 955"/>
                <a:gd name="T8" fmla="*/ 0 w 717"/>
                <a:gd name="T9" fmla="*/ 913 h 955"/>
                <a:gd name="T10" fmla="*/ 474 w 717"/>
                <a:gd name="T11" fmla="*/ 909 h 955"/>
                <a:gd name="T12" fmla="*/ 607 w 717"/>
                <a:gd name="T13" fmla="*/ 955 h 955"/>
                <a:gd name="T14" fmla="*/ 523 w 717"/>
                <a:gd name="T15" fmla="*/ 890 h 955"/>
                <a:gd name="T16" fmla="*/ 422 w 717"/>
                <a:gd name="T17" fmla="*/ 504 h 955"/>
                <a:gd name="T18" fmla="*/ 717 w 717"/>
                <a:gd name="T19" fmla="*/ 339 h 955"/>
                <a:gd name="T20" fmla="*/ 418 w 717"/>
                <a:gd name="T21" fmla="*/ 390 h 955"/>
                <a:gd name="T22" fmla="*/ 470 w 717"/>
                <a:gd name="T23" fmla="*/ 0 h 955"/>
                <a:gd name="T24" fmla="*/ 470 w 717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955">
                  <a:moveTo>
                    <a:pt x="470" y="0"/>
                  </a:moveTo>
                  <a:lnTo>
                    <a:pt x="377" y="322"/>
                  </a:lnTo>
                  <a:lnTo>
                    <a:pt x="432" y="789"/>
                  </a:lnTo>
                  <a:lnTo>
                    <a:pt x="386" y="858"/>
                  </a:lnTo>
                  <a:lnTo>
                    <a:pt x="0" y="913"/>
                  </a:lnTo>
                  <a:lnTo>
                    <a:pt x="474" y="909"/>
                  </a:lnTo>
                  <a:lnTo>
                    <a:pt x="607" y="955"/>
                  </a:lnTo>
                  <a:lnTo>
                    <a:pt x="523" y="890"/>
                  </a:lnTo>
                  <a:lnTo>
                    <a:pt x="422" y="504"/>
                  </a:lnTo>
                  <a:lnTo>
                    <a:pt x="717" y="339"/>
                  </a:lnTo>
                  <a:lnTo>
                    <a:pt x="418" y="39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3" name="Freeform 41"/>
            <p:cNvSpPr>
              <a:spLocks/>
            </p:cNvSpPr>
            <p:nvPr/>
          </p:nvSpPr>
          <p:spPr bwMode="auto">
            <a:xfrm>
              <a:off x="3547" y="2321"/>
              <a:ext cx="473" cy="710"/>
            </a:xfrm>
            <a:custGeom>
              <a:avLst/>
              <a:gdLst>
                <a:gd name="T0" fmla="*/ 698 w 945"/>
                <a:gd name="T1" fmla="*/ 0 h 1421"/>
                <a:gd name="T2" fmla="*/ 835 w 945"/>
                <a:gd name="T3" fmla="*/ 322 h 1421"/>
                <a:gd name="T4" fmla="*/ 945 w 945"/>
                <a:gd name="T5" fmla="*/ 1061 h 1421"/>
                <a:gd name="T6" fmla="*/ 808 w 945"/>
                <a:gd name="T7" fmla="*/ 1314 h 1421"/>
                <a:gd name="T8" fmla="*/ 148 w 945"/>
                <a:gd name="T9" fmla="*/ 1421 h 1421"/>
                <a:gd name="T10" fmla="*/ 36 w 945"/>
                <a:gd name="T11" fmla="*/ 1295 h 1421"/>
                <a:gd name="T12" fmla="*/ 0 w 945"/>
                <a:gd name="T13" fmla="*/ 1061 h 1421"/>
                <a:gd name="T14" fmla="*/ 129 w 945"/>
                <a:gd name="T15" fmla="*/ 1354 h 1421"/>
                <a:gd name="T16" fmla="*/ 743 w 945"/>
                <a:gd name="T17" fmla="*/ 1291 h 1421"/>
                <a:gd name="T18" fmla="*/ 766 w 945"/>
                <a:gd name="T19" fmla="*/ 1181 h 1421"/>
                <a:gd name="T20" fmla="*/ 895 w 945"/>
                <a:gd name="T21" fmla="*/ 1046 h 1421"/>
                <a:gd name="T22" fmla="*/ 808 w 945"/>
                <a:gd name="T23" fmla="*/ 303 h 1421"/>
                <a:gd name="T24" fmla="*/ 698 w 945"/>
                <a:gd name="T25" fmla="*/ 0 h 1421"/>
                <a:gd name="T26" fmla="*/ 698 w 945"/>
                <a:gd name="T27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5" h="1421">
                  <a:moveTo>
                    <a:pt x="698" y="0"/>
                  </a:moveTo>
                  <a:lnTo>
                    <a:pt x="835" y="322"/>
                  </a:lnTo>
                  <a:lnTo>
                    <a:pt x="945" y="1061"/>
                  </a:lnTo>
                  <a:lnTo>
                    <a:pt x="808" y="1314"/>
                  </a:lnTo>
                  <a:lnTo>
                    <a:pt x="148" y="1421"/>
                  </a:lnTo>
                  <a:lnTo>
                    <a:pt x="36" y="1295"/>
                  </a:lnTo>
                  <a:lnTo>
                    <a:pt x="0" y="1061"/>
                  </a:lnTo>
                  <a:lnTo>
                    <a:pt x="129" y="1354"/>
                  </a:lnTo>
                  <a:lnTo>
                    <a:pt x="743" y="1291"/>
                  </a:lnTo>
                  <a:lnTo>
                    <a:pt x="766" y="1181"/>
                  </a:lnTo>
                  <a:lnTo>
                    <a:pt x="895" y="1046"/>
                  </a:lnTo>
                  <a:lnTo>
                    <a:pt x="808" y="30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4" name="Freeform 42"/>
            <p:cNvSpPr>
              <a:spLocks/>
            </p:cNvSpPr>
            <p:nvPr/>
          </p:nvSpPr>
          <p:spPr bwMode="auto">
            <a:xfrm>
              <a:off x="3783" y="2637"/>
              <a:ext cx="219" cy="228"/>
            </a:xfrm>
            <a:custGeom>
              <a:avLst/>
              <a:gdLst>
                <a:gd name="T0" fmla="*/ 0 w 438"/>
                <a:gd name="T1" fmla="*/ 0 h 454"/>
                <a:gd name="T2" fmla="*/ 234 w 438"/>
                <a:gd name="T3" fmla="*/ 243 h 454"/>
                <a:gd name="T4" fmla="*/ 438 w 438"/>
                <a:gd name="T5" fmla="*/ 372 h 454"/>
                <a:gd name="T6" fmla="*/ 428 w 438"/>
                <a:gd name="T7" fmla="*/ 454 h 454"/>
                <a:gd name="T8" fmla="*/ 217 w 438"/>
                <a:gd name="T9" fmla="*/ 266 h 454"/>
                <a:gd name="T10" fmla="*/ 0 w 438"/>
                <a:gd name="T11" fmla="*/ 0 h 454"/>
                <a:gd name="T12" fmla="*/ 0 w 438"/>
                <a:gd name="T1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454">
                  <a:moveTo>
                    <a:pt x="0" y="0"/>
                  </a:moveTo>
                  <a:lnTo>
                    <a:pt x="234" y="243"/>
                  </a:lnTo>
                  <a:lnTo>
                    <a:pt x="438" y="372"/>
                  </a:lnTo>
                  <a:lnTo>
                    <a:pt x="428" y="454"/>
                  </a:lnTo>
                  <a:lnTo>
                    <a:pt x="217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5" name="Freeform 43"/>
            <p:cNvSpPr>
              <a:spLocks/>
            </p:cNvSpPr>
            <p:nvPr/>
          </p:nvSpPr>
          <p:spPr bwMode="auto">
            <a:xfrm>
              <a:off x="3779" y="2773"/>
              <a:ext cx="158" cy="92"/>
            </a:xfrm>
            <a:custGeom>
              <a:avLst/>
              <a:gdLst>
                <a:gd name="T0" fmla="*/ 30 w 315"/>
                <a:gd name="T1" fmla="*/ 69 h 183"/>
                <a:gd name="T2" fmla="*/ 123 w 315"/>
                <a:gd name="T3" fmla="*/ 78 h 183"/>
                <a:gd name="T4" fmla="*/ 315 w 315"/>
                <a:gd name="T5" fmla="*/ 183 h 183"/>
                <a:gd name="T6" fmla="*/ 110 w 315"/>
                <a:gd name="T7" fmla="*/ 0 h 183"/>
                <a:gd name="T8" fmla="*/ 0 w 315"/>
                <a:gd name="T9" fmla="*/ 33 h 183"/>
                <a:gd name="T10" fmla="*/ 30 w 315"/>
                <a:gd name="T11" fmla="*/ 69 h 183"/>
                <a:gd name="T12" fmla="*/ 30 w 315"/>
                <a:gd name="T13" fmla="*/ 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83">
                  <a:moveTo>
                    <a:pt x="30" y="69"/>
                  </a:moveTo>
                  <a:lnTo>
                    <a:pt x="123" y="78"/>
                  </a:lnTo>
                  <a:lnTo>
                    <a:pt x="315" y="183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6" name="Freeform 44"/>
            <p:cNvSpPr>
              <a:spLocks/>
            </p:cNvSpPr>
            <p:nvPr/>
          </p:nvSpPr>
          <p:spPr bwMode="auto">
            <a:xfrm>
              <a:off x="3208" y="2270"/>
              <a:ext cx="472" cy="708"/>
            </a:xfrm>
            <a:custGeom>
              <a:avLst/>
              <a:gdLst>
                <a:gd name="T0" fmla="*/ 762 w 945"/>
                <a:gd name="T1" fmla="*/ 146 h 1414"/>
                <a:gd name="T2" fmla="*/ 633 w 945"/>
                <a:gd name="T3" fmla="*/ 817 h 1414"/>
                <a:gd name="T4" fmla="*/ 650 w 945"/>
                <a:gd name="T5" fmla="*/ 1038 h 1414"/>
                <a:gd name="T6" fmla="*/ 508 w 945"/>
                <a:gd name="T7" fmla="*/ 817 h 1414"/>
                <a:gd name="T8" fmla="*/ 481 w 945"/>
                <a:gd name="T9" fmla="*/ 513 h 1414"/>
                <a:gd name="T10" fmla="*/ 542 w 945"/>
                <a:gd name="T11" fmla="*/ 298 h 1414"/>
                <a:gd name="T12" fmla="*/ 569 w 945"/>
                <a:gd name="T13" fmla="*/ 283 h 1414"/>
                <a:gd name="T14" fmla="*/ 597 w 945"/>
                <a:gd name="T15" fmla="*/ 422 h 1414"/>
                <a:gd name="T16" fmla="*/ 627 w 945"/>
                <a:gd name="T17" fmla="*/ 85 h 1414"/>
                <a:gd name="T18" fmla="*/ 591 w 945"/>
                <a:gd name="T19" fmla="*/ 0 h 1414"/>
                <a:gd name="T20" fmla="*/ 527 w 945"/>
                <a:gd name="T21" fmla="*/ 266 h 1414"/>
                <a:gd name="T22" fmla="*/ 422 w 945"/>
                <a:gd name="T23" fmla="*/ 705 h 1414"/>
                <a:gd name="T24" fmla="*/ 527 w 945"/>
                <a:gd name="T25" fmla="*/ 1106 h 1414"/>
                <a:gd name="T26" fmla="*/ 316 w 945"/>
                <a:gd name="T27" fmla="*/ 1083 h 1414"/>
                <a:gd name="T28" fmla="*/ 215 w 945"/>
                <a:gd name="T29" fmla="*/ 1110 h 1414"/>
                <a:gd name="T30" fmla="*/ 276 w 945"/>
                <a:gd name="T31" fmla="*/ 1139 h 1414"/>
                <a:gd name="T32" fmla="*/ 0 w 945"/>
                <a:gd name="T33" fmla="*/ 1272 h 1414"/>
                <a:gd name="T34" fmla="*/ 27 w 945"/>
                <a:gd name="T35" fmla="*/ 1308 h 1414"/>
                <a:gd name="T36" fmla="*/ 183 w 945"/>
                <a:gd name="T37" fmla="*/ 1281 h 1414"/>
                <a:gd name="T38" fmla="*/ 276 w 945"/>
                <a:gd name="T39" fmla="*/ 1367 h 1414"/>
                <a:gd name="T40" fmla="*/ 413 w 945"/>
                <a:gd name="T41" fmla="*/ 1414 h 1414"/>
                <a:gd name="T42" fmla="*/ 569 w 945"/>
                <a:gd name="T43" fmla="*/ 1363 h 1414"/>
                <a:gd name="T44" fmla="*/ 734 w 945"/>
                <a:gd name="T45" fmla="*/ 1359 h 1414"/>
                <a:gd name="T46" fmla="*/ 721 w 945"/>
                <a:gd name="T47" fmla="*/ 1327 h 1414"/>
                <a:gd name="T48" fmla="*/ 542 w 945"/>
                <a:gd name="T49" fmla="*/ 1340 h 1414"/>
                <a:gd name="T50" fmla="*/ 384 w 945"/>
                <a:gd name="T51" fmla="*/ 1382 h 1414"/>
                <a:gd name="T52" fmla="*/ 293 w 945"/>
                <a:gd name="T53" fmla="*/ 1344 h 1414"/>
                <a:gd name="T54" fmla="*/ 234 w 945"/>
                <a:gd name="T55" fmla="*/ 1298 h 1414"/>
                <a:gd name="T56" fmla="*/ 247 w 945"/>
                <a:gd name="T57" fmla="*/ 1239 h 1414"/>
                <a:gd name="T58" fmla="*/ 74 w 945"/>
                <a:gd name="T59" fmla="*/ 1266 h 1414"/>
                <a:gd name="T60" fmla="*/ 357 w 945"/>
                <a:gd name="T61" fmla="*/ 1133 h 1414"/>
                <a:gd name="T62" fmla="*/ 569 w 945"/>
                <a:gd name="T63" fmla="*/ 1142 h 1414"/>
                <a:gd name="T64" fmla="*/ 679 w 945"/>
                <a:gd name="T65" fmla="*/ 1139 h 1414"/>
                <a:gd name="T66" fmla="*/ 683 w 945"/>
                <a:gd name="T67" fmla="*/ 1110 h 1414"/>
                <a:gd name="T68" fmla="*/ 945 w 945"/>
                <a:gd name="T69" fmla="*/ 1087 h 1414"/>
                <a:gd name="T70" fmla="*/ 839 w 945"/>
                <a:gd name="T71" fmla="*/ 945 h 1414"/>
                <a:gd name="T72" fmla="*/ 724 w 945"/>
                <a:gd name="T73" fmla="*/ 977 h 1414"/>
                <a:gd name="T74" fmla="*/ 688 w 945"/>
                <a:gd name="T75" fmla="*/ 770 h 1414"/>
                <a:gd name="T76" fmla="*/ 802 w 945"/>
                <a:gd name="T77" fmla="*/ 108 h 1414"/>
                <a:gd name="T78" fmla="*/ 762 w 945"/>
                <a:gd name="T79" fmla="*/ 146 h 1414"/>
                <a:gd name="T80" fmla="*/ 762 w 945"/>
                <a:gd name="T81" fmla="*/ 14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5" h="1414">
                  <a:moveTo>
                    <a:pt x="762" y="146"/>
                  </a:moveTo>
                  <a:lnTo>
                    <a:pt x="633" y="817"/>
                  </a:lnTo>
                  <a:lnTo>
                    <a:pt x="650" y="1038"/>
                  </a:lnTo>
                  <a:lnTo>
                    <a:pt x="508" y="817"/>
                  </a:lnTo>
                  <a:lnTo>
                    <a:pt x="481" y="513"/>
                  </a:lnTo>
                  <a:lnTo>
                    <a:pt x="542" y="298"/>
                  </a:lnTo>
                  <a:lnTo>
                    <a:pt x="569" y="283"/>
                  </a:lnTo>
                  <a:lnTo>
                    <a:pt x="597" y="422"/>
                  </a:lnTo>
                  <a:lnTo>
                    <a:pt x="627" y="85"/>
                  </a:lnTo>
                  <a:lnTo>
                    <a:pt x="591" y="0"/>
                  </a:lnTo>
                  <a:lnTo>
                    <a:pt x="527" y="266"/>
                  </a:lnTo>
                  <a:lnTo>
                    <a:pt x="422" y="705"/>
                  </a:lnTo>
                  <a:lnTo>
                    <a:pt x="527" y="1106"/>
                  </a:lnTo>
                  <a:lnTo>
                    <a:pt x="316" y="1083"/>
                  </a:lnTo>
                  <a:lnTo>
                    <a:pt x="215" y="1110"/>
                  </a:lnTo>
                  <a:lnTo>
                    <a:pt x="276" y="1139"/>
                  </a:lnTo>
                  <a:lnTo>
                    <a:pt x="0" y="1272"/>
                  </a:lnTo>
                  <a:lnTo>
                    <a:pt x="27" y="1308"/>
                  </a:lnTo>
                  <a:lnTo>
                    <a:pt x="183" y="1281"/>
                  </a:lnTo>
                  <a:lnTo>
                    <a:pt x="276" y="1367"/>
                  </a:lnTo>
                  <a:lnTo>
                    <a:pt x="413" y="1414"/>
                  </a:lnTo>
                  <a:lnTo>
                    <a:pt x="569" y="1363"/>
                  </a:lnTo>
                  <a:lnTo>
                    <a:pt x="734" y="1359"/>
                  </a:lnTo>
                  <a:lnTo>
                    <a:pt x="721" y="1327"/>
                  </a:lnTo>
                  <a:lnTo>
                    <a:pt x="542" y="1340"/>
                  </a:lnTo>
                  <a:lnTo>
                    <a:pt x="384" y="1382"/>
                  </a:lnTo>
                  <a:lnTo>
                    <a:pt x="293" y="1344"/>
                  </a:lnTo>
                  <a:lnTo>
                    <a:pt x="234" y="1298"/>
                  </a:lnTo>
                  <a:lnTo>
                    <a:pt x="247" y="1239"/>
                  </a:lnTo>
                  <a:lnTo>
                    <a:pt x="74" y="1266"/>
                  </a:lnTo>
                  <a:lnTo>
                    <a:pt x="357" y="1133"/>
                  </a:lnTo>
                  <a:lnTo>
                    <a:pt x="569" y="1142"/>
                  </a:lnTo>
                  <a:lnTo>
                    <a:pt x="679" y="1139"/>
                  </a:lnTo>
                  <a:lnTo>
                    <a:pt x="683" y="1110"/>
                  </a:lnTo>
                  <a:lnTo>
                    <a:pt x="945" y="1087"/>
                  </a:lnTo>
                  <a:lnTo>
                    <a:pt x="839" y="945"/>
                  </a:lnTo>
                  <a:lnTo>
                    <a:pt x="724" y="977"/>
                  </a:lnTo>
                  <a:lnTo>
                    <a:pt x="688" y="770"/>
                  </a:lnTo>
                  <a:lnTo>
                    <a:pt x="802" y="108"/>
                  </a:lnTo>
                  <a:lnTo>
                    <a:pt x="762" y="146"/>
                  </a:lnTo>
                  <a:lnTo>
                    <a:pt x="76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7" name="Freeform 45"/>
            <p:cNvSpPr>
              <a:spLocks/>
            </p:cNvSpPr>
            <p:nvPr/>
          </p:nvSpPr>
          <p:spPr bwMode="auto">
            <a:xfrm>
              <a:off x="3155" y="2240"/>
              <a:ext cx="285" cy="600"/>
            </a:xfrm>
            <a:custGeom>
              <a:avLst/>
              <a:gdLst>
                <a:gd name="T0" fmla="*/ 468 w 571"/>
                <a:gd name="T1" fmla="*/ 0 h 1200"/>
                <a:gd name="T2" fmla="*/ 396 w 571"/>
                <a:gd name="T3" fmla="*/ 78 h 1200"/>
                <a:gd name="T4" fmla="*/ 386 w 571"/>
                <a:gd name="T5" fmla="*/ 468 h 1200"/>
                <a:gd name="T6" fmla="*/ 409 w 571"/>
                <a:gd name="T7" fmla="*/ 850 h 1200"/>
                <a:gd name="T8" fmla="*/ 286 w 571"/>
                <a:gd name="T9" fmla="*/ 831 h 1200"/>
                <a:gd name="T10" fmla="*/ 386 w 571"/>
                <a:gd name="T11" fmla="*/ 1002 h 1200"/>
                <a:gd name="T12" fmla="*/ 217 w 571"/>
                <a:gd name="T13" fmla="*/ 987 h 1200"/>
                <a:gd name="T14" fmla="*/ 181 w 571"/>
                <a:gd name="T15" fmla="*/ 1125 h 1200"/>
                <a:gd name="T16" fmla="*/ 0 w 571"/>
                <a:gd name="T17" fmla="*/ 1139 h 1200"/>
                <a:gd name="T18" fmla="*/ 198 w 571"/>
                <a:gd name="T19" fmla="*/ 1158 h 1200"/>
                <a:gd name="T20" fmla="*/ 390 w 571"/>
                <a:gd name="T21" fmla="*/ 1200 h 1200"/>
                <a:gd name="T22" fmla="*/ 360 w 571"/>
                <a:gd name="T23" fmla="*/ 1167 h 1200"/>
                <a:gd name="T24" fmla="*/ 276 w 571"/>
                <a:gd name="T25" fmla="*/ 1129 h 1200"/>
                <a:gd name="T26" fmla="*/ 497 w 571"/>
                <a:gd name="T27" fmla="*/ 1066 h 1200"/>
                <a:gd name="T28" fmla="*/ 520 w 571"/>
                <a:gd name="T29" fmla="*/ 1162 h 1200"/>
                <a:gd name="T30" fmla="*/ 571 w 571"/>
                <a:gd name="T31" fmla="*/ 1181 h 1200"/>
                <a:gd name="T32" fmla="*/ 483 w 571"/>
                <a:gd name="T33" fmla="*/ 850 h 1200"/>
                <a:gd name="T34" fmla="*/ 423 w 571"/>
                <a:gd name="T35" fmla="*/ 625 h 1200"/>
                <a:gd name="T36" fmla="*/ 423 w 571"/>
                <a:gd name="T37" fmla="*/ 87 h 1200"/>
                <a:gd name="T38" fmla="*/ 468 w 571"/>
                <a:gd name="T39" fmla="*/ 0 h 1200"/>
                <a:gd name="T40" fmla="*/ 468 w 571"/>
                <a:gd name="T4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1200">
                  <a:moveTo>
                    <a:pt x="468" y="0"/>
                  </a:moveTo>
                  <a:lnTo>
                    <a:pt x="396" y="78"/>
                  </a:lnTo>
                  <a:lnTo>
                    <a:pt x="386" y="468"/>
                  </a:lnTo>
                  <a:lnTo>
                    <a:pt x="409" y="850"/>
                  </a:lnTo>
                  <a:lnTo>
                    <a:pt x="286" y="831"/>
                  </a:lnTo>
                  <a:lnTo>
                    <a:pt x="386" y="1002"/>
                  </a:lnTo>
                  <a:lnTo>
                    <a:pt x="217" y="987"/>
                  </a:lnTo>
                  <a:lnTo>
                    <a:pt x="181" y="1125"/>
                  </a:lnTo>
                  <a:lnTo>
                    <a:pt x="0" y="1139"/>
                  </a:lnTo>
                  <a:lnTo>
                    <a:pt x="198" y="1158"/>
                  </a:lnTo>
                  <a:lnTo>
                    <a:pt x="390" y="1200"/>
                  </a:lnTo>
                  <a:lnTo>
                    <a:pt x="360" y="1167"/>
                  </a:lnTo>
                  <a:lnTo>
                    <a:pt x="276" y="1129"/>
                  </a:lnTo>
                  <a:lnTo>
                    <a:pt x="497" y="1066"/>
                  </a:lnTo>
                  <a:lnTo>
                    <a:pt x="520" y="1162"/>
                  </a:lnTo>
                  <a:lnTo>
                    <a:pt x="571" y="1181"/>
                  </a:lnTo>
                  <a:lnTo>
                    <a:pt x="483" y="850"/>
                  </a:lnTo>
                  <a:lnTo>
                    <a:pt x="423" y="625"/>
                  </a:lnTo>
                  <a:lnTo>
                    <a:pt x="423" y="87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8" name="Freeform 46"/>
            <p:cNvSpPr>
              <a:spLocks/>
            </p:cNvSpPr>
            <p:nvPr/>
          </p:nvSpPr>
          <p:spPr bwMode="auto">
            <a:xfrm>
              <a:off x="3465" y="2224"/>
              <a:ext cx="61" cy="103"/>
            </a:xfrm>
            <a:custGeom>
              <a:avLst/>
              <a:gdLst>
                <a:gd name="T0" fmla="*/ 0 w 124"/>
                <a:gd name="T1" fmla="*/ 33 h 208"/>
                <a:gd name="T2" fmla="*/ 42 w 124"/>
                <a:gd name="T3" fmla="*/ 38 h 208"/>
                <a:gd name="T4" fmla="*/ 124 w 124"/>
                <a:gd name="T5" fmla="*/ 208 h 208"/>
                <a:gd name="T6" fmla="*/ 69 w 124"/>
                <a:gd name="T7" fmla="*/ 0 h 208"/>
                <a:gd name="T8" fmla="*/ 0 w 124"/>
                <a:gd name="T9" fmla="*/ 33 h 208"/>
                <a:gd name="T10" fmla="*/ 0 w 124"/>
                <a:gd name="T11" fmla="*/ 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08">
                  <a:moveTo>
                    <a:pt x="0" y="33"/>
                  </a:moveTo>
                  <a:lnTo>
                    <a:pt x="42" y="38"/>
                  </a:lnTo>
                  <a:lnTo>
                    <a:pt x="124" y="208"/>
                  </a:lnTo>
                  <a:lnTo>
                    <a:pt x="6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9" name="Freeform 47"/>
            <p:cNvSpPr>
              <a:spLocks/>
            </p:cNvSpPr>
            <p:nvPr/>
          </p:nvSpPr>
          <p:spPr bwMode="auto">
            <a:xfrm>
              <a:off x="3504" y="2323"/>
              <a:ext cx="85" cy="139"/>
            </a:xfrm>
            <a:custGeom>
              <a:avLst/>
              <a:gdLst>
                <a:gd name="T0" fmla="*/ 0 w 171"/>
                <a:gd name="T1" fmla="*/ 280 h 280"/>
                <a:gd name="T2" fmla="*/ 124 w 171"/>
                <a:gd name="T3" fmla="*/ 0 h 280"/>
                <a:gd name="T4" fmla="*/ 171 w 171"/>
                <a:gd name="T5" fmla="*/ 38 h 280"/>
                <a:gd name="T6" fmla="*/ 0 w 171"/>
                <a:gd name="T7" fmla="*/ 280 h 280"/>
                <a:gd name="T8" fmla="*/ 0 w 171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80"/>
                  </a:moveTo>
                  <a:lnTo>
                    <a:pt x="124" y="0"/>
                  </a:lnTo>
                  <a:lnTo>
                    <a:pt x="171" y="38"/>
                  </a:lnTo>
                  <a:lnTo>
                    <a:pt x="0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0" name="Freeform 48"/>
            <p:cNvSpPr>
              <a:spLocks/>
            </p:cNvSpPr>
            <p:nvPr/>
          </p:nvSpPr>
          <p:spPr bwMode="auto">
            <a:xfrm>
              <a:off x="3281" y="2483"/>
              <a:ext cx="71" cy="177"/>
            </a:xfrm>
            <a:custGeom>
              <a:avLst/>
              <a:gdLst>
                <a:gd name="T0" fmla="*/ 143 w 143"/>
                <a:gd name="T1" fmla="*/ 0 h 353"/>
                <a:gd name="T2" fmla="*/ 0 w 143"/>
                <a:gd name="T3" fmla="*/ 239 h 353"/>
                <a:gd name="T4" fmla="*/ 33 w 143"/>
                <a:gd name="T5" fmla="*/ 353 h 353"/>
                <a:gd name="T6" fmla="*/ 143 w 143"/>
                <a:gd name="T7" fmla="*/ 0 h 353"/>
                <a:gd name="T8" fmla="*/ 143 w 14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53">
                  <a:moveTo>
                    <a:pt x="143" y="0"/>
                  </a:moveTo>
                  <a:lnTo>
                    <a:pt x="0" y="239"/>
                  </a:lnTo>
                  <a:lnTo>
                    <a:pt x="33" y="35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1" name="Freeform 49"/>
            <p:cNvSpPr>
              <a:spLocks/>
            </p:cNvSpPr>
            <p:nvPr/>
          </p:nvSpPr>
          <p:spPr bwMode="auto">
            <a:xfrm>
              <a:off x="3125" y="2623"/>
              <a:ext cx="161" cy="186"/>
            </a:xfrm>
            <a:custGeom>
              <a:avLst/>
              <a:gdLst>
                <a:gd name="T0" fmla="*/ 321 w 321"/>
                <a:gd name="T1" fmla="*/ 0 h 373"/>
                <a:gd name="T2" fmla="*/ 233 w 321"/>
                <a:gd name="T3" fmla="*/ 15 h 373"/>
                <a:gd name="T4" fmla="*/ 127 w 321"/>
                <a:gd name="T5" fmla="*/ 103 h 373"/>
                <a:gd name="T6" fmla="*/ 0 w 321"/>
                <a:gd name="T7" fmla="*/ 120 h 373"/>
                <a:gd name="T8" fmla="*/ 0 w 321"/>
                <a:gd name="T9" fmla="*/ 158 h 373"/>
                <a:gd name="T10" fmla="*/ 68 w 321"/>
                <a:gd name="T11" fmla="*/ 226 h 373"/>
                <a:gd name="T12" fmla="*/ 68 w 321"/>
                <a:gd name="T13" fmla="*/ 318 h 373"/>
                <a:gd name="T14" fmla="*/ 22 w 321"/>
                <a:gd name="T15" fmla="*/ 373 h 373"/>
                <a:gd name="T16" fmla="*/ 133 w 321"/>
                <a:gd name="T17" fmla="*/ 373 h 373"/>
                <a:gd name="T18" fmla="*/ 114 w 321"/>
                <a:gd name="T19" fmla="*/ 240 h 373"/>
                <a:gd name="T20" fmla="*/ 68 w 321"/>
                <a:gd name="T21" fmla="*/ 171 h 373"/>
                <a:gd name="T22" fmla="*/ 178 w 321"/>
                <a:gd name="T23" fmla="*/ 129 h 373"/>
                <a:gd name="T24" fmla="*/ 321 w 321"/>
                <a:gd name="T25" fmla="*/ 0 h 373"/>
                <a:gd name="T26" fmla="*/ 321 w 321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73">
                  <a:moveTo>
                    <a:pt x="321" y="0"/>
                  </a:moveTo>
                  <a:lnTo>
                    <a:pt x="233" y="15"/>
                  </a:lnTo>
                  <a:lnTo>
                    <a:pt x="127" y="103"/>
                  </a:lnTo>
                  <a:lnTo>
                    <a:pt x="0" y="120"/>
                  </a:lnTo>
                  <a:lnTo>
                    <a:pt x="0" y="158"/>
                  </a:lnTo>
                  <a:lnTo>
                    <a:pt x="68" y="226"/>
                  </a:lnTo>
                  <a:lnTo>
                    <a:pt x="68" y="318"/>
                  </a:lnTo>
                  <a:lnTo>
                    <a:pt x="22" y="373"/>
                  </a:lnTo>
                  <a:lnTo>
                    <a:pt x="133" y="373"/>
                  </a:lnTo>
                  <a:lnTo>
                    <a:pt x="114" y="240"/>
                  </a:lnTo>
                  <a:lnTo>
                    <a:pt x="68" y="171"/>
                  </a:lnTo>
                  <a:lnTo>
                    <a:pt x="178" y="129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2" name="Freeform 50"/>
            <p:cNvSpPr>
              <a:spLocks/>
            </p:cNvSpPr>
            <p:nvPr/>
          </p:nvSpPr>
          <p:spPr bwMode="auto">
            <a:xfrm>
              <a:off x="3017" y="2685"/>
              <a:ext cx="124" cy="64"/>
            </a:xfrm>
            <a:custGeom>
              <a:avLst/>
              <a:gdLst>
                <a:gd name="T0" fmla="*/ 222 w 249"/>
                <a:gd name="T1" fmla="*/ 24 h 129"/>
                <a:gd name="T2" fmla="*/ 133 w 249"/>
                <a:gd name="T3" fmla="*/ 0 h 129"/>
                <a:gd name="T4" fmla="*/ 42 w 249"/>
                <a:gd name="T5" fmla="*/ 30 h 129"/>
                <a:gd name="T6" fmla="*/ 0 w 249"/>
                <a:gd name="T7" fmla="*/ 110 h 129"/>
                <a:gd name="T8" fmla="*/ 34 w 249"/>
                <a:gd name="T9" fmla="*/ 129 h 129"/>
                <a:gd name="T10" fmla="*/ 82 w 249"/>
                <a:gd name="T11" fmla="*/ 102 h 129"/>
                <a:gd name="T12" fmla="*/ 186 w 249"/>
                <a:gd name="T13" fmla="*/ 129 h 129"/>
                <a:gd name="T14" fmla="*/ 207 w 249"/>
                <a:gd name="T15" fmla="*/ 93 h 129"/>
                <a:gd name="T16" fmla="*/ 83 w 249"/>
                <a:gd name="T17" fmla="*/ 85 h 129"/>
                <a:gd name="T18" fmla="*/ 47 w 249"/>
                <a:gd name="T19" fmla="*/ 57 h 129"/>
                <a:gd name="T20" fmla="*/ 133 w 249"/>
                <a:gd name="T21" fmla="*/ 22 h 129"/>
                <a:gd name="T22" fmla="*/ 249 w 249"/>
                <a:gd name="T23" fmla="*/ 51 h 129"/>
                <a:gd name="T24" fmla="*/ 222 w 249"/>
                <a:gd name="T25" fmla="*/ 24 h 129"/>
                <a:gd name="T26" fmla="*/ 222 w 249"/>
                <a:gd name="T27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129">
                  <a:moveTo>
                    <a:pt x="222" y="24"/>
                  </a:moveTo>
                  <a:lnTo>
                    <a:pt x="133" y="0"/>
                  </a:lnTo>
                  <a:lnTo>
                    <a:pt x="42" y="30"/>
                  </a:lnTo>
                  <a:lnTo>
                    <a:pt x="0" y="110"/>
                  </a:lnTo>
                  <a:lnTo>
                    <a:pt x="34" y="129"/>
                  </a:lnTo>
                  <a:lnTo>
                    <a:pt x="82" y="102"/>
                  </a:lnTo>
                  <a:lnTo>
                    <a:pt x="186" y="129"/>
                  </a:lnTo>
                  <a:lnTo>
                    <a:pt x="207" y="93"/>
                  </a:lnTo>
                  <a:lnTo>
                    <a:pt x="83" y="85"/>
                  </a:lnTo>
                  <a:lnTo>
                    <a:pt x="47" y="57"/>
                  </a:lnTo>
                  <a:lnTo>
                    <a:pt x="133" y="22"/>
                  </a:lnTo>
                  <a:lnTo>
                    <a:pt x="249" y="51"/>
                  </a:lnTo>
                  <a:lnTo>
                    <a:pt x="222" y="24"/>
                  </a:lnTo>
                  <a:lnTo>
                    <a:pt x="22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3" name="Freeform 51"/>
            <p:cNvSpPr>
              <a:spLocks/>
            </p:cNvSpPr>
            <p:nvPr/>
          </p:nvSpPr>
          <p:spPr bwMode="auto">
            <a:xfrm>
              <a:off x="2992" y="2676"/>
              <a:ext cx="61" cy="114"/>
            </a:xfrm>
            <a:custGeom>
              <a:avLst/>
              <a:gdLst>
                <a:gd name="T0" fmla="*/ 122 w 122"/>
                <a:gd name="T1" fmla="*/ 5 h 228"/>
                <a:gd name="T2" fmla="*/ 48 w 122"/>
                <a:gd name="T3" fmla="*/ 0 h 228"/>
                <a:gd name="T4" fmla="*/ 0 w 122"/>
                <a:gd name="T5" fmla="*/ 28 h 228"/>
                <a:gd name="T6" fmla="*/ 14 w 122"/>
                <a:gd name="T7" fmla="*/ 140 h 228"/>
                <a:gd name="T8" fmla="*/ 14 w 122"/>
                <a:gd name="T9" fmla="*/ 228 h 228"/>
                <a:gd name="T10" fmla="*/ 57 w 122"/>
                <a:gd name="T11" fmla="*/ 228 h 228"/>
                <a:gd name="T12" fmla="*/ 88 w 122"/>
                <a:gd name="T13" fmla="*/ 136 h 228"/>
                <a:gd name="T14" fmla="*/ 71 w 122"/>
                <a:gd name="T15" fmla="*/ 129 h 228"/>
                <a:gd name="T16" fmla="*/ 46 w 122"/>
                <a:gd name="T17" fmla="*/ 197 h 228"/>
                <a:gd name="T18" fmla="*/ 27 w 122"/>
                <a:gd name="T19" fmla="*/ 203 h 228"/>
                <a:gd name="T20" fmla="*/ 36 w 122"/>
                <a:gd name="T21" fmla="*/ 135 h 228"/>
                <a:gd name="T22" fmla="*/ 25 w 122"/>
                <a:gd name="T23" fmla="*/ 55 h 228"/>
                <a:gd name="T24" fmla="*/ 122 w 122"/>
                <a:gd name="T25" fmla="*/ 5 h 228"/>
                <a:gd name="T26" fmla="*/ 122 w 122"/>
                <a:gd name="T27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28">
                  <a:moveTo>
                    <a:pt x="122" y="5"/>
                  </a:moveTo>
                  <a:lnTo>
                    <a:pt x="48" y="0"/>
                  </a:lnTo>
                  <a:lnTo>
                    <a:pt x="0" y="28"/>
                  </a:lnTo>
                  <a:lnTo>
                    <a:pt x="14" y="140"/>
                  </a:lnTo>
                  <a:lnTo>
                    <a:pt x="14" y="228"/>
                  </a:lnTo>
                  <a:lnTo>
                    <a:pt x="57" y="228"/>
                  </a:lnTo>
                  <a:lnTo>
                    <a:pt x="88" y="136"/>
                  </a:lnTo>
                  <a:lnTo>
                    <a:pt x="71" y="129"/>
                  </a:lnTo>
                  <a:lnTo>
                    <a:pt x="46" y="197"/>
                  </a:lnTo>
                  <a:lnTo>
                    <a:pt x="27" y="203"/>
                  </a:lnTo>
                  <a:lnTo>
                    <a:pt x="36" y="135"/>
                  </a:lnTo>
                  <a:lnTo>
                    <a:pt x="25" y="55"/>
                  </a:lnTo>
                  <a:lnTo>
                    <a:pt x="122" y="5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4" name="Freeform 52"/>
            <p:cNvSpPr>
              <a:spLocks/>
            </p:cNvSpPr>
            <p:nvPr/>
          </p:nvSpPr>
          <p:spPr bwMode="auto">
            <a:xfrm>
              <a:off x="3005" y="2733"/>
              <a:ext cx="62" cy="121"/>
            </a:xfrm>
            <a:custGeom>
              <a:avLst/>
              <a:gdLst>
                <a:gd name="T0" fmla="*/ 19 w 126"/>
                <a:gd name="T1" fmla="*/ 104 h 241"/>
                <a:gd name="T2" fmla="*/ 2 w 126"/>
                <a:gd name="T3" fmla="*/ 161 h 241"/>
                <a:gd name="T4" fmla="*/ 0 w 126"/>
                <a:gd name="T5" fmla="*/ 241 h 241"/>
                <a:gd name="T6" fmla="*/ 61 w 126"/>
                <a:gd name="T7" fmla="*/ 180 h 241"/>
                <a:gd name="T8" fmla="*/ 126 w 126"/>
                <a:gd name="T9" fmla="*/ 0 h 241"/>
                <a:gd name="T10" fmla="*/ 108 w 126"/>
                <a:gd name="T11" fmla="*/ 3 h 241"/>
                <a:gd name="T12" fmla="*/ 42 w 126"/>
                <a:gd name="T13" fmla="*/ 171 h 241"/>
                <a:gd name="T14" fmla="*/ 21 w 126"/>
                <a:gd name="T15" fmla="*/ 195 h 241"/>
                <a:gd name="T16" fmla="*/ 27 w 126"/>
                <a:gd name="T17" fmla="*/ 138 h 241"/>
                <a:gd name="T18" fmla="*/ 70 w 126"/>
                <a:gd name="T19" fmla="*/ 13 h 241"/>
                <a:gd name="T20" fmla="*/ 51 w 126"/>
                <a:gd name="T21" fmla="*/ 17 h 241"/>
                <a:gd name="T22" fmla="*/ 19 w 126"/>
                <a:gd name="T23" fmla="*/ 104 h 241"/>
                <a:gd name="T24" fmla="*/ 19 w 126"/>
                <a:gd name="T25" fmla="*/ 10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41">
                  <a:moveTo>
                    <a:pt x="19" y="104"/>
                  </a:moveTo>
                  <a:lnTo>
                    <a:pt x="2" y="161"/>
                  </a:lnTo>
                  <a:lnTo>
                    <a:pt x="0" y="241"/>
                  </a:lnTo>
                  <a:lnTo>
                    <a:pt x="61" y="180"/>
                  </a:lnTo>
                  <a:lnTo>
                    <a:pt x="126" y="0"/>
                  </a:lnTo>
                  <a:lnTo>
                    <a:pt x="108" y="3"/>
                  </a:lnTo>
                  <a:lnTo>
                    <a:pt x="42" y="171"/>
                  </a:lnTo>
                  <a:lnTo>
                    <a:pt x="21" y="195"/>
                  </a:lnTo>
                  <a:lnTo>
                    <a:pt x="27" y="138"/>
                  </a:lnTo>
                  <a:lnTo>
                    <a:pt x="70" y="13"/>
                  </a:lnTo>
                  <a:lnTo>
                    <a:pt x="51" y="17"/>
                  </a:lnTo>
                  <a:lnTo>
                    <a:pt x="19" y="104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5" name="Freeform 53"/>
            <p:cNvSpPr>
              <a:spLocks/>
            </p:cNvSpPr>
            <p:nvPr/>
          </p:nvSpPr>
          <p:spPr bwMode="auto">
            <a:xfrm>
              <a:off x="3043" y="2609"/>
              <a:ext cx="52" cy="96"/>
            </a:xfrm>
            <a:custGeom>
              <a:avLst/>
              <a:gdLst>
                <a:gd name="T0" fmla="*/ 0 w 105"/>
                <a:gd name="T1" fmla="*/ 186 h 192"/>
                <a:gd name="T2" fmla="*/ 80 w 105"/>
                <a:gd name="T3" fmla="*/ 0 h 192"/>
                <a:gd name="T4" fmla="*/ 101 w 105"/>
                <a:gd name="T5" fmla="*/ 0 h 192"/>
                <a:gd name="T6" fmla="*/ 105 w 105"/>
                <a:gd name="T7" fmla="*/ 19 h 192"/>
                <a:gd name="T8" fmla="*/ 70 w 105"/>
                <a:gd name="T9" fmla="*/ 167 h 192"/>
                <a:gd name="T10" fmla="*/ 51 w 105"/>
                <a:gd name="T11" fmla="*/ 174 h 192"/>
                <a:gd name="T12" fmla="*/ 88 w 105"/>
                <a:gd name="T13" fmla="*/ 34 h 192"/>
                <a:gd name="T14" fmla="*/ 86 w 105"/>
                <a:gd name="T15" fmla="*/ 20 h 192"/>
                <a:gd name="T16" fmla="*/ 17 w 105"/>
                <a:gd name="T17" fmla="*/ 192 h 192"/>
                <a:gd name="T18" fmla="*/ 0 w 105"/>
                <a:gd name="T19" fmla="*/ 186 h 192"/>
                <a:gd name="T20" fmla="*/ 0 w 105"/>
                <a:gd name="T21" fmla="*/ 1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92">
                  <a:moveTo>
                    <a:pt x="0" y="186"/>
                  </a:moveTo>
                  <a:lnTo>
                    <a:pt x="80" y="0"/>
                  </a:lnTo>
                  <a:lnTo>
                    <a:pt x="101" y="0"/>
                  </a:lnTo>
                  <a:lnTo>
                    <a:pt x="105" y="19"/>
                  </a:lnTo>
                  <a:lnTo>
                    <a:pt x="70" y="167"/>
                  </a:lnTo>
                  <a:lnTo>
                    <a:pt x="51" y="174"/>
                  </a:lnTo>
                  <a:lnTo>
                    <a:pt x="88" y="34"/>
                  </a:lnTo>
                  <a:lnTo>
                    <a:pt x="86" y="20"/>
                  </a:lnTo>
                  <a:lnTo>
                    <a:pt x="17" y="192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6" name="Freeform 54"/>
            <p:cNvSpPr>
              <a:spLocks/>
            </p:cNvSpPr>
            <p:nvPr/>
          </p:nvSpPr>
          <p:spPr bwMode="auto">
            <a:xfrm>
              <a:off x="2976" y="2711"/>
              <a:ext cx="40" cy="103"/>
            </a:xfrm>
            <a:custGeom>
              <a:avLst/>
              <a:gdLst>
                <a:gd name="T0" fmla="*/ 46 w 80"/>
                <a:gd name="T1" fmla="*/ 0 h 205"/>
                <a:gd name="T2" fmla="*/ 32 w 80"/>
                <a:gd name="T3" fmla="*/ 32 h 205"/>
                <a:gd name="T4" fmla="*/ 0 w 80"/>
                <a:gd name="T5" fmla="*/ 66 h 205"/>
                <a:gd name="T6" fmla="*/ 8 w 80"/>
                <a:gd name="T7" fmla="*/ 108 h 205"/>
                <a:gd name="T8" fmla="*/ 34 w 80"/>
                <a:gd name="T9" fmla="*/ 142 h 205"/>
                <a:gd name="T10" fmla="*/ 40 w 80"/>
                <a:gd name="T11" fmla="*/ 188 h 205"/>
                <a:gd name="T12" fmla="*/ 68 w 80"/>
                <a:gd name="T13" fmla="*/ 205 h 205"/>
                <a:gd name="T14" fmla="*/ 80 w 80"/>
                <a:gd name="T15" fmla="*/ 156 h 205"/>
                <a:gd name="T16" fmla="*/ 25 w 80"/>
                <a:gd name="T17" fmla="*/ 104 h 205"/>
                <a:gd name="T18" fmla="*/ 27 w 80"/>
                <a:gd name="T19" fmla="*/ 63 h 205"/>
                <a:gd name="T20" fmla="*/ 51 w 80"/>
                <a:gd name="T21" fmla="*/ 44 h 205"/>
                <a:gd name="T22" fmla="*/ 46 w 80"/>
                <a:gd name="T23" fmla="*/ 0 h 205"/>
                <a:gd name="T24" fmla="*/ 46 w 80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05">
                  <a:moveTo>
                    <a:pt x="46" y="0"/>
                  </a:moveTo>
                  <a:lnTo>
                    <a:pt x="32" y="32"/>
                  </a:lnTo>
                  <a:lnTo>
                    <a:pt x="0" y="66"/>
                  </a:lnTo>
                  <a:lnTo>
                    <a:pt x="8" y="108"/>
                  </a:lnTo>
                  <a:lnTo>
                    <a:pt x="34" y="142"/>
                  </a:lnTo>
                  <a:lnTo>
                    <a:pt x="40" y="188"/>
                  </a:lnTo>
                  <a:lnTo>
                    <a:pt x="68" y="205"/>
                  </a:lnTo>
                  <a:lnTo>
                    <a:pt x="80" y="156"/>
                  </a:lnTo>
                  <a:lnTo>
                    <a:pt x="25" y="104"/>
                  </a:lnTo>
                  <a:lnTo>
                    <a:pt x="27" y="63"/>
                  </a:lnTo>
                  <a:lnTo>
                    <a:pt x="51" y="4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7" name="Freeform 55"/>
            <p:cNvSpPr>
              <a:spLocks/>
            </p:cNvSpPr>
            <p:nvPr/>
          </p:nvSpPr>
          <p:spPr bwMode="auto">
            <a:xfrm>
              <a:off x="3037" y="2802"/>
              <a:ext cx="103" cy="16"/>
            </a:xfrm>
            <a:custGeom>
              <a:avLst/>
              <a:gdLst>
                <a:gd name="T0" fmla="*/ 9 w 207"/>
                <a:gd name="T1" fmla="*/ 32 h 32"/>
                <a:gd name="T2" fmla="*/ 127 w 207"/>
                <a:gd name="T3" fmla="*/ 30 h 32"/>
                <a:gd name="T4" fmla="*/ 207 w 207"/>
                <a:gd name="T5" fmla="*/ 11 h 32"/>
                <a:gd name="T6" fmla="*/ 87 w 207"/>
                <a:gd name="T7" fmla="*/ 11 h 32"/>
                <a:gd name="T8" fmla="*/ 0 w 207"/>
                <a:gd name="T9" fmla="*/ 0 h 32"/>
                <a:gd name="T10" fmla="*/ 9 w 207"/>
                <a:gd name="T11" fmla="*/ 32 h 32"/>
                <a:gd name="T12" fmla="*/ 9 w 207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2">
                  <a:moveTo>
                    <a:pt x="9" y="32"/>
                  </a:moveTo>
                  <a:lnTo>
                    <a:pt x="127" y="30"/>
                  </a:lnTo>
                  <a:lnTo>
                    <a:pt x="207" y="11"/>
                  </a:lnTo>
                  <a:lnTo>
                    <a:pt x="87" y="11"/>
                  </a:lnTo>
                  <a:lnTo>
                    <a:pt x="0" y="0"/>
                  </a:lnTo>
                  <a:lnTo>
                    <a:pt x="9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8" name="Freeform 56"/>
            <p:cNvSpPr>
              <a:spLocks/>
            </p:cNvSpPr>
            <p:nvPr/>
          </p:nvSpPr>
          <p:spPr bwMode="auto">
            <a:xfrm>
              <a:off x="3063" y="2735"/>
              <a:ext cx="55" cy="49"/>
            </a:xfrm>
            <a:custGeom>
              <a:avLst/>
              <a:gdLst>
                <a:gd name="T0" fmla="*/ 44 w 110"/>
                <a:gd name="T1" fmla="*/ 12 h 97"/>
                <a:gd name="T2" fmla="*/ 70 w 110"/>
                <a:gd name="T3" fmla="*/ 57 h 97"/>
                <a:gd name="T4" fmla="*/ 110 w 110"/>
                <a:gd name="T5" fmla="*/ 97 h 97"/>
                <a:gd name="T6" fmla="*/ 40 w 110"/>
                <a:gd name="T7" fmla="*/ 52 h 97"/>
                <a:gd name="T8" fmla="*/ 0 w 110"/>
                <a:gd name="T9" fmla="*/ 0 h 97"/>
                <a:gd name="T10" fmla="*/ 44 w 110"/>
                <a:gd name="T11" fmla="*/ 12 h 97"/>
                <a:gd name="T12" fmla="*/ 44 w 110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7">
                  <a:moveTo>
                    <a:pt x="44" y="12"/>
                  </a:moveTo>
                  <a:lnTo>
                    <a:pt x="70" y="57"/>
                  </a:lnTo>
                  <a:lnTo>
                    <a:pt x="110" y="97"/>
                  </a:lnTo>
                  <a:lnTo>
                    <a:pt x="40" y="52"/>
                  </a:lnTo>
                  <a:lnTo>
                    <a:pt x="0" y="0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69" name="Freeform 57"/>
            <p:cNvSpPr>
              <a:spLocks/>
            </p:cNvSpPr>
            <p:nvPr/>
          </p:nvSpPr>
          <p:spPr bwMode="auto">
            <a:xfrm>
              <a:off x="3033" y="2757"/>
              <a:ext cx="49" cy="69"/>
            </a:xfrm>
            <a:custGeom>
              <a:avLst/>
              <a:gdLst>
                <a:gd name="T0" fmla="*/ 51 w 99"/>
                <a:gd name="T1" fmla="*/ 0 h 137"/>
                <a:gd name="T2" fmla="*/ 82 w 99"/>
                <a:gd name="T3" fmla="*/ 27 h 137"/>
                <a:gd name="T4" fmla="*/ 99 w 99"/>
                <a:gd name="T5" fmla="*/ 82 h 137"/>
                <a:gd name="T6" fmla="*/ 50 w 99"/>
                <a:gd name="T7" fmla="*/ 137 h 137"/>
                <a:gd name="T8" fmla="*/ 0 w 99"/>
                <a:gd name="T9" fmla="*/ 126 h 137"/>
                <a:gd name="T10" fmla="*/ 51 w 99"/>
                <a:gd name="T11" fmla="*/ 0 h 137"/>
                <a:gd name="T12" fmla="*/ 51 w 9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37">
                  <a:moveTo>
                    <a:pt x="51" y="0"/>
                  </a:moveTo>
                  <a:lnTo>
                    <a:pt x="82" y="27"/>
                  </a:lnTo>
                  <a:lnTo>
                    <a:pt x="99" y="82"/>
                  </a:lnTo>
                  <a:lnTo>
                    <a:pt x="50" y="137"/>
                  </a:lnTo>
                  <a:lnTo>
                    <a:pt x="0" y="12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0" name="Freeform 58"/>
            <p:cNvSpPr>
              <a:spLocks/>
            </p:cNvSpPr>
            <p:nvPr/>
          </p:nvSpPr>
          <p:spPr bwMode="auto">
            <a:xfrm>
              <a:off x="2732" y="1436"/>
              <a:ext cx="163" cy="95"/>
            </a:xfrm>
            <a:custGeom>
              <a:avLst/>
              <a:gdLst>
                <a:gd name="T0" fmla="*/ 0 w 327"/>
                <a:gd name="T1" fmla="*/ 25 h 188"/>
                <a:gd name="T2" fmla="*/ 54 w 327"/>
                <a:gd name="T3" fmla="*/ 0 h 188"/>
                <a:gd name="T4" fmla="*/ 113 w 327"/>
                <a:gd name="T5" fmla="*/ 0 h 188"/>
                <a:gd name="T6" fmla="*/ 170 w 327"/>
                <a:gd name="T7" fmla="*/ 44 h 188"/>
                <a:gd name="T8" fmla="*/ 217 w 327"/>
                <a:gd name="T9" fmla="*/ 160 h 188"/>
                <a:gd name="T10" fmla="*/ 249 w 327"/>
                <a:gd name="T11" fmla="*/ 160 h 188"/>
                <a:gd name="T12" fmla="*/ 278 w 327"/>
                <a:gd name="T13" fmla="*/ 99 h 188"/>
                <a:gd name="T14" fmla="*/ 327 w 327"/>
                <a:gd name="T15" fmla="*/ 78 h 188"/>
                <a:gd name="T16" fmla="*/ 320 w 327"/>
                <a:gd name="T17" fmla="*/ 105 h 188"/>
                <a:gd name="T18" fmla="*/ 287 w 327"/>
                <a:gd name="T19" fmla="*/ 122 h 188"/>
                <a:gd name="T20" fmla="*/ 257 w 327"/>
                <a:gd name="T21" fmla="*/ 169 h 188"/>
                <a:gd name="T22" fmla="*/ 189 w 327"/>
                <a:gd name="T23" fmla="*/ 188 h 188"/>
                <a:gd name="T24" fmla="*/ 147 w 327"/>
                <a:gd name="T25" fmla="*/ 55 h 188"/>
                <a:gd name="T26" fmla="*/ 93 w 327"/>
                <a:gd name="T27" fmla="*/ 80 h 188"/>
                <a:gd name="T28" fmla="*/ 73 w 327"/>
                <a:gd name="T29" fmla="*/ 68 h 188"/>
                <a:gd name="T30" fmla="*/ 116 w 327"/>
                <a:gd name="T31" fmla="*/ 27 h 188"/>
                <a:gd name="T32" fmla="*/ 25 w 327"/>
                <a:gd name="T33" fmla="*/ 36 h 188"/>
                <a:gd name="T34" fmla="*/ 0 w 327"/>
                <a:gd name="T35" fmla="*/ 25 h 188"/>
                <a:gd name="T36" fmla="*/ 0 w 327"/>
                <a:gd name="T37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7" h="188">
                  <a:moveTo>
                    <a:pt x="0" y="25"/>
                  </a:moveTo>
                  <a:lnTo>
                    <a:pt x="54" y="0"/>
                  </a:lnTo>
                  <a:lnTo>
                    <a:pt x="113" y="0"/>
                  </a:lnTo>
                  <a:lnTo>
                    <a:pt x="170" y="44"/>
                  </a:lnTo>
                  <a:lnTo>
                    <a:pt x="217" y="160"/>
                  </a:lnTo>
                  <a:lnTo>
                    <a:pt x="249" y="160"/>
                  </a:lnTo>
                  <a:lnTo>
                    <a:pt x="278" y="99"/>
                  </a:lnTo>
                  <a:lnTo>
                    <a:pt x="327" y="78"/>
                  </a:lnTo>
                  <a:lnTo>
                    <a:pt x="320" y="105"/>
                  </a:lnTo>
                  <a:lnTo>
                    <a:pt x="287" y="122"/>
                  </a:lnTo>
                  <a:lnTo>
                    <a:pt x="257" y="169"/>
                  </a:lnTo>
                  <a:lnTo>
                    <a:pt x="189" y="188"/>
                  </a:lnTo>
                  <a:lnTo>
                    <a:pt x="147" y="55"/>
                  </a:lnTo>
                  <a:lnTo>
                    <a:pt x="93" y="80"/>
                  </a:lnTo>
                  <a:lnTo>
                    <a:pt x="73" y="68"/>
                  </a:lnTo>
                  <a:lnTo>
                    <a:pt x="116" y="27"/>
                  </a:lnTo>
                  <a:lnTo>
                    <a:pt x="25" y="3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1" name="Freeform 59"/>
            <p:cNvSpPr>
              <a:spLocks/>
            </p:cNvSpPr>
            <p:nvPr/>
          </p:nvSpPr>
          <p:spPr bwMode="auto">
            <a:xfrm>
              <a:off x="2824" y="1371"/>
              <a:ext cx="42" cy="54"/>
            </a:xfrm>
            <a:custGeom>
              <a:avLst/>
              <a:gdLst>
                <a:gd name="T0" fmla="*/ 4 w 83"/>
                <a:gd name="T1" fmla="*/ 108 h 108"/>
                <a:gd name="T2" fmla="*/ 0 w 83"/>
                <a:gd name="T3" fmla="*/ 66 h 108"/>
                <a:gd name="T4" fmla="*/ 64 w 83"/>
                <a:gd name="T5" fmla="*/ 0 h 108"/>
                <a:gd name="T6" fmla="*/ 83 w 83"/>
                <a:gd name="T7" fmla="*/ 0 h 108"/>
                <a:gd name="T8" fmla="*/ 51 w 83"/>
                <a:gd name="T9" fmla="*/ 62 h 108"/>
                <a:gd name="T10" fmla="*/ 4 w 83"/>
                <a:gd name="T11" fmla="*/ 108 h 108"/>
                <a:gd name="T12" fmla="*/ 4 w 83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8">
                  <a:moveTo>
                    <a:pt x="4" y="108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1" y="62"/>
                  </a:lnTo>
                  <a:lnTo>
                    <a:pt x="4" y="108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2" name="Freeform 60"/>
            <p:cNvSpPr>
              <a:spLocks/>
            </p:cNvSpPr>
            <p:nvPr/>
          </p:nvSpPr>
          <p:spPr bwMode="auto">
            <a:xfrm>
              <a:off x="2842" y="1386"/>
              <a:ext cx="55" cy="48"/>
            </a:xfrm>
            <a:custGeom>
              <a:avLst/>
              <a:gdLst>
                <a:gd name="T0" fmla="*/ 0 w 110"/>
                <a:gd name="T1" fmla="*/ 61 h 95"/>
                <a:gd name="T2" fmla="*/ 40 w 110"/>
                <a:gd name="T3" fmla="*/ 42 h 95"/>
                <a:gd name="T4" fmla="*/ 91 w 110"/>
                <a:gd name="T5" fmla="*/ 0 h 95"/>
                <a:gd name="T6" fmla="*/ 110 w 110"/>
                <a:gd name="T7" fmla="*/ 6 h 95"/>
                <a:gd name="T8" fmla="*/ 85 w 110"/>
                <a:gd name="T9" fmla="*/ 53 h 95"/>
                <a:gd name="T10" fmla="*/ 46 w 110"/>
                <a:gd name="T11" fmla="*/ 57 h 95"/>
                <a:gd name="T12" fmla="*/ 11 w 110"/>
                <a:gd name="T13" fmla="*/ 95 h 95"/>
                <a:gd name="T14" fmla="*/ 0 w 110"/>
                <a:gd name="T15" fmla="*/ 61 h 95"/>
                <a:gd name="T16" fmla="*/ 0 w 110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0" y="61"/>
                  </a:moveTo>
                  <a:lnTo>
                    <a:pt x="40" y="42"/>
                  </a:lnTo>
                  <a:lnTo>
                    <a:pt x="91" y="0"/>
                  </a:lnTo>
                  <a:lnTo>
                    <a:pt x="110" y="6"/>
                  </a:lnTo>
                  <a:lnTo>
                    <a:pt x="85" y="53"/>
                  </a:lnTo>
                  <a:lnTo>
                    <a:pt x="46" y="57"/>
                  </a:lnTo>
                  <a:lnTo>
                    <a:pt x="11" y="9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3" name="Freeform 61"/>
            <p:cNvSpPr>
              <a:spLocks/>
            </p:cNvSpPr>
            <p:nvPr/>
          </p:nvSpPr>
          <p:spPr bwMode="auto">
            <a:xfrm>
              <a:off x="2839" y="1493"/>
              <a:ext cx="95" cy="58"/>
            </a:xfrm>
            <a:custGeom>
              <a:avLst/>
              <a:gdLst>
                <a:gd name="T0" fmla="*/ 0 w 190"/>
                <a:gd name="T1" fmla="*/ 109 h 116"/>
                <a:gd name="T2" fmla="*/ 63 w 190"/>
                <a:gd name="T3" fmla="*/ 74 h 116"/>
                <a:gd name="T4" fmla="*/ 116 w 190"/>
                <a:gd name="T5" fmla="*/ 27 h 116"/>
                <a:gd name="T6" fmla="*/ 190 w 190"/>
                <a:gd name="T7" fmla="*/ 0 h 116"/>
                <a:gd name="T8" fmla="*/ 124 w 190"/>
                <a:gd name="T9" fmla="*/ 48 h 116"/>
                <a:gd name="T10" fmla="*/ 80 w 190"/>
                <a:gd name="T11" fmla="*/ 90 h 116"/>
                <a:gd name="T12" fmla="*/ 27 w 190"/>
                <a:gd name="T13" fmla="*/ 116 h 116"/>
                <a:gd name="T14" fmla="*/ 0 w 190"/>
                <a:gd name="T15" fmla="*/ 109 h 116"/>
                <a:gd name="T16" fmla="*/ 0 w 190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6">
                  <a:moveTo>
                    <a:pt x="0" y="109"/>
                  </a:moveTo>
                  <a:lnTo>
                    <a:pt x="63" y="74"/>
                  </a:lnTo>
                  <a:lnTo>
                    <a:pt x="116" y="27"/>
                  </a:lnTo>
                  <a:lnTo>
                    <a:pt x="190" y="0"/>
                  </a:lnTo>
                  <a:lnTo>
                    <a:pt x="124" y="48"/>
                  </a:lnTo>
                  <a:lnTo>
                    <a:pt x="80" y="90"/>
                  </a:lnTo>
                  <a:lnTo>
                    <a:pt x="27" y="11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4" name="Freeform 62"/>
            <p:cNvSpPr>
              <a:spLocks/>
            </p:cNvSpPr>
            <p:nvPr/>
          </p:nvSpPr>
          <p:spPr bwMode="auto">
            <a:xfrm>
              <a:off x="2862" y="1521"/>
              <a:ext cx="48" cy="40"/>
            </a:xfrm>
            <a:custGeom>
              <a:avLst/>
              <a:gdLst>
                <a:gd name="T0" fmla="*/ 0 w 97"/>
                <a:gd name="T1" fmla="*/ 80 h 80"/>
                <a:gd name="T2" fmla="*/ 45 w 97"/>
                <a:gd name="T3" fmla="*/ 80 h 80"/>
                <a:gd name="T4" fmla="*/ 97 w 97"/>
                <a:gd name="T5" fmla="*/ 52 h 80"/>
                <a:gd name="T6" fmla="*/ 97 w 97"/>
                <a:gd name="T7" fmla="*/ 0 h 80"/>
                <a:gd name="T8" fmla="*/ 53 w 97"/>
                <a:gd name="T9" fmla="*/ 52 h 80"/>
                <a:gd name="T10" fmla="*/ 0 w 97"/>
                <a:gd name="T11" fmla="*/ 80 h 80"/>
                <a:gd name="T12" fmla="*/ 0 w 97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0">
                  <a:moveTo>
                    <a:pt x="0" y="80"/>
                  </a:moveTo>
                  <a:lnTo>
                    <a:pt x="45" y="80"/>
                  </a:lnTo>
                  <a:lnTo>
                    <a:pt x="97" y="52"/>
                  </a:lnTo>
                  <a:lnTo>
                    <a:pt x="97" y="0"/>
                  </a:lnTo>
                  <a:lnTo>
                    <a:pt x="53" y="5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5" name="Freeform 63"/>
            <p:cNvSpPr>
              <a:spLocks/>
            </p:cNvSpPr>
            <p:nvPr/>
          </p:nvSpPr>
          <p:spPr bwMode="auto">
            <a:xfrm>
              <a:off x="2638" y="1117"/>
              <a:ext cx="308" cy="325"/>
            </a:xfrm>
            <a:custGeom>
              <a:avLst/>
              <a:gdLst>
                <a:gd name="T0" fmla="*/ 139 w 616"/>
                <a:gd name="T1" fmla="*/ 567 h 650"/>
                <a:gd name="T2" fmla="*/ 186 w 616"/>
                <a:gd name="T3" fmla="*/ 563 h 650"/>
                <a:gd name="T4" fmla="*/ 230 w 616"/>
                <a:gd name="T5" fmla="*/ 474 h 650"/>
                <a:gd name="T6" fmla="*/ 297 w 616"/>
                <a:gd name="T7" fmla="*/ 449 h 650"/>
                <a:gd name="T8" fmla="*/ 339 w 616"/>
                <a:gd name="T9" fmla="*/ 280 h 650"/>
                <a:gd name="T10" fmla="*/ 375 w 616"/>
                <a:gd name="T11" fmla="*/ 224 h 650"/>
                <a:gd name="T12" fmla="*/ 367 w 616"/>
                <a:gd name="T13" fmla="*/ 299 h 650"/>
                <a:gd name="T14" fmla="*/ 350 w 616"/>
                <a:gd name="T15" fmla="*/ 394 h 650"/>
                <a:gd name="T16" fmla="*/ 413 w 616"/>
                <a:gd name="T17" fmla="*/ 306 h 650"/>
                <a:gd name="T18" fmla="*/ 418 w 616"/>
                <a:gd name="T19" fmla="*/ 253 h 650"/>
                <a:gd name="T20" fmla="*/ 462 w 616"/>
                <a:gd name="T21" fmla="*/ 352 h 650"/>
                <a:gd name="T22" fmla="*/ 546 w 616"/>
                <a:gd name="T23" fmla="*/ 361 h 650"/>
                <a:gd name="T24" fmla="*/ 567 w 616"/>
                <a:gd name="T25" fmla="*/ 394 h 650"/>
                <a:gd name="T26" fmla="*/ 584 w 616"/>
                <a:gd name="T27" fmla="*/ 329 h 650"/>
                <a:gd name="T28" fmla="*/ 591 w 616"/>
                <a:gd name="T29" fmla="*/ 259 h 650"/>
                <a:gd name="T30" fmla="*/ 616 w 616"/>
                <a:gd name="T31" fmla="*/ 196 h 650"/>
                <a:gd name="T32" fmla="*/ 493 w 616"/>
                <a:gd name="T33" fmla="*/ 46 h 650"/>
                <a:gd name="T34" fmla="*/ 510 w 616"/>
                <a:gd name="T35" fmla="*/ 169 h 650"/>
                <a:gd name="T36" fmla="*/ 474 w 616"/>
                <a:gd name="T37" fmla="*/ 198 h 650"/>
                <a:gd name="T38" fmla="*/ 474 w 616"/>
                <a:gd name="T39" fmla="*/ 281 h 650"/>
                <a:gd name="T40" fmla="*/ 437 w 616"/>
                <a:gd name="T41" fmla="*/ 171 h 650"/>
                <a:gd name="T42" fmla="*/ 439 w 616"/>
                <a:gd name="T43" fmla="*/ 27 h 650"/>
                <a:gd name="T44" fmla="*/ 312 w 616"/>
                <a:gd name="T45" fmla="*/ 0 h 650"/>
                <a:gd name="T46" fmla="*/ 164 w 616"/>
                <a:gd name="T47" fmla="*/ 44 h 650"/>
                <a:gd name="T48" fmla="*/ 335 w 616"/>
                <a:gd name="T49" fmla="*/ 70 h 650"/>
                <a:gd name="T50" fmla="*/ 264 w 616"/>
                <a:gd name="T51" fmla="*/ 133 h 650"/>
                <a:gd name="T52" fmla="*/ 301 w 616"/>
                <a:gd name="T53" fmla="*/ 232 h 650"/>
                <a:gd name="T54" fmla="*/ 251 w 616"/>
                <a:gd name="T55" fmla="*/ 329 h 650"/>
                <a:gd name="T56" fmla="*/ 293 w 616"/>
                <a:gd name="T57" fmla="*/ 367 h 650"/>
                <a:gd name="T58" fmla="*/ 274 w 616"/>
                <a:gd name="T59" fmla="*/ 434 h 650"/>
                <a:gd name="T60" fmla="*/ 202 w 616"/>
                <a:gd name="T61" fmla="*/ 384 h 650"/>
                <a:gd name="T62" fmla="*/ 177 w 616"/>
                <a:gd name="T63" fmla="*/ 247 h 650"/>
                <a:gd name="T64" fmla="*/ 221 w 616"/>
                <a:gd name="T65" fmla="*/ 116 h 650"/>
                <a:gd name="T66" fmla="*/ 135 w 616"/>
                <a:gd name="T67" fmla="*/ 57 h 650"/>
                <a:gd name="T68" fmla="*/ 46 w 616"/>
                <a:gd name="T69" fmla="*/ 152 h 650"/>
                <a:gd name="T70" fmla="*/ 0 w 616"/>
                <a:gd name="T71" fmla="*/ 451 h 650"/>
                <a:gd name="T72" fmla="*/ 97 w 616"/>
                <a:gd name="T73" fmla="*/ 633 h 650"/>
                <a:gd name="T74" fmla="*/ 185 w 616"/>
                <a:gd name="T75" fmla="*/ 650 h 650"/>
                <a:gd name="T76" fmla="*/ 139 w 616"/>
                <a:gd name="T77" fmla="*/ 567 h 650"/>
                <a:gd name="T78" fmla="*/ 139 w 616"/>
                <a:gd name="T79" fmla="*/ 56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50">
                  <a:moveTo>
                    <a:pt x="139" y="567"/>
                  </a:moveTo>
                  <a:lnTo>
                    <a:pt x="186" y="563"/>
                  </a:lnTo>
                  <a:lnTo>
                    <a:pt x="230" y="474"/>
                  </a:lnTo>
                  <a:lnTo>
                    <a:pt x="297" y="449"/>
                  </a:lnTo>
                  <a:lnTo>
                    <a:pt x="339" y="280"/>
                  </a:lnTo>
                  <a:lnTo>
                    <a:pt x="375" y="224"/>
                  </a:lnTo>
                  <a:lnTo>
                    <a:pt x="367" y="299"/>
                  </a:lnTo>
                  <a:lnTo>
                    <a:pt x="350" y="394"/>
                  </a:lnTo>
                  <a:lnTo>
                    <a:pt x="413" y="306"/>
                  </a:lnTo>
                  <a:lnTo>
                    <a:pt x="418" y="253"/>
                  </a:lnTo>
                  <a:lnTo>
                    <a:pt x="462" y="352"/>
                  </a:lnTo>
                  <a:lnTo>
                    <a:pt x="546" y="361"/>
                  </a:lnTo>
                  <a:lnTo>
                    <a:pt x="567" y="394"/>
                  </a:lnTo>
                  <a:lnTo>
                    <a:pt x="584" y="329"/>
                  </a:lnTo>
                  <a:lnTo>
                    <a:pt x="591" y="259"/>
                  </a:lnTo>
                  <a:lnTo>
                    <a:pt x="616" y="196"/>
                  </a:lnTo>
                  <a:lnTo>
                    <a:pt x="493" y="46"/>
                  </a:lnTo>
                  <a:lnTo>
                    <a:pt x="510" y="169"/>
                  </a:lnTo>
                  <a:lnTo>
                    <a:pt x="474" y="198"/>
                  </a:lnTo>
                  <a:lnTo>
                    <a:pt x="474" y="281"/>
                  </a:lnTo>
                  <a:lnTo>
                    <a:pt x="437" y="171"/>
                  </a:lnTo>
                  <a:lnTo>
                    <a:pt x="439" y="27"/>
                  </a:lnTo>
                  <a:lnTo>
                    <a:pt x="312" y="0"/>
                  </a:lnTo>
                  <a:lnTo>
                    <a:pt x="164" y="44"/>
                  </a:lnTo>
                  <a:lnTo>
                    <a:pt x="335" y="70"/>
                  </a:lnTo>
                  <a:lnTo>
                    <a:pt x="264" y="133"/>
                  </a:lnTo>
                  <a:lnTo>
                    <a:pt x="301" y="232"/>
                  </a:lnTo>
                  <a:lnTo>
                    <a:pt x="251" y="329"/>
                  </a:lnTo>
                  <a:lnTo>
                    <a:pt x="293" y="367"/>
                  </a:lnTo>
                  <a:lnTo>
                    <a:pt x="274" y="434"/>
                  </a:lnTo>
                  <a:lnTo>
                    <a:pt x="202" y="384"/>
                  </a:lnTo>
                  <a:lnTo>
                    <a:pt x="177" y="247"/>
                  </a:lnTo>
                  <a:lnTo>
                    <a:pt x="221" y="116"/>
                  </a:lnTo>
                  <a:lnTo>
                    <a:pt x="135" y="57"/>
                  </a:lnTo>
                  <a:lnTo>
                    <a:pt x="46" y="152"/>
                  </a:lnTo>
                  <a:lnTo>
                    <a:pt x="0" y="451"/>
                  </a:lnTo>
                  <a:lnTo>
                    <a:pt x="97" y="633"/>
                  </a:lnTo>
                  <a:lnTo>
                    <a:pt x="185" y="650"/>
                  </a:lnTo>
                  <a:lnTo>
                    <a:pt x="139" y="567"/>
                  </a:lnTo>
                  <a:lnTo>
                    <a:pt x="13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6" name="Freeform 64"/>
            <p:cNvSpPr>
              <a:spLocks/>
            </p:cNvSpPr>
            <p:nvPr/>
          </p:nvSpPr>
          <p:spPr bwMode="auto">
            <a:xfrm>
              <a:off x="2696" y="1215"/>
              <a:ext cx="301" cy="387"/>
            </a:xfrm>
            <a:custGeom>
              <a:avLst/>
              <a:gdLst>
                <a:gd name="T0" fmla="*/ 63 w 603"/>
                <a:gd name="T1" fmla="*/ 458 h 774"/>
                <a:gd name="T2" fmla="*/ 162 w 603"/>
                <a:gd name="T3" fmla="*/ 618 h 774"/>
                <a:gd name="T4" fmla="*/ 392 w 603"/>
                <a:gd name="T5" fmla="*/ 755 h 774"/>
                <a:gd name="T6" fmla="*/ 521 w 603"/>
                <a:gd name="T7" fmla="*/ 684 h 774"/>
                <a:gd name="T8" fmla="*/ 571 w 603"/>
                <a:gd name="T9" fmla="*/ 443 h 774"/>
                <a:gd name="T10" fmla="*/ 538 w 603"/>
                <a:gd name="T11" fmla="*/ 298 h 774"/>
                <a:gd name="T12" fmla="*/ 574 w 603"/>
                <a:gd name="T13" fmla="*/ 251 h 774"/>
                <a:gd name="T14" fmla="*/ 555 w 603"/>
                <a:gd name="T15" fmla="*/ 91 h 774"/>
                <a:gd name="T16" fmla="*/ 515 w 603"/>
                <a:gd name="T17" fmla="*/ 38 h 774"/>
                <a:gd name="T18" fmla="*/ 460 w 603"/>
                <a:gd name="T19" fmla="*/ 36 h 774"/>
                <a:gd name="T20" fmla="*/ 494 w 603"/>
                <a:gd name="T21" fmla="*/ 0 h 774"/>
                <a:gd name="T22" fmla="*/ 548 w 603"/>
                <a:gd name="T23" fmla="*/ 19 h 774"/>
                <a:gd name="T24" fmla="*/ 588 w 603"/>
                <a:gd name="T25" fmla="*/ 129 h 774"/>
                <a:gd name="T26" fmla="*/ 593 w 603"/>
                <a:gd name="T27" fmla="*/ 272 h 774"/>
                <a:gd name="T28" fmla="*/ 574 w 603"/>
                <a:gd name="T29" fmla="*/ 308 h 774"/>
                <a:gd name="T30" fmla="*/ 603 w 603"/>
                <a:gd name="T31" fmla="*/ 449 h 774"/>
                <a:gd name="T32" fmla="*/ 578 w 603"/>
                <a:gd name="T33" fmla="*/ 645 h 774"/>
                <a:gd name="T34" fmla="*/ 508 w 603"/>
                <a:gd name="T35" fmla="*/ 734 h 774"/>
                <a:gd name="T36" fmla="*/ 378 w 603"/>
                <a:gd name="T37" fmla="*/ 774 h 774"/>
                <a:gd name="T38" fmla="*/ 148 w 603"/>
                <a:gd name="T39" fmla="*/ 629 h 774"/>
                <a:gd name="T40" fmla="*/ 0 w 603"/>
                <a:gd name="T41" fmla="*/ 403 h 774"/>
                <a:gd name="T42" fmla="*/ 63 w 603"/>
                <a:gd name="T43" fmla="*/ 458 h 774"/>
                <a:gd name="T44" fmla="*/ 63 w 603"/>
                <a:gd name="T45" fmla="*/ 45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3" h="774">
                  <a:moveTo>
                    <a:pt x="63" y="458"/>
                  </a:moveTo>
                  <a:lnTo>
                    <a:pt x="162" y="618"/>
                  </a:lnTo>
                  <a:lnTo>
                    <a:pt x="392" y="755"/>
                  </a:lnTo>
                  <a:lnTo>
                    <a:pt x="521" y="684"/>
                  </a:lnTo>
                  <a:lnTo>
                    <a:pt x="571" y="443"/>
                  </a:lnTo>
                  <a:lnTo>
                    <a:pt x="538" y="298"/>
                  </a:lnTo>
                  <a:lnTo>
                    <a:pt x="574" y="251"/>
                  </a:lnTo>
                  <a:lnTo>
                    <a:pt x="555" y="91"/>
                  </a:lnTo>
                  <a:lnTo>
                    <a:pt x="515" y="38"/>
                  </a:lnTo>
                  <a:lnTo>
                    <a:pt x="460" y="36"/>
                  </a:lnTo>
                  <a:lnTo>
                    <a:pt x="494" y="0"/>
                  </a:lnTo>
                  <a:lnTo>
                    <a:pt x="548" y="19"/>
                  </a:lnTo>
                  <a:lnTo>
                    <a:pt x="588" y="129"/>
                  </a:lnTo>
                  <a:lnTo>
                    <a:pt x="593" y="272"/>
                  </a:lnTo>
                  <a:lnTo>
                    <a:pt x="574" y="308"/>
                  </a:lnTo>
                  <a:lnTo>
                    <a:pt x="603" y="449"/>
                  </a:lnTo>
                  <a:lnTo>
                    <a:pt x="578" y="645"/>
                  </a:lnTo>
                  <a:lnTo>
                    <a:pt x="508" y="734"/>
                  </a:lnTo>
                  <a:lnTo>
                    <a:pt x="378" y="774"/>
                  </a:lnTo>
                  <a:lnTo>
                    <a:pt x="148" y="629"/>
                  </a:lnTo>
                  <a:lnTo>
                    <a:pt x="0" y="403"/>
                  </a:lnTo>
                  <a:lnTo>
                    <a:pt x="63" y="458"/>
                  </a:lnTo>
                  <a:lnTo>
                    <a:pt x="63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7" name="Freeform 65"/>
            <p:cNvSpPr>
              <a:spLocks/>
            </p:cNvSpPr>
            <p:nvPr/>
          </p:nvSpPr>
          <p:spPr bwMode="auto">
            <a:xfrm>
              <a:off x="2926" y="1231"/>
              <a:ext cx="47" cy="110"/>
            </a:xfrm>
            <a:custGeom>
              <a:avLst/>
              <a:gdLst>
                <a:gd name="T0" fmla="*/ 0 w 95"/>
                <a:gd name="T1" fmla="*/ 114 h 221"/>
                <a:gd name="T2" fmla="*/ 34 w 95"/>
                <a:gd name="T3" fmla="*/ 111 h 221"/>
                <a:gd name="T4" fmla="*/ 67 w 95"/>
                <a:gd name="T5" fmla="*/ 0 h 221"/>
                <a:gd name="T6" fmla="*/ 71 w 95"/>
                <a:gd name="T7" fmla="*/ 67 h 221"/>
                <a:gd name="T8" fmla="*/ 95 w 95"/>
                <a:gd name="T9" fmla="*/ 158 h 221"/>
                <a:gd name="T10" fmla="*/ 61 w 95"/>
                <a:gd name="T11" fmla="*/ 107 h 221"/>
                <a:gd name="T12" fmla="*/ 44 w 95"/>
                <a:gd name="T13" fmla="*/ 137 h 221"/>
                <a:gd name="T14" fmla="*/ 76 w 95"/>
                <a:gd name="T15" fmla="*/ 168 h 221"/>
                <a:gd name="T16" fmla="*/ 55 w 95"/>
                <a:gd name="T17" fmla="*/ 221 h 221"/>
                <a:gd name="T18" fmla="*/ 52 w 95"/>
                <a:gd name="T19" fmla="*/ 177 h 221"/>
                <a:gd name="T20" fmla="*/ 17 w 95"/>
                <a:gd name="T21" fmla="*/ 160 h 221"/>
                <a:gd name="T22" fmla="*/ 0 w 95"/>
                <a:gd name="T23" fmla="*/ 114 h 221"/>
                <a:gd name="T24" fmla="*/ 0 w 95"/>
                <a:gd name="T25" fmla="*/ 1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21">
                  <a:moveTo>
                    <a:pt x="0" y="114"/>
                  </a:moveTo>
                  <a:lnTo>
                    <a:pt x="34" y="111"/>
                  </a:lnTo>
                  <a:lnTo>
                    <a:pt x="67" y="0"/>
                  </a:lnTo>
                  <a:lnTo>
                    <a:pt x="71" y="67"/>
                  </a:lnTo>
                  <a:lnTo>
                    <a:pt x="95" y="158"/>
                  </a:lnTo>
                  <a:lnTo>
                    <a:pt x="61" y="107"/>
                  </a:lnTo>
                  <a:lnTo>
                    <a:pt x="44" y="137"/>
                  </a:lnTo>
                  <a:lnTo>
                    <a:pt x="76" y="168"/>
                  </a:lnTo>
                  <a:lnTo>
                    <a:pt x="55" y="221"/>
                  </a:lnTo>
                  <a:lnTo>
                    <a:pt x="52" y="177"/>
                  </a:lnTo>
                  <a:lnTo>
                    <a:pt x="17" y="160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8" name="Freeform 66"/>
            <p:cNvSpPr>
              <a:spLocks/>
            </p:cNvSpPr>
            <p:nvPr/>
          </p:nvSpPr>
          <p:spPr bwMode="auto">
            <a:xfrm>
              <a:off x="2877" y="1459"/>
              <a:ext cx="62" cy="17"/>
            </a:xfrm>
            <a:custGeom>
              <a:avLst/>
              <a:gdLst>
                <a:gd name="T0" fmla="*/ 0 w 124"/>
                <a:gd name="T1" fmla="*/ 0 h 34"/>
                <a:gd name="T2" fmla="*/ 67 w 124"/>
                <a:gd name="T3" fmla="*/ 0 h 34"/>
                <a:gd name="T4" fmla="*/ 124 w 124"/>
                <a:gd name="T5" fmla="*/ 32 h 34"/>
                <a:gd name="T6" fmla="*/ 69 w 124"/>
                <a:gd name="T7" fmla="*/ 34 h 34"/>
                <a:gd name="T8" fmla="*/ 0 w 124"/>
                <a:gd name="T9" fmla="*/ 0 h 34"/>
                <a:gd name="T10" fmla="*/ 0 w 12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4">
                  <a:moveTo>
                    <a:pt x="0" y="0"/>
                  </a:moveTo>
                  <a:lnTo>
                    <a:pt x="67" y="0"/>
                  </a:lnTo>
                  <a:lnTo>
                    <a:pt x="124" y="32"/>
                  </a:lnTo>
                  <a:lnTo>
                    <a:pt x="6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79" name="Freeform 67"/>
            <p:cNvSpPr>
              <a:spLocks/>
            </p:cNvSpPr>
            <p:nvPr/>
          </p:nvSpPr>
          <p:spPr bwMode="auto">
            <a:xfrm>
              <a:off x="2814" y="1512"/>
              <a:ext cx="19" cy="39"/>
            </a:xfrm>
            <a:custGeom>
              <a:avLst/>
              <a:gdLst>
                <a:gd name="T0" fmla="*/ 17 w 38"/>
                <a:gd name="T1" fmla="*/ 0 h 78"/>
                <a:gd name="T2" fmla="*/ 0 w 38"/>
                <a:gd name="T3" fmla="*/ 50 h 78"/>
                <a:gd name="T4" fmla="*/ 36 w 38"/>
                <a:gd name="T5" fmla="*/ 78 h 78"/>
                <a:gd name="T6" fmla="*/ 38 w 38"/>
                <a:gd name="T7" fmla="*/ 23 h 78"/>
                <a:gd name="T8" fmla="*/ 17 w 38"/>
                <a:gd name="T9" fmla="*/ 0 h 78"/>
                <a:gd name="T10" fmla="*/ 17 w 38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8">
                  <a:moveTo>
                    <a:pt x="17" y="0"/>
                  </a:moveTo>
                  <a:lnTo>
                    <a:pt x="0" y="50"/>
                  </a:lnTo>
                  <a:lnTo>
                    <a:pt x="36" y="78"/>
                  </a:lnTo>
                  <a:lnTo>
                    <a:pt x="3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0" name="Freeform 68"/>
            <p:cNvSpPr>
              <a:spLocks/>
            </p:cNvSpPr>
            <p:nvPr/>
          </p:nvSpPr>
          <p:spPr bwMode="auto">
            <a:xfrm>
              <a:off x="2962" y="1351"/>
              <a:ext cx="376" cy="1081"/>
            </a:xfrm>
            <a:custGeom>
              <a:avLst/>
              <a:gdLst>
                <a:gd name="T0" fmla="*/ 75 w 753"/>
                <a:gd name="T1" fmla="*/ 0 h 2162"/>
                <a:gd name="T2" fmla="*/ 130 w 753"/>
                <a:gd name="T3" fmla="*/ 161 h 2162"/>
                <a:gd name="T4" fmla="*/ 111 w 753"/>
                <a:gd name="T5" fmla="*/ 498 h 2162"/>
                <a:gd name="T6" fmla="*/ 126 w 753"/>
                <a:gd name="T7" fmla="*/ 840 h 2162"/>
                <a:gd name="T8" fmla="*/ 215 w 753"/>
                <a:gd name="T9" fmla="*/ 1740 h 2162"/>
                <a:gd name="T10" fmla="*/ 130 w 753"/>
                <a:gd name="T11" fmla="*/ 1831 h 2162"/>
                <a:gd name="T12" fmla="*/ 0 w 753"/>
                <a:gd name="T13" fmla="*/ 2033 h 2162"/>
                <a:gd name="T14" fmla="*/ 29 w 753"/>
                <a:gd name="T15" fmla="*/ 2088 h 2162"/>
                <a:gd name="T16" fmla="*/ 130 w 753"/>
                <a:gd name="T17" fmla="*/ 2122 h 2162"/>
                <a:gd name="T18" fmla="*/ 200 w 753"/>
                <a:gd name="T19" fmla="*/ 2162 h 2162"/>
                <a:gd name="T20" fmla="*/ 331 w 753"/>
                <a:gd name="T21" fmla="*/ 2128 h 2162"/>
                <a:gd name="T22" fmla="*/ 231 w 753"/>
                <a:gd name="T23" fmla="*/ 2131 h 2162"/>
                <a:gd name="T24" fmla="*/ 322 w 753"/>
                <a:gd name="T25" fmla="*/ 2067 h 2162"/>
                <a:gd name="T26" fmla="*/ 185 w 753"/>
                <a:gd name="T27" fmla="*/ 2112 h 2162"/>
                <a:gd name="T28" fmla="*/ 154 w 753"/>
                <a:gd name="T29" fmla="*/ 2103 h 2162"/>
                <a:gd name="T30" fmla="*/ 255 w 753"/>
                <a:gd name="T31" fmla="*/ 2002 h 2162"/>
                <a:gd name="T32" fmla="*/ 130 w 753"/>
                <a:gd name="T33" fmla="*/ 2097 h 2162"/>
                <a:gd name="T34" fmla="*/ 96 w 753"/>
                <a:gd name="T35" fmla="*/ 2067 h 2162"/>
                <a:gd name="T36" fmla="*/ 181 w 753"/>
                <a:gd name="T37" fmla="*/ 1951 h 2162"/>
                <a:gd name="T38" fmla="*/ 56 w 753"/>
                <a:gd name="T39" fmla="*/ 2057 h 2162"/>
                <a:gd name="T40" fmla="*/ 35 w 753"/>
                <a:gd name="T41" fmla="*/ 2021 h 2162"/>
                <a:gd name="T42" fmla="*/ 191 w 753"/>
                <a:gd name="T43" fmla="*/ 1816 h 2162"/>
                <a:gd name="T44" fmla="*/ 362 w 753"/>
                <a:gd name="T45" fmla="*/ 1724 h 2162"/>
                <a:gd name="T46" fmla="*/ 502 w 753"/>
                <a:gd name="T47" fmla="*/ 1589 h 2162"/>
                <a:gd name="T48" fmla="*/ 607 w 753"/>
                <a:gd name="T49" fmla="*/ 1724 h 2162"/>
                <a:gd name="T50" fmla="*/ 632 w 753"/>
                <a:gd name="T51" fmla="*/ 1795 h 2162"/>
                <a:gd name="T52" fmla="*/ 592 w 753"/>
                <a:gd name="T53" fmla="*/ 1840 h 2162"/>
                <a:gd name="T54" fmla="*/ 683 w 753"/>
                <a:gd name="T55" fmla="*/ 1926 h 2162"/>
                <a:gd name="T56" fmla="*/ 708 w 753"/>
                <a:gd name="T57" fmla="*/ 1886 h 2162"/>
                <a:gd name="T58" fmla="*/ 662 w 753"/>
                <a:gd name="T59" fmla="*/ 1685 h 2162"/>
                <a:gd name="T60" fmla="*/ 518 w 753"/>
                <a:gd name="T61" fmla="*/ 1550 h 2162"/>
                <a:gd name="T62" fmla="*/ 632 w 753"/>
                <a:gd name="T63" fmla="*/ 1418 h 2162"/>
                <a:gd name="T64" fmla="*/ 753 w 753"/>
                <a:gd name="T65" fmla="*/ 1342 h 2162"/>
                <a:gd name="T66" fmla="*/ 683 w 753"/>
                <a:gd name="T67" fmla="*/ 1272 h 2162"/>
                <a:gd name="T68" fmla="*/ 632 w 753"/>
                <a:gd name="T69" fmla="*/ 1299 h 2162"/>
                <a:gd name="T70" fmla="*/ 628 w 753"/>
                <a:gd name="T71" fmla="*/ 1378 h 2162"/>
                <a:gd name="T72" fmla="*/ 457 w 753"/>
                <a:gd name="T73" fmla="*/ 1569 h 2162"/>
                <a:gd name="T74" fmla="*/ 255 w 753"/>
                <a:gd name="T75" fmla="*/ 1719 h 2162"/>
                <a:gd name="T76" fmla="*/ 166 w 753"/>
                <a:gd name="T77" fmla="*/ 663 h 2162"/>
                <a:gd name="T78" fmla="*/ 160 w 753"/>
                <a:gd name="T79" fmla="*/ 125 h 2162"/>
                <a:gd name="T80" fmla="*/ 267 w 753"/>
                <a:gd name="T81" fmla="*/ 237 h 2162"/>
                <a:gd name="T82" fmla="*/ 185 w 753"/>
                <a:gd name="T83" fmla="*/ 51 h 2162"/>
                <a:gd name="T84" fmla="*/ 75 w 753"/>
                <a:gd name="T85" fmla="*/ 0 h 2162"/>
                <a:gd name="T86" fmla="*/ 75 w 753"/>
                <a:gd name="T8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3" h="2162">
                  <a:moveTo>
                    <a:pt x="75" y="0"/>
                  </a:moveTo>
                  <a:lnTo>
                    <a:pt x="130" y="161"/>
                  </a:lnTo>
                  <a:lnTo>
                    <a:pt x="111" y="498"/>
                  </a:lnTo>
                  <a:lnTo>
                    <a:pt x="126" y="840"/>
                  </a:lnTo>
                  <a:lnTo>
                    <a:pt x="215" y="1740"/>
                  </a:lnTo>
                  <a:lnTo>
                    <a:pt x="130" y="1831"/>
                  </a:lnTo>
                  <a:lnTo>
                    <a:pt x="0" y="2033"/>
                  </a:lnTo>
                  <a:lnTo>
                    <a:pt x="29" y="2088"/>
                  </a:lnTo>
                  <a:lnTo>
                    <a:pt x="130" y="2122"/>
                  </a:lnTo>
                  <a:lnTo>
                    <a:pt x="200" y="2162"/>
                  </a:lnTo>
                  <a:lnTo>
                    <a:pt x="331" y="2128"/>
                  </a:lnTo>
                  <a:lnTo>
                    <a:pt x="231" y="2131"/>
                  </a:lnTo>
                  <a:lnTo>
                    <a:pt x="322" y="2067"/>
                  </a:lnTo>
                  <a:lnTo>
                    <a:pt x="185" y="2112"/>
                  </a:lnTo>
                  <a:lnTo>
                    <a:pt x="154" y="2103"/>
                  </a:lnTo>
                  <a:lnTo>
                    <a:pt x="255" y="2002"/>
                  </a:lnTo>
                  <a:lnTo>
                    <a:pt x="130" y="2097"/>
                  </a:lnTo>
                  <a:lnTo>
                    <a:pt x="96" y="2067"/>
                  </a:lnTo>
                  <a:lnTo>
                    <a:pt x="181" y="1951"/>
                  </a:lnTo>
                  <a:lnTo>
                    <a:pt x="56" y="2057"/>
                  </a:lnTo>
                  <a:lnTo>
                    <a:pt x="35" y="2021"/>
                  </a:lnTo>
                  <a:lnTo>
                    <a:pt x="191" y="1816"/>
                  </a:lnTo>
                  <a:lnTo>
                    <a:pt x="362" y="1724"/>
                  </a:lnTo>
                  <a:lnTo>
                    <a:pt x="502" y="1589"/>
                  </a:lnTo>
                  <a:lnTo>
                    <a:pt x="607" y="1724"/>
                  </a:lnTo>
                  <a:lnTo>
                    <a:pt x="632" y="1795"/>
                  </a:lnTo>
                  <a:lnTo>
                    <a:pt x="592" y="1840"/>
                  </a:lnTo>
                  <a:lnTo>
                    <a:pt x="683" y="1926"/>
                  </a:lnTo>
                  <a:lnTo>
                    <a:pt x="708" y="1886"/>
                  </a:lnTo>
                  <a:lnTo>
                    <a:pt x="662" y="1685"/>
                  </a:lnTo>
                  <a:lnTo>
                    <a:pt x="518" y="1550"/>
                  </a:lnTo>
                  <a:lnTo>
                    <a:pt x="632" y="1418"/>
                  </a:lnTo>
                  <a:lnTo>
                    <a:pt x="753" y="1342"/>
                  </a:lnTo>
                  <a:lnTo>
                    <a:pt x="683" y="1272"/>
                  </a:lnTo>
                  <a:lnTo>
                    <a:pt x="632" y="1299"/>
                  </a:lnTo>
                  <a:lnTo>
                    <a:pt x="628" y="1378"/>
                  </a:lnTo>
                  <a:lnTo>
                    <a:pt x="457" y="1569"/>
                  </a:lnTo>
                  <a:lnTo>
                    <a:pt x="255" y="1719"/>
                  </a:lnTo>
                  <a:lnTo>
                    <a:pt x="166" y="663"/>
                  </a:lnTo>
                  <a:lnTo>
                    <a:pt x="160" y="125"/>
                  </a:lnTo>
                  <a:lnTo>
                    <a:pt x="267" y="237"/>
                  </a:lnTo>
                  <a:lnTo>
                    <a:pt x="185" y="51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1" name="Freeform 69"/>
            <p:cNvSpPr>
              <a:spLocks/>
            </p:cNvSpPr>
            <p:nvPr/>
          </p:nvSpPr>
          <p:spPr bwMode="auto">
            <a:xfrm>
              <a:off x="3042" y="1377"/>
              <a:ext cx="411" cy="570"/>
            </a:xfrm>
            <a:custGeom>
              <a:avLst/>
              <a:gdLst>
                <a:gd name="T0" fmla="*/ 0 w 824"/>
                <a:gd name="T1" fmla="*/ 0 h 1141"/>
                <a:gd name="T2" fmla="*/ 477 w 824"/>
                <a:gd name="T3" fmla="*/ 80 h 1141"/>
                <a:gd name="T4" fmla="*/ 573 w 824"/>
                <a:gd name="T5" fmla="*/ 221 h 1141"/>
                <a:gd name="T6" fmla="*/ 637 w 824"/>
                <a:gd name="T7" fmla="*/ 453 h 1141"/>
                <a:gd name="T8" fmla="*/ 774 w 824"/>
                <a:gd name="T9" fmla="*/ 723 h 1141"/>
                <a:gd name="T10" fmla="*/ 824 w 824"/>
                <a:gd name="T11" fmla="*/ 884 h 1141"/>
                <a:gd name="T12" fmla="*/ 728 w 824"/>
                <a:gd name="T13" fmla="*/ 884 h 1141"/>
                <a:gd name="T14" fmla="*/ 673 w 824"/>
                <a:gd name="T15" fmla="*/ 633 h 1141"/>
                <a:gd name="T16" fmla="*/ 609 w 824"/>
                <a:gd name="T17" fmla="*/ 960 h 1141"/>
                <a:gd name="T18" fmla="*/ 563 w 824"/>
                <a:gd name="T19" fmla="*/ 995 h 1141"/>
                <a:gd name="T20" fmla="*/ 538 w 824"/>
                <a:gd name="T21" fmla="*/ 291 h 1141"/>
                <a:gd name="T22" fmla="*/ 453 w 824"/>
                <a:gd name="T23" fmla="*/ 462 h 1141"/>
                <a:gd name="T24" fmla="*/ 422 w 824"/>
                <a:gd name="T25" fmla="*/ 829 h 1141"/>
                <a:gd name="T26" fmla="*/ 487 w 824"/>
                <a:gd name="T27" fmla="*/ 1141 h 1141"/>
                <a:gd name="T28" fmla="*/ 358 w 824"/>
                <a:gd name="T29" fmla="*/ 884 h 1141"/>
                <a:gd name="T30" fmla="*/ 358 w 824"/>
                <a:gd name="T31" fmla="*/ 356 h 1141"/>
                <a:gd name="T32" fmla="*/ 386 w 824"/>
                <a:gd name="T33" fmla="*/ 141 h 1141"/>
                <a:gd name="T34" fmla="*/ 25 w 824"/>
                <a:gd name="T35" fmla="*/ 40 h 1141"/>
                <a:gd name="T36" fmla="*/ 0 w 824"/>
                <a:gd name="T37" fmla="*/ 0 h 1141"/>
                <a:gd name="T38" fmla="*/ 0 w 824"/>
                <a:gd name="T3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4" h="1141">
                  <a:moveTo>
                    <a:pt x="0" y="0"/>
                  </a:moveTo>
                  <a:lnTo>
                    <a:pt x="477" y="80"/>
                  </a:lnTo>
                  <a:lnTo>
                    <a:pt x="573" y="221"/>
                  </a:lnTo>
                  <a:lnTo>
                    <a:pt x="637" y="453"/>
                  </a:lnTo>
                  <a:lnTo>
                    <a:pt x="774" y="723"/>
                  </a:lnTo>
                  <a:lnTo>
                    <a:pt x="824" y="884"/>
                  </a:lnTo>
                  <a:lnTo>
                    <a:pt x="728" y="884"/>
                  </a:lnTo>
                  <a:lnTo>
                    <a:pt x="673" y="633"/>
                  </a:lnTo>
                  <a:lnTo>
                    <a:pt x="609" y="960"/>
                  </a:lnTo>
                  <a:lnTo>
                    <a:pt x="563" y="995"/>
                  </a:lnTo>
                  <a:lnTo>
                    <a:pt x="538" y="291"/>
                  </a:lnTo>
                  <a:lnTo>
                    <a:pt x="453" y="462"/>
                  </a:lnTo>
                  <a:lnTo>
                    <a:pt x="422" y="829"/>
                  </a:lnTo>
                  <a:lnTo>
                    <a:pt x="487" y="1141"/>
                  </a:lnTo>
                  <a:lnTo>
                    <a:pt x="358" y="884"/>
                  </a:lnTo>
                  <a:lnTo>
                    <a:pt x="358" y="356"/>
                  </a:lnTo>
                  <a:lnTo>
                    <a:pt x="386" y="141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2" name="Freeform 70"/>
            <p:cNvSpPr>
              <a:spLocks/>
            </p:cNvSpPr>
            <p:nvPr/>
          </p:nvSpPr>
          <p:spPr bwMode="auto">
            <a:xfrm>
              <a:off x="3069" y="1537"/>
              <a:ext cx="89" cy="37"/>
            </a:xfrm>
            <a:custGeom>
              <a:avLst/>
              <a:gdLst>
                <a:gd name="T0" fmla="*/ 95 w 177"/>
                <a:gd name="T1" fmla="*/ 0 h 74"/>
                <a:gd name="T2" fmla="*/ 0 w 177"/>
                <a:gd name="T3" fmla="*/ 74 h 74"/>
                <a:gd name="T4" fmla="*/ 177 w 177"/>
                <a:gd name="T5" fmla="*/ 24 h 74"/>
                <a:gd name="T6" fmla="*/ 95 w 177"/>
                <a:gd name="T7" fmla="*/ 0 h 74"/>
                <a:gd name="T8" fmla="*/ 95 w 17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4">
                  <a:moveTo>
                    <a:pt x="95" y="0"/>
                  </a:moveTo>
                  <a:lnTo>
                    <a:pt x="0" y="74"/>
                  </a:lnTo>
                  <a:lnTo>
                    <a:pt x="177" y="2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3" name="Freeform 71"/>
            <p:cNvSpPr>
              <a:spLocks/>
            </p:cNvSpPr>
            <p:nvPr/>
          </p:nvSpPr>
          <p:spPr bwMode="auto">
            <a:xfrm>
              <a:off x="3101" y="1597"/>
              <a:ext cx="64" cy="604"/>
            </a:xfrm>
            <a:custGeom>
              <a:avLst/>
              <a:gdLst>
                <a:gd name="T0" fmla="*/ 0 w 127"/>
                <a:gd name="T1" fmla="*/ 1208 h 1208"/>
                <a:gd name="T2" fmla="*/ 46 w 127"/>
                <a:gd name="T3" fmla="*/ 449 h 1208"/>
                <a:gd name="T4" fmla="*/ 127 w 127"/>
                <a:gd name="T5" fmla="*/ 0 h 1208"/>
                <a:gd name="T6" fmla="*/ 70 w 127"/>
                <a:gd name="T7" fmla="*/ 584 h 1208"/>
                <a:gd name="T8" fmla="*/ 67 w 127"/>
                <a:gd name="T9" fmla="*/ 1183 h 1208"/>
                <a:gd name="T10" fmla="*/ 0 w 127"/>
                <a:gd name="T11" fmla="*/ 1208 h 1208"/>
                <a:gd name="T12" fmla="*/ 0 w 127"/>
                <a:gd name="T13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08">
                  <a:moveTo>
                    <a:pt x="0" y="1208"/>
                  </a:moveTo>
                  <a:lnTo>
                    <a:pt x="46" y="449"/>
                  </a:lnTo>
                  <a:lnTo>
                    <a:pt x="127" y="0"/>
                  </a:lnTo>
                  <a:lnTo>
                    <a:pt x="70" y="584"/>
                  </a:lnTo>
                  <a:lnTo>
                    <a:pt x="67" y="1183"/>
                  </a:lnTo>
                  <a:lnTo>
                    <a:pt x="0" y="1208"/>
                  </a:lnTo>
                  <a:lnTo>
                    <a:pt x="0" y="1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4" name="Freeform 72"/>
            <p:cNvSpPr>
              <a:spLocks/>
            </p:cNvSpPr>
            <p:nvPr/>
          </p:nvSpPr>
          <p:spPr bwMode="auto">
            <a:xfrm>
              <a:off x="2702" y="1577"/>
              <a:ext cx="289" cy="782"/>
            </a:xfrm>
            <a:custGeom>
              <a:avLst/>
              <a:gdLst>
                <a:gd name="T0" fmla="*/ 337 w 578"/>
                <a:gd name="T1" fmla="*/ 25 h 1563"/>
                <a:gd name="T2" fmla="*/ 358 w 578"/>
                <a:gd name="T3" fmla="*/ 297 h 1563"/>
                <a:gd name="T4" fmla="*/ 493 w 578"/>
                <a:gd name="T5" fmla="*/ 1031 h 1563"/>
                <a:gd name="T6" fmla="*/ 480 w 578"/>
                <a:gd name="T7" fmla="*/ 569 h 1563"/>
                <a:gd name="T8" fmla="*/ 453 w 578"/>
                <a:gd name="T9" fmla="*/ 272 h 1563"/>
                <a:gd name="T10" fmla="*/ 474 w 578"/>
                <a:gd name="T11" fmla="*/ 168 h 1563"/>
                <a:gd name="T12" fmla="*/ 428 w 578"/>
                <a:gd name="T13" fmla="*/ 101 h 1563"/>
                <a:gd name="T14" fmla="*/ 423 w 578"/>
                <a:gd name="T15" fmla="*/ 21 h 1563"/>
                <a:gd name="T16" fmla="*/ 447 w 578"/>
                <a:gd name="T17" fmla="*/ 6 h 1563"/>
                <a:gd name="T18" fmla="*/ 578 w 578"/>
                <a:gd name="T19" fmla="*/ 95 h 1563"/>
                <a:gd name="T20" fmla="*/ 462 w 578"/>
                <a:gd name="T21" fmla="*/ 52 h 1563"/>
                <a:gd name="T22" fmla="*/ 459 w 578"/>
                <a:gd name="T23" fmla="*/ 101 h 1563"/>
                <a:gd name="T24" fmla="*/ 508 w 578"/>
                <a:gd name="T25" fmla="*/ 168 h 1563"/>
                <a:gd name="T26" fmla="*/ 493 w 578"/>
                <a:gd name="T27" fmla="*/ 348 h 1563"/>
                <a:gd name="T28" fmla="*/ 533 w 578"/>
                <a:gd name="T29" fmla="*/ 820 h 1563"/>
                <a:gd name="T30" fmla="*/ 523 w 578"/>
                <a:gd name="T31" fmla="*/ 1137 h 1563"/>
                <a:gd name="T32" fmla="*/ 569 w 578"/>
                <a:gd name="T33" fmla="*/ 1525 h 1563"/>
                <a:gd name="T34" fmla="*/ 538 w 578"/>
                <a:gd name="T35" fmla="*/ 1563 h 1563"/>
                <a:gd name="T36" fmla="*/ 468 w 578"/>
                <a:gd name="T37" fmla="*/ 1312 h 1563"/>
                <a:gd name="T38" fmla="*/ 303 w 578"/>
                <a:gd name="T39" fmla="*/ 1223 h 1563"/>
                <a:gd name="T40" fmla="*/ 394 w 578"/>
                <a:gd name="T41" fmla="*/ 1227 h 1563"/>
                <a:gd name="T42" fmla="*/ 263 w 578"/>
                <a:gd name="T43" fmla="*/ 1006 h 1563"/>
                <a:gd name="T44" fmla="*/ 52 w 578"/>
                <a:gd name="T45" fmla="*/ 982 h 1563"/>
                <a:gd name="T46" fmla="*/ 177 w 578"/>
                <a:gd name="T47" fmla="*/ 921 h 1563"/>
                <a:gd name="T48" fmla="*/ 287 w 578"/>
                <a:gd name="T49" fmla="*/ 921 h 1563"/>
                <a:gd name="T50" fmla="*/ 0 w 578"/>
                <a:gd name="T51" fmla="*/ 774 h 1563"/>
                <a:gd name="T52" fmla="*/ 192 w 578"/>
                <a:gd name="T53" fmla="*/ 774 h 1563"/>
                <a:gd name="T54" fmla="*/ 37 w 578"/>
                <a:gd name="T55" fmla="*/ 172 h 1563"/>
                <a:gd name="T56" fmla="*/ 287 w 578"/>
                <a:gd name="T57" fmla="*/ 871 h 1563"/>
                <a:gd name="T58" fmla="*/ 333 w 578"/>
                <a:gd name="T59" fmla="*/ 926 h 1563"/>
                <a:gd name="T60" fmla="*/ 337 w 578"/>
                <a:gd name="T61" fmla="*/ 1021 h 1563"/>
                <a:gd name="T62" fmla="*/ 480 w 578"/>
                <a:gd name="T63" fmla="*/ 1233 h 1563"/>
                <a:gd name="T64" fmla="*/ 327 w 578"/>
                <a:gd name="T65" fmla="*/ 327 h 1563"/>
                <a:gd name="T66" fmla="*/ 303 w 578"/>
                <a:gd name="T67" fmla="*/ 0 h 1563"/>
                <a:gd name="T68" fmla="*/ 337 w 578"/>
                <a:gd name="T69" fmla="*/ 25 h 1563"/>
                <a:gd name="T70" fmla="*/ 337 w 578"/>
                <a:gd name="T71" fmla="*/ 25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1563">
                  <a:moveTo>
                    <a:pt x="337" y="25"/>
                  </a:moveTo>
                  <a:lnTo>
                    <a:pt x="358" y="297"/>
                  </a:lnTo>
                  <a:lnTo>
                    <a:pt x="493" y="1031"/>
                  </a:lnTo>
                  <a:lnTo>
                    <a:pt x="480" y="569"/>
                  </a:lnTo>
                  <a:lnTo>
                    <a:pt x="453" y="272"/>
                  </a:lnTo>
                  <a:lnTo>
                    <a:pt x="474" y="168"/>
                  </a:lnTo>
                  <a:lnTo>
                    <a:pt x="428" y="101"/>
                  </a:lnTo>
                  <a:lnTo>
                    <a:pt x="423" y="21"/>
                  </a:lnTo>
                  <a:lnTo>
                    <a:pt x="447" y="6"/>
                  </a:lnTo>
                  <a:lnTo>
                    <a:pt x="578" y="95"/>
                  </a:lnTo>
                  <a:lnTo>
                    <a:pt x="462" y="52"/>
                  </a:lnTo>
                  <a:lnTo>
                    <a:pt x="459" y="101"/>
                  </a:lnTo>
                  <a:lnTo>
                    <a:pt x="508" y="168"/>
                  </a:lnTo>
                  <a:lnTo>
                    <a:pt x="493" y="348"/>
                  </a:lnTo>
                  <a:lnTo>
                    <a:pt x="533" y="820"/>
                  </a:lnTo>
                  <a:lnTo>
                    <a:pt x="523" y="1137"/>
                  </a:lnTo>
                  <a:lnTo>
                    <a:pt x="569" y="1525"/>
                  </a:lnTo>
                  <a:lnTo>
                    <a:pt x="538" y="1563"/>
                  </a:lnTo>
                  <a:lnTo>
                    <a:pt x="468" y="1312"/>
                  </a:lnTo>
                  <a:lnTo>
                    <a:pt x="303" y="1223"/>
                  </a:lnTo>
                  <a:lnTo>
                    <a:pt x="394" y="1227"/>
                  </a:lnTo>
                  <a:lnTo>
                    <a:pt x="263" y="1006"/>
                  </a:lnTo>
                  <a:lnTo>
                    <a:pt x="52" y="982"/>
                  </a:lnTo>
                  <a:lnTo>
                    <a:pt x="177" y="921"/>
                  </a:lnTo>
                  <a:lnTo>
                    <a:pt x="287" y="921"/>
                  </a:lnTo>
                  <a:lnTo>
                    <a:pt x="0" y="774"/>
                  </a:lnTo>
                  <a:lnTo>
                    <a:pt x="192" y="774"/>
                  </a:lnTo>
                  <a:lnTo>
                    <a:pt x="37" y="172"/>
                  </a:lnTo>
                  <a:lnTo>
                    <a:pt x="287" y="871"/>
                  </a:lnTo>
                  <a:lnTo>
                    <a:pt x="333" y="926"/>
                  </a:lnTo>
                  <a:lnTo>
                    <a:pt x="337" y="1021"/>
                  </a:lnTo>
                  <a:lnTo>
                    <a:pt x="480" y="1233"/>
                  </a:lnTo>
                  <a:lnTo>
                    <a:pt x="327" y="327"/>
                  </a:lnTo>
                  <a:lnTo>
                    <a:pt x="303" y="0"/>
                  </a:lnTo>
                  <a:lnTo>
                    <a:pt x="337" y="25"/>
                  </a:lnTo>
                  <a:lnTo>
                    <a:pt x="33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5" name="Freeform 73"/>
            <p:cNvSpPr>
              <a:spLocks/>
            </p:cNvSpPr>
            <p:nvPr/>
          </p:nvSpPr>
          <p:spPr bwMode="auto">
            <a:xfrm>
              <a:off x="2763" y="1585"/>
              <a:ext cx="50" cy="18"/>
            </a:xfrm>
            <a:custGeom>
              <a:avLst/>
              <a:gdLst>
                <a:gd name="T0" fmla="*/ 101 w 101"/>
                <a:gd name="T1" fmla="*/ 36 h 36"/>
                <a:gd name="T2" fmla="*/ 0 w 101"/>
                <a:gd name="T3" fmla="*/ 30 h 36"/>
                <a:gd name="T4" fmla="*/ 34 w 101"/>
                <a:gd name="T5" fmla="*/ 0 h 36"/>
                <a:gd name="T6" fmla="*/ 101 w 101"/>
                <a:gd name="T7" fmla="*/ 36 h 36"/>
                <a:gd name="T8" fmla="*/ 101 w 1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6">
                  <a:moveTo>
                    <a:pt x="101" y="36"/>
                  </a:moveTo>
                  <a:lnTo>
                    <a:pt x="0" y="30"/>
                  </a:lnTo>
                  <a:lnTo>
                    <a:pt x="34" y="0"/>
                  </a:lnTo>
                  <a:lnTo>
                    <a:pt x="101" y="36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6" name="Freeform 74"/>
            <p:cNvSpPr>
              <a:spLocks/>
            </p:cNvSpPr>
            <p:nvPr/>
          </p:nvSpPr>
          <p:spPr bwMode="auto">
            <a:xfrm>
              <a:off x="2619" y="1476"/>
              <a:ext cx="307" cy="954"/>
            </a:xfrm>
            <a:custGeom>
              <a:avLst/>
              <a:gdLst>
                <a:gd name="T0" fmla="*/ 236 w 612"/>
                <a:gd name="T1" fmla="*/ 0 h 1907"/>
                <a:gd name="T2" fmla="*/ 106 w 612"/>
                <a:gd name="T3" fmla="*/ 122 h 1907"/>
                <a:gd name="T4" fmla="*/ 27 w 612"/>
                <a:gd name="T5" fmla="*/ 171 h 1907"/>
                <a:gd name="T6" fmla="*/ 0 w 612"/>
                <a:gd name="T7" fmla="*/ 895 h 1907"/>
                <a:gd name="T8" fmla="*/ 86 w 612"/>
                <a:gd name="T9" fmla="*/ 1137 h 1907"/>
                <a:gd name="T10" fmla="*/ 76 w 612"/>
                <a:gd name="T11" fmla="*/ 1308 h 1907"/>
                <a:gd name="T12" fmla="*/ 165 w 612"/>
                <a:gd name="T13" fmla="*/ 1500 h 1907"/>
                <a:gd name="T14" fmla="*/ 181 w 612"/>
                <a:gd name="T15" fmla="*/ 1629 h 1907"/>
                <a:gd name="T16" fmla="*/ 293 w 612"/>
                <a:gd name="T17" fmla="*/ 1629 h 1907"/>
                <a:gd name="T18" fmla="*/ 342 w 612"/>
                <a:gd name="T19" fmla="*/ 1801 h 1907"/>
                <a:gd name="T20" fmla="*/ 532 w 612"/>
                <a:gd name="T21" fmla="*/ 1907 h 1907"/>
                <a:gd name="T22" fmla="*/ 612 w 612"/>
                <a:gd name="T23" fmla="*/ 1877 h 1907"/>
                <a:gd name="T24" fmla="*/ 538 w 612"/>
                <a:gd name="T25" fmla="*/ 1846 h 1907"/>
                <a:gd name="T26" fmla="*/ 502 w 612"/>
                <a:gd name="T27" fmla="*/ 1861 h 1907"/>
                <a:gd name="T28" fmla="*/ 373 w 612"/>
                <a:gd name="T29" fmla="*/ 1782 h 1907"/>
                <a:gd name="T30" fmla="*/ 382 w 612"/>
                <a:gd name="T31" fmla="*/ 1700 h 1907"/>
                <a:gd name="T32" fmla="*/ 517 w 612"/>
                <a:gd name="T33" fmla="*/ 1821 h 1907"/>
                <a:gd name="T34" fmla="*/ 413 w 612"/>
                <a:gd name="T35" fmla="*/ 1645 h 1907"/>
                <a:gd name="T36" fmla="*/ 413 w 612"/>
                <a:gd name="T37" fmla="*/ 1510 h 1907"/>
                <a:gd name="T38" fmla="*/ 367 w 612"/>
                <a:gd name="T39" fmla="*/ 1589 h 1907"/>
                <a:gd name="T40" fmla="*/ 357 w 612"/>
                <a:gd name="T41" fmla="*/ 1690 h 1907"/>
                <a:gd name="T42" fmla="*/ 312 w 612"/>
                <a:gd name="T43" fmla="*/ 1510 h 1907"/>
                <a:gd name="T44" fmla="*/ 378 w 612"/>
                <a:gd name="T45" fmla="*/ 1428 h 1907"/>
                <a:gd name="T46" fmla="*/ 222 w 612"/>
                <a:gd name="T47" fmla="*/ 1489 h 1907"/>
                <a:gd name="T48" fmla="*/ 131 w 612"/>
                <a:gd name="T49" fmla="*/ 1247 h 1907"/>
                <a:gd name="T50" fmla="*/ 131 w 612"/>
                <a:gd name="T51" fmla="*/ 1103 h 1907"/>
                <a:gd name="T52" fmla="*/ 76 w 612"/>
                <a:gd name="T53" fmla="*/ 871 h 1907"/>
                <a:gd name="T54" fmla="*/ 51 w 612"/>
                <a:gd name="T55" fmla="*/ 241 h 1907"/>
                <a:gd name="T56" fmla="*/ 156 w 612"/>
                <a:gd name="T57" fmla="*/ 156 h 1907"/>
                <a:gd name="T58" fmla="*/ 236 w 612"/>
                <a:gd name="T59" fmla="*/ 0 h 1907"/>
                <a:gd name="T60" fmla="*/ 236 w 612"/>
                <a:gd name="T6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1907">
                  <a:moveTo>
                    <a:pt x="236" y="0"/>
                  </a:moveTo>
                  <a:lnTo>
                    <a:pt x="106" y="122"/>
                  </a:lnTo>
                  <a:lnTo>
                    <a:pt x="27" y="171"/>
                  </a:lnTo>
                  <a:lnTo>
                    <a:pt x="0" y="895"/>
                  </a:lnTo>
                  <a:lnTo>
                    <a:pt x="86" y="1137"/>
                  </a:lnTo>
                  <a:lnTo>
                    <a:pt x="76" y="1308"/>
                  </a:lnTo>
                  <a:lnTo>
                    <a:pt x="165" y="1500"/>
                  </a:lnTo>
                  <a:lnTo>
                    <a:pt x="181" y="1629"/>
                  </a:lnTo>
                  <a:lnTo>
                    <a:pt x="293" y="1629"/>
                  </a:lnTo>
                  <a:lnTo>
                    <a:pt x="342" y="1801"/>
                  </a:lnTo>
                  <a:lnTo>
                    <a:pt x="532" y="1907"/>
                  </a:lnTo>
                  <a:lnTo>
                    <a:pt x="612" y="1877"/>
                  </a:lnTo>
                  <a:lnTo>
                    <a:pt x="538" y="1846"/>
                  </a:lnTo>
                  <a:lnTo>
                    <a:pt x="502" y="1861"/>
                  </a:lnTo>
                  <a:lnTo>
                    <a:pt x="373" y="1782"/>
                  </a:lnTo>
                  <a:lnTo>
                    <a:pt x="382" y="1700"/>
                  </a:lnTo>
                  <a:lnTo>
                    <a:pt x="517" y="1821"/>
                  </a:lnTo>
                  <a:lnTo>
                    <a:pt x="413" y="1645"/>
                  </a:lnTo>
                  <a:lnTo>
                    <a:pt x="413" y="1510"/>
                  </a:lnTo>
                  <a:lnTo>
                    <a:pt x="367" y="1589"/>
                  </a:lnTo>
                  <a:lnTo>
                    <a:pt x="357" y="1690"/>
                  </a:lnTo>
                  <a:lnTo>
                    <a:pt x="312" y="1510"/>
                  </a:lnTo>
                  <a:lnTo>
                    <a:pt x="378" y="1428"/>
                  </a:lnTo>
                  <a:lnTo>
                    <a:pt x="222" y="1489"/>
                  </a:lnTo>
                  <a:lnTo>
                    <a:pt x="131" y="1247"/>
                  </a:lnTo>
                  <a:lnTo>
                    <a:pt x="131" y="1103"/>
                  </a:lnTo>
                  <a:lnTo>
                    <a:pt x="76" y="871"/>
                  </a:lnTo>
                  <a:lnTo>
                    <a:pt x="51" y="241"/>
                  </a:lnTo>
                  <a:lnTo>
                    <a:pt x="156" y="15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7" name="Freeform 75"/>
            <p:cNvSpPr>
              <a:spLocks/>
            </p:cNvSpPr>
            <p:nvPr/>
          </p:nvSpPr>
          <p:spPr bwMode="auto">
            <a:xfrm>
              <a:off x="2878" y="2288"/>
              <a:ext cx="101" cy="134"/>
            </a:xfrm>
            <a:custGeom>
              <a:avLst/>
              <a:gdLst>
                <a:gd name="T0" fmla="*/ 42 w 202"/>
                <a:gd name="T1" fmla="*/ 0 h 268"/>
                <a:gd name="T2" fmla="*/ 116 w 202"/>
                <a:gd name="T3" fmla="*/ 106 h 268"/>
                <a:gd name="T4" fmla="*/ 186 w 202"/>
                <a:gd name="T5" fmla="*/ 91 h 268"/>
                <a:gd name="T6" fmla="*/ 202 w 202"/>
                <a:gd name="T7" fmla="*/ 131 h 268"/>
                <a:gd name="T8" fmla="*/ 110 w 202"/>
                <a:gd name="T9" fmla="*/ 137 h 268"/>
                <a:gd name="T10" fmla="*/ 147 w 202"/>
                <a:gd name="T11" fmla="*/ 232 h 268"/>
                <a:gd name="T12" fmla="*/ 107 w 202"/>
                <a:gd name="T13" fmla="*/ 268 h 268"/>
                <a:gd name="T14" fmla="*/ 116 w 202"/>
                <a:gd name="T15" fmla="*/ 222 h 268"/>
                <a:gd name="T16" fmla="*/ 15 w 202"/>
                <a:gd name="T17" fmla="*/ 106 h 268"/>
                <a:gd name="T18" fmla="*/ 0 w 202"/>
                <a:gd name="T19" fmla="*/ 5 h 268"/>
                <a:gd name="T20" fmla="*/ 42 w 202"/>
                <a:gd name="T21" fmla="*/ 0 h 268"/>
                <a:gd name="T22" fmla="*/ 42 w 20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68">
                  <a:moveTo>
                    <a:pt x="42" y="0"/>
                  </a:moveTo>
                  <a:lnTo>
                    <a:pt x="116" y="106"/>
                  </a:lnTo>
                  <a:lnTo>
                    <a:pt x="186" y="91"/>
                  </a:lnTo>
                  <a:lnTo>
                    <a:pt x="202" y="131"/>
                  </a:lnTo>
                  <a:lnTo>
                    <a:pt x="110" y="137"/>
                  </a:lnTo>
                  <a:lnTo>
                    <a:pt x="147" y="232"/>
                  </a:lnTo>
                  <a:lnTo>
                    <a:pt x="107" y="268"/>
                  </a:lnTo>
                  <a:lnTo>
                    <a:pt x="116" y="222"/>
                  </a:lnTo>
                  <a:lnTo>
                    <a:pt x="15" y="106"/>
                  </a:lnTo>
                  <a:lnTo>
                    <a:pt x="0" y="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8" name="Freeform 76"/>
            <p:cNvSpPr>
              <a:spLocks/>
            </p:cNvSpPr>
            <p:nvPr/>
          </p:nvSpPr>
          <p:spPr bwMode="auto">
            <a:xfrm>
              <a:off x="3127" y="2279"/>
              <a:ext cx="123" cy="136"/>
            </a:xfrm>
            <a:custGeom>
              <a:avLst/>
              <a:gdLst>
                <a:gd name="T0" fmla="*/ 0 w 246"/>
                <a:gd name="T1" fmla="*/ 272 h 272"/>
                <a:gd name="T2" fmla="*/ 126 w 246"/>
                <a:gd name="T3" fmla="*/ 165 h 272"/>
                <a:gd name="T4" fmla="*/ 246 w 246"/>
                <a:gd name="T5" fmla="*/ 0 h 272"/>
                <a:gd name="T6" fmla="*/ 0 w 246"/>
                <a:gd name="T7" fmla="*/ 272 h 272"/>
                <a:gd name="T8" fmla="*/ 0 w 24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72">
                  <a:moveTo>
                    <a:pt x="0" y="272"/>
                  </a:moveTo>
                  <a:lnTo>
                    <a:pt x="126" y="165"/>
                  </a:lnTo>
                  <a:lnTo>
                    <a:pt x="246" y="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89" name="Freeform 77"/>
            <p:cNvSpPr>
              <a:spLocks/>
            </p:cNvSpPr>
            <p:nvPr/>
          </p:nvSpPr>
          <p:spPr bwMode="auto">
            <a:xfrm>
              <a:off x="3185" y="2170"/>
              <a:ext cx="85" cy="121"/>
            </a:xfrm>
            <a:custGeom>
              <a:avLst/>
              <a:gdLst>
                <a:gd name="T0" fmla="*/ 0 w 170"/>
                <a:gd name="T1" fmla="*/ 0 h 241"/>
                <a:gd name="T2" fmla="*/ 90 w 170"/>
                <a:gd name="T3" fmla="*/ 150 h 241"/>
                <a:gd name="T4" fmla="*/ 111 w 170"/>
                <a:gd name="T5" fmla="*/ 241 h 241"/>
                <a:gd name="T6" fmla="*/ 170 w 170"/>
                <a:gd name="T7" fmla="*/ 217 h 241"/>
                <a:gd name="T8" fmla="*/ 99 w 170"/>
                <a:gd name="T9" fmla="*/ 80 h 241"/>
                <a:gd name="T10" fmla="*/ 0 w 170"/>
                <a:gd name="T11" fmla="*/ 0 h 241"/>
                <a:gd name="T12" fmla="*/ 0 w 170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1">
                  <a:moveTo>
                    <a:pt x="0" y="0"/>
                  </a:moveTo>
                  <a:lnTo>
                    <a:pt x="90" y="150"/>
                  </a:lnTo>
                  <a:lnTo>
                    <a:pt x="111" y="241"/>
                  </a:lnTo>
                  <a:lnTo>
                    <a:pt x="170" y="217"/>
                  </a:lnTo>
                  <a:lnTo>
                    <a:pt x="99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0" name="Freeform 78"/>
            <p:cNvSpPr>
              <a:spLocks/>
            </p:cNvSpPr>
            <p:nvPr/>
          </p:nvSpPr>
          <p:spPr bwMode="auto">
            <a:xfrm>
              <a:off x="3127" y="1793"/>
              <a:ext cx="90" cy="126"/>
            </a:xfrm>
            <a:custGeom>
              <a:avLst/>
              <a:gdLst>
                <a:gd name="T0" fmla="*/ 10 w 181"/>
                <a:gd name="T1" fmla="*/ 188 h 253"/>
                <a:gd name="T2" fmla="*/ 151 w 181"/>
                <a:gd name="T3" fmla="*/ 127 h 253"/>
                <a:gd name="T4" fmla="*/ 31 w 181"/>
                <a:gd name="T5" fmla="*/ 0 h 253"/>
                <a:gd name="T6" fmla="*/ 181 w 181"/>
                <a:gd name="T7" fmla="*/ 112 h 253"/>
                <a:gd name="T8" fmla="*/ 145 w 181"/>
                <a:gd name="T9" fmla="*/ 177 h 253"/>
                <a:gd name="T10" fmla="*/ 0 w 181"/>
                <a:gd name="T11" fmla="*/ 253 h 253"/>
                <a:gd name="T12" fmla="*/ 10 w 181"/>
                <a:gd name="T13" fmla="*/ 188 h 253"/>
                <a:gd name="T14" fmla="*/ 10 w 181"/>
                <a:gd name="T15" fmla="*/ 1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53">
                  <a:moveTo>
                    <a:pt x="10" y="188"/>
                  </a:moveTo>
                  <a:lnTo>
                    <a:pt x="151" y="127"/>
                  </a:lnTo>
                  <a:lnTo>
                    <a:pt x="31" y="0"/>
                  </a:lnTo>
                  <a:lnTo>
                    <a:pt x="181" y="112"/>
                  </a:lnTo>
                  <a:lnTo>
                    <a:pt x="145" y="177"/>
                  </a:lnTo>
                  <a:lnTo>
                    <a:pt x="0" y="253"/>
                  </a:lnTo>
                  <a:lnTo>
                    <a:pt x="10" y="188"/>
                  </a:lnTo>
                  <a:lnTo>
                    <a:pt x="1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1" name="Freeform 79"/>
            <p:cNvSpPr>
              <a:spLocks/>
            </p:cNvSpPr>
            <p:nvPr/>
          </p:nvSpPr>
          <p:spPr bwMode="auto">
            <a:xfrm>
              <a:off x="2833" y="1819"/>
              <a:ext cx="109" cy="382"/>
            </a:xfrm>
            <a:custGeom>
              <a:avLst/>
              <a:gdLst>
                <a:gd name="T0" fmla="*/ 217 w 217"/>
                <a:gd name="T1" fmla="*/ 765 h 765"/>
                <a:gd name="T2" fmla="*/ 0 w 217"/>
                <a:gd name="T3" fmla="*/ 0 h 765"/>
                <a:gd name="T4" fmla="*/ 160 w 217"/>
                <a:gd name="T5" fmla="*/ 725 h 765"/>
                <a:gd name="T6" fmla="*/ 217 w 217"/>
                <a:gd name="T7" fmla="*/ 765 h 765"/>
                <a:gd name="T8" fmla="*/ 217 w 21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65">
                  <a:moveTo>
                    <a:pt x="217" y="765"/>
                  </a:moveTo>
                  <a:lnTo>
                    <a:pt x="0" y="0"/>
                  </a:lnTo>
                  <a:lnTo>
                    <a:pt x="160" y="725"/>
                  </a:lnTo>
                  <a:lnTo>
                    <a:pt x="217" y="765"/>
                  </a:lnTo>
                  <a:lnTo>
                    <a:pt x="217" y="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2" name="Freeform 80"/>
            <p:cNvSpPr>
              <a:spLocks/>
            </p:cNvSpPr>
            <p:nvPr/>
          </p:nvSpPr>
          <p:spPr bwMode="auto">
            <a:xfrm>
              <a:off x="2959" y="1612"/>
              <a:ext cx="105" cy="652"/>
            </a:xfrm>
            <a:custGeom>
              <a:avLst/>
              <a:gdLst>
                <a:gd name="T0" fmla="*/ 9 w 211"/>
                <a:gd name="T1" fmla="*/ 0 h 1302"/>
                <a:gd name="T2" fmla="*/ 0 w 211"/>
                <a:gd name="T3" fmla="*/ 85 h 1302"/>
                <a:gd name="T4" fmla="*/ 64 w 211"/>
                <a:gd name="T5" fmla="*/ 312 h 1302"/>
                <a:gd name="T6" fmla="*/ 131 w 211"/>
                <a:gd name="T7" fmla="*/ 1066 h 1302"/>
                <a:gd name="T8" fmla="*/ 156 w 211"/>
                <a:gd name="T9" fmla="*/ 1302 h 1302"/>
                <a:gd name="T10" fmla="*/ 211 w 211"/>
                <a:gd name="T11" fmla="*/ 1257 h 1302"/>
                <a:gd name="T12" fmla="*/ 159 w 211"/>
                <a:gd name="T13" fmla="*/ 1011 h 1302"/>
                <a:gd name="T14" fmla="*/ 95 w 211"/>
                <a:gd name="T15" fmla="*/ 277 h 1302"/>
                <a:gd name="T16" fmla="*/ 19 w 211"/>
                <a:gd name="T17" fmla="*/ 101 h 1302"/>
                <a:gd name="T18" fmla="*/ 40 w 211"/>
                <a:gd name="T19" fmla="*/ 11 h 1302"/>
                <a:gd name="T20" fmla="*/ 9 w 211"/>
                <a:gd name="T21" fmla="*/ 0 h 1302"/>
                <a:gd name="T22" fmla="*/ 9 w 211"/>
                <a:gd name="T23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302">
                  <a:moveTo>
                    <a:pt x="9" y="0"/>
                  </a:moveTo>
                  <a:lnTo>
                    <a:pt x="0" y="85"/>
                  </a:lnTo>
                  <a:lnTo>
                    <a:pt x="64" y="312"/>
                  </a:lnTo>
                  <a:lnTo>
                    <a:pt x="131" y="1066"/>
                  </a:lnTo>
                  <a:lnTo>
                    <a:pt x="156" y="1302"/>
                  </a:lnTo>
                  <a:lnTo>
                    <a:pt x="211" y="1257"/>
                  </a:lnTo>
                  <a:lnTo>
                    <a:pt x="159" y="1011"/>
                  </a:lnTo>
                  <a:lnTo>
                    <a:pt x="95" y="277"/>
                  </a:lnTo>
                  <a:lnTo>
                    <a:pt x="19" y="101"/>
                  </a:lnTo>
                  <a:lnTo>
                    <a:pt x="40" y="1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3" name="Freeform 81"/>
            <p:cNvSpPr>
              <a:spLocks/>
            </p:cNvSpPr>
            <p:nvPr/>
          </p:nvSpPr>
          <p:spPr bwMode="auto">
            <a:xfrm>
              <a:off x="2774" y="2368"/>
              <a:ext cx="171" cy="231"/>
            </a:xfrm>
            <a:custGeom>
              <a:avLst/>
              <a:gdLst>
                <a:gd name="T0" fmla="*/ 30 w 340"/>
                <a:gd name="T1" fmla="*/ 0 h 463"/>
                <a:gd name="T2" fmla="*/ 0 w 340"/>
                <a:gd name="T3" fmla="*/ 250 h 463"/>
                <a:gd name="T4" fmla="*/ 7 w 340"/>
                <a:gd name="T5" fmla="*/ 463 h 463"/>
                <a:gd name="T6" fmla="*/ 249 w 340"/>
                <a:gd name="T7" fmla="*/ 421 h 463"/>
                <a:gd name="T8" fmla="*/ 340 w 340"/>
                <a:gd name="T9" fmla="*/ 250 h 463"/>
                <a:gd name="T10" fmla="*/ 243 w 340"/>
                <a:gd name="T11" fmla="*/ 352 h 463"/>
                <a:gd name="T12" fmla="*/ 55 w 340"/>
                <a:gd name="T13" fmla="*/ 385 h 463"/>
                <a:gd name="T14" fmla="*/ 80 w 340"/>
                <a:gd name="T15" fmla="*/ 31 h 463"/>
                <a:gd name="T16" fmla="*/ 30 w 340"/>
                <a:gd name="T17" fmla="*/ 0 h 463"/>
                <a:gd name="T18" fmla="*/ 30 w 340"/>
                <a:gd name="T1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63">
                  <a:moveTo>
                    <a:pt x="30" y="0"/>
                  </a:moveTo>
                  <a:lnTo>
                    <a:pt x="0" y="250"/>
                  </a:lnTo>
                  <a:lnTo>
                    <a:pt x="7" y="463"/>
                  </a:lnTo>
                  <a:lnTo>
                    <a:pt x="249" y="421"/>
                  </a:lnTo>
                  <a:lnTo>
                    <a:pt x="340" y="250"/>
                  </a:lnTo>
                  <a:lnTo>
                    <a:pt x="243" y="352"/>
                  </a:lnTo>
                  <a:lnTo>
                    <a:pt x="55" y="385"/>
                  </a:lnTo>
                  <a:lnTo>
                    <a:pt x="80" y="3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4" name="Freeform 82"/>
            <p:cNvSpPr>
              <a:spLocks/>
            </p:cNvSpPr>
            <p:nvPr/>
          </p:nvSpPr>
          <p:spPr bwMode="auto">
            <a:xfrm>
              <a:off x="3119" y="2417"/>
              <a:ext cx="221" cy="131"/>
            </a:xfrm>
            <a:custGeom>
              <a:avLst/>
              <a:gdLst>
                <a:gd name="T0" fmla="*/ 0 w 443"/>
                <a:gd name="T1" fmla="*/ 0 h 263"/>
                <a:gd name="T2" fmla="*/ 128 w 443"/>
                <a:gd name="T3" fmla="*/ 202 h 263"/>
                <a:gd name="T4" fmla="*/ 413 w 443"/>
                <a:gd name="T5" fmla="*/ 263 h 263"/>
                <a:gd name="T6" fmla="*/ 443 w 443"/>
                <a:gd name="T7" fmla="*/ 183 h 263"/>
                <a:gd name="T8" fmla="*/ 145 w 443"/>
                <a:gd name="T9" fmla="*/ 147 h 263"/>
                <a:gd name="T10" fmla="*/ 0 w 443"/>
                <a:gd name="T11" fmla="*/ 0 h 263"/>
                <a:gd name="T12" fmla="*/ 0 w 44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263">
                  <a:moveTo>
                    <a:pt x="0" y="0"/>
                  </a:moveTo>
                  <a:lnTo>
                    <a:pt x="128" y="202"/>
                  </a:lnTo>
                  <a:lnTo>
                    <a:pt x="413" y="263"/>
                  </a:lnTo>
                  <a:lnTo>
                    <a:pt x="443" y="183"/>
                  </a:lnTo>
                  <a:lnTo>
                    <a:pt x="145" y="1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5" name="Freeform 83"/>
            <p:cNvSpPr>
              <a:spLocks/>
            </p:cNvSpPr>
            <p:nvPr/>
          </p:nvSpPr>
          <p:spPr bwMode="auto">
            <a:xfrm>
              <a:off x="2583" y="2563"/>
              <a:ext cx="417" cy="417"/>
            </a:xfrm>
            <a:custGeom>
              <a:avLst/>
              <a:gdLst>
                <a:gd name="T0" fmla="*/ 523 w 833"/>
                <a:gd name="T1" fmla="*/ 31 h 833"/>
                <a:gd name="T2" fmla="*/ 547 w 833"/>
                <a:gd name="T3" fmla="*/ 244 h 833"/>
                <a:gd name="T4" fmla="*/ 401 w 833"/>
                <a:gd name="T5" fmla="*/ 432 h 833"/>
                <a:gd name="T6" fmla="*/ 83 w 833"/>
                <a:gd name="T7" fmla="*/ 554 h 833"/>
                <a:gd name="T8" fmla="*/ 0 w 833"/>
                <a:gd name="T9" fmla="*/ 626 h 833"/>
                <a:gd name="T10" fmla="*/ 188 w 833"/>
                <a:gd name="T11" fmla="*/ 670 h 833"/>
                <a:gd name="T12" fmla="*/ 401 w 833"/>
                <a:gd name="T13" fmla="*/ 736 h 833"/>
                <a:gd name="T14" fmla="*/ 601 w 833"/>
                <a:gd name="T15" fmla="*/ 833 h 833"/>
                <a:gd name="T16" fmla="*/ 680 w 833"/>
                <a:gd name="T17" fmla="*/ 797 h 833"/>
                <a:gd name="T18" fmla="*/ 614 w 833"/>
                <a:gd name="T19" fmla="*/ 675 h 833"/>
                <a:gd name="T20" fmla="*/ 351 w 833"/>
                <a:gd name="T21" fmla="*/ 639 h 833"/>
                <a:gd name="T22" fmla="*/ 127 w 833"/>
                <a:gd name="T23" fmla="*/ 620 h 833"/>
                <a:gd name="T24" fmla="*/ 260 w 833"/>
                <a:gd name="T25" fmla="*/ 535 h 833"/>
                <a:gd name="T26" fmla="*/ 443 w 833"/>
                <a:gd name="T27" fmla="*/ 468 h 833"/>
                <a:gd name="T28" fmla="*/ 583 w 833"/>
                <a:gd name="T29" fmla="*/ 457 h 833"/>
                <a:gd name="T30" fmla="*/ 498 w 833"/>
                <a:gd name="T31" fmla="*/ 407 h 833"/>
                <a:gd name="T32" fmla="*/ 614 w 833"/>
                <a:gd name="T33" fmla="*/ 208 h 833"/>
                <a:gd name="T34" fmla="*/ 802 w 833"/>
                <a:gd name="T35" fmla="*/ 346 h 833"/>
                <a:gd name="T36" fmla="*/ 833 w 833"/>
                <a:gd name="T37" fmla="*/ 322 h 833"/>
                <a:gd name="T38" fmla="*/ 625 w 833"/>
                <a:gd name="T39" fmla="*/ 147 h 833"/>
                <a:gd name="T40" fmla="*/ 589 w 833"/>
                <a:gd name="T41" fmla="*/ 0 h 833"/>
                <a:gd name="T42" fmla="*/ 523 w 833"/>
                <a:gd name="T43" fmla="*/ 31 h 833"/>
                <a:gd name="T44" fmla="*/ 523 w 833"/>
                <a:gd name="T45" fmla="*/ 3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3" h="833">
                  <a:moveTo>
                    <a:pt x="523" y="31"/>
                  </a:moveTo>
                  <a:lnTo>
                    <a:pt x="547" y="244"/>
                  </a:lnTo>
                  <a:lnTo>
                    <a:pt x="401" y="432"/>
                  </a:lnTo>
                  <a:lnTo>
                    <a:pt x="83" y="554"/>
                  </a:lnTo>
                  <a:lnTo>
                    <a:pt x="0" y="626"/>
                  </a:lnTo>
                  <a:lnTo>
                    <a:pt x="188" y="670"/>
                  </a:lnTo>
                  <a:lnTo>
                    <a:pt x="401" y="736"/>
                  </a:lnTo>
                  <a:lnTo>
                    <a:pt x="601" y="833"/>
                  </a:lnTo>
                  <a:lnTo>
                    <a:pt x="680" y="797"/>
                  </a:lnTo>
                  <a:lnTo>
                    <a:pt x="614" y="675"/>
                  </a:lnTo>
                  <a:lnTo>
                    <a:pt x="351" y="639"/>
                  </a:lnTo>
                  <a:lnTo>
                    <a:pt x="127" y="620"/>
                  </a:lnTo>
                  <a:lnTo>
                    <a:pt x="260" y="535"/>
                  </a:lnTo>
                  <a:lnTo>
                    <a:pt x="443" y="468"/>
                  </a:lnTo>
                  <a:lnTo>
                    <a:pt x="583" y="457"/>
                  </a:lnTo>
                  <a:lnTo>
                    <a:pt x="498" y="407"/>
                  </a:lnTo>
                  <a:lnTo>
                    <a:pt x="614" y="208"/>
                  </a:lnTo>
                  <a:lnTo>
                    <a:pt x="802" y="346"/>
                  </a:lnTo>
                  <a:lnTo>
                    <a:pt x="833" y="322"/>
                  </a:lnTo>
                  <a:lnTo>
                    <a:pt x="625" y="147"/>
                  </a:lnTo>
                  <a:lnTo>
                    <a:pt x="589" y="0"/>
                  </a:lnTo>
                  <a:lnTo>
                    <a:pt x="523" y="31"/>
                  </a:lnTo>
                  <a:lnTo>
                    <a:pt x="5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6" name="Freeform 84"/>
            <p:cNvSpPr>
              <a:spLocks/>
            </p:cNvSpPr>
            <p:nvPr/>
          </p:nvSpPr>
          <p:spPr bwMode="auto">
            <a:xfrm>
              <a:off x="3036" y="2526"/>
              <a:ext cx="40" cy="149"/>
            </a:xfrm>
            <a:custGeom>
              <a:avLst/>
              <a:gdLst>
                <a:gd name="T0" fmla="*/ 30 w 80"/>
                <a:gd name="T1" fmla="*/ 299 h 299"/>
                <a:gd name="T2" fmla="*/ 0 w 80"/>
                <a:gd name="T3" fmla="*/ 0 h 299"/>
                <a:gd name="T4" fmla="*/ 80 w 80"/>
                <a:gd name="T5" fmla="*/ 207 h 299"/>
                <a:gd name="T6" fmla="*/ 30 w 80"/>
                <a:gd name="T7" fmla="*/ 299 h 299"/>
                <a:gd name="T8" fmla="*/ 30 w 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99">
                  <a:moveTo>
                    <a:pt x="30" y="299"/>
                  </a:moveTo>
                  <a:lnTo>
                    <a:pt x="0" y="0"/>
                  </a:lnTo>
                  <a:lnTo>
                    <a:pt x="80" y="207"/>
                  </a:lnTo>
                  <a:lnTo>
                    <a:pt x="30" y="299"/>
                  </a:lnTo>
                  <a:lnTo>
                    <a:pt x="3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7" name="Freeform 85"/>
            <p:cNvSpPr>
              <a:spLocks/>
            </p:cNvSpPr>
            <p:nvPr/>
          </p:nvSpPr>
          <p:spPr bwMode="auto">
            <a:xfrm>
              <a:off x="2929" y="2928"/>
              <a:ext cx="465" cy="170"/>
            </a:xfrm>
            <a:custGeom>
              <a:avLst/>
              <a:gdLst>
                <a:gd name="T0" fmla="*/ 0 w 930"/>
                <a:gd name="T1" fmla="*/ 61 h 341"/>
                <a:gd name="T2" fmla="*/ 61 w 930"/>
                <a:gd name="T3" fmla="*/ 0 h 341"/>
                <a:gd name="T4" fmla="*/ 207 w 930"/>
                <a:gd name="T5" fmla="*/ 12 h 341"/>
                <a:gd name="T6" fmla="*/ 597 w 930"/>
                <a:gd name="T7" fmla="*/ 208 h 341"/>
                <a:gd name="T8" fmla="*/ 846 w 930"/>
                <a:gd name="T9" fmla="*/ 37 h 341"/>
                <a:gd name="T10" fmla="*/ 882 w 930"/>
                <a:gd name="T11" fmla="*/ 61 h 341"/>
                <a:gd name="T12" fmla="*/ 603 w 930"/>
                <a:gd name="T13" fmla="*/ 261 h 341"/>
                <a:gd name="T14" fmla="*/ 930 w 930"/>
                <a:gd name="T15" fmla="*/ 67 h 341"/>
                <a:gd name="T16" fmla="*/ 578 w 930"/>
                <a:gd name="T17" fmla="*/ 341 h 341"/>
                <a:gd name="T18" fmla="*/ 431 w 930"/>
                <a:gd name="T19" fmla="*/ 238 h 341"/>
                <a:gd name="T20" fmla="*/ 207 w 930"/>
                <a:gd name="T21" fmla="*/ 122 h 341"/>
                <a:gd name="T22" fmla="*/ 0 w 930"/>
                <a:gd name="T23" fmla="*/ 61 h 341"/>
                <a:gd name="T24" fmla="*/ 0 w 930"/>
                <a:gd name="T25" fmla="*/ 6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0" h="341">
                  <a:moveTo>
                    <a:pt x="0" y="61"/>
                  </a:moveTo>
                  <a:lnTo>
                    <a:pt x="61" y="0"/>
                  </a:lnTo>
                  <a:lnTo>
                    <a:pt x="207" y="12"/>
                  </a:lnTo>
                  <a:lnTo>
                    <a:pt x="597" y="208"/>
                  </a:lnTo>
                  <a:lnTo>
                    <a:pt x="846" y="37"/>
                  </a:lnTo>
                  <a:lnTo>
                    <a:pt x="882" y="61"/>
                  </a:lnTo>
                  <a:lnTo>
                    <a:pt x="603" y="261"/>
                  </a:lnTo>
                  <a:lnTo>
                    <a:pt x="930" y="67"/>
                  </a:lnTo>
                  <a:lnTo>
                    <a:pt x="578" y="341"/>
                  </a:lnTo>
                  <a:lnTo>
                    <a:pt x="431" y="238"/>
                  </a:lnTo>
                  <a:lnTo>
                    <a:pt x="207" y="122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8" name="Freeform 86"/>
            <p:cNvSpPr>
              <a:spLocks/>
            </p:cNvSpPr>
            <p:nvPr/>
          </p:nvSpPr>
          <p:spPr bwMode="auto">
            <a:xfrm>
              <a:off x="2908" y="2876"/>
              <a:ext cx="82" cy="76"/>
            </a:xfrm>
            <a:custGeom>
              <a:avLst/>
              <a:gdLst>
                <a:gd name="T0" fmla="*/ 164 w 164"/>
                <a:gd name="T1" fmla="*/ 0 h 152"/>
                <a:gd name="T2" fmla="*/ 30 w 164"/>
                <a:gd name="T3" fmla="*/ 152 h 152"/>
                <a:gd name="T4" fmla="*/ 0 w 164"/>
                <a:gd name="T5" fmla="*/ 0 h 152"/>
                <a:gd name="T6" fmla="*/ 55 w 164"/>
                <a:gd name="T7" fmla="*/ 74 h 152"/>
                <a:gd name="T8" fmla="*/ 67 w 164"/>
                <a:gd name="T9" fmla="*/ 0 h 152"/>
                <a:gd name="T10" fmla="*/ 103 w 164"/>
                <a:gd name="T11" fmla="*/ 32 h 152"/>
                <a:gd name="T12" fmla="*/ 164 w 164"/>
                <a:gd name="T13" fmla="*/ 0 h 152"/>
                <a:gd name="T14" fmla="*/ 164 w 164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2">
                  <a:moveTo>
                    <a:pt x="164" y="0"/>
                  </a:moveTo>
                  <a:lnTo>
                    <a:pt x="30" y="152"/>
                  </a:lnTo>
                  <a:lnTo>
                    <a:pt x="0" y="0"/>
                  </a:lnTo>
                  <a:lnTo>
                    <a:pt x="55" y="74"/>
                  </a:lnTo>
                  <a:lnTo>
                    <a:pt x="67" y="0"/>
                  </a:lnTo>
                  <a:lnTo>
                    <a:pt x="103" y="3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99" name="Freeform 87"/>
            <p:cNvSpPr>
              <a:spLocks/>
            </p:cNvSpPr>
            <p:nvPr/>
          </p:nvSpPr>
          <p:spPr bwMode="auto">
            <a:xfrm>
              <a:off x="2506" y="2616"/>
              <a:ext cx="341" cy="133"/>
            </a:xfrm>
            <a:custGeom>
              <a:avLst/>
              <a:gdLst>
                <a:gd name="T0" fmla="*/ 0 w 680"/>
                <a:gd name="T1" fmla="*/ 30 h 264"/>
                <a:gd name="T2" fmla="*/ 631 w 680"/>
                <a:gd name="T3" fmla="*/ 264 h 264"/>
                <a:gd name="T4" fmla="*/ 680 w 680"/>
                <a:gd name="T5" fmla="*/ 215 h 264"/>
                <a:gd name="T6" fmla="*/ 66 w 680"/>
                <a:gd name="T7" fmla="*/ 0 h 264"/>
                <a:gd name="T8" fmla="*/ 0 w 680"/>
                <a:gd name="T9" fmla="*/ 30 h 264"/>
                <a:gd name="T10" fmla="*/ 0 w 680"/>
                <a:gd name="T1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264">
                  <a:moveTo>
                    <a:pt x="0" y="30"/>
                  </a:moveTo>
                  <a:lnTo>
                    <a:pt x="631" y="264"/>
                  </a:lnTo>
                  <a:lnTo>
                    <a:pt x="680" y="215"/>
                  </a:lnTo>
                  <a:lnTo>
                    <a:pt x="6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0" name="Freeform 88"/>
            <p:cNvSpPr>
              <a:spLocks/>
            </p:cNvSpPr>
            <p:nvPr/>
          </p:nvSpPr>
          <p:spPr bwMode="auto">
            <a:xfrm>
              <a:off x="3406" y="2953"/>
              <a:ext cx="700" cy="249"/>
            </a:xfrm>
            <a:custGeom>
              <a:avLst/>
              <a:gdLst>
                <a:gd name="T0" fmla="*/ 0 w 1402"/>
                <a:gd name="T1" fmla="*/ 9 h 498"/>
                <a:gd name="T2" fmla="*/ 1337 w 1402"/>
                <a:gd name="T3" fmla="*/ 498 h 498"/>
                <a:gd name="T4" fmla="*/ 1402 w 1402"/>
                <a:gd name="T5" fmla="*/ 458 h 498"/>
                <a:gd name="T6" fmla="*/ 118 w 1402"/>
                <a:gd name="T7" fmla="*/ 0 h 498"/>
                <a:gd name="T8" fmla="*/ 0 w 1402"/>
                <a:gd name="T9" fmla="*/ 9 h 498"/>
                <a:gd name="T10" fmla="*/ 0 w 1402"/>
                <a:gd name="T11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2" h="498">
                  <a:moveTo>
                    <a:pt x="0" y="9"/>
                  </a:moveTo>
                  <a:lnTo>
                    <a:pt x="1337" y="498"/>
                  </a:lnTo>
                  <a:lnTo>
                    <a:pt x="1402" y="458"/>
                  </a:lnTo>
                  <a:lnTo>
                    <a:pt x="1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1" name="Freeform 89"/>
            <p:cNvSpPr>
              <a:spLocks/>
            </p:cNvSpPr>
            <p:nvPr/>
          </p:nvSpPr>
          <p:spPr bwMode="auto">
            <a:xfrm>
              <a:off x="3821" y="2978"/>
              <a:ext cx="399" cy="136"/>
            </a:xfrm>
            <a:custGeom>
              <a:avLst/>
              <a:gdLst>
                <a:gd name="T0" fmla="*/ 535 w 797"/>
                <a:gd name="T1" fmla="*/ 0 h 272"/>
                <a:gd name="T2" fmla="*/ 0 w 797"/>
                <a:gd name="T3" fmla="*/ 234 h 272"/>
                <a:gd name="T4" fmla="*/ 116 w 797"/>
                <a:gd name="T5" fmla="*/ 272 h 272"/>
                <a:gd name="T6" fmla="*/ 563 w 797"/>
                <a:gd name="T7" fmla="*/ 69 h 272"/>
                <a:gd name="T8" fmla="*/ 710 w 797"/>
                <a:gd name="T9" fmla="*/ 78 h 272"/>
                <a:gd name="T10" fmla="*/ 797 w 797"/>
                <a:gd name="T11" fmla="*/ 107 h 272"/>
                <a:gd name="T12" fmla="*/ 681 w 797"/>
                <a:gd name="T13" fmla="*/ 0 h 272"/>
                <a:gd name="T14" fmla="*/ 535 w 797"/>
                <a:gd name="T15" fmla="*/ 0 h 272"/>
                <a:gd name="T16" fmla="*/ 535 w 797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72">
                  <a:moveTo>
                    <a:pt x="535" y="0"/>
                  </a:moveTo>
                  <a:lnTo>
                    <a:pt x="0" y="234"/>
                  </a:lnTo>
                  <a:lnTo>
                    <a:pt x="116" y="272"/>
                  </a:lnTo>
                  <a:lnTo>
                    <a:pt x="563" y="69"/>
                  </a:lnTo>
                  <a:lnTo>
                    <a:pt x="710" y="78"/>
                  </a:lnTo>
                  <a:lnTo>
                    <a:pt x="797" y="107"/>
                  </a:lnTo>
                  <a:lnTo>
                    <a:pt x="681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2" name="Freeform 90"/>
            <p:cNvSpPr>
              <a:spLocks/>
            </p:cNvSpPr>
            <p:nvPr/>
          </p:nvSpPr>
          <p:spPr bwMode="auto">
            <a:xfrm>
              <a:off x="3942" y="2939"/>
              <a:ext cx="78" cy="126"/>
            </a:xfrm>
            <a:custGeom>
              <a:avLst/>
              <a:gdLst>
                <a:gd name="T0" fmla="*/ 49 w 156"/>
                <a:gd name="T1" fmla="*/ 0 h 253"/>
                <a:gd name="T2" fmla="*/ 156 w 156"/>
                <a:gd name="T3" fmla="*/ 156 h 253"/>
                <a:gd name="T4" fmla="*/ 0 w 156"/>
                <a:gd name="T5" fmla="*/ 253 h 253"/>
                <a:gd name="T6" fmla="*/ 0 w 156"/>
                <a:gd name="T7" fmla="*/ 59 h 253"/>
                <a:gd name="T8" fmla="*/ 49 w 156"/>
                <a:gd name="T9" fmla="*/ 0 h 253"/>
                <a:gd name="T10" fmla="*/ 49 w 156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53">
                  <a:moveTo>
                    <a:pt x="49" y="0"/>
                  </a:moveTo>
                  <a:lnTo>
                    <a:pt x="156" y="156"/>
                  </a:lnTo>
                  <a:lnTo>
                    <a:pt x="0" y="253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3" name="Freeform 91"/>
            <p:cNvSpPr>
              <a:spLocks/>
            </p:cNvSpPr>
            <p:nvPr/>
          </p:nvSpPr>
          <p:spPr bwMode="auto">
            <a:xfrm>
              <a:off x="3928" y="2393"/>
              <a:ext cx="380" cy="585"/>
            </a:xfrm>
            <a:custGeom>
              <a:avLst/>
              <a:gdLst>
                <a:gd name="T0" fmla="*/ 0 w 761"/>
                <a:gd name="T1" fmla="*/ 0 h 1169"/>
                <a:gd name="T2" fmla="*/ 440 w 761"/>
                <a:gd name="T3" fmla="*/ 57 h 1169"/>
                <a:gd name="T4" fmla="*/ 761 w 761"/>
                <a:gd name="T5" fmla="*/ 291 h 1169"/>
                <a:gd name="T6" fmla="*/ 731 w 761"/>
                <a:gd name="T7" fmla="*/ 954 h 1169"/>
                <a:gd name="T8" fmla="*/ 565 w 761"/>
                <a:gd name="T9" fmla="*/ 1169 h 1169"/>
                <a:gd name="T10" fmla="*/ 662 w 761"/>
                <a:gd name="T11" fmla="*/ 846 h 1169"/>
                <a:gd name="T12" fmla="*/ 672 w 761"/>
                <a:gd name="T13" fmla="*/ 359 h 1169"/>
                <a:gd name="T14" fmla="*/ 584 w 761"/>
                <a:gd name="T15" fmla="*/ 281 h 1169"/>
                <a:gd name="T16" fmla="*/ 575 w 761"/>
                <a:gd name="T17" fmla="*/ 926 h 1169"/>
                <a:gd name="T18" fmla="*/ 487 w 761"/>
                <a:gd name="T19" fmla="*/ 1042 h 1169"/>
                <a:gd name="T20" fmla="*/ 487 w 761"/>
                <a:gd name="T21" fmla="*/ 331 h 1169"/>
                <a:gd name="T22" fmla="*/ 322 w 761"/>
                <a:gd name="T23" fmla="*/ 135 h 1169"/>
                <a:gd name="T24" fmla="*/ 40 w 761"/>
                <a:gd name="T25" fmla="*/ 78 h 1169"/>
                <a:gd name="T26" fmla="*/ 0 w 761"/>
                <a:gd name="T27" fmla="*/ 0 h 1169"/>
                <a:gd name="T28" fmla="*/ 0 w 761"/>
                <a:gd name="T29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1" h="1169">
                  <a:moveTo>
                    <a:pt x="0" y="0"/>
                  </a:moveTo>
                  <a:lnTo>
                    <a:pt x="440" y="57"/>
                  </a:lnTo>
                  <a:lnTo>
                    <a:pt x="761" y="291"/>
                  </a:lnTo>
                  <a:lnTo>
                    <a:pt x="731" y="954"/>
                  </a:lnTo>
                  <a:lnTo>
                    <a:pt x="565" y="1169"/>
                  </a:lnTo>
                  <a:lnTo>
                    <a:pt x="662" y="846"/>
                  </a:lnTo>
                  <a:lnTo>
                    <a:pt x="672" y="359"/>
                  </a:lnTo>
                  <a:lnTo>
                    <a:pt x="584" y="281"/>
                  </a:lnTo>
                  <a:lnTo>
                    <a:pt x="575" y="926"/>
                  </a:lnTo>
                  <a:lnTo>
                    <a:pt x="487" y="1042"/>
                  </a:lnTo>
                  <a:lnTo>
                    <a:pt x="487" y="331"/>
                  </a:lnTo>
                  <a:lnTo>
                    <a:pt x="322" y="135"/>
                  </a:lnTo>
                  <a:lnTo>
                    <a:pt x="4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4" name="Freeform 92"/>
            <p:cNvSpPr>
              <a:spLocks/>
            </p:cNvSpPr>
            <p:nvPr/>
          </p:nvSpPr>
          <p:spPr bwMode="auto">
            <a:xfrm>
              <a:off x="4025" y="3090"/>
              <a:ext cx="127" cy="92"/>
            </a:xfrm>
            <a:custGeom>
              <a:avLst/>
              <a:gdLst>
                <a:gd name="T0" fmla="*/ 0 w 255"/>
                <a:gd name="T1" fmla="*/ 184 h 184"/>
                <a:gd name="T2" fmla="*/ 255 w 255"/>
                <a:gd name="T3" fmla="*/ 0 h 184"/>
                <a:gd name="T4" fmla="*/ 168 w 255"/>
                <a:gd name="T5" fmla="*/ 184 h 184"/>
                <a:gd name="T6" fmla="*/ 0 w 255"/>
                <a:gd name="T7" fmla="*/ 184 h 184"/>
                <a:gd name="T8" fmla="*/ 0 w 25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0"/>
                  </a:lnTo>
                  <a:lnTo>
                    <a:pt x="168" y="18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5" name="Freeform 93"/>
            <p:cNvSpPr>
              <a:spLocks/>
            </p:cNvSpPr>
            <p:nvPr/>
          </p:nvSpPr>
          <p:spPr bwMode="auto">
            <a:xfrm>
              <a:off x="2658" y="2919"/>
              <a:ext cx="458" cy="268"/>
            </a:xfrm>
            <a:custGeom>
              <a:avLst/>
              <a:gdLst>
                <a:gd name="T0" fmla="*/ 283 w 917"/>
                <a:gd name="T1" fmla="*/ 0 h 537"/>
                <a:gd name="T2" fmla="*/ 0 w 917"/>
                <a:gd name="T3" fmla="*/ 284 h 537"/>
                <a:gd name="T4" fmla="*/ 565 w 917"/>
                <a:gd name="T5" fmla="*/ 537 h 537"/>
                <a:gd name="T6" fmla="*/ 917 w 917"/>
                <a:gd name="T7" fmla="*/ 187 h 537"/>
                <a:gd name="T8" fmla="*/ 858 w 917"/>
                <a:gd name="T9" fmla="*/ 187 h 537"/>
                <a:gd name="T10" fmla="*/ 555 w 917"/>
                <a:gd name="T11" fmla="*/ 468 h 537"/>
                <a:gd name="T12" fmla="*/ 87 w 917"/>
                <a:gd name="T13" fmla="*/ 255 h 537"/>
                <a:gd name="T14" fmla="*/ 283 w 917"/>
                <a:gd name="T15" fmla="*/ 0 h 537"/>
                <a:gd name="T16" fmla="*/ 283 w 917"/>
                <a:gd name="T1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37">
                  <a:moveTo>
                    <a:pt x="283" y="0"/>
                  </a:moveTo>
                  <a:lnTo>
                    <a:pt x="0" y="284"/>
                  </a:lnTo>
                  <a:lnTo>
                    <a:pt x="565" y="537"/>
                  </a:lnTo>
                  <a:lnTo>
                    <a:pt x="917" y="187"/>
                  </a:lnTo>
                  <a:lnTo>
                    <a:pt x="858" y="187"/>
                  </a:lnTo>
                  <a:lnTo>
                    <a:pt x="555" y="468"/>
                  </a:lnTo>
                  <a:lnTo>
                    <a:pt x="87" y="255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06" name="Freeform 94"/>
            <p:cNvSpPr>
              <a:spLocks/>
            </p:cNvSpPr>
            <p:nvPr/>
          </p:nvSpPr>
          <p:spPr bwMode="auto">
            <a:xfrm>
              <a:off x="3038" y="2987"/>
              <a:ext cx="418" cy="195"/>
            </a:xfrm>
            <a:custGeom>
              <a:avLst/>
              <a:gdLst>
                <a:gd name="T0" fmla="*/ 0 w 836"/>
                <a:gd name="T1" fmla="*/ 185 h 390"/>
                <a:gd name="T2" fmla="*/ 0 w 836"/>
                <a:gd name="T3" fmla="*/ 362 h 390"/>
                <a:gd name="T4" fmla="*/ 836 w 836"/>
                <a:gd name="T5" fmla="*/ 390 h 390"/>
                <a:gd name="T6" fmla="*/ 749 w 836"/>
                <a:gd name="T7" fmla="*/ 0 h 390"/>
                <a:gd name="T8" fmla="*/ 777 w 836"/>
                <a:gd name="T9" fmla="*/ 322 h 390"/>
                <a:gd name="T10" fmla="*/ 47 w 836"/>
                <a:gd name="T11" fmla="*/ 312 h 390"/>
                <a:gd name="T12" fmla="*/ 0 w 836"/>
                <a:gd name="T13" fmla="*/ 185 h 390"/>
                <a:gd name="T14" fmla="*/ 0 w 836"/>
                <a:gd name="T15" fmla="*/ 1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6" h="390">
                  <a:moveTo>
                    <a:pt x="0" y="185"/>
                  </a:moveTo>
                  <a:lnTo>
                    <a:pt x="0" y="362"/>
                  </a:lnTo>
                  <a:lnTo>
                    <a:pt x="836" y="390"/>
                  </a:lnTo>
                  <a:lnTo>
                    <a:pt x="749" y="0"/>
                  </a:lnTo>
                  <a:lnTo>
                    <a:pt x="777" y="322"/>
                  </a:lnTo>
                  <a:lnTo>
                    <a:pt x="47" y="312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607" name="AutoShape 95"/>
          <p:cNvSpPr>
            <a:spLocks noChangeArrowheads="1"/>
          </p:cNvSpPr>
          <p:nvPr/>
        </p:nvSpPr>
        <p:spPr bwMode="auto">
          <a:xfrm>
            <a:off x="2133600" y="1371600"/>
            <a:ext cx="6324600" cy="1603375"/>
          </a:xfrm>
          <a:prstGeom prst="wedgeRoundRectCallout">
            <a:avLst>
              <a:gd name="adj1" fmla="val -43523"/>
              <a:gd name="adj2" fmla="val 7119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Looks like we should take advantage of the discount even if we have to borrow the money.</a:t>
            </a:r>
          </a:p>
        </p:txBody>
      </p:sp>
      <p:sp>
        <p:nvSpPr>
          <p:cNvPr id="192609" name="Rectangle 97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2610" name="Text Box 98"/>
          <p:cNvSpPr txBox="1">
            <a:spLocks noChangeArrowheads="1"/>
          </p:cNvSpPr>
          <p:nvPr/>
        </p:nvSpPr>
        <p:spPr bwMode="auto">
          <a:xfrm>
            <a:off x="4629150" y="3619500"/>
            <a:ext cx="4343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Discount	$60.00</a:t>
            </a: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Interest for 20 days		at the rate of 6%		on $2,940	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–9.80</a:t>
            </a:r>
            <a:endParaRPr 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Savings from 		borrowing	$50.20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2611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9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0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762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9" name="Line 3"/>
          <p:cNvSpPr>
            <a:spLocks noChangeShapeType="1"/>
          </p:cNvSpPr>
          <p:nvPr/>
        </p:nvSpPr>
        <p:spPr bwMode="auto">
          <a:xfrm flipH="1">
            <a:off x="762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90678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2471738" y="15240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762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4572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H="1">
            <a:off x="13716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5334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25431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>
            <a:off x="57150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56927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78470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66294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8083550" y="26177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67024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Line 18"/>
          <p:cNvSpPr>
            <a:spLocks noChangeShapeType="1"/>
          </p:cNvSpPr>
          <p:nvPr/>
        </p:nvSpPr>
        <p:spPr bwMode="auto">
          <a:xfrm>
            <a:off x="968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5" name="Line 19"/>
          <p:cNvSpPr>
            <a:spLocks noChangeShapeType="1"/>
          </p:cNvSpPr>
          <p:nvPr/>
        </p:nvSpPr>
        <p:spPr bwMode="auto">
          <a:xfrm>
            <a:off x="968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6" name="Line 20"/>
          <p:cNvSpPr>
            <a:spLocks noChangeShapeType="1"/>
          </p:cNvSpPr>
          <p:nvPr/>
        </p:nvSpPr>
        <p:spPr bwMode="auto">
          <a:xfrm>
            <a:off x="762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7" name="Line 21"/>
          <p:cNvSpPr>
            <a:spLocks noChangeShapeType="1"/>
          </p:cNvSpPr>
          <p:nvPr/>
        </p:nvSpPr>
        <p:spPr bwMode="auto">
          <a:xfrm flipH="1">
            <a:off x="63246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8" name="Rectangle 22"/>
          <p:cNvSpPr>
            <a:spLocks noChangeArrowheads="1"/>
          </p:cNvSpPr>
          <p:nvPr/>
        </p:nvSpPr>
        <p:spPr bwMode="auto">
          <a:xfrm>
            <a:off x="1412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59" name="Rectangle 23"/>
          <p:cNvSpPr>
            <a:spLocks noChangeArrowheads="1"/>
          </p:cNvSpPr>
          <p:nvPr/>
        </p:nvSpPr>
        <p:spPr bwMode="auto">
          <a:xfrm>
            <a:off x="1397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60" name="Rectangle 24"/>
          <p:cNvSpPr>
            <a:spLocks noChangeArrowheads="1"/>
          </p:cNvSpPr>
          <p:nvPr/>
        </p:nvSpPr>
        <p:spPr bwMode="auto">
          <a:xfrm>
            <a:off x="1412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61" name="Rectangle 25"/>
          <p:cNvSpPr>
            <a:spLocks noChangeArrowheads="1"/>
          </p:cNvSpPr>
          <p:nvPr/>
        </p:nvSpPr>
        <p:spPr bwMode="auto">
          <a:xfrm>
            <a:off x="1412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62" name="Line 26"/>
          <p:cNvSpPr>
            <a:spLocks noChangeShapeType="1"/>
          </p:cNvSpPr>
          <p:nvPr/>
        </p:nvSpPr>
        <p:spPr bwMode="auto">
          <a:xfrm flipH="1">
            <a:off x="9906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3" name="Rectangle 27"/>
          <p:cNvSpPr>
            <a:spLocks noChangeArrowheads="1"/>
          </p:cNvSpPr>
          <p:nvPr/>
        </p:nvSpPr>
        <p:spPr bwMode="auto">
          <a:xfrm>
            <a:off x="7239000" y="15827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27</a:t>
            </a:r>
          </a:p>
        </p:txBody>
      </p:sp>
      <p:sp>
        <p:nvSpPr>
          <p:cNvPr id="193564" name="Line 28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5" name="Rectangle 29"/>
          <p:cNvSpPr>
            <a:spLocks noChangeArrowheads="1"/>
          </p:cNvSpPr>
          <p:nvPr/>
        </p:nvSpPr>
        <p:spPr bwMode="auto">
          <a:xfrm>
            <a:off x="1412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3566" name="Text Box 30"/>
          <p:cNvSpPr txBox="1">
            <a:spLocks noChangeArrowheads="1"/>
          </p:cNvSpPr>
          <p:nvPr/>
        </p:nvSpPr>
        <p:spPr bwMode="auto">
          <a:xfrm>
            <a:off x="1143000" y="5105400"/>
            <a:ext cx="67818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12, NetSolutions purchased merchandise on account from Alpha Technologies, $3,000.</a:t>
            </a:r>
          </a:p>
        </p:txBody>
      </p:sp>
      <p:sp>
        <p:nvSpPr>
          <p:cNvPr id="193567" name="Rectangle 31"/>
          <p:cNvSpPr>
            <a:spLocks noChangeArrowheads="1"/>
          </p:cNvSpPr>
          <p:nvPr/>
        </p:nvSpPr>
        <p:spPr bwMode="auto">
          <a:xfrm>
            <a:off x="78374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68" name="Text Box 32"/>
          <p:cNvSpPr txBox="1">
            <a:spLocks noChangeArrowheads="1"/>
          </p:cNvSpPr>
          <p:nvPr/>
        </p:nvSpPr>
        <p:spPr bwMode="auto">
          <a:xfrm>
            <a:off x="381000" y="26971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5943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Mar. 12	Merchandise Inventory	 3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3569" name="Text Box 33"/>
          <p:cNvSpPr txBox="1">
            <a:spLocks noChangeArrowheads="1"/>
          </p:cNvSpPr>
          <p:nvPr/>
        </p:nvSpPr>
        <p:spPr bwMode="auto">
          <a:xfrm>
            <a:off x="371475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93570" name="Text Box 34"/>
          <p:cNvSpPr txBox="1">
            <a:spLocks noChangeArrowheads="1"/>
          </p:cNvSpPr>
          <p:nvPr/>
        </p:nvSpPr>
        <p:spPr bwMode="auto">
          <a:xfrm>
            <a:off x="1600200" y="3116263"/>
            <a:ext cx="7772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—Alpha 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Technologies</a:t>
            </a:r>
            <a:r>
              <a:rPr lang="en-US" sz="2200">
                <a:latin typeface="Times New Roman" pitchFamily="18" charset="0"/>
              </a:rPr>
              <a:t>	3  000  00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3572" name="Rectangle 36"/>
          <p:cNvSpPr>
            <a:spLocks noChangeArrowheads="1"/>
          </p:cNvSpPr>
          <p:nvPr/>
        </p:nvSpPr>
        <p:spPr bwMode="auto">
          <a:xfrm>
            <a:off x="752475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3573" name="Line 37"/>
          <p:cNvSpPr>
            <a:spLocks noChangeShapeType="1"/>
          </p:cNvSpPr>
          <p:nvPr/>
        </p:nvSpPr>
        <p:spPr bwMode="auto">
          <a:xfrm>
            <a:off x="96838" y="26114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74" name="Line 38"/>
          <p:cNvSpPr>
            <a:spLocks noChangeShapeType="1"/>
          </p:cNvSpPr>
          <p:nvPr/>
        </p:nvSpPr>
        <p:spPr bwMode="auto">
          <a:xfrm flipH="1">
            <a:off x="767715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75" name="AutoShape 3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4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8" grpId="0" autoUpdateAnimBg="0"/>
      <p:bldP spid="193569" grpId="0" autoUpdateAnimBg="0"/>
      <p:bldP spid="193570" grpId="0" autoUpdateAnimBg="0"/>
      <p:bldP spid="19357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381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 flipH="1">
            <a:off x="381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90297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2433638" y="15240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381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 flipH="1">
            <a:off x="4191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 flipH="1">
            <a:off x="13335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4953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25050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56769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56546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78089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65913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8045450" y="26177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66643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>
            <a:off x="587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587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587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>
            <a:off x="381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 flipH="1">
            <a:off x="62865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1031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1016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1031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031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H="1">
            <a:off x="9525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7" name="Rectangle 27"/>
          <p:cNvSpPr>
            <a:spLocks noChangeArrowheads="1"/>
          </p:cNvSpPr>
          <p:nvPr/>
        </p:nvSpPr>
        <p:spPr bwMode="auto">
          <a:xfrm>
            <a:off x="7200900" y="15827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27</a:t>
            </a:r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38100" y="4419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9" name="Rectangle 29"/>
          <p:cNvSpPr>
            <a:spLocks noChangeArrowheads="1"/>
          </p:cNvSpPr>
          <p:nvPr/>
        </p:nvSpPr>
        <p:spPr bwMode="auto">
          <a:xfrm>
            <a:off x="1031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4590" name="Text Box 30"/>
          <p:cNvSpPr txBox="1">
            <a:spLocks noChangeArrowheads="1"/>
          </p:cNvSpPr>
          <p:nvPr/>
        </p:nvSpPr>
        <p:spPr bwMode="auto">
          <a:xfrm>
            <a:off x="533400" y="5105400"/>
            <a:ext cx="80772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payment is made by March 22 NetSolutions records the discount as a reduction in cost.</a:t>
            </a:r>
          </a:p>
        </p:txBody>
      </p:sp>
      <p:sp>
        <p:nvSpPr>
          <p:cNvPr id="194591" name="Rectangle 31"/>
          <p:cNvSpPr>
            <a:spLocks noChangeArrowheads="1"/>
          </p:cNvSpPr>
          <p:nvPr/>
        </p:nvSpPr>
        <p:spPr bwMode="auto">
          <a:xfrm>
            <a:off x="77993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342900" y="2690813"/>
            <a:ext cx="87534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Mar. 22	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—Alpha Technol.	 </a:t>
            </a:r>
            <a:r>
              <a:rPr lang="en-US" sz="2200">
                <a:latin typeface="Times New Roman" pitchFamily="18" charset="0"/>
              </a:rPr>
              <a:t>3  000  00</a:t>
            </a:r>
          </a:p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		Cash		2  940 00</a:t>
            </a:r>
          </a:p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		Merchandise Inventory		      60 00				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333375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757238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4596" name="Line 36"/>
          <p:cNvSpPr>
            <a:spLocks noChangeShapeType="1"/>
          </p:cNvSpPr>
          <p:nvPr/>
        </p:nvSpPr>
        <p:spPr bwMode="auto">
          <a:xfrm>
            <a:off x="58738" y="26114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7" name="Line 37"/>
          <p:cNvSpPr>
            <a:spLocks noChangeShapeType="1"/>
          </p:cNvSpPr>
          <p:nvPr/>
        </p:nvSpPr>
        <p:spPr bwMode="auto">
          <a:xfrm flipH="1">
            <a:off x="767715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8" name="AutoShape 3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2" grpId="0" build="p" autoUpdateAnimBg="0"/>
      <p:bldP spid="194593" grpId="0" build="p" autoUpdateAnimBg="0"/>
      <p:bldP spid="19459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76200" y="1981200"/>
            <a:ext cx="8991600" cy="2819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 flipH="1">
            <a:off x="762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90678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471738" y="15240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Arial Narrow" pitchFamily="34" charset="0"/>
              </a:rPr>
              <a:t>JOURNAL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76200" y="1981200"/>
            <a:ext cx="8980488" cy="1588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H="1">
            <a:off x="457200" y="1963738"/>
            <a:ext cx="0" cy="2836862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H="1">
            <a:off x="13716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533400" y="22558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Date</a:t>
            </a: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2543175" y="2192338"/>
            <a:ext cx="2333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Description</a:t>
            </a:r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>
            <a:off x="5715000" y="1981200"/>
            <a:ext cx="0" cy="2819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5692775" y="1978025"/>
            <a:ext cx="930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150" indent="-57150" eaLnBrk="0" hangingPunct="0"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Post.     Ref.</a:t>
            </a: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78470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6629400" y="2192338"/>
            <a:ext cx="259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   Dr                   Cr.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 flipH="1">
            <a:off x="76962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8083550" y="2617788"/>
            <a:ext cx="525463" cy="2182812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67024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2" name="Line 18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3" name="Line 19"/>
          <p:cNvSpPr>
            <a:spLocks noChangeShapeType="1"/>
          </p:cNvSpPr>
          <p:nvPr/>
        </p:nvSpPr>
        <p:spPr bwMode="auto">
          <a:xfrm>
            <a:off x="968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Line 20"/>
          <p:cNvSpPr>
            <a:spLocks noChangeShapeType="1"/>
          </p:cNvSpPr>
          <p:nvPr/>
        </p:nvSpPr>
        <p:spPr bwMode="auto">
          <a:xfrm>
            <a:off x="968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5" name="Line 21"/>
          <p:cNvSpPr>
            <a:spLocks noChangeShapeType="1"/>
          </p:cNvSpPr>
          <p:nvPr/>
        </p:nvSpPr>
        <p:spPr bwMode="auto">
          <a:xfrm>
            <a:off x="762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Line 22"/>
          <p:cNvSpPr>
            <a:spLocks noChangeShapeType="1"/>
          </p:cNvSpPr>
          <p:nvPr/>
        </p:nvSpPr>
        <p:spPr bwMode="auto">
          <a:xfrm flipH="1">
            <a:off x="6324600" y="1981200"/>
            <a:ext cx="0" cy="2819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141288" y="26670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1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139700" y="3124200"/>
            <a:ext cx="317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2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141288" y="3581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3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141288" y="39624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4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11" name="Line 27"/>
          <p:cNvSpPr>
            <a:spLocks noChangeShapeType="1"/>
          </p:cNvSpPr>
          <p:nvPr/>
        </p:nvSpPr>
        <p:spPr bwMode="auto">
          <a:xfrm flipH="1">
            <a:off x="9906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7239000" y="1582738"/>
            <a:ext cx="1765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PAGE 27</a:t>
            </a:r>
          </a:p>
        </p:txBody>
      </p:sp>
      <p:sp>
        <p:nvSpPr>
          <p:cNvPr id="195613" name="Line 29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4" name="Rectangle 30"/>
          <p:cNvSpPr>
            <a:spLocks noChangeArrowheads="1"/>
          </p:cNvSpPr>
          <p:nvPr/>
        </p:nvSpPr>
        <p:spPr bwMode="auto">
          <a:xfrm>
            <a:off x="141288" y="4406900"/>
            <a:ext cx="2397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 Narrow" pitchFamily="34" charset="0"/>
              </a:rPr>
              <a:t>5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195615" name="Text Box 31"/>
          <p:cNvSpPr txBox="1">
            <a:spLocks noChangeArrowheads="1"/>
          </p:cNvSpPr>
          <p:nvPr/>
        </p:nvSpPr>
        <p:spPr bwMode="auto">
          <a:xfrm>
            <a:off x="533400" y="5334000"/>
            <a:ext cx="80772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NetSolutions does not pay the invoice until April 11, it would pay the full amount.</a:t>
            </a:r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78374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7" name="Text Box 33"/>
          <p:cNvSpPr txBox="1">
            <a:spLocks noChangeArrowheads="1"/>
          </p:cNvSpPr>
          <p:nvPr/>
        </p:nvSpPr>
        <p:spPr bwMode="auto">
          <a:xfrm>
            <a:off x="381000" y="2690813"/>
            <a:ext cx="87534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1371600" algn="l"/>
                <a:tab pos="5943600" algn="l"/>
                <a:tab pos="742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Apr. 11	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—Alpha Technol.	 </a:t>
            </a:r>
            <a:r>
              <a:rPr lang="en-US" sz="2200">
                <a:latin typeface="Times New Roman" pitchFamily="18" charset="0"/>
              </a:rPr>
              <a:t>3  000  00</a:t>
            </a:r>
          </a:p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		Cash		3  000 00</a:t>
            </a:r>
          </a:p>
          <a:p>
            <a:pPr eaLnBrk="0" hangingPunct="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							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5618" name="Text Box 34"/>
          <p:cNvSpPr txBox="1">
            <a:spLocks noChangeArrowheads="1"/>
          </p:cNvSpPr>
          <p:nvPr/>
        </p:nvSpPr>
        <p:spPr bwMode="auto">
          <a:xfrm>
            <a:off x="371475" y="2590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2007</a:t>
            </a:r>
          </a:p>
        </p:txBody>
      </p:sp>
      <p:sp>
        <p:nvSpPr>
          <p:cNvPr id="195620" name="Rectangle 36"/>
          <p:cNvSpPr>
            <a:spLocks noChangeArrowheads="1"/>
          </p:cNvSpPr>
          <p:nvPr/>
        </p:nvSpPr>
        <p:spPr bwMode="auto">
          <a:xfrm>
            <a:off x="757238" y="533400"/>
            <a:ext cx="7629525" cy="711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 Discounts</a:t>
            </a:r>
          </a:p>
        </p:txBody>
      </p:sp>
      <p:sp>
        <p:nvSpPr>
          <p:cNvPr id="195621" name="Line 37"/>
          <p:cNvSpPr>
            <a:spLocks noChangeShapeType="1"/>
          </p:cNvSpPr>
          <p:nvPr/>
        </p:nvSpPr>
        <p:spPr bwMode="auto">
          <a:xfrm>
            <a:off x="96838" y="2611438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2" name="AutoShape 3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7" grpId="0" build="p" autoUpdateAnimBg="0" advAuto="0"/>
      <p:bldP spid="195618" grpId="0" autoUpdateAnimBg="0"/>
      <p:bldP spid="1956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447800" y="1673225"/>
            <a:ext cx="6324600" cy="2051050"/>
          </a:xfrm>
          <a:prstGeom prst="rect">
            <a:avLst/>
          </a:prstGeom>
          <a:solidFill>
            <a:srgbClr val="FFDF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 </a:t>
            </a:r>
            <a:r>
              <a:rPr lang="en-US" sz="3200" b="1" i="1">
                <a:latin typeface="Times New Roman" pitchFamily="18" charset="0"/>
              </a:rPr>
              <a:t>purchases return</a:t>
            </a:r>
            <a:r>
              <a:rPr lang="en-US" sz="3200">
                <a:latin typeface="Times New Roman" pitchFamily="18" charset="0"/>
              </a:rPr>
              <a:t> involves actually returning merchandise that is damaged or does not meet the specifications of the order.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447800" y="4044950"/>
            <a:ext cx="6324600" cy="205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When the defective or incorrect merchandise is kept by the buyer and the vendor makes a price adjustment, this is a </a:t>
            </a:r>
            <a:r>
              <a:rPr lang="en-US" sz="3200" b="1" i="1">
                <a:latin typeface="Times New Roman" pitchFamily="18" charset="0"/>
              </a:rPr>
              <a:t>purchases allowance.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9763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0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nimBg="1" autoUpdateAnimBg="0"/>
      <p:bldP spid="197636" grpId="0" animBg="1" autoUpdateAnimBg="0"/>
      <p:bldP spid="1976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5943600" y="3429000"/>
            <a:ext cx="2249488" cy="2971800"/>
            <a:chOff x="2688" y="2064"/>
            <a:chExt cx="1417" cy="1872"/>
          </a:xfrm>
        </p:grpSpPr>
        <p:sp>
          <p:nvSpPr>
            <p:cNvPr id="198659" name="Freeform 3"/>
            <p:cNvSpPr>
              <a:spLocks/>
            </p:cNvSpPr>
            <p:nvPr/>
          </p:nvSpPr>
          <p:spPr bwMode="auto">
            <a:xfrm>
              <a:off x="2692" y="3593"/>
              <a:ext cx="1227" cy="337"/>
            </a:xfrm>
            <a:custGeom>
              <a:avLst/>
              <a:gdLst>
                <a:gd name="T0" fmla="*/ 2851 w 2870"/>
                <a:gd name="T1" fmla="*/ 399 h 776"/>
                <a:gd name="T2" fmla="*/ 1629 w 2870"/>
                <a:gd name="T3" fmla="*/ 776 h 776"/>
                <a:gd name="T4" fmla="*/ 2604 w 2870"/>
                <a:gd name="T5" fmla="*/ 377 h 776"/>
                <a:gd name="T6" fmla="*/ 1509 w 2870"/>
                <a:gd name="T7" fmla="*/ 705 h 776"/>
                <a:gd name="T8" fmla="*/ 0 w 2870"/>
                <a:gd name="T9" fmla="*/ 424 h 776"/>
                <a:gd name="T10" fmla="*/ 250 w 2870"/>
                <a:gd name="T11" fmla="*/ 323 h 776"/>
                <a:gd name="T12" fmla="*/ 1057 w 2870"/>
                <a:gd name="T13" fmla="*/ 0 h 776"/>
                <a:gd name="T14" fmla="*/ 2500 w 2870"/>
                <a:gd name="T15" fmla="*/ 226 h 776"/>
                <a:gd name="T16" fmla="*/ 2870 w 2870"/>
                <a:gd name="T17" fmla="*/ 346 h 776"/>
                <a:gd name="T18" fmla="*/ 2851 w 2870"/>
                <a:gd name="T19" fmla="*/ 399 h 776"/>
                <a:gd name="T20" fmla="*/ 2851 w 2870"/>
                <a:gd name="T21" fmla="*/ 399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0" h="776">
                  <a:moveTo>
                    <a:pt x="2851" y="399"/>
                  </a:moveTo>
                  <a:lnTo>
                    <a:pt x="1629" y="776"/>
                  </a:lnTo>
                  <a:lnTo>
                    <a:pt x="2604" y="377"/>
                  </a:lnTo>
                  <a:lnTo>
                    <a:pt x="1509" y="705"/>
                  </a:lnTo>
                  <a:lnTo>
                    <a:pt x="0" y="424"/>
                  </a:lnTo>
                  <a:lnTo>
                    <a:pt x="250" y="323"/>
                  </a:lnTo>
                  <a:lnTo>
                    <a:pt x="1057" y="0"/>
                  </a:lnTo>
                  <a:lnTo>
                    <a:pt x="2500" y="226"/>
                  </a:lnTo>
                  <a:lnTo>
                    <a:pt x="2870" y="346"/>
                  </a:lnTo>
                  <a:lnTo>
                    <a:pt x="2851" y="399"/>
                  </a:lnTo>
                  <a:lnTo>
                    <a:pt x="2851" y="39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0" name="Freeform 4"/>
            <p:cNvSpPr>
              <a:spLocks/>
            </p:cNvSpPr>
            <p:nvPr/>
          </p:nvSpPr>
          <p:spPr bwMode="auto">
            <a:xfrm>
              <a:off x="2705" y="3597"/>
              <a:ext cx="812" cy="271"/>
            </a:xfrm>
            <a:custGeom>
              <a:avLst/>
              <a:gdLst>
                <a:gd name="T0" fmla="*/ 1897 w 1897"/>
                <a:gd name="T1" fmla="*/ 239 h 621"/>
                <a:gd name="T2" fmla="*/ 1563 w 1897"/>
                <a:gd name="T3" fmla="*/ 621 h 621"/>
                <a:gd name="T4" fmla="*/ 1348 w 1897"/>
                <a:gd name="T5" fmla="*/ 555 h 621"/>
                <a:gd name="T6" fmla="*/ 1228 w 1897"/>
                <a:gd name="T7" fmla="*/ 602 h 621"/>
                <a:gd name="T8" fmla="*/ 0 w 1897"/>
                <a:gd name="T9" fmla="*/ 406 h 621"/>
                <a:gd name="T10" fmla="*/ 770 w 1897"/>
                <a:gd name="T11" fmla="*/ 0 h 621"/>
                <a:gd name="T12" fmla="*/ 1032 w 1897"/>
                <a:gd name="T13" fmla="*/ 5 h 621"/>
                <a:gd name="T14" fmla="*/ 1897 w 1897"/>
                <a:gd name="T15" fmla="*/ 239 h 621"/>
                <a:gd name="T16" fmla="*/ 1897 w 1897"/>
                <a:gd name="T17" fmla="*/ 239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7" h="621">
                  <a:moveTo>
                    <a:pt x="1897" y="239"/>
                  </a:moveTo>
                  <a:lnTo>
                    <a:pt x="1563" y="621"/>
                  </a:lnTo>
                  <a:lnTo>
                    <a:pt x="1348" y="555"/>
                  </a:lnTo>
                  <a:lnTo>
                    <a:pt x="1228" y="602"/>
                  </a:lnTo>
                  <a:lnTo>
                    <a:pt x="0" y="406"/>
                  </a:lnTo>
                  <a:lnTo>
                    <a:pt x="770" y="0"/>
                  </a:lnTo>
                  <a:lnTo>
                    <a:pt x="1032" y="5"/>
                  </a:lnTo>
                  <a:lnTo>
                    <a:pt x="1897" y="239"/>
                  </a:lnTo>
                  <a:lnTo>
                    <a:pt x="1897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1" name="Freeform 5"/>
            <p:cNvSpPr>
              <a:spLocks/>
            </p:cNvSpPr>
            <p:nvPr/>
          </p:nvSpPr>
          <p:spPr bwMode="auto">
            <a:xfrm>
              <a:off x="2721" y="2585"/>
              <a:ext cx="1370" cy="1174"/>
            </a:xfrm>
            <a:custGeom>
              <a:avLst/>
              <a:gdLst>
                <a:gd name="T0" fmla="*/ 1038 w 3204"/>
                <a:gd name="T1" fmla="*/ 104 h 2697"/>
                <a:gd name="T2" fmla="*/ 705 w 3204"/>
                <a:gd name="T3" fmla="*/ 232 h 2697"/>
                <a:gd name="T4" fmla="*/ 536 w 3204"/>
                <a:gd name="T5" fmla="*/ 475 h 2697"/>
                <a:gd name="T6" fmla="*/ 382 w 3204"/>
                <a:gd name="T7" fmla="*/ 958 h 2697"/>
                <a:gd name="T8" fmla="*/ 251 w 3204"/>
                <a:gd name="T9" fmla="*/ 1158 h 2697"/>
                <a:gd name="T10" fmla="*/ 167 w 3204"/>
                <a:gd name="T11" fmla="*/ 1300 h 2697"/>
                <a:gd name="T12" fmla="*/ 137 w 3204"/>
                <a:gd name="T13" fmla="*/ 1454 h 2697"/>
                <a:gd name="T14" fmla="*/ 0 w 3204"/>
                <a:gd name="T15" fmla="*/ 1787 h 2697"/>
                <a:gd name="T16" fmla="*/ 648 w 3204"/>
                <a:gd name="T17" fmla="*/ 2135 h 2697"/>
                <a:gd name="T18" fmla="*/ 734 w 3204"/>
                <a:gd name="T19" fmla="*/ 1760 h 2697"/>
                <a:gd name="T20" fmla="*/ 848 w 3204"/>
                <a:gd name="T21" fmla="*/ 1887 h 2697"/>
                <a:gd name="T22" fmla="*/ 953 w 3204"/>
                <a:gd name="T23" fmla="*/ 2060 h 2697"/>
                <a:gd name="T24" fmla="*/ 2278 w 3204"/>
                <a:gd name="T25" fmla="*/ 2589 h 2697"/>
                <a:gd name="T26" fmla="*/ 2424 w 3204"/>
                <a:gd name="T27" fmla="*/ 2574 h 2697"/>
                <a:gd name="T28" fmla="*/ 2821 w 3204"/>
                <a:gd name="T29" fmla="*/ 2667 h 2697"/>
                <a:gd name="T30" fmla="*/ 2964 w 3204"/>
                <a:gd name="T31" fmla="*/ 2697 h 2697"/>
                <a:gd name="T32" fmla="*/ 3204 w 3204"/>
                <a:gd name="T33" fmla="*/ 2387 h 2697"/>
                <a:gd name="T34" fmla="*/ 3042 w 3204"/>
                <a:gd name="T35" fmla="*/ 1975 h 2697"/>
                <a:gd name="T36" fmla="*/ 3122 w 3204"/>
                <a:gd name="T37" fmla="*/ 1791 h 2697"/>
                <a:gd name="T38" fmla="*/ 3057 w 3204"/>
                <a:gd name="T39" fmla="*/ 1015 h 2697"/>
                <a:gd name="T40" fmla="*/ 3095 w 3204"/>
                <a:gd name="T41" fmla="*/ 648 h 2697"/>
                <a:gd name="T42" fmla="*/ 3008 w 3204"/>
                <a:gd name="T43" fmla="*/ 359 h 2697"/>
                <a:gd name="T44" fmla="*/ 2821 w 3204"/>
                <a:gd name="T45" fmla="*/ 167 h 2697"/>
                <a:gd name="T46" fmla="*/ 2768 w 3204"/>
                <a:gd name="T47" fmla="*/ 66 h 2697"/>
                <a:gd name="T48" fmla="*/ 2483 w 3204"/>
                <a:gd name="T49" fmla="*/ 0 h 2697"/>
                <a:gd name="T50" fmla="*/ 1038 w 3204"/>
                <a:gd name="T51" fmla="*/ 104 h 2697"/>
                <a:gd name="T52" fmla="*/ 1038 w 3204"/>
                <a:gd name="T53" fmla="*/ 104 h 2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4" h="2697">
                  <a:moveTo>
                    <a:pt x="1038" y="104"/>
                  </a:moveTo>
                  <a:lnTo>
                    <a:pt x="705" y="232"/>
                  </a:lnTo>
                  <a:lnTo>
                    <a:pt x="536" y="475"/>
                  </a:lnTo>
                  <a:lnTo>
                    <a:pt x="382" y="958"/>
                  </a:lnTo>
                  <a:lnTo>
                    <a:pt x="251" y="1158"/>
                  </a:lnTo>
                  <a:lnTo>
                    <a:pt x="167" y="1300"/>
                  </a:lnTo>
                  <a:lnTo>
                    <a:pt x="137" y="1454"/>
                  </a:lnTo>
                  <a:lnTo>
                    <a:pt x="0" y="1787"/>
                  </a:lnTo>
                  <a:lnTo>
                    <a:pt x="648" y="2135"/>
                  </a:lnTo>
                  <a:lnTo>
                    <a:pt x="734" y="1760"/>
                  </a:lnTo>
                  <a:lnTo>
                    <a:pt x="848" y="1887"/>
                  </a:lnTo>
                  <a:lnTo>
                    <a:pt x="953" y="2060"/>
                  </a:lnTo>
                  <a:lnTo>
                    <a:pt x="2278" y="2589"/>
                  </a:lnTo>
                  <a:lnTo>
                    <a:pt x="2424" y="2574"/>
                  </a:lnTo>
                  <a:lnTo>
                    <a:pt x="2821" y="2667"/>
                  </a:lnTo>
                  <a:lnTo>
                    <a:pt x="2964" y="2697"/>
                  </a:lnTo>
                  <a:lnTo>
                    <a:pt x="3204" y="2387"/>
                  </a:lnTo>
                  <a:lnTo>
                    <a:pt x="3042" y="1975"/>
                  </a:lnTo>
                  <a:lnTo>
                    <a:pt x="3122" y="1791"/>
                  </a:lnTo>
                  <a:lnTo>
                    <a:pt x="3057" y="1015"/>
                  </a:lnTo>
                  <a:lnTo>
                    <a:pt x="3095" y="648"/>
                  </a:lnTo>
                  <a:lnTo>
                    <a:pt x="3008" y="359"/>
                  </a:lnTo>
                  <a:lnTo>
                    <a:pt x="2821" y="167"/>
                  </a:lnTo>
                  <a:lnTo>
                    <a:pt x="2768" y="66"/>
                  </a:lnTo>
                  <a:lnTo>
                    <a:pt x="2483" y="0"/>
                  </a:lnTo>
                  <a:lnTo>
                    <a:pt x="1038" y="104"/>
                  </a:lnTo>
                  <a:lnTo>
                    <a:pt x="1038" y="104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Freeform 6"/>
            <p:cNvSpPr>
              <a:spLocks/>
            </p:cNvSpPr>
            <p:nvPr/>
          </p:nvSpPr>
          <p:spPr bwMode="auto">
            <a:xfrm>
              <a:off x="3292" y="2862"/>
              <a:ext cx="140" cy="582"/>
            </a:xfrm>
            <a:custGeom>
              <a:avLst/>
              <a:gdLst>
                <a:gd name="T0" fmla="*/ 154 w 327"/>
                <a:gd name="T1" fmla="*/ 78 h 1338"/>
                <a:gd name="T2" fmla="*/ 154 w 327"/>
                <a:gd name="T3" fmla="*/ 137 h 1338"/>
                <a:gd name="T4" fmla="*/ 0 w 327"/>
                <a:gd name="T5" fmla="*/ 502 h 1338"/>
                <a:gd name="T6" fmla="*/ 5 w 327"/>
                <a:gd name="T7" fmla="*/ 1235 h 1338"/>
                <a:gd name="T8" fmla="*/ 154 w 327"/>
                <a:gd name="T9" fmla="*/ 1338 h 1338"/>
                <a:gd name="T10" fmla="*/ 249 w 327"/>
                <a:gd name="T11" fmla="*/ 1302 h 1338"/>
                <a:gd name="T12" fmla="*/ 226 w 327"/>
                <a:gd name="T13" fmla="*/ 1081 h 1338"/>
                <a:gd name="T14" fmla="*/ 196 w 327"/>
                <a:gd name="T15" fmla="*/ 811 h 1338"/>
                <a:gd name="T16" fmla="*/ 243 w 327"/>
                <a:gd name="T17" fmla="*/ 125 h 1338"/>
                <a:gd name="T18" fmla="*/ 327 w 327"/>
                <a:gd name="T19" fmla="*/ 0 h 1338"/>
                <a:gd name="T20" fmla="*/ 154 w 327"/>
                <a:gd name="T21" fmla="*/ 78 h 1338"/>
                <a:gd name="T22" fmla="*/ 154 w 327"/>
                <a:gd name="T23" fmla="*/ 7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1338">
                  <a:moveTo>
                    <a:pt x="154" y="78"/>
                  </a:moveTo>
                  <a:lnTo>
                    <a:pt x="154" y="137"/>
                  </a:lnTo>
                  <a:lnTo>
                    <a:pt x="0" y="502"/>
                  </a:lnTo>
                  <a:lnTo>
                    <a:pt x="5" y="1235"/>
                  </a:lnTo>
                  <a:lnTo>
                    <a:pt x="154" y="1338"/>
                  </a:lnTo>
                  <a:lnTo>
                    <a:pt x="249" y="1302"/>
                  </a:lnTo>
                  <a:lnTo>
                    <a:pt x="226" y="1081"/>
                  </a:lnTo>
                  <a:lnTo>
                    <a:pt x="196" y="811"/>
                  </a:lnTo>
                  <a:lnTo>
                    <a:pt x="243" y="125"/>
                  </a:lnTo>
                  <a:lnTo>
                    <a:pt x="327" y="0"/>
                  </a:lnTo>
                  <a:lnTo>
                    <a:pt x="154" y="78"/>
                  </a:lnTo>
                  <a:lnTo>
                    <a:pt x="154" y="78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3" name="Freeform 7"/>
            <p:cNvSpPr>
              <a:spLocks/>
            </p:cNvSpPr>
            <p:nvPr/>
          </p:nvSpPr>
          <p:spPr bwMode="auto">
            <a:xfrm>
              <a:off x="3068" y="3480"/>
              <a:ext cx="74" cy="135"/>
            </a:xfrm>
            <a:custGeom>
              <a:avLst/>
              <a:gdLst>
                <a:gd name="T0" fmla="*/ 53 w 175"/>
                <a:gd name="T1" fmla="*/ 11 h 309"/>
                <a:gd name="T2" fmla="*/ 0 w 175"/>
                <a:gd name="T3" fmla="*/ 218 h 309"/>
                <a:gd name="T4" fmla="*/ 0 w 175"/>
                <a:gd name="T5" fmla="*/ 275 h 309"/>
                <a:gd name="T6" fmla="*/ 156 w 175"/>
                <a:gd name="T7" fmla="*/ 309 h 309"/>
                <a:gd name="T8" fmla="*/ 89 w 175"/>
                <a:gd name="T9" fmla="*/ 194 h 309"/>
                <a:gd name="T10" fmla="*/ 175 w 175"/>
                <a:gd name="T11" fmla="*/ 0 h 309"/>
                <a:gd name="T12" fmla="*/ 53 w 175"/>
                <a:gd name="T13" fmla="*/ 11 h 309"/>
                <a:gd name="T14" fmla="*/ 53 w 175"/>
                <a:gd name="T15" fmla="*/ 1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09">
                  <a:moveTo>
                    <a:pt x="53" y="11"/>
                  </a:moveTo>
                  <a:lnTo>
                    <a:pt x="0" y="218"/>
                  </a:lnTo>
                  <a:lnTo>
                    <a:pt x="0" y="275"/>
                  </a:lnTo>
                  <a:lnTo>
                    <a:pt x="156" y="309"/>
                  </a:lnTo>
                  <a:lnTo>
                    <a:pt x="89" y="194"/>
                  </a:lnTo>
                  <a:lnTo>
                    <a:pt x="175" y="0"/>
                  </a:lnTo>
                  <a:lnTo>
                    <a:pt x="53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4" name="Freeform 8"/>
            <p:cNvSpPr>
              <a:spLocks/>
            </p:cNvSpPr>
            <p:nvPr/>
          </p:nvSpPr>
          <p:spPr bwMode="auto">
            <a:xfrm>
              <a:off x="2978" y="3704"/>
              <a:ext cx="36" cy="58"/>
            </a:xfrm>
            <a:custGeom>
              <a:avLst/>
              <a:gdLst>
                <a:gd name="T0" fmla="*/ 0 w 83"/>
                <a:gd name="T1" fmla="*/ 59 h 135"/>
                <a:gd name="T2" fmla="*/ 47 w 83"/>
                <a:gd name="T3" fmla="*/ 135 h 135"/>
                <a:gd name="T4" fmla="*/ 83 w 83"/>
                <a:gd name="T5" fmla="*/ 114 h 135"/>
                <a:gd name="T6" fmla="*/ 26 w 83"/>
                <a:gd name="T7" fmla="*/ 0 h 135"/>
                <a:gd name="T8" fmla="*/ 9 w 83"/>
                <a:gd name="T9" fmla="*/ 21 h 135"/>
                <a:gd name="T10" fmla="*/ 0 w 83"/>
                <a:gd name="T11" fmla="*/ 59 h 135"/>
                <a:gd name="T12" fmla="*/ 0 w 83"/>
                <a:gd name="T13" fmla="*/ 5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5">
                  <a:moveTo>
                    <a:pt x="0" y="59"/>
                  </a:moveTo>
                  <a:lnTo>
                    <a:pt x="47" y="135"/>
                  </a:lnTo>
                  <a:lnTo>
                    <a:pt x="83" y="114"/>
                  </a:lnTo>
                  <a:lnTo>
                    <a:pt x="26" y="0"/>
                  </a:lnTo>
                  <a:lnTo>
                    <a:pt x="9" y="2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Freeform 9"/>
            <p:cNvSpPr>
              <a:spLocks/>
            </p:cNvSpPr>
            <p:nvPr/>
          </p:nvSpPr>
          <p:spPr bwMode="auto">
            <a:xfrm>
              <a:off x="3010" y="3476"/>
              <a:ext cx="77" cy="129"/>
            </a:xfrm>
            <a:custGeom>
              <a:avLst/>
              <a:gdLst>
                <a:gd name="T0" fmla="*/ 125 w 177"/>
                <a:gd name="T1" fmla="*/ 297 h 297"/>
                <a:gd name="T2" fmla="*/ 40 w 177"/>
                <a:gd name="T3" fmla="*/ 217 h 297"/>
                <a:gd name="T4" fmla="*/ 0 w 177"/>
                <a:gd name="T5" fmla="*/ 143 h 297"/>
                <a:gd name="T6" fmla="*/ 177 w 177"/>
                <a:gd name="T7" fmla="*/ 0 h 297"/>
                <a:gd name="T8" fmla="*/ 125 w 177"/>
                <a:gd name="T9" fmla="*/ 297 h 297"/>
                <a:gd name="T10" fmla="*/ 125 w 177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97">
                  <a:moveTo>
                    <a:pt x="125" y="297"/>
                  </a:moveTo>
                  <a:lnTo>
                    <a:pt x="40" y="217"/>
                  </a:lnTo>
                  <a:lnTo>
                    <a:pt x="0" y="143"/>
                  </a:lnTo>
                  <a:lnTo>
                    <a:pt x="177" y="0"/>
                  </a:lnTo>
                  <a:lnTo>
                    <a:pt x="125" y="297"/>
                  </a:lnTo>
                  <a:lnTo>
                    <a:pt x="125" y="29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6" name="Freeform 10"/>
            <p:cNvSpPr>
              <a:spLocks/>
            </p:cNvSpPr>
            <p:nvPr/>
          </p:nvSpPr>
          <p:spPr bwMode="auto">
            <a:xfrm>
              <a:off x="3073" y="3510"/>
              <a:ext cx="34" cy="55"/>
            </a:xfrm>
            <a:custGeom>
              <a:avLst/>
              <a:gdLst>
                <a:gd name="T0" fmla="*/ 31 w 80"/>
                <a:gd name="T1" fmla="*/ 27 h 125"/>
                <a:gd name="T2" fmla="*/ 0 w 80"/>
                <a:gd name="T3" fmla="*/ 110 h 125"/>
                <a:gd name="T4" fmla="*/ 57 w 80"/>
                <a:gd name="T5" fmla="*/ 125 h 125"/>
                <a:gd name="T6" fmla="*/ 80 w 80"/>
                <a:gd name="T7" fmla="*/ 42 h 125"/>
                <a:gd name="T8" fmla="*/ 78 w 80"/>
                <a:gd name="T9" fmla="*/ 0 h 125"/>
                <a:gd name="T10" fmla="*/ 31 w 80"/>
                <a:gd name="T11" fmla="*/ 27 h 125"/>
                <a:gd name="T12" fmla="*/ 31 w 80"/>
                <a:gd name="T13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5">
                  <a:moveTo>
                    <a:pt x="31" y="27"/>
                  </a:moveTo>
                  <a:lnTo>
                    <a:pt x="0" y="110"/>
                  </a:lnTo>
                  <a:lnTo>
                    <a:pt x="57" y="125"/>
                  </a:lnTo>
                  <a:lnTo>
                    <a:pt x="80" y="42"/>
                  </a:lnTo>
                  <a:lnTo>
                    <a:pt x="78" y="0"/>
                  </a:lnTo>
                  <a:lnTo>
                    <a:pt x="31" y="27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7" name="Freeform 11"/>
            <p:cNvSpPr>
              <a:spLocks/>
            </p:cNvSpPr>
            <p:nvPr/>
          </p:nvSpPr>
          <p:spPr bwMode="auto">
            <a:xfrm>
              <a:off x="3610" y="2636"/>
              <a:ext cx="76" cy="79"/>
            </a:xfrm>
            <a:custGeom>
              <a:avLst/>
              <a:gdLst>
                <a:gd name="T0" fmla="*/ 114 w 179"/>
                <a:gd name="T1" fmla="*/ 0 h 182"/>
                <a:gd name="T2" fmla="*/ 179 w 179"/>
                <a:gd name="T3" fmla="*/ 40 h 182"/>
                <a:gd name="T4" fmla="*/ 116 w 179"/>
                <a:gd name="T5" fmla="*/ 104 h 182"/>
                <a:gd name="T6" fmla="*/ 0 w 179"/>
                <a:gd name="T7" fmla="*/ 182 h 182"/>
                <a:gd name="T8" fmla="*/ 114 w 179"/>
                <a:gd name="T9" fmla="*/ 0 h 182"/>
                <a:gd name="T10" fmla="*/ 114 w 179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82">
                  <a:moveTo>
                    <a:pt x="114" y="0"/>
                  </a:moveTo>
                  <a:lnTo>
                    <a:pt x="179" y="40"/>
                  </a:lnTo>
                  <a:lnTo>
                    <a:pt x="116" y="104"/>
                  </a:lnTo>
                  <a:lnTo>
                    <a:pt x="0" y="182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Freeform 12"/>
            <p:cNvSpPr>
              <a:spLocks/>
            </p:cNvSpPr>
            <p:nvPr/>
          </p:nvSpPr>
          <p:spPr bwMode="auto">
            <a:xfrm>
              <a:off x="3075" y="3512"/>
              <a:ext cx="24" cy="57"/>
            </a:xfrm>
            <a:custGeom>
              <a:avLst/>
              <a:gdLst>
                <a:gd name="T0" fmla="*/ 57 w 57"/>
                <a:gd name="T1" fmla="*/ 26 h 131"/>
                <a:gd name="T2" fmla="*/ 32 w 57"/>
                <a:gd name="T3" fmla="*/ 55 h 131"/>
                <a:gd name="T4" fmla="*/ 23 w 57"/>
                <a:gd name="T5" fmla="*/ 131 h 131"/>
                <a:gd name="T6" fmla="*/ 0 w 57"/>
                <a:gd name="T7" fmla="*/ 102 h 131"/>
                <a:gd name="T8" fmla="*/ 6 w 57"/>
                <a:gd name="T9" fmla="*/ 47 h 131"/>
                <a:gd name="T10" fmla="*/ 42 w 57"/>
                <a:gd name="T11" fmla="*/ 0 h 131"/>
                <a:gd name="T12" fmla="*/ 57 w 57"/>
                <a:gd name="T13" fmla="*/ 26 h 131"/>
                <a:gd name="T14" fmla="*/ 57 w 57"/>
                <a:gd name="T15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31">
                  <a:moveTo>
                    <a:pt x="57" y="26"/>
                  </a:moveTo>
                  <a:lnTo>
                    <a:pt x="32" y="55"/>
                  </a:lnTo>
                  <a:lnTo>
                    <a:pt x="23" y="131"/>
                  </a:lnTo>
                  <a:lnTo>
                    <a:pt x="0" y="102"/>
                  </a:lnTo>
                  <a:lnTo>
                    <a:pt x="6" y="47"/>
                  </a:lnTo>
                  <a:lnTo>
                    <a:pt x="42" y="0"/>
                  </a:lnTo>
                  <a:lnTo>
                    <a:pt x="57" y="26"/>
                  </a:lnTo>
                  <a:lnTo>
                    <a:pt x="57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9" name="Freeform 13"/>
            <p:cNvSpPr>
              <a:spLocks/>
            </p:cNvSpPr>
            <p:nvPr/>
          </p:nvSpPr>
          <p:spPr bwMode="auto">
            <a:xfrm>
              <a:off x="3330" y="2514"/>
              <a:ext cx="483" cy="382"/>
            </a:xfrm>
            <a:custGeom>
              <a:avLst/>
              <a:gdLst>
                <a:gd name="T0" fmla="*/ 40 w 1128"/>
                <a:gd name="T1" fmla="*/ 719 h 877"/>
                <a:gd name="T2" fmla="*/ 0 w 1128"/>
                <a:gd name="T3" fmla="*/ 770 h 877"/>
                <a:gd name="T4" fmla="*/ 36 w 1128"/>
                <a:gd name="T5" fmla="*/ 803 h 877"/>
                <a:gd name="T6" fmla="*/ 55 w 1128"/>
                <a:gd name="T7" fmla="*/ 825 h 877"/>
                <a:gd name="T8" fmla="*/ 101 w 1128"/>
                <a:gd name="T9" fmla="*/ 877 h 877"/>
                <a:gd name="T10" fmla="*/ 266 w 1128"/>
                <a:gd name="T11" fmla="*/ 831 h 877"/>
                <a:gd name="T12" fmla="*/ 470 w 1128"/>
                <a:gd name="T13" fmla="*/ 749 h 877"/>
                <a:gd name="T14" fmla="*/ 637 w 1128"/>
                <a:gd name="T15" fmla="*/ 645 h 877"/>
                <a:gd name="T16" fmla="*/ 856 w 1128"/>
                <a:gd name="T17" fmla="*/ 457 h 877"/>
                <a:gd name="T18" fmla="*/ 1036 w 1128"/>
                <a:gd name="T19" fmla="*/ 253 h 877"/>
                <a:gd name="T20" fmla="*/ 1128 w 1128"/>
                <a:gd name="T21" fmla="*/ 73 h 877"/>
                <a:gd name="T22" fmla="*/ 1012 w 1128"/>
                <a:gd name="T23" fmla="*/ 0 h 877"/>
                <a:gd name="T24" fmla="*/ 840 w 1128"/>
                <a:gd name="T25" fmla="*/ 120 h 877"/>
                <a:gd name="T26" fmla="*/ 799 w 1128"/>
                <a:gd name="T27" fmla="*/ 196 h 877"/>
                <a:gd name="T28" fmla="*/ 770 w 1128"/>
                <a:gd name="T29" fmla="*/ 301 h 877"/>
                <a:gd name="T30" fmla="*/ 821 w 1128"/>
                <a:gd name="T31" fmla="*/ 337 h 877"/>
                <a:gd name="T32" fmla="*/ 776 w 1128"/>
                <a:gd name="T33" fmla="*/ 382 h 877"/>
                <a:gd name="T34" fmla="*/ 641 w 1128"/>
                <a:gd name="T35" fmla="*/ 472 h 877"/>
                <a:gd name="T36" fmla="*/ 492 w 1128"/>
                <a:gd name="T37" fmla="*/ 555 h 877"/>
                <a:gd name="T38" fmla="*/ 392 w 1128"/>
                <a:gd name="T39" fmla="*/ 612 h 877"/>
                <a:gd name="T40" fmla="*/ 325 w 1128"/>
                <a:gd name="T41" fmla="*/ 626 h 877"/>
                <a:gd name="T42" fmla="*/ 266 w 1128"/>
                <a:gd name="T43" fmla="*/ 578 h 877"/>
                <a:gd name="T44" fmla="*/ 221 w 1128"/>
                <a:gd name="T45" fmla="*/ 590 h 877"/>
                <a:gd name="T46" fmla="*/ 95 w 1128"/>
                <a:gd name="T47" fmla="*/ 643 h 877"/>
                <a:gd name="T48" fmla="*/ 65 w 1128"/>
                <a:gd name="T49" fmla="*/ 675 h 877"/>
                <a:gd name="T50" fmla="*/ 40 w 1128"/>
                <a:gd name="T51" fmla="*/ 719 h 877"/>
                <a:gd name="T52" fmla="*/ 40 w 1128"/>
                <a:gd name="T53" fmla="*/ 71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8" h="877">
                  <a:moveTo>
                    <a:pt x="40" y="719"/>
                  </a:moveTo>
                  <a:lnTo>
                    <a:pt x="0" y="770"/>
                  </a:lnTo>
                  <a:lnTo>
                    <a:pt x="36" y="803"/>
                  </a:lnTo>
                  <a:lnTo>
                    <a:pt x="55" y="825"/>
                  </a:lnTo>
                  <a:lnTo>
                    <a:pt x="101" y="877"/>
                  </a:lnTo>
                  <a:lnTo>
                    <a:pt x="266" y="831"/>
                  </a:lnTo>
                  <a:lnTo>
                    <a:pt x="470" y="749"/>
                  </a:lnTo>
                  <a:lnTo>
                    <a:pt x="637" y="645"/>
                  </a:lnTo>
                  <a:lnTo>
                    <a:pt x="856" y="457"/>
                  </a:lnTo>
                  <a:lnTo>
                    <a:pt x="1036" y="253"/>
                  </a:lnTo>
                  <a:lnTo>
                    <a:pt x="1128" y="73"/>
                  </a:lnTo>
                  <a:lnTo>
                    <a:pt x="1012" y="0"/>
                  </a:lnTo>
                  <a:lnTo>
                    <a:pt x="840" y="120"/>
                  </a:lnTo>
                  <a:lnTo>
                    <a:pt x="799" y="196"/>
                  </a:lnTo>
                  <a:lnTo>
                    <a:pt x="770" y="301"/>
                  </a:lnTo>
                  <a:lnTo>
                    <a:pt x="821" y="337"/>
                  </a:lnTo>
                  <a:lnTo>
                    <a:pt x="776" y="382"/>
                  </a:lnTo>
                  <a:lnTo>
                    <a:pt x="641" y="472"/>
                  </a:lnTo>
                  <a:lnTo>
                    <a:pt x="492" y="555"/>
                  </a:lnTo>
                  <a:lnTo>
                    <a:pt x="392" y="612"/>
                  </a:lnTo>
                  <a:lnTo>
                    <a:pt x="325" y="626"/>
                  </a:lnTo>
                  <a:lnTo>
                    <a:pt x="266" y="578"/>
                  </a:lnTo>
                  <a:lnTo>
                    <a:pt x="221" y="590"/>
                  </a:lnTo>
                  <a:lnTo>
                    <a:pt x="95" y="643"/>
                  </a:lnTo>
                  <a:lnTo>
                    <a:pt x="65" y="675"/>
                  </a:lnTo>
                  <a:lnTo>
                    <a:pt x="40" y="719"/>
                  </a:lnTo>
                  <a:lnTo>
                    <a:pt x="40" y="7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0" name="Freeform 14"/>
            <p:cNvSpPr>
              <a:spLocks/>
            </p:cNvSpPr>
            <p:nvPr/>
          </p:nvSpPr>
          <p:spPr bwMode="auto">
            <a:xfrm>
              <a:off x="3683" y="2535"/>
              <a:ext cx="106" cy="81"/>
            </a:xfrm>
            <a:custGeom>
              <a:avLst/>
              <a:gdLst>
                <a:gd name="T0" fmla="*/ 0 w 251"/>
                <a:gd name="T1" fmla="*/ 152 h 186"/>
                <a:gd name="T2" fmla="*/ 31 w 251"/>
                <a:gd name="T3" fmla="*/ 97 h 186"/>
                <a:gd name="T4" fmla="*/ 73 w 251"/>
                <a:gd name="T5" fmla="*/ 63 h 186"/>
                <a:gd name="T6" fmla="*/ 137 w 251"/>
                <a:gd name="T7" fmla="*/ 53 h 186"/>
                <a:gd name="T8" fmla="*/ 200 w 251"/>
                <a:gd name="T9" fmla="*/ 0 h 186"/>
                <a:gd name="T10" fmla="*/ 251 w 251"/>
                <a:gd name="T11" fmla="*/ 36 h 186"/>
                <a:gd name="T12" fmla="*/ 179 w 251"/>
                <a:gd name="T13" fmla="*/ 152 h 186"/>
                <a:gd name="T14" fmla="*/ 112 w 251"/>
                <a:gd name="T15" fmla="*/ 150 h 186"/>
                <a:gd name="T16" fmla="*/ 57 w 251"/>
                <a:gd name="T17" fmla="*/ 186 h 186"/>
                <a:gd name="T18" fmla="*/ 25 w 251"/>
                <a:gd name="T19" fmla="*/ 182 h 186"/>
                <a:gd name="T20" fmla="*/ 0 w 251"/>
                <a:gd name="T21" fmla="*/ 152 h 186"/>
                <a:gd name="T22" fmla="*/ 0 w 251"/>
                <a:gd name="T2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86">
                  <a:moveTo>
                    <a:pt x="0" y="152"/>
                  </a:moveTo>
                  <a:lnTo>
                    <a:pt x="31" y="97"/>
                  </a:lnTo>
                  <a:lnTo>
                    <a:pt x="73" y="63"/>
                  </a:lnTo>
                  <a:lnTo>
                    <a:pt x="137" y="53"/>
                  </a:lnTo>
                  <a:lnTo>
                    <a:pt x="200" y="0"/>
                  </a:lnTo>
                  <a:lnTo>
                    <a:pt x="251" y="36"/>
                  </a:lnTo>
                  <a:lnTo>
                    <a:pt x="179" y="152"/>
                  </a:lnTo>
                  <a:lnTo>
                    <a:pt x="112" y="150"/>
                  </a:lnTo>
                  <a:lnTo>
                    <a:pt x="57" y="186"/>
                  </a:lnTo>
                  <a:lnTo>
                    <a:pt x="25" y="18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Freeform 15"/>
            <p:cNvSpPr>
              <a:spLocks/>
            </p:cNvSpPr>
            <p:nvPr/>
          </p:nvSpPr>
          <p:spPr bwMode="auto">
            <a:xfrm>
              <a:off x="3787" y="3114"/>
              <a:ext cx="313" cy="672"/>
            </a:xfrm>
            <a:custGeom>
              <a:avLst/>
              <a:gdLst>
                <a:gd name="T0" fmla="*/ 591 w 732"/>
                <a:gd name="T1" fmla="*/ 267 h 1544"/>
                <a:gd name="T2" fmla="*/ 579 w 732"/>
                <a:gd name="T3" fmla="*/ 479 h 1544"/>
                <a:gd name="T4" fmla="*/ 530 w 732"/>
                <a:gd name="T5" fmla="*/ 576 h 1544"/>
                <a:gd name="T6" fmla="*/ 515 w 732"/>
                <a:gd name="T7" fmla="*/ 687 h 1544"/>
                <a:gd name="T8" fmla="*/ 522 w 732"/>
                <a:gd name="T9" fmla="*/ 820 h 1544"/>
                <a:gd name="T10" fmla="*/ 598 w 732"/>
                <a:gd name="T11" fmla="*/ 1004 h 1544"/>
                <a:gd name="T12" fmla="*/ 410 w 732"/>
                <a:gd name="T13" fmla="*/ 867 h 1544"/>
                <a:gd name="T14" fmla="*/ 439 w 732"/>
                <a:gd name="T15" fmla="*/ 1061 h 1544"/>
                <a:gd name="T16" fmla="*/ 534 w 732"/>
                <a:gd name="T17" fmla="*/ 1194 h 1544"/>
                <a:gd name="T18" fmla="*/ 469 w 732"/>
                <a:gd name="T19" fmla="*/ 1190 h 1544"/>
                <a:gd name="T20" fmla="*/ 349 w 732"/>
                <a:gd name="T21" fmla="*/ 1025 h 1544"/>
                <a:gd name="T22" fmla="*/ 353 w 732"/>
                <a:gd name="T23" fmla="*/ 1217 h 1544"/>
                <a:gd name="T24" fmla="*/ 270 w 732"/>
                <a:gd name="T25" fmla="*/ 1137 h 1544"/>
                <a:gd name="T26" fmla="*/ 277 w 732"/>
                <a:gd name="T27" fmla="*/ 1339 h 1544"/>
                <a:gd name="T28" fmla="*/ 256 w 732"/>
                <a:gd name="T29" fmla="*/ 1379 h 1544"/>
                <a:gd name="T30" fmla="*/ 140 w 732"/>
                <a:gd name="T31" fmla="*/ 1162 h 1544"/>
                <a:gd name="T32" fmla="*/ 127 w 732"/>
                <a:gd name="T33" fmla="*/ 1371 h 1544"/>
                <a:gd name="T34" fmla="*/ 0 w 732"/>
                <a:gd name="T35" fmla="*/ 1382 h 1544"/>
                <a:gd name="T36" fmla="*/ 332 w 732"/>
                <a:gd name="T37" fmla="*/ 1460 h 1544"/>
                <a:gd name="T38" fmla="*/ 300 w 732"/>
                <a:gd name="T39" fmla="*/ 1533 h 1544"/>
                <a:gd name="T40" fmla="*/ 410 w 732"/>
                <a:gd name="T41" fmla="*/ 1544 h 1544"/>
                <a:gd name="T42" fmla="*/ 732 w 732"/>
                <a:gd name="T43" fmla="*/ 1202 h 1544"/>
                <a:gd name="T44" fmla="*/ 635 w 732"/>
                <a:gd name="T45" fmla="*/ 1021 h 1544"/>
                <a:gd name="T46" fmla="*/ 559 w 732"/>
                <a:gd name="T47" fmla="*/ 778 h 1544"/>
                <a:gd name="T48" fmla="*/ 648 w 732"/>
                <a:gd name="T49" fmla="*/ 485 h 1544"/>
                <a:gd name="T50" fmla="*/ 631 w 732"/>
                <a:gd name="T51" fmla="*/ 0 h 1544"/>
                <a:gd name="T52" fmla="*/ 591 w 732"/>
                <a:gd name="T53" fmla="*/ 267 h 1544"/>
                <a:gd name="T54" fmla="*/ 591 w 732"/>
                <a:gd name="T55" fmla="*/ 267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2" h="1544">
                  <a:moveTo>
                    <a:pt x="591" y="267"/>
                  </a:moveTo>
                  <a:lnTo>
                    <a:pt x="579" y="479"/>
                  </a:lnTo>
                  <a:lnTo>
                    <a:pt x="530" y="576"/>
                  </a:lnTo>
                  <a:lnTo>
                    <a:pt x="515" y="687"/>
                  </a:lnTo>
                  <a:lnTo>
                    <a:pt x="522" y="820"/>
                  </a:lnTo>
                  <a:lnTo>
                    <a:pt x="598" y="1004"/>
                  </a:lnTo>
                  <a:lnTo>
                    <a:pt x="410" y="867"/>
                  </a:lnTo>
                  <a:lnTo>
                    <a:pt x="439" y="1061"/>
                  </a:lnTo>
                  <a:lnTo>
                    <a:pt x="534" y="1194"/>
                  </a:lnTo>
                  <a:lnTo>
                    <a:pt x="469" y="1190"/>
                  </a:lnTo>
                  <a:lnTo>
                    <a:pt x="349" y="1025"/>
                  </a:lnTo>
                  <a:lnTo>
                    <a:pt x="353" y="1217"/>
                  </a:lnTo>
                  <a:lnTo>
                    <a:pt x="270" y="1137"/>
                  </a:lnTo>
                  <a:lnTo>
                    <a:pt x="277" y="1339"/>
                  </a:lnTo>
                  <a:lnTo>
                    <a:pt x="256" y="1379"/>
                  </a:lnTo>
                  <a:lnTo>
                    <a:pt x="140" y="1162"/>
                  </a:lnTo>
                  <a:lnTo>
                    <a:pt x="127" y="1371"/>
                  </a:lnTo>
                  <a:lnTo>
                    <a:pt x="0" y="1382"/>
                  </a:lnTo>
                  <a:lnTo>
                    <a:pt x="332" y="1460"/>
                  </a:lnTo>
                  <a:lnTo>
                    <a:pt x="300" y="1533"/>
                  </a:lnTo>
                  <a:lnTo>
                    <a:pt x="410" y="1544"/>
                  </a:lnTo>
                  <a:lnTo>
                    <a:pt x="732" y="1202"/>
                  </a:lnTo>
                  <a:lnTo>
                    <a:pt x="635" y="1021"/>
                  </a:lnTo>
                  <a:lnTo>
                    <a:pt x="559" y="778"/>
                  </a:lnTo>
                  <a:lnTo>
                    <a:pt x="648" y="485"/>
                  </a:lnTo>
                  <a:lnTo>
                    <a:pt x="631" y="0"/>
                  </a:lnTo>
                  <a:lnTo>
                    <a:pt x="591" y="267"/>
                  </a:lnTo>
                  <a:lnTo>
                    <a:pt x="591" y="26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2" name="Freeform 16"/>
            <p:cNvSpPr>
              <a:spLocks/>
            </p:cNvSpPr>
            <p:nvPr/>
          </p:nvSpPr>
          <p:spPr bwMode="auto">
            <a:xfrm>
              <a:off x="3411" y="2887"/>
              <a:ext cx="272" cy="638"/>
            </a:xfrm>
            <a:custGeom>
              <a:avLst/>
              <a:gdLst>
                <a:gd name="T0" fmla="*/ 491 w 633"/>
                <a:gd name="T1" fmla="*/ 97 h 1465"/>
                <a:gd name="T2" fmla="*/ 479 w 633"/>
                <a:gd name="T3" fmla="*/ 273 h 1465"/>
                <a:gd name="T4" fmla="*/ 422 w 633"/>
                <a:gd name="T5" fmla="*/ 422 h 1465"/>
                <a:gd name="T6" fmla="*/ 403 w 633"/>
                <a:gd name="T7" fmla="*/ 152 h 1465"/>
                <a:gd name="T8" fmla="*/ 379 w 633"/>
                <a:gd name="T9" fmla="*/ 547 h 1465"/>
                <a:gd name="T10" fmla="*/ 354 w 633"/>
                <a:gd name="T11" fmla="*/ 640 h 1465"/>
                <a:gd name="T12" fmla="*/ 310 w 633"/>
                <a:gd name="T13" fmla="*/ 119 h 1465"/>
                <a:gd name="T14" fmla="*/ 209 w 633"/>
                <a:gd name="T15" fmla="*/ 382 h 1465"/>
                <a:gd name="T16" fmla="*/ 186 w 633"/>
                <a:gd name="T17" fmla="*/ 764 h 1465"/>
                <a:gd name="T18" fmla="*/ 93 w 633"/>
                <a:gd name="T19" fmla="*/ 889 h 1465"/>
                <a:gd name="T20" fmla="*/ 177 w 633"/>
                <a:gd name="T21" fmla="*/ 893 h 1465"/>
                <a:gd name="T22" fmla="*/ 255 w 633"/>
                <a:gd name="T23" fmla="*/ 737 h 1465"/>
                <a:gd name="T24" fmla="*/ 259 w 633"/>
                <a:gd name="T25" fmla="*/ 990 h 1465"/>
                <a:gd name="T26" fmla="*/ 259 w 633"/>
                <a:gd name="T27" fmla="*/ 1083 h 1465"/>
                <a:gd name="T28" fmla="*/ 219 w 633"/>
                <a:gd name="T29" fmla="*/ 1112 h 1465"/>
                <a:gd name="T30" fmla="*/ 122 w 633"/>
                <a:gd name="T31" fmla="*/ 1043 h 1465"/>
                <a:gd name="T32" fmla="*/ 0 w 633"/>
                <a:gd name="T33" fmla="*/ 861 h 1465"/>
                <a:gd name="T34" fmla="*/ 145 w 633"/>
                <a:gd name="T35" fmla="*/ 1220 h 1465"/>
                <a:gd name="T36" fmla="*/ 97 w 633"/>
                <a:gd name="T37" fmla="*/ 1465 h 1465"/>
                <a:gd name="T38" fmla="*/ 198 w 633"/>
                <a:gd name="T39" fmla="*/ 1285 h 1465"/>
                <a:gd name="T40" fmla="*/ 238 w 633"/>
                <a:gd name="T41" fmla="*/ 1192 h 1465"/>
                <a:gd name="T42" fmla="*/ 399 w 633"/>
                <a:gd name="T43" fmla="*/ 1252 h 1465"/>
                <a:gd name="T44" fmla="*/ 633 w 633"/>
                <a:gd name="T45" fmla="*/ 1385 h 1465"/>
                <a:gd name="T46" fmla="*/ 396 w 633"/>
                <a:gd name="T47" fmla="*/ 1180 h 1465"/>
                <a:gd name="T48" fmla="*/ 335 w 633"/>
                <a:gd name="T49" fmla="*/ 1066 h 1465"/>
                <a:gd name="T50" fmla="*/ 396 w 633"/>
                <a:gd name="T51" fmla="*/ 914 h 1465"/>
                <a:gd name="T52" fmla="*/ 468 w 633"/>
                <a:gd name="T53" fmla="*/ 591 h 1465"/>
                <a:gd name="T54" fmla="*/ 540 w 633"/>
                <a:gd name="T55" fmla="*/ 450 h 1465"/>
                <a:gd name="T56" fmla="*/ 572 w 633"/>
                <a:gd name="T57" fmla="*/ 116 h 1465"/>
                <a:gd name="T58" fmla="*/ 500 w 633"/>
                <a:gd name="T59" fmla="*/ 0 h 1465"/>
                <a:gd name="T60" fmla="*/ 491 w 633"/>
                <a:gd name="T61" fmla="*/ 97 h 1465"/>
                <a:gd name="T62" fmla="*/ 491 w 633"/>
                <a:gd name="T63" fmla="*/ 97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3" h="1465">
                  <a:moveTo>
                    <a:pt x="491" y="97"/>
                  </a:moveTo>
                  <a:lnTo>
                    <a:pt x="479" y="273"/>
                  </a:lnTo>
                  <a:lnTo>
                    <a:pt x="422" y="422"/>
                  </a:lnTo>
                  <a:lnTo>
                    <a:pt x="403" y="152"/>
                  </a:lnTo>
                  <a:lnTo>
                    <a:pt x="379" y="547"/>
                  </a:lnTo>
                  <a:lnTo>
                    <a:pt x="354" y="640"/>
                  </a:lnTo>
                  <a:lnTo>
                    <a:pt x="310" y="119"/>
                  </a:lnTo>
                  <a:lnTo>
                    <a:pt x="209" y="382"/>
                  </a:lnTo>
                  <a:lnTo>
                    <a:pt x="186" y="764"/>
                  </a:lnTo>
                  <a:lnTo>
                    <a:pt x="93" y="889"/>
                  </a:lnTo>
                  <a:lnTo>
                    <a:pt x="177" y="893"/>
                  </a:lnTo>
                  <a:lnTo>
                    <a:pt x="255" y="737"/>
                  </a:lnTo>
                  <a:lnTo>
                    <a:pt x="259" y="990"/>
                  </a:lnTo>
                  <a:lnTo>
                    <a:pt x="259" y="1083"/>
                  </a:lnTo>
                  <a:lnTo>
                    <a:pt x="219" y="1112"/>
                  </a:lnTo>
                  <a:lnTo>
                    <a:pt x="122" y="1043"/>
                  </a:lnTo>
                  <a:lnTo>
                    <a:pt x="0" y="861"/>
                  </a:lnTo>
                  <a:lnTo>
                    <a:pt x="145" y="1220"/>
                  </a:lnTo>
                  <a:lnTo>
                    <a:pt x="97" y="1465"/>
                  </a:lnTo>
                  <a:lnTo>
                    <a:pt x="198" y="1285"/>
                  </a:lnTo>
                  <a:lnTo>
                    <a:pt x="238" y="1192"/>
                  </a:lnTo>
                  <a:lnTo>
                    <a:pt x="399" y="1252"/>
                  </a:lnTo>
                  <a:lnTo>
                    <a:pt x="633" y="1385"/>
                  </a:lnTo>
                  <a:lnTo>
                    <a:pt x="396" y="1180"/>
                  </a:lnTo>
                  <a:lnTo>
                    <a:pt x="335" y="1066"/>
                  </a:lnTo>
                  <a:lnTo>
                    <a:pt x="396" y="914"/>
                  </a:lnTo>
                  <a:lnTo>
                    <a:pt x="468" y="591"/>
                  </a:lnTo>
                  <a:lnTo>
                    <a:pt x="540" y="450"/>
                  </a:lnTo>
                  <a:lnTo>
                    <a:pt x="572" y="116"/>
                  </a:lnTo>
                  <a:lnTo>
                    <a:pt x="500" y="0"/>
                  </a:lnTo>
                  <a:lnTo>
                    <a:pt x="491" y="97"/>
                  </a:lnTo>
                  <a:lnTo>
                    <a:pt x="491" y="9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3" name="Freeform 17"/>
            <p:cNvSpPr>
              <a:spLocks/>
            </p:cNvSpPr>
            <p:nvPr/>
          </p:nvSpPr>
          <p:spPr bwMode="auto">
            <a:xfrm>
              <a:off x="3381" y="2559"/>
              <a:ext cx="685" cy="1166"/>
            </a:xfrm>
            <a:custGeom>
              <a:avLst/>
              <a:gdLst>
                <a:gd name="T0" fmla="*/ 0 w 1603"/>
                <a:gd name="T1" fmla="*/ 1545 h 2678"/>
                <a:gd name="T2" fmla="*/ 97 w 1603"/>
                <a:gd name="T3" fmla="*/ 2066 h 2678"/>
                <a:gd name="T4" fmla="*/ 162 w 1603"/>
                <a:gd name="T5" fmla="*/ 1897 h 2678"/>
                <a:gd name="T6" fmla="*/ 72 w 1603"/>
                <a:gd name="T7" fmla="*/ 1804 h 2678"/>
                <a:gd name="T8" fmla="*/ 61 w 1603"/>
                <a:gd name="T9" fmla="*/ 1019 h 2678"/>
                <a:gd name="T10" fmla="*/ 137 w 1603"/>
                <a:gd name="T11" fmla="*/ 779 h 2678"/>
                <a:gd name="T12" fmla="*/ 314 w 1603"/>
                <a:gd name="T13" fmla="*/ 696 h 2678"/>
                <a:gd name="T14" fmla="*/ 354 w 1603"/>
                <a:gd name="T15" fmla="*/ 671 h 2678"/>
                <a:gd name="T16" fmla="*/ 435 w 1603"/>
                <a:gd name="T17" fmla="*/ 772 h 2678"/>
                <a:gd name="T18" fmla="*/ 527 w 1603"/>
                <a:gd name="T19" fmla="*/ 707 h 2678"/>
                <a:gd name="T20" fmla="*/ 605 w 1603"/>
                <a:gd name="T21" fmla="*/ 720 h 2678"/>
                <a:gd name="T22" fmla="*/ 684 w 1603"/>
                <a:gd name="T23" fmla="*/ 610 h 2678"/>
                <a:gd name="T24" fmla="*/ 890 w 1603"/>
                <a:gd name="T25" fmla="*/ 236 h 2678"/>
                <a:gd name="T26" fmla="*/ 1010 w 1603"/>
                <a:gd name="T27" fmla="*/ 131 h 2678"/>
                <a:gd name="T28" fmla="*/ 1232 w 1603"/>
                <a:gd name="T29" fmla="*/ 184 h 2678"/>
                <a:gd name="T30" fmla="*/ 1127 w 1603"/>
                <a:gd name="T31" fmla="*/ 304 h 2678"/>
                <a:gd name="T32" fmla="*/ 1146 w 1603"/>
                <a:gd name="T33" fmla="*/ 369 h 2678"/>
                <a:gd name="T34" fmla="*/ 1308 w 1603"/>
                <a:gd name="T35" fmla="*/ 304 h 2678"/>
                <a:gd name="T36" fmla="*/ 1456 w 1603"/>
                <a:gd name="T37" fmla="*/ 527 h 2678"/>
                <a:gd name="T38" fmla="*/ 1502 w 1603"/>
                <a:gd name="T39" fmla="*/ 861 h 2678"/>
                <a:gd name="T40" fmla="*/ 1473 w 1603"/>
                <a:gd name="T41" fmla="*/ 1239 h 2678"/>
                <a:gd name="T42" fmla="*/ 1304 w 1603"/>
                <a:gd name="T43" fmla="*/ 1659 h 2678"/>
                <a:gd name="T44" fmla="*/ 1120 w 1603"/>
                <a:gd name="T45" fmla="*/ 2171 h 2678"/>
                <a:gd name="T46" fmla="*/ 778 w 1603"/>
                <a:gd name="T47" fmla="*/ 2218 h 2678"/>
                <a:gd name="T48" fmla="*/ 810 w 1603"/>
                <a:gd name="T49" fmla="*/ 2534 h 2678"/>
                <a:gd name="T50" fmla="*/ 631 w 1603"/>
                <a:gd name="T51" fmla="*/ 2545 h 2678"/>
                <a:gd name="T52" fmla="*/ 599 w 1603"/>
                <a:gd name="T53" fmla="*/ 2589 h 2678"/>
                <a:gd name="T54" fmla="*/ 829 w 1603"/>
                <a:gd name="T55" fmla="*/ 2661 h 2678"/>
                <a:gd name="T56" fmla="*/ 1074 w 1603"/>
                <a:gd name="T57" fmla="*/ 2661 h 2678"/>
                <a:gd name="T58" fmla="*/ 1030 w 1603"/>
                <a:gd name="T59" fmla="*/ 2581 h 2678"/>
                <a:gd name="T60" fmla="*/ 1103 w 1603"/>
                <a:gd name="T61" fmla="*/ 2545 h 2678"/>
                <a:gd name="T62" fmla="*/ 1207 w 1603"/>
                <a:gd name="T63" fmla="*/ 2344 h 2678"/>
                <a:gd name="T64" fmla="*/ 1283 w 1603"/>
                <a:gd name="T65" fmla="*/ 2405 h 2678"/>
                <a:gd name="T66" fmla="*/ 1325 w 1603"/>
                <a:gd name="T67" fmla="*/ 2214 h 2678"/>
                <a:gd name="T68" fmla="*/ 1380 w 1603"/>
                <a:gd name="T69" fmla="*/ 2099 h 2678"/>
                <a:gd name="T70" fmla="*/ 1384 w 1603"/>
                <a:gd name="T71" fmla="*/ 1711 h 2678"/>
                <a:gd name="T72" fmla="*/ 1445 w 1603"/>
                <a:gd name="T73" fmla="*/ 1678 h 2678"/>
                <a:gd name="T74" fmla="*/ 1538 w 1603"/>
                <a:gd name="T75" fmla="*/ 1639 h 2678"/>
                <a:gd name="T76" fmla="*/ 1570 w 1603"/>
                <a:gd name="T77" fmla="*/ 736 h 2678"/>
                <a:gd name="T78" fmla="*/ 1283 w 1603"/>
                <a:gd name="T79" fmla="*/ 217 h 2678"/>
                <a:gd name="T80" fmla="*/ 1120 w 1603"/>
                <a:gd name="T81" fmla="*/ 91 h 2678"/>
                <a:gd name="T82" fmla="*/ 958 w 1603"/>
                <a:gd name="T83" fmla="*/ 106 h 2678"/>
                <a:gd name="T84" fmla="*/ 599 w 1603"/>
                <a:gd name="T85" fmla="*/ 466 h 2678"/>
                <a:gd name="T86" fmla="*/ 317 w 1603"/>
                <a:gd name="T87" fmla="*/ 660 h 2678"/>
                <a:gd name="T88" fmla="*/ 93 w 1603"/>
                <a:gd name="T89" fmla="*/ 757 h 2678"/>
                <a:gd name="T90" fmla="*/ 28 w 1603"/>
                <a:gd name="T91" fmla="*/ 840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3" h="2678">
                  <a:moveTo>
                    <a:pt x="28" y="840"/>
                  </a:moveTo>
                  <a:lnTo>
                    <a:pt x="0" y="1545"/>
                  </a:lnTo>
                  <a:lnTo>
                    <a:pt x="36" y="1977"/>
                  </a:lnTo>
                  <a:lnTo>
                    <a:pt x="97" y="2066"/>
                  </a:lnTo>
                  <a:lnTo>
                    <a:pt x="181" y="2041"/>
                  </a:lnTo>
                  <a:lnTo>
                    <a:pt x="162" y="1897"/>
                  </a:lnTo>
                  <a:lnTo>
                    <a:pt x="84" y="1623"/>
                  </a:lnTo>
                  <a:lnTo>
                    <a:pt x="72" y="1804"/>
                  </a:lnTo>
                  <a:lnTo>
                    <a:pt x="32" y="1498"/>
                  </a:lnTo>
                  <a:lnTo>
                    <a:pt x="61" y="1019"/>
                  </a:lnTo>
                  <a:lnTo>
                    <a:pt x="72" y="836"/>
                  </a:lnTo>
                  <a:lnTo>
                    <a:pt x="137" y="779"/>
                  </a:lnTo>
                  <a:lnTo>
                    <a:pt x="226" y="724"/>
                  </a:lnTo>
                  <a:lnTo>
                    <a:pt x="314" y="696"/>
                  </a:lnTo>
                  <a:lnTo>
                    <a:pt x="306" y="840"/>
                  </a:lnTo>
                  <a:lnTo>
                    <a:pt x="354" y="671"/>
                  </a:lnTo>
                  <a:lnTo>
                    <a:pt x="508" y="587"/>
                  </a:lnTo>
                  <a:lnTo>
                    <a:pt x="435" y="772"/>
                  </a:lnTo>
                  <a:lnTo>
                    <a:pt x="468" y="1123"/>
                  </a:lnTo>
                  <a:lnTo>
                    <a:pt x="527" y="707"/>
                  </a:lnTo>
                  <a:lnTo>
                    <a:pt x="584" y="610"/>
                  </a:lnTo>
                  <a:lnTo>
                    <a:pt x="605" y="720"/>
                  </a:lnTo>
                  <a:lnTo>
                    <a:pt x="713" y="800"/>
                  </a:lnTo>
                  <a:lnTo>
                    <a:pt x="684" y="610"/>
                  </a:lnTo>
                  <a:lnTo>
                    <a:pt x="810" y="329"/>
                  </a:lnTo>
                  <a:lnTo>
                    <a:pt x="890" y="236"/>
                  </a:lnTo>
                  <a:lnTo>
                    <a:pt x="1143" y="163"/>
                  </a:lnTo>
                  <a:lnTo>
                    <a:pt x="1010" y="131"/>
                  </a:lnTo>
                  <a:lnTo>
                    <a:pt x="1156" y="131"/>
                  </a:lnTo>
                  <a:lnTo>
                    <a:pt x="1232" y="184"/>
                  </a:lnTo>
                  <a:lnTo>
                    <a:pt x="1188" y="221"/>
                  </a:lnTo>
                  <a:lnTo>
                    <a:pt x="1127" y="304"/>
                  </a:lnTo>
                  <a:lnTo>
                    <a:pt x="987" y="409"/>
                  </a:lnTo>
                  <a:lnTo>
                    <a:pt x="1146" y="369"/>
                  </a:lnTo>
                  <a:lnTo>
                    <a:pt x="1232" y="289"/>
                  </a:lnTo>
                  <a:lnTo>
                    <a:pt x="1308" y="304"/>
                  </a:lnTo>
                  <a:lnTo>
                    <a:pt x="1211" y="365"/>
                  </a:lnTo>
                  <a:lnTo>
                    <a:pt x="1456" y="527"/>
                  </a:lnTo>
                  <a:lnTo>
                    <a:pt x="1521" y="753"/>
                  </a:lnTo>
                  <a:lnTo>
                    <a:pt x="1502" y="861"/>
                  </a:lnTo>
                  <a:lnTo>
                    <a:pt x="1485" y="793"/>
                  </a:lnTo>
                  <a:lnTo>
                    <a:pt x="1473" y="1239"/>
                  </a:lnTo>
                  <a:lnTo>
                    <a:pt x="1365" y="1481"/>
                  </a:lnTo>
                  <a:lnTo>
                    <a:pt x="1304" y="1659"/>
                  </a:lnTo>
                  <a:lnTo>
                    <a:pt x="1192" y="2026"/>
                  </a:lnTo>
                  <a:lnTo>
                    <a:pt x="1120" y="2171"/>
                  </a:lnTo>
                  <a:lnTo>
                    <a:pt x="1087" y="2264"/>
                  </a:lnTo>
                  <a:lnTo>
                    <a:pt x="778" y="2218"/>
                  </a:lnTo>
                  <a:lnTo>
                    <a:pt x="1015" y="2384"/>
                  </a:lnTo>
                  <a:lnTo>
                    <a:pt x="810" y="2534"/>
                  </a:lnTo>
                  <a:lnTo>
                    <a:pt x="774" y="2614"/>
                  </a:lnTo>
                  <a:lnTo>
                    <a:pt x="631" y="2545"/>
                  </a:lnTo>
                  <a:lnTo>
                    <a:pt x="291" y="2336"/>
                  </a:lnTo>
                  <a:lnTo>
                    <a:pt x="599" y="2589"/>
                  </a:lnTo>
                  <a:lnTo>
                    <a:pt x="652" y="2654"/>
                  </a:lnTo>
                  <a:lnTo>
                    <a:pt x="829" y="2661"/>
                  </a:lnTo>
                  <a:lnTo>
                    <a:pt x="865" y="2642"/>
                  </a:lnTo>
                  <a:lnTo>
                    <a:pt x="1074" y="2661"/>
                  </a:lnTo>
                  <a:lnTo>
                    <a:pt x="1124" y="2678"/>
                  </a:lnTo>
                  <a:lnTo>
                    <a:pt x="1030" y="2581"/>
                  </a:lnTo>
                  <a:lnTo>
                    <a:pt x="1063" y="2469"/>
                  </a:lnTo>
                  <a:lnTo>
                    <a:pt x="1103" y="2545"/>
                  </a:lnTo>
                  <a:lnTo>
                    <a:pt x="1116" y="2405"/>
                  </a:lnTo>
                  <a:lnTo>
                    <a:pt x="1207" y="2344"/>
                  </a:lnTo>
                  <a:lnTo>
                    <a:pt x="1207" y="2239"/>
                  </a:lnTo>
                  <a:lnTo>
                    <a:pt x="1283" y="2405"/>
                  </a:lnTo>
                  <a:lnTo>
                    <a:pt x="1380" y="2524"/>
                  </a:lnTo>
                  <a:lnTo>
                    <a:pt x="1325" y="2214"/>
                  </a:lnTo>
                  <a:lnTo>
                    <a:pt x="1308" y="2026"/>
                  </a:lnTo>
                  <a:lnTo>
                    <a:pt x="1380" y="2099"/>
                  </a:lnTo>
                  <a:lnTo>
                    <a:pt x="1380" y="1861"/>
                  </a:lnTo>
                  <a:lnTo>
                    <a:pt x="1384" y="1711"/>
                  </a:lnTo>
                  <a:lnTo>
                    <a:pt x="1420" y="1819"/>
                  </a:lnTo>
                  <a:lnTo>
                    <a:pt x="1445" y="1678"/>
                  </a:lnTo>
                  <a:lnTo>
                    <a:pt x="1481" y="1775"/>
                  </a:lnTo>
                  <a:lnTo>
                    <a:pt x="1538" y="1639"/>
                  </a:lnTo>
                  <a:lnTo>
                    <a:pt x="1603" y="1315"/>
                  </a:lnTo>
                  <a:lnTo>
                    <a:pt x="1570" y="736"/>
                  </a:lnTo>
                  <a:lnTo>
                    <a:pt x="1456" y="418"/>
                  </a:lnTo>
                  <a:lnTo>
                    <a:pt x="1283" y="217"/>
                  </a:lnTo>
                  <a:lnTo>
                    <a:pt x="1236" y="127"/>
                  </a:lnTo>
                  <a:lnTo>
                    <a:pt x="1120" y="91"/>
                  </a:lnTo>
                  <a:lnTo>
                    <a:pt x="1000" y="0"/>
                  </a:lnTo>
                  <a:lnTo>
                    <a:pt x="958" y="106"/>
                  </a:lnTo>
                  <a:lnTo>
                    <a:pt x="806" y="268"/>
                  </a:lnTo>
                  <a:lnTo>
                    <a:pt x="599" y="466"/>
                  </a:lnTo>
                  <a:lnTo>
                    <a:pt x="439" y="595"/>
                  </a:lnTo>
                  <a:lnTo>
                    <a:pt x="317" y="660"/>
                  </a:lnTo>
                  <a:lnTo>
                    <a:pt x="177" y="711"/>
                  </a:lnTo>
                  <a:lnTo>
                    <a:pt x="93" y="757"/>
                  </a:lnTo>
                  <a:lnTo>
                    <a:pt x="28" y="840"/>
                  </a:lnTo>
                  <a:lnTo>
                    <a:pt x="28" y="84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4" name="Freeform 18"/>
            <p:cNvSpPr>
              <a:spLocks/>
            </p:cNvSpPr>
            <p:nvPr/>
          </p:nvSpPr>
          <p:spPr bwMode="auto">
            <a:xfrm>
              <a:off x="2823" y="2799"/>
              <a:ext cx="542" cy="719"/>
            </a:xfrm>
            <a:custGeom>
              <a:avLst/>
              <a:gdLst>
                <a:gd name="T0" fmla="*/ 1091 w 1268"/>
                <a:gd name="T1" fmla="*/ 551 h 1652"/>
                <a:gd name="T2" fmla="*/ 1080 w 1268"/>
                <a:gd name="T3" fmla="*/ 1502 h 1652"/>
                <a:gd name="T4" fmla="*/ 897 w 1268"/>
                <a:gd name="T5" fmla="*/ 1487 h 1652"/>
                <a:gd name="T6" fmla="*/ 724 w 1268"/>
                <a:gd name="T7" fmla="*/ 1373 h 1652"/>
                <a:gd name="T8" fmla="*/ 749 w 1268"/>
                <a:gd name="T9" fmla="*/ 1249 h 1652"/>
                <a:gd name="T10" fmla="*/ 825 w 1268"/>
                <a:gd name="T11" fmla="*/ 1171 h 1652"/>
                <a:gd name="T12" fmla="*/ 857 w 1268"/>
                <a:gd name="T13" fmla="*/ 987 h 1652"/>
                <a:gd name="T14" fmla="*/ 937 w 1268"/>
                <a:gd name="T15" fmla="*/ 829 h 1652"/>
                <a:gd name="T16" fmla="*/ 965 w 1268"/>
                <a:gd name="T17" fmla="*/ 645 h 1652"/>
                <a:gd name="T18" fmla="*/ 1023 w 1268"/>
                <a:gd name="T19" fmla="*/ 572 h 1652"/>
                <a:gd name="T20" fmla="*/ 1066 w 1268"/>
                <a:gd name="T21" fmla="*/ 447 h 1652"/>
                <a:gd name="T22" fmla="*/ 1159 w 1268"/>
                <a:gd name="T23" fmla="*/ 339 h 1652"/>
                <a:gd name="T24" fmla="*/ 1059 w 1268"/>
                <a:gd name="T25" fmla="*/ 253 h 1652"/>
                <a:gd name="T26" fmla="*/ 965 w 1268"/>
                <a:gd name="T27" fmla="*/ 479 h 1652"/>
                <a:gd name="T28" fmla="*/ 905 w 1268"/>
                <a:gd name="T29" fmla="*/ 599 h 1652"/>
                <a:gd name="T30" fmla="*/ 825 w 1268"/>
                <a:gd name="T31" fmla="*/ 800 h 1652"/>
                <a:gd name="T32" fmla="*/ 796 w 1268"/>
                <a:gd name="T33" fmla="*/ 979 h 1652"/>
                <a:gd name="T34" fmla="*/ 760 w 1268"/>
                <a:gd name="T35" fmla="*/ 1141 h 1652"/>
                <a:gd name="T36" fmla="*/ 673 w 1268"/>
                <a:gd name="T37" fmla="*/ 1321 h 1652"/>
                <a:gd name="T38" fmla="*/ 555 w 1268"/>
                <a:gd name="T39" fmla="*/ 875 h 1652"/>
                <a:gd name="T40" fmla="*/ 526 w 1268"/>
                <a:gd name="T41" fmla="*/ 0 h 1652"/>
                <a:gd name="T42" fmla="*/ 515 w 1268"/>
                <a:gd name="T43" fmla="*/ 188 h 1652"/>
                <a:gd name="T44" fmla="*/ 465 w 1268"/>
                <a:gd name="T45" fmla="*/ 504 h 1652"/>
                <a:gd name="T46" fmla="*/ 467 w 1268"/>
                <a:gd name="T47" fmla="*/ 521 h 1652"/>
                <a:gd name="T48" fmla="*/ 469 w 1268"/>
                <a:gd name="T49" fmla="*/ 542 h 1652"/>
                <a:gd name="T50" fmla="*/ 471 w 1268"/>
                <a:gd name="T51" fmla="*/ 557 h 1652"/>
                <a:gd name="T52" fmla="*/ 471 w 1268"/>
                <a:gd name="T53" fmla="*/ 565 h 1652"/>
                <a:gd name="T54" fmla="*/ 473 w 1268"/>
                <a:gd name="T55" fmla="*/ 574 h 1652"/>
                <a:gd name="T56" fmla="*/ 473 w 1268"/>
                <a:gd name="T57" fmla="*/ 588 h 1652"/>
                <a:gd name="T58" fmla="*/ 473 w 1268"/>
                <a:gd name="T59" fmla="*/ 591 h 1652"/>
                <a:gd name="T60" fmla="*/ 475 w 1268"/>
                <a:gd name="T61" fmla="*/ 603 h 1652"/>
                <a:gd name="T62" fmla="*/ 477 w 1268"/>
                <a:gd name="T63" fmla="*/ 618 h 1652"/>
                <a:gd name="T64" fmla="*/ 479 w 1268"/>
                <a:gd name="T65" fmla="*/ 629 h 1652"/>
                <a:gd name="T66" fmla="*/ 479 w 1268"/>
                <a:gd name="T67" fmla="*/ 633 h 1652"/>
                <a:gd name="T68" fmla="*/ 458 w 1268"/>
                <a:gd name="T69" fmla="*/ 764 h 1652"/>
                <a:gd name="T70" fmla="*/ 446 w 1268"/>
                <a:gd name="T71" fmla="*/ 1184 h 1652"/>
                <a:gd name="T72" fmla="*/ 378 w 1268"/>
                <a:gd name="T73" fmla="*/ 1260 h 1652"/>
                <a:gd name="T74" fmla="*/ 426 w 1268"/>
                <a:gd name="T75" fmla="*/ 1414 h 1652"/>
                <a:gd name="T76" fmla="*/ 116 w 1268"/>
                <a:gd name="T77" fmla="*/ 1306 h 1652"/>
                <a:gd name="T78" fmla="*/ 262 w 1268"/>
                <a:gd name="T79" fmla="*/ 1479 h 1652"/>
                <a:gd name="T80" fmla="*/ 479 w 1268"/>
                <a:gd name="T81" fmla="*/ 1490 h 1652"/>
                <a:gd name="T82" fmla="*/ 724 w 1268"/>
                <a:gd name="T83" fmla="*/ 1555 h 1652"/>
                <a:gd name="T84" fmla="*/ 1102 w 1268"/>
                <a:gd name="T85" fmla="*/ 1196 h 1652"/>
                <a:gd name="T86" fmla="*/ 1211 w 1268"/>
                <a:gd name="T87" fmla="*/ 145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8" h="1652">
                  <a:moveTo>
                    <a:pt x="1211" y="145"/>
                  </a:moveTo>
                  <a:lnTo>
                    <a:pt x="1215" y="238"/>
                  </a:lnTo>
                  <a:lnTo>
                    <a:pt x="1091" y="551"/>
                  </a:lnTo>
                  <a:lnTo>
                    <a:pt x="1066" y="806"/>
                  </a:lnTo>
                  <a:lnTo>
                    <a:pt x="1023" y="1274"/>
                  </a:lnTo>
                  <a:lnTo>
                    <a:pt x="1080" y="1502"/>
                  </a:lnTo>
                  <a:lnTo>
                    <a:pt x="986" y="1498"/>
                  </a:lnTo>
                  <a:lnTo>
                    <a:pt x="897" y="1430"/>
                  </a:lnTo>
                  <a:lnTo>
                    <a:pt x="897" y="1487"/>
                  </a:lnTo>
                  <a:lnTo>
                    <a:pt x="785" y="1386"/>
                  </a:lnTo>
                  <a:lnTo>
                    <a:pt x="792" y="1462"/>
                  </a:lnTo>
                  <a:lnTo>
                    <a:pt x="724" y="1373"/>
                  </a:lnTo>
                  <a:lnTo>
                    <a:pt x="720" y="1329"/>
                  </a:lnTo>
                  <a:lnTo>
                    <a:pt x="760" y="1310"/>
                  </a:lnTo>
                  <a:lnTo>
                    <a:pt x="749" y="1249"/>
                  </a:lnTo>
                  <a:lnTo>
                    <a:pt x="781" y="1249"/>
                  </a:lnTo>
                  <a:lnTo>
                    <a:pt x="781" y="1192"/>
                  </a:lnTo>
                  <a:lnTo>
                    <a:pt x="825" y="1171"/>
                  </a:lnTo>
                  <a:lnTo>
                    <a:pt x="832" y="1105"/>
                  </a:lnTo>
                  <a:lnTo>
                    <a:pt x="861" y="1034"/>
                  </a:lnTo>
                  <a:lnTo>
                    <a:pt x="857" y="987"/>
                  </a:lnTo>
                  <a:lnTo>
                    <a:pt x="914" y="943"/>
                  </a:lnTo>
                  <a:lnTo>
                    <a:pt x="897" y="865"/>
                  </a:lnTo>
                  <a:lnTo>
                    <a:pt x="937" y="829"/>
                  </a:lnTo>
                  <a:lnTo>
                    <a:pt x="929" y="749"/>
                  </a:lnTo>
                  <a:lnTo>
                    <a:pt x="983" y="692"/>
                  </a:lnTo>
                  <a:lnTo>
                    <a:pt x="965" y="645"/>
                  </a:lnTo>
                  <a:lnTo>
                    <a:pt x="998" y="628"/>
                  </a:lnTo>
                  <a:lnTo>
                    <a:pt x="990" y="580"/>
                  </a:lnTo>
                  <a:lnTo>
                    <a:pt x="1023" y="572"/>
                  </a:lnTo>
                  <a:lnTo>
                    <a:pt x="1026" y="500"/>
                  </a:lnTo>
                  <a:lnTo>
                    <a:pt x="1080" y="483"/>
                  </a:lnTo>
                  <a:lnTo>
                    <a:pt x="1066" y="447"/>
                  </a:lnTo>
                  <a:lnTo>
                    <a:pt x="1102" y="398"/>
                  </a:lnTo>
                  <a:lnTo>
                    <a:pt x="1074" y="346"/>
                  </a:lnTo>
                  <a:lnTo>
                    <a:pt x="1159" y="339"/>
                  </a:lnTo>
                  <a:lnTo>
                    <a:pt x="1163" y="266"/>
                  </a:lnTo>
                  <a:lnTo>
                    <a:pt x="1167" y="166"/>
                  </a:lnTo>
                  <a:lnTo>
                    <a:pt x="1059" y="253"/>
                  </a:lnTo>
                  <a:lnTo>
                    <a:pt x="1019" y="361"/>
                  </a:lnTo>
                  <a:lnTo>
                    <a:pt x="946" y="398"/>
                  </a:lnTo>
                  <a:lnTo>
                    <a:pt x="965" y="479"/>
                  </a:lnTo>
                  <a:lnTo>
                    <a:pt x="929" y="508"/>
                  </a:lnTo>
                  <a:lnTo>
                    <a:pt x="958" y="563"/>
                  </a:lnTo>
                  <a:lnTo>
                    <a:pt x="905" y="599"/>
                  </a:lnTo>
                  <a:lnTo>
                    <a:pt x="889" y="688"/>
                  </a:lnTo>
                  <a:lnTo>
                    <a:pt x="897" y="749"/>
                  </a:lnTo>
                  <a:lnTo>
                    <a:pt x="825" y="800"/>
                  </a:lnTo>
                  <a:lnTo>
                    <a:pt x="832" y="858"/>
                  </a:lnTo>
                  <a:lnTo>
                    <a:pt x="789" y="922"/>
                  </a:lnTo>
                  <a:lnTo>
                    <a:pt x="796" y="979"/>
                  </a:lnTo>
                  <a:lnTo>
                    <a:pt x="817" y="1030"/>
                  </a:lnTo>
                  <a:lnTo>
                    <a:pt x="756" y="1080"/>
                  </a:lnTo>
                  <a:lnTo>
                    <a:pt x="760" y="1141"/>
                  </a:lnTo>
                  <a:lnTo>
                    <a:pt x="728" y="1184"/>
                  </a:lnTo>
                  <a:lnTo>
                    <a:pt x="663" y="1249"/>
                  </a:lnTo>
                  <a:lnTo>
                    <a:pt x="673" y="1321"/>
                  </a:lnTo>
                  <a:lnTo>
                    <a:pt x="627" y="1236"/>
                  </a:lnTo>
                  <a:lnTo>
                    <a:pt x="587" y="1124"/>
                  </a:lnTo>
                  <a:lnTo>
                    <a:pt x="555" y="875"/>
                  </a:lnTo>
                  <a:lnTo>
                    <a:pt x="555" y="624"/>
                  </a:lnTo>
                  <a:lnTo>
                    <a:pt x="595" y="225"/>
                  </a:lnTo>
                  <a:lnTo>
                    <a:pt x="526" y="0"/>
                  </a:lnTo>
                  <a:lnTo>
                    <a:pt x="536" y="238"/>
                  </a:lnTo>
                  <a:lnTo>
                    <a:pt x="555" y="375"/>
                  </a:lnTo>
                  <a:lnTo>
                    <a:pt x="515" y="188"/>
                  </a:lnTo>
                  <a:lnTo>
                    <a:pt x="464" y="468"/>
                  </a:lnTo>
                  <a:lnTo>
                    <a:pt x="465" y="500"/>
                  </a:lnTo>
                  <a:lnTo>
                    <a:pt x="465" y="504"/>
                  </a:lnTo>
                  <a:lnTo>
                    <a:pt x="465" y="508"/>
                  </a:lnTo>
                  <a:lnTo>
                    <a:pt x="465" y="513"/>
                  </a:lnTo>
                  <a:lnTo>
                    <a:pt x="467" y="521"/>
                  </a:lnTo>
                  <a:lnTo>
                    <a:pt x="467" y="529"/>
                  </a:lnTo>
                  <a:lnTo>
                    <a:pt x="469" y="534"/>
                  </a:lnTo>
                  <a:lnTo>
                    <a:pt x="469" y="542"/>
                  </a:lnTo>
                  <a:lnTo>
                    <a:pt x="469" y="546"/>
                  </a:lnTo>
                  <a:lnTo>
                    <a:pt x="469" y="550"/>
                  </a:lnTo>
                  <a:lnTo>
                    <a:pt x="471" y="557"/>
                  </a:lnTo>
                  <a:lnTo>
                    <a:pt x="471" y="559"/>
                  </a:lnTo>
                  <a:lnTo>
                    <a:pt x="471" y="561"/>
                  </a:lnTo>
                  <a:lnTo>
                    <a:pt x="471" y="565"/>
                  </a:lnTo>
                  <a:lnTo>
                    <a:pt x="473" y="572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73" y="576"/>
                  </a:lnTo>
                  <a:lnTo>
                    <a:pt x="473" y="580"/>
                  </a:lnTo>
                  <a:lnTo>
                    <a:pt x="473" y="588"/>
                  </a:lnTo>
                  <a:lnTo>
                    <a:pt x="473" y="588"/>
                  </a:lnTo>
                  <a:lnTo>
                    <a:pt x="473" y="590"/>
                  </a:lnTo>
                  <a:lnTo>
                    <a:pt x="473" y="591"/>
                  </a:lnTo>
                  <a:lnTo>
                    <a:pt x="475" y="593"/>
                  </a:lnTo>
                  <a:lnTo>
                    <a:pt x="475" y="601"/>
                  </a:lnTo>
                  <a:lnTo>
                    <a:pt x="475" y="603"/>
                  </a:lnTo>
                  <a:lnTo>
                    <a:pt x="475" y="607"/>
                  </a:lnTo>
                  <a:lnTo>
                    <a:pt x="477" y="612"/>
                  </a:lnTo>
                  <a:lnTo>
                    <a:pt x="477" y="618"/>
                  </a:lnTo>
                  <a:lnTo>
                    <a:pt x="477" y="622"/>
                  </a:lnTo>
                  <a:lnTo>
                    <a:pt x="479" y="629"/>
                  </a:lnTo>
                  <a:lnTo>
                    <a:pt x="479" y="629"/>
                  </a:lnTo>
                  <a:lnTo>
                    <a:pt x="479" y="631"/>
                  </a:lnTo>
                  <a:lnTo>
                    <a:pt x="479" y="631"/>
                  </a:lnTo>
                  <a:lnTo>
                    <a:pt x="479" y="633"/>
                  </a:lnTo>
                  <a:lnTo>
                    <a:pt x="479" y="635"/>
                  </a:lnTo>
                  <a:lnTo>
                    <a:pt x="479" y="637"/>
                  </a:lnTo>
                  <a:lnTo>
                    <a:pt x="458" y="764"/>
                  </a:lnTo>
                  <a:lnTo>
                    <a:pt x="500" y="930"/>
                  </a:lnTo>
                  <a:lnTo>
                    <a:pt x="507" y="1063"/>
                  </a:lnTo>
                  <a:lnTo>
                    <a:pt x="446" y="1184"/>
                  </a:lnTo>
                  <a:lnTo>
                    <a:pt x="270" y="1131"/>
                  </a:lnTo>
                  <a:lnTo>
                    <a:pt x="97" y="1088"/>
                  </a:lnTo>
                  <a:lnTo>
                    <a:pt x="378" y="1260"/>
                  </a:lnTo>
                  <a:lnTo>
                    <a:pt x="410" y="1382"/>
                  </a:lnTo>
                  <a:lnTo>
                    <a:pt x="382" y="1470"/>
                  </a:lnTo>
                  <a:lnTo>
                    <a:pt x="426" y="1414"/>
                  </a:lnTo>
                  <a:lnTo>
                    <a:pt x="374" y="1544"/>
                  </a:lnTo>
                  <a:lnTo>
                    <a:pt x="298" y="1418"/>
                  </a:lnTo>
                  <a:lnTo>
                    <a:pt x="116" y="1306"/>
                  </a:lnTo>
                  <a:lnTo>
                    <a:pt x="0" y="1285"/>
                  </a:lnTo>
                  <a:lnTo>
                    <a:pt x="176" y="1382"/>
                  </a:lnTo>
                  <a:lnTo>
                    <a:pt x="262" y="1479"/>
                  </a:lnTo>
                  <a:lnTo>
                    <a:pt x="342" y="1652"/>
                  </a:lnTo>
                  <a:lnTo>
                    <a:pt x="403" y="1584"/>
                  </a:lnTo>
                  <a:lnTo>
                    <a:pt x="479" y="1490"/>
                  </a:lnTo>
                  <a:lnTo>
                    <a:pt x="503" y="1289"/>
                  </a:lnTo>
                  <a:lnTo>
                    <a:pt x="580" y="1357"/>
                  </a:lnTo>
                  <a:lnTo>
                    <a:pt x="724" y="1555"/>
                  </a:lnTo>
                  <a:lnTo>
                    <a:pt x="1070" y="1563"/>
                  </a:lnTo>
                  <a:lnTo>
                    <a:pt x="1188" y="1548"/>
                  </a:lnTo>
                  <a:lnTo>
                    <a:pt x="1102" y="1196"/>
                  </a:lnTo>
                  <a:lnTo>
                    <a:pt x="1119" y="609"/>
                  </a:lnTo>
                  <a:lnTo>
                    <a:pt x="1268" y="217"/>
                  </a:lnTo>
                  <a:lnTo>
                    <a:pt x="1211" y="145"/>
                  </a:lnTo>
                  <a:lnTo>
                    <a:pt x="1211" y="14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Freeform 19"/>
            <p:cNvSpPr>
              <a:spLocks/>
            </p:cNvSpPr>
            <p:nvPr/>
          </p:nvSpPr>
          <p:spPr bwMode="auto">
            <a:xfrm>
              <a:off x="3157" y="2661"/>
              <a:ext cx="205" cy="278"/>
            </a:xfrm>
            <a:custGeom>
              <a:avLst/>
              <a:gdLst>
                <a:gd name="T0" fmla="*/ 221 w 479"/>
                <a:gd name="T1" fmla="*/ 61 h 636"/>
                <a:gd name="T2" fmla="*/ 0 w 479"/>
                <a:gd name="T3" fmla="*/ 40 h 636"/>
                <a:gd name="T4" fmla="*/ 192 w 479"/>
                <a:gd name="T5" fmla="*/ 104 h 636"/>
                <a:gd name="T6" fmla="*/ 169 w 479"/>
                <a:gd name="T7" fmla="*/ 154 h 636"/>
                <a:gd name="T8" fmla="*/ 209 w 479"/>
                <a:gd name="T9" fmla="*/ 222 h 636"/>
                <a:gd name="T10" fmla="*/ 293 w 479"/>
                <a:gd name="T11" fmla="*/ 273 h 636"/>
                <a:gd name="T12" fmla="*/ 266 w 479"/>
                <a:gd name="T13" fmla="*/ 395 h 636"/>
                <a:gd name="T14" fmla="*/ 299 w 479"/>
                <a:gd name="T15" fmla="*/ 566 h 636"/>
                <a:gd name="T16" fmla="*/ 365 w 479"/>
                <a:gd name="T17" fmla="*/ 636 h 636"/>
                <a:gd name="T18" fmla="*/ 411 w 479"/>
                <a:gd name="T19" fmla="*/ 431 h 636"/>
                <a:gd name="T20" fmla="*/ 443 w 479"/>
                <a:gd name="T21" fmla="*/ 393 h 636"/>
                <a:gd name="T22" fmla="*/ 479 w 479"/>
                <a:gd name="T23" fmla="*/ 327 h 636"/>
                <a:gd name="T24" fmla="*/ 335 w 479"/>
                <a:gd name="T25" fmla="*/ 273 h 636"/>
                <a:gd name="T26" fmla="*/ 274 w 479"/>
                <a:gd name="T27" fmla="*/ 186 h 636"/>
                <a:gd name="T28" fmla="*/ 234 w 479"/>
                <a:gd name="T29" fmla="*/ 0 h 636"/>
                <a:gd name="T30" fmla="*/ 221 w 479"/>
                <a:gd name="T31" fmla="*/ 61 h 636"/>
                <a:gd name="T32" fmla="*/ 221 w 479"/>
                <a:gd name="T33" fmla="*/ 6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9" h="636">
                  <a:moveTo>
                    <a:pt x="221" y="61"/>
                  </a:moveTo>
                  <a:lnTo>
                    <a:pt x="0" y="40"/>
                  </a:lnTo>
                  <a:lnTo>
                    <a:pt x="192" y="104"/>
                  </a:lnTo>
                  <a:lnTo>
                    <a:pt x="169" y="154"/>
                  </a:lnTo>
                  <a:lnTo>
                    <a:pt x="209" y="222"/>
                  </a:lnTo>
                  <a:lnTo>
                    <a:pt x="293" y="273"/>
                  </a:lnTo>
                  <a:lnTo>
                    <a:pt x="266" y="395"/>
                  </a:lnTo>
                  <a:lnTo>
                    <a:pt x="299" y="566"/>
                  </a:lnTo>
                  <a:lnTo>
                    <a:pt x="365" y="636"/>
                  </a:lnTo>
                  <a:lnTo>
                    <a:pt x="411" y="431"/>
                  </a:lnTo>
                  <a:lnTo>
                    <a:pt x="443" y="393"/>
                  </a:lnTo>
                  <a:lnTo>
                    <a:pt x="479" y="327"/>
                  </a:lnTo>
                  <a:lnTo>
                    <a:pt x="335" y="273"/>
                  </a:lnTo>
                  <a:lnTo>
                    <a:pt x="274" y="186"/>
                  </a:lnTo>
                  <a:lnTo>
                    <a:pt x="234" y="0"/>
                  </a:lnTo>
                  <a:lnTo>
                    <a:pt x="221" y="61"/>
                  </a:lnTo>
                  <a:lnTo>
                    <a:pt x="221" y="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6" name="Freeform 20"/>
            <p:cNvSpPr>
              <a:spLocks/>
            </p:cNvSpPr>
            <p:nvPr/>
          </p:nvSpPr>
          <p:spPr bwMode="auto">
            <a:xfrm>
              <a:off x="2733" y="2608"/>
              <a:ext cx="517" cy="775"/>
            </a:xfrm>
            <a:custGeom>
              <a:avLst/>
              <a:gdLst>
                <a:gd name="T0" fmla="*/ 1208 w 1208"/>
                <a:gd name="T1" fmla="*/ 0 h 1781"/>
                <a:gd name="T2" fmla="*/ 869 w 1208"/>
                <a:gd name="T3" fmla="*/ 76 h 1781"/>
                <a:gd name="T4" fmla="*/ 649 w 1208"/>
                <a:gd name="T5" fmla="*/ 217 h 1781"/>
                <a:gd name="T6" fmla="*/ 491 w 1208"/>
                <a:gd name="T7" fmla="*/ 504 h 1781"/>
                <a:gd name="T8" fmla="*/ 375 w 1208"/>
                <a:gd name="T9" fmla="*/ 810 h 1781"/>
                <a:gd name="T10" fmla="*/ 303 w 1208"/>
                <a:gd name="T11" fmla="*/ 1002 h 1781"/>
                <a:gd name="T12" fmla="*/ 213 w 1208"/>
                <a:gd name="T13" fmla="*/ 1091 h 1781"/>
                <a:gd name="T14" fmla="*/ 153 w 1208"/>
                <a:gd name="T15" fmla="*/ 1217 h 1781"/>
                <a:gd name="T16" fmla="*/ 113 w 1208"/>
                <a:gd name="T17" fmla="*/ 1422 h 1781"/>
                <a:gd name="T18" fmla="*/ 0 w 1208"/>
                <a:gd name="T19" fmla="*/ 1675 h 1781"/>
                <a:gd name="T20" fmla="*/ 4 w 1208"/>
                <a:gd name="T21" fmla="*/ 1749 h 1781"/>
                <a:gd name="T22" fmla="*/ 137 w 1208"/>
                <a:gd name="T23" fmla="*/ 1707 h 1781"/>
                <a:gd name="T24" fmla="*/ 326 w 1208"/>
                <a:gd name="T25" fmla="*/ 1781 h 1781"/>
                <a:gd name="T26" fmla="*/ 194 w 1208"/>
                <a:gd name="T27" fmla="*/ 1696 h 1781"/>
                <a:gd name="T28" fmla="*/ 73 w 1208"/>
                <a:gd name="T29" fmla="*/ 1671 h 1781"/>
                <a:gd name="T30" fmla="*/ 101 w 1208"/>
                <a:gd name="T31" fmla="*/ 1591 h 1781"/>
                <a:gd name="T32" fmla="*/ 149 w 1208"/>
                <a:gd name="T33" fmla="*/ 1570 h 1781"/>
                <a:gd name="T34" fmla="*/ 145 w 1208"/>
                <a:gd name="T35" fmla="*/ 1523 h 1781"/>
                <a:gd name="T36" fmla="*/ 242 w 1208"/>
                <a:gd name="T37" fmla="*/ 1494 h 1781"/>
                <a:gd name="T38" fmla="*/ 170 w 1208"/>
                <a:gd name="T39" fmla="*/ 1405 h 1781"/>
                <a:gd name="T40" fmla="*/ 181 w 1208"/>
                <a:gd name="T41" fmla="*/ 1253 h 1781"/>
                <a:gd name="T42" fmla="*/ 278 w 1208"/>
                <a:gd name="T43" fmla="*/ 1112 h 1781"/>
                <a:gd name="T44" fmla="*/ 278 w 1208"/>
                <a:gd name="T45" fmla="*/ 1257 h 1781"/>
                <a:gd name="T46" fmla="*/ 322 w 1208"/>
                <a:gd name="T47" fmla="*/ 1378 h 1781"/>
                <a:gd name="T48" fmla="*/ 335 w 1208"/>
                <a:gd name="T49" fmla="*/ 1120 h 1781"/>
                <a:gd name="T50" fmla="*/ 358 w 1208"/>
                <a:gd name="T51" fmla="*/ 933 h 1781"/>
                <a:gd name="T52" fmla="*/ 364 w 1208"/>
                <a:gd name="T53" fmla="*/ 1051 h 1781"/>
                <a:gd name="T54" fmla="*/ 364 w 1208"/>
                <a:gd name="T55" fmla="*/ 1236 h 1781"/>
                <a:gd name="T56" fmla="*/ 455 w 1208"/>
                <a:gd name="T57" fmla="*/ 1450 h 1781"/>
                <a:gd name="T58" fmla="*/ 459 w 1208"/>
                <a:gd name="T59" fmla="*/ 1048 h 1781"/>
                <a:gd name="T60" fmla="*/ 459 w 1208"/>
                <a:gd name="T61" fmla="*/ 926 h 1781"/>
                <a:gd name="T62" fmla="*/ 523 w 1208"/>
                <a:gd name="T63" fmla="*/ 1006 h 1781"/>
                <a:gd name="T64" fmla="*/ 548 w 1208"/>
                <a:gd name="T65" fmla="*/ 1220 h 1781"/>
                <a:gd name="T66" fmla="*/ 584 w 1208"/>
                <a:gd name="T67" fmla="*/ 1084 h 1781"/>
                <a:gd name="T68" fmla="*/ 559 w 1208"/>
                <a:gd name="T69" fmla="*/ 907 h 1781"/>
                <a:gd name="T70" fmla="*/ 508 w 1208"/>
                <a:gd name="T71" fmla="*/ 778 h 1781"/>
                <a:gd name="T72" fmla="*/ 548 w 1208"/>
                <a:gd name="T73" fmla="*/ 487 h 1781"/>
                <a:gd name="T74" fmla="*/ 603 w 1208"/>
                <a:gd name="T75" fmla="*/ 378 h 1781"/>
                <a:gd name="T76" fmla="*/ 609 w 1208"/>
                <a:gd name="T77" fmla="*/ 443 h 1781"/>
                <a:gd name="T78" fmla="*/ 677 w 1208"/>
                <a:gd name="T79" fmla="*/ 335 h 1781"/>
                <a:gd name="T80" fmla="*/ 750 w 1208"/>
                <a:gd name="T81" fmla="*/ 253 h 1781"/>
                <a:gd name="T82" fmla="*/ 729 w 1208"/>
                <a:gd name="T83" fmla="*/ 411 h 1781"/>
                <a:gd name="T84" fmla="*/ 753 w 1208"/>
                <a:gd name="T85" fmla="*/ 559 h 1781"/>
                <a:gd name="T86" fmla="*/ 769 w 1208"/>
                <a:gd name="T87" fmla="*/ 321 h 1781"/>
                <a:gd name="T88" fmla="*/ 793 w 1208"/>
                <a:gd name="T89" fmla="*/ 242 h 1781"/>
                <a:gd name="T90" fmla="*/ 801 w 1208"/>
                <a:gd name="T91" fmla="*/ 325 h 1781"/>
                <a:gd name="T92" fmla="*/ 883 w 1208"/>
                <a:gd name="T93" fmla="*/ 221 h 1781"/>
                <a:gd name="T94" fmla="*/ 966 w 1208"/>
                <a:gd name="T95" fmla="*/ 188 h 1781"/>
                <a:gd name="T96" fmla="*/ 915 w 1208"/>
                <a:gd name="T97" fmla="*/ 156 h 1781"/>
                <a:gd name="T98" fmla="*/ 1096 w 1208"/>
                <a:gd name="T99" fmla="*/ 152 h 1781"/>
                <a:gd name="T100" fmla="*/ 1208 w 1208"/>
                <a:gd name="T101" fmla="*/ 152 h 1781"/>
                <a:gd name="T102" fmla="*/ 1208 w 1208"/>
                <a:gd name="T103" fmla="*/ 0 h 1781"/>
                <a:gd name="T104" fmla="*/ 1208 w 1208"/>
                <a:gd name="T105" fmla="*/ 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8" h="1781">
                  <a:moveTo>
                    <a:pt x="1208" y="0"/>
                  </a:moveTo>
                  <a:lnTo>
                    <a:pt x="869" y="76"/>
                  </a:lnTo>
                  <a:lnTo>
                    <a:pt x="649" y="217"/>
                  </a:lnTo>
                  <a:lnTo>
                    <a:pt x="491" y="504"/>
                  </a:lnTo>
                  <a:lnTo>
                    <a:pt x="375" y="810"/>
                  </a:lnTo>
                  <a:lnTo>
                    <a:pt x="303" y="1002"/>
                  </a:lnTo>
                  <a:lnTo>
                    <a:pt x="213" y="1091"/>
                  </a:lnTo>
                  <a:lnTo>
                    <a:pt x="153" y="1217"/>
                  </a:lnTo>
                  <a:lnTo>
                    <a:pt x="113" y="1422"/>
                  </a:lnTo>
                  <a:lnTo>
                    <a:pt x="0" y="1675"/>
                  </a:lnTo>
                  <a:lnTo>
                    <a:pt x="4" y="1749"/>
                  </a:lnTo>
                  <a:lnTo>
                    <a:pt x="137" y="1707"/>
                  </a:lnTo>
                  <a:lnTo>
                    <a:pt x="326" y="1781"/>
                  </a:lnTo>
                  <a:lnTo>
                    <a:pt x="194" y="1696"/>
                  </a:lnTo>
                  <a:lnTo>
                    <a:pt x="73" y="1671"/>
                  </a:lnTo>
                  <a:lnTo>
                    <a:pt x="101" y="1591"/>
                  </a:lnTo>
                  <a:lnTo>
                    <a:pt x="149" y="1570"/>
                  </a:lnTo>
                  <a:lnTo>
                    <a:pt x="145" y="1523"/>
                  </a:lnTo>
                  <a:lnTo>
                    <a:pt x="242" y="1494"/>
                  </a:lnTo>
                  <a:lnTo>
                    <a:pt x="170" y="1405"/>
                  </a:lnTo>
                  <a:lnTo>
                    <a:pt x="181" y="1253"/>
                  </a:lnTo>
                  <a:lnTo>
                    <a:pt x="278" y="1112"/>
                  </a:lnTo>
                  <a:lnTo>
                    <a:pt x="278" y="1257"/>
                  </a:lnTo>
                  <a:lnTo>
                    <a:pt x="322" y="1378"/>
                  </a:lnTo>
                  <a:lnTo>
                    <a:pt x="335" y="1120"/>
                  </a:lnTo>
                  <a:lnTo>
                    <a:pt x="358" y="933"/>
                  </a:lnTo>
                  <a:lnTo>
                    <a:pt x="364" y="1051"/>
                  </a:lnTo>
                  <a:lnTo>
                    <a:pt x="364" y="1236"/>
                  </a:lnTo>
                  <a:lnTo>
                    <a:pt x="455" y="1450"/>
                  </a:lnTo>
                  <a:lnTo>
                    <a:pt x="459" y="1048"/>
                  </a:lnTo>
                  <a:lnTo>
                    <a:pt x="459" y="926"/>
                  </a:lnTo>
                  <a:lnTo>
                    <a:pt x="523" y="1006"/>
                  </a:lnTo>
                  <a:lnTo>
                    <a:pt x="548" y="1220"/>
                  </a:lnTo>
                  <a:lnTo>
                    <a:pt x="584" y="1084"/>
                  </a:lnTo>
                  <a:lnTo>
                    <a:pt x="559" y="907"/>
                  </a:lnTo>
                  <a:lnTo>
                    <a:pt x="508" y="778"/>
                  </a:lnTo>
                  <a:lnTo>
                    <a:pt x="548" y="487"/>
                  </a:lnTo>
                  <a:lnTo>
                    <a:pt x="603" y="378"/>
                  </a:lnTo>
                  <a:lnTo>
                    <a:pt x="609" y="443"/>
                  </a:lnTo>
                  <a:lnTo>
                    <a:pt x="677" y="335"/>
                  </a:lnTo>
                  <a:lnTo>
                    <a:pt x="750" y="253"/>
                  </a:lnTo>
                  <a:lnTo>
                    <a:pt x="729" y="411"/>
                  </a:lnTo>
                  <a:lnTo>
                    <a:pt x="753" y="559"/>
                  </a:lnTo>
                  <a:lnTo>
                    <a:pt x="769" y="321"/>
                  </a:lnTo>
                  <a:lnTo>
                    <a:pt x="793" y="242"/>
                  </a:lnTo>
                  <a:lnTo>
                    <a:pt x="801" y="325"/>
                  </a:lnTo>
                  <a:lnTo>
                    <a:pt x="883" y="221"/>
                  </a:lnTo>
                  <a:lnTo>
                    <a:pt x="966" y="188"/>
                  </a:lnTo>
                  <a:lnTo>
                    <a:pt x="915" y="156"/>
                  </a:lnTo>
                  <a:lnTo>
                    <a:pt x="1096" y="152"/>
                  </a:lnTo>
                  <a:lnTo>
                    <a:pt x="1208" y="152"/>
                  </a:lnTo>
                  <a:lnTo>
                    <a:pt x="1208" y="0"/>
                  </a:lnTo>
                  <a:lnTo>
                    <a:pt x="1208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7" name="Freeform 21"/>
            <p:cNvSpPr>
              <a:spLocks/>
            </p:cNvSpPr>
            <p:nvPr/>
          </p:nvSpPr>
          <p:spPr bwMode="auto">
            <a:xfrm>
              <a:off x="3232" y="3455"/>
              <a:ext cx="425" cy="255"/>
            </a:xfrm>
            <a:custGeom>
              <a:avLst/>
              <a:gdLst>
                <a:gd name="T0" fmla="*/ 521 w 994"/>
                <a:gd name="T1" fmla="*/ 121 h 587"/>
                <a:gd name="T2" fmla="*/ 544 w 994"/>
                <a:gd name="T3" fmla="*/ 205 h 587"/>
                <a:gd name="T4" fmla="*/ 994 w 994"/>
                <a:gd name="T5" fmla="*/ 559 h 587"/>
                <a:gd name="T6" fmla="*/ 911 w 994"/>
                <a:gd name="T7" fmla="*/ 587 h 587"/>
                <a:gd name="T8" fmla="*/ 188 w 994"/>
                <a:gd name="T9" fmla="*/ 471 h 587"/>
                <a:gd name="T10" fmla="*/ 0 w 994"/>
                <a:gd name="T11" fmla="*/ 334 h 587"/>
                <a:gd name="T12" fmla="*/ 84 w 994"/>
                <a:gd name="T13" fmla="*/ 100 h 587"/>
                <a:gd name="T14" fmla="*/ 527 w 994"/>
                <a:gd name="T15" fmla="*/ 0 h 587"/>
                <a:gd name="T16" fmla="*/ 521 w 994"/>
                <a:gd name="T17" fmla="*/ 121 h 587"/>
                <a:gd name="T18" fmla="*/ 521 w 994"/>
                <a:gd name="T19" fmla="*/ 12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4" h="587">
                  <a:moveTo>
                    <a:pt x="521" y="121"/>
                  </a:moveTo>
                  <a:lnTo>
                    <a:pt x="544" y="205"/>
                  </a:lnTo>
                  <a:lnTo>
                    <a:pt x="994" y="559"/>
                  </a:lnTo>
                  <a:lnTo>
                    <a:pt x="911" y="587"/>
                  </a:lnTo>
                  <a:lnTo>
                    <a:pt x="188" y="471"/>
                  </a:lnTo>
                  <a:lnTo>
                    <a:pt x="0" y="334"/>
                  </a:lnTo>
                  <a:lnTo>
                    <a:pt x="84" y="100"/>
                  </a:lnTo>
                  <a:lnTo>
                    <a:pt x="527" y="0"/>
                  </a:lnTo>
                  <a:lnTo>
                    <a:pt x="521" y="121"/>
                  </a:lnTo>
                  <a:lnTo>
                    <a:pt x="521" y="1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Freeform 22"/>
            <p:cNvSpPr>
              <a:spLocks/>
            </p:cNvSpPr>
            <p:nvPr/>
          </p:nvSpPr>
          <p:spPr bwMode="auto">
            <a:xfrm>
              <a:off x="3532" y="2559"/>
              <a:ext cx="479" cy="307"/>
            </a:xfrm>
            <a:custGeom>
              <a:avLst/>
              <a:gdLst>
                <a:gd name="T0" fmla="*/ 1119 w 1119"/>
                <a:gd name="T1" fmla="*/ 433 h 707"/>
                <a:gd name="T2" fmla="*/ 937 w 1119"/>
                <a:gd name="T3" fmla="*/ 285 h 707"/>
                <a:gd name="T4" fmla="*/ 849 w 1119"/>
                <a:gd name="T5" fmla="*/ 274 h 707"/>
                <a:gd name="T6" fmla="*/ 905 w 1119"/>
                <a:gd name="T7" fmla="*/ 203 h 707"/>
                <a:gd name="T8" fmla="*/ 806 w 1119"/>
                <a:gd name="T9" fmla="*/ 110 h 707"/>
                <a:gd name="T10" fmla="*/ 657 w 1119"/>
                <a:gd name="T11" fmla="*/ 93 h 707"/>
                <a:gd name="T12" fmla="*/ 619 w 1119"/>
                <a:gd name="T13" fmla="*/ 148 h 707"/>
                <a:gd name="T14" fmla="*/ 680 w 1119"/>
                <a:gd name="T15" fmla="*/ 169 h 707"/>
                <a:gd name="T16" fmla="*/ 471 w 1119"/>
                <a:gd name="T17" fmla="*/ 285 h 707"/>
                <a:gd name="T18" fmla="*/ 308 w 1119"/>
                <a:gd name="T19" fmla="*/ 559 h 707"/>
                <a:gd name="T20" fmla="*/ 296 w 1119"/>
                <a:gd name="T21" fmla="*/ 681 h 707"/>
                <a:gd name="T22" fmla="*/ 235 w 1119"/>
                <a:gd name="T23" fmla="*/ 614 h 707"/>
                <a:gd name="T24" fmla="*/ 148 w 1119"/>
                <a:gd name="T25" fmla="*/ 707 h 707"/>
                <a:gd name="T26" fmla="*/ 171 w 1119"/>
                <a:gd name="T27" fmla="*/ 587 h 707"/>
                <a:gd name="T28" fmla="*/ 0 w 1119"/>
                <a:gd name="T29" fmla="*/ 652 h 707"/>
                <a:gd name="T30" fmla="*/ 308 w 1119"/>
                <a:gd name="T31" fmla="*/ 422 h 707"/>
                <a:gd name="T32" fmla="*/ 521 w 1119"/>
                <a:gd name="T33" fmla="*/ 209 h 707"/>
                <a:gd name="T34" fmla="*/ 654 w 1119"/>
                <a:gd name="T35" fmla="*/ 0 h 707"/>
                <a:gd name="T36" fmla="*/ 762 w 1119"/>
                <a:gd name="T37" fmla="*/ 61 h 707"/>
                <a:gd name="T38" fmla="*/ 887 w 1119"/>
                <a:gd name="T39" fmla="*/ 137 h 707"/>
                <a:gd name="T40" fmla="*/ 954 w 1119"/>
                <a:gd name="T41" fmla="*/ 236 h 707"/>
                <a:gd name="T42" fmla="*/ 1119 w 1119"/>
                <a:gd name="T43" fmla="*/ 433 h 707"/>
                <a:gd name="T44" fmla="*/ 1119 w 1119"/>
                <a:gd name="T45" fmla="*/ 43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9" h="707">
                  <a:moveTo>
                    <a:pt x="1119" y="433"/>
                  </a:moveTo>
                  <a:lnTo>
                    <a:pt x="937" y="285"/>
                  </a:lnTo>
                  <a:lnTo>
                    <a:pt x="849" y="274"/>
                  </a:lnTo>
                  <a:lnTo>
                    <a:pt x="905" y="203"/>
                  </a:lnTo>
                  <a:lnTo>
                    <a:pt x="806" y="110"/>
                  </a:lnTo>
                  <a:lnTo>
                    <a:pt x="657" y="93"/>
                  </a:lnTo>
                  <a:lnTo>
                    <a:pt x="619" y="148"/>
                  </a:lnTo>
                  <a:lnTo>
                    <a:pt x="680" y="169"/>
                  </a:lnTo>
                  <a:lnTo>
                    <a:pt x="471" y="285"/>
                  </a:lnTo>
                  <a:lnTo>
                    <a:pt x="308" y="559"/>
                  </a:lnTo>
                  <a:lnTo>
                    <a:pt x="296" y="681"/>
                  </a:lnTo>
                  <a:lnTo>
                    <a:pt x="235" y="614"/>
                  </a:lnTo>
                  <a:lnTo>
                    <a:pt x="148" y="707"/>
                  </a:lnTo>
                  <a:lnTo>
                    <a:pt x="171" y="587"/>
                  </a:lnTo>
                  <a:lnTo>
                    <a:pt x="0" y="652"/>
                  </a:lnTo>
                  <a:lnTo>
                    <a:pt x="308" y="422"/>
                  </a:lnTo>
                  <a:lnTo>
                    <a:pt x="521" y="209"/>
                  </a:lnTo>
                  <a:lnTo>
                    <a:pt x="654" y="0"/>
                  </a:lnTo>
                  <a:lnTo>
                    <a:pt x="762" y="61"/>
                  </a:lnTo>
                  <a:lnTo>
                    <a:pt x="887" y="137"/>
                  </a:lnTo>
                  <a:lnTo>
                    <a:pt x="954" y="236"/>
                  </a:lnTo>
                  <a:lnTo>
                    <a:pt x="1119" y="433"/>
                  </a:lnTo>
                  <a:lnTo>
                    <a:pt x="1119" y="433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9" name="Freeform 23"/>
            <p:cNvSpPr>
              <a:spLocks/>
            </p:cNvSpPr>
            <p:nvPr/>
          </p:nvSpPr>
          <p:spPr bwMode="auto">
            <a:xfrm>
              <a:off x="2946" y="2874"/>
              <a:ext cx="371" cy="621"/>
            </a:xfrm>
            <a:custGeom>
              <a:avLst/>
              <a:gdLst>
                <a:gd name="T0" fmla="*/ 289 w 865"/>
                <a:gd name="T1" fmla="*/ 0 h 1428"/>
                <a:gd name="T2" fmla="*/ 235 w 865"/>
                <a:gd name="T3" fmla="*/ 215 h 1428"/>
                <a:gd name="T4" fmla="*/ 213 w 865"/>
                <a:gd name="T5" fmla="*/ 105 h 1428"/>
                <a:gd name="T6" fmla="*/ 180 w 865"/>
                <a:gd name="T7" fmla="*/ 323 h 1428"/>
                <a:gd name="T8" fmla="*/ 239 w 865"/>
                <a:gd name="T9" fmla="*/ 500 h 1428"/>
                <a:gd name="T10" fmla="*/ 245 w 865"/>
                <a:gd name="T11" fmla="*/ 884 h 1428"/>
                <a:gd name="T12" fmla="*/ 192 w 865"/>
                <a:gd name="T13" fmla="*/ 1042 h 1428"/>
                <a:gd name="T14" fmla="*/ 0 w 865"/>
                <a:gd name="T15" fmla="*/ 977 h 1428"/>
                <a:gd name="T16" fmla="*/ 163 w 865"/>
                <a:gd name="T17" fmla="*/ 1131 h 1428"/>
                <a:gd name="T18" fmla="*/ 114 w 865"/>
                <a:gd name="T19" fmla="*/ 1428 h 1428"/>
                <a:gd name="T20" fmla="*/ 180 w 865"/>
                <a:gd name="T21" fmla="*/ 1283 h 1428"/>
                <a:gd name="T22" fmla="*/ 207 w 865"/>
                <a:gd name="T23" fmla="*/ 1126 h 1428"/>
                <a:gd name="T24" fmla="*/ 334 w 865"/>
                <a:gd name="T25" fmla="*/ 1190 h 1428"/>
                <a:gd name="T26" fmla="*/ 382 w 865"/>
                <a:gd name="T27" fmla="*/ 1329 h 1428"/>
                <a:gd name="T28" fmla="*/ 521 w 865"/>
                <a:gd name="T29" fmla="*/ 1394 h 1428"/>
                <a:gd name="T30" fmla="*/ 865 w 865"/>
                <a:gd name="T31" fmla="*/ 1382 h 1428"/>
                <a:gd name="T32" fmla="*/ 629 w 865"/>
                <a:gd name="T33" fmla="*/ 1344 h 1428"/>
                <a:gd name="T34" fmla="*/ 498 w 865"/>
                <a:gd name="T35" fmla="*/ 1312 h 1428"/>
                <a:gd name="T36" fmla="*/ 355 w 865"/>
                <a:gd name="T37" fmla="*/ 1175 h 1428"/>
                <a:gd name="T38" fmla="*/ 289 w 865"/>
                <a:gd name="T39" fmla="*/ 994 h 1428"/>
                <a:gd name="T40" fmla="*/ 251 w 865"/>
                <a:gd name="T41" fmla="*/ 631 h 1428"/>
                <a:gd name="T42" fmla="*/ 311 w 865"/>
                <a:gd name="T43" fmla="*/ 116 h 1428"/>
                <a:gd name="T44" fmla="*/ 289 w 865"/>
                <a:gd name="T45" fmla="*/ 0 h 1428"/>
                <a:gd name="T46" fmla="*/ 289 w 865"/>
                <a:gd name="T47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5" h="1428">
                  <a:moveTo>
                    <a:pt x="289" y="0"/>
                  </a:moveTo>
                  <a:lnTo>
                    <a:pt x="235" y="215"/>
                  </a:lnTo>
                  <a:lnTo>
                    <a:pt x="213" y="105"/>
                  </a:lnTo>
                  <a:lnTo>
                    <a:pt x="180" y="323"/>
                  </a:lnTo>
                  <a:lnTo>
                    <a:pt x="239" y="500"/>
                  </a:lnTo>
                  <a:lnTo>
                    <a:pt x="245" y="884"/>
                  </a:lnTo>
                  <a:lnTo>
                    <a:pt x="192" y="1042"/>
                  </a:lnTo>
                  <a:lnTo>
                    <a:pt x="0" y="977"/>
                  </a:lnTo>
                  <a:lnTo>
                    <a:pt x="163" y="1131"/>
                  </a:lnTo>
                  <a:lnTo>
                    <a:pt x="114" y="1428"/>
                  </a:lnTo>
                  <a:lnTo>
                    <a:pt x="180" y="1283"/>
                  </a:lnTo>
                  <a:lnTo>
                    <a:pt x="207" y="1126"/>
                  </a:lnTo>
                  <a:lnTo>
                    <a:pt x="334" y="1190"/>
                  </a:lnTo>
                  <a:lnTo>
                    <a:pt x="382" y="1329"/>
                  </a:lnTo>
                  <a:lnTo>
                    <a:pt x="521" y="1394"/>
                  </a:lnTo>
                  <a:lnTo>
                    <a:pt x="865" y="1382"/>
                  </a:lnTo>
                  <a:lnTo>
                    <a:pt x="629" y="1344"/>
                  </a:lnTo>
                  <a:lnTo>
                    <a:pt x="498" y="1312"/>
                  </a:lnTo>
                  <a:lnTo>
                    <a:pt x="355" y="1175"/>
                  </a:lnTo>
                  <a:lnTo>
                    <a:pt x="289" y="994"/>
                  </a:lnTo>
                  <a:lnTo>
                    <a:pt x="251" y="631"/>
                  </a:lnTo>
                  <a:lnTo>
                    <a:pt x="311" y="116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0" name="Freeform 24"/>
            <p:cNvSpPr>
              <a:spLocks/>
            </p:cNvSpPr>
            <p:nvPr/>
          </p:nvSpPr>
          <p:spPr bwMode="auto">
            <a:xfrm>
              <a:off x="3124" y="3455"/>
              <a:ext cx="518" cy="239"/>
            </a:xfrm>
            <a:custGeom>
              <a:avLst/>
              <a:gdLst>
                <a:gd name="T0" fmla="*/ 776 w 1213"/>
                <a:gd name="T1" fmla="*/ 34 h 549"/>
                <a:gd name="T2" fmla="*/ 692 w 1213"/>
                <a:gd name="T3" fmla="*/ 72 h 549"/>
                <a:gd name="T4" fmla="*/ 599 w 1213"/>
                <a:gd name="T5" fmla="*/ 97 h 549"/>
                <a:gd name="T6" fmla="*/ 527 w 1213"/>
                <a:gd name="T7" fmla="*/ 135 h 549"/>
                <a:gd name="T8" fmla="*/ 470 w 1213"/>
                <a:gd name="T9" fmla="*/ 150 h 549"/>
                <a:gd name="T10" fmla="*/ 380 w 1213"/>
                <a:gd name="T11" fmla="*/ 171 h 549"/>
                <a:gd name="T12" fmla="*/ 510 w 1213"/>
                <a:gd name="T13" fmla="*/ 194 h 549"/>
                <a:gd name="T14" fmla="*/ 622 w 1213"/>
                <a:gd name="T15" fmla="*/ 184 h 549"/>
                <a:gd name="T16" fmla="*/ 477 w 1213"/>
                <a:gd name="T17" fmla="*/ 228 h 549"/>
                <a:gd name="T18" fmla="*/ 382 w 1213"/>
                <a:gd name="T19" fmla="*/ 239 h 549"/>
                <a:gd name="T20" fmla="*/ 321 w 1213"/>
                <a:gd name="T21" fmla="*/ 300 h 549"/>
                <a:gd name="T22" fmla="*/ 327 w 1213"/>
                <a:gd name="T23" fmla="*/ 348 h 549"/>
                <a:gd name="T24" fmla="*/ 386 w 1213"/>
                <a:gd name="T25" fmla="*/ 395 h 549"/>
                <a:gd name="T26" fmla="*/ 481 w 1213"/>
                <a:gd name="T27" fmla="*/ 416 h 549"/>
                <a:gd name="T28" fmla="*/ 637 w 1213"/>
                <a:gd name="T29" fmla="*/ 437 h 549"/>
                <a:gd name="T30" fmla="*/ 763 w 1213"/>
                <a:gd name="T31" fmla="*/ 475 h 549"/>
                <a:gd name="T32" fmla="*/ 871 w 1213"/>
                <a:gd name="T33" fmla="*/ 488 h 549"/>
                <a:gd name="T34" fmla="*/ 1053 w 1213"/>
                <a:gd name="T35" fmla="*/ 498 h 549"/>
                <a:gd name="T36" fmla="*/ 1213 w 1213"/>
                <a:gd name="T37" fmla="*/ 538 h 549"/>
                <a:gd name="T38" fmla="*/ 1048 w 1213"/>
                <a:gd name="T39" fmla="*/ 549 h 549"/>
                <a:gd name="T40" fmla="*/ 481 w 1213"/>
                <a:gd name="T41" fmla="*/ 462 h 549"/>
                <a:gd name="T42" fmla="*/ 21 w 1213"/>
                <a:gd name="T43" fmla="*/ 340 h 549"/>
                <a:gd name="T44" fmla="*/ 0 w 1213"/>
                <a:gd name="T45" fmla="*/ 171 h 549"/>
                <a:gd name="T46" fmla="*/ 67 w 1213"/>
                <a:gd name="T47" fmla="*/ 100 h 549"/>
                <a:gd name="T48" fmla="*/ 278 w 1213"/>
                <a:gd name="T49" fmla="*/ 72 h 549"/>
                <a:gd name="T50" fmla="*/ 799 w 1213"/>
                <a:gd name="T51" fmla="*/ 0 h 549"/>
                <a:gd name="T52" fmla="*/ 776 w 1213"/>
                <a:gd name="T53" fmla="*/ 34 h 549"/>
                <a:gd name="T54" fmla="*/ 776 w 1213"/>
                <a:gd name="T55" fmla="*/ 3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3" h="549">
                  <a:moveTo>
                    <a:pt x="776" y="34"/>
                  </a:moveTo>
                  <a:lnTo>
                    <a:pt x="692" y="72"/>
                  </a:lnTo>
                  <a:lnTo>
                    <a:pt x="599" y="97"/>
                  </a:lnTo>
                  <a:lnTo>
                    <a:pt x="527" y="135"/>
                  </a:lnTo>
                  <a:lnTo>
                    <a:pt x="470" y="150"/>
                  </a:lnTo>
                  <a:lnTo>
                    <a:pt x="380" y="171"/>
                  </a:lnTo>
                  <a:lnTo>
                    <a:pt x="510" y="194"/>
                  </a:lnTo>
                  <a:lnTo>
                    <a:pt x="622" y="184"/>
                  </a:lnTo>
                  <a:lnTo>
                    <a:pt x="477" y="228"/>
                  </a:lnTo>
                  <a:lnTo>
                    <a:pt x="382" y="239"/>
                  </a:lnTo>
                  <a:lnTo>
                    <a:pt x="321" y="300"/>
                  </a:lnTo>
                  <a:lnTo>
                    <a:pt x="327" y="348"/>
                  </a:lnTo>
                  <a:lnTo>
                    <a:pt x="386" y="395"/>
                  </a:lnTo>
                  <a:lnTo>
                    <a:pt x="481" y="416"/>
                  </a:lnTo>
                  <a:lnTo>
                    <a:pt x="637" y="437"/>
                  </a:lnTo>
                  <a:lnTo>
                    <a:pt x="763" y="475"/>
                  </a:lnTo>
                  <a:lnTo>
                    <a:pt x="871" y="488"/>
                  </a:lnTo>
                  <a:lnTo>
                    <a:pt x="1053" y="498"/>
                  </a:lnTo>
                  <a:lnTo>
                    <a:pt x="1213" y="538"/>
                  </a:lnTo>
                  <a:lnTo>
                    <a:pt x="1048" y="549"/>
                  </a:lnTo>
                  <a:lnTo>
                    <a:pt x="481" y="462"/>
                  </a:lnTo>
                  <a:lnTo>
                    <a:pt x="21" y="340"/>
                  </a:lnTo>
                  <a:lnTo>
                    <a:pt x="0" y="171"/>
                  </a:lnTo>
                  <a:lnTo>
                    <a:pt x="67" y="100"/>
                  </a:lnTo>
                  <a:lnTo>
                    <a:pt x="278" y="72"/>
                  </a:lnTo>
                  <a:lnTo>
                    <a:pt x="799" y="0"/>
                  </a:lnTo>
                  <a:lnTo>
                    <a:pt x="776" y="34"/>
                  </a:lnTo>
                  <a:lnTo>
                    <a:pt x="776" y="3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Freeform 25"/>
            <p:cNvSpPr>
              <a:spLocks/>
            </p:cNvSpPr>
            <p:nvPr/>
          </p:nvSpPr>
          <p:spPr bwMode="auto">
            <a:xfrm>
              <a:off x="3110" y="3450"/>
              <a:ext cx="537" cy="246"/>
            </a:xfrm>
            <a:custGeom>
              <a:avLst/>
              <a:gdLst>
                <a:gd name="T0" fmla="*/ 796 w 1255"/>
                <a:gd name="T1" fmla="*/ 34 h 565"/>
                <a:gd name="T2" fmla="*/ 663 w 1255"/>
                <a:gd name="T3" fmla="*/ 78 h 565"/>
                <a:gd name="T4" fmla="*/ 559 w 1255"/>
                <a:gd name="T5" fmla="*/ 112 h 565"/>
                <a:gd name="T6" fmla="*/ 447 w 1255"/>
                <a:gd name="T7" fmla="*/ 126 h 565"/>
                <a:gd name="T8" fmla="*/ 374 w 1255"/>
                <a:gd name="T9" fmla="*/ 116 h 565"/>
                <a:gd name="T10" fmla="*/ 236 w 1255"/>
                <a:gd name="T11" fmla="*/ 116 h 565"/>
                <a:gd name="T12" fmla="*/ 120 w 1255"/>
                <a:gd name="T13" fmla="*/ 133 h 565"/>
                <a:gd name="T14" fmla="*/ 61 w 1255"/>
                <a:gd name="T15" fmla="*/ 173 h 565"/>
                <a:gd name="T16" fmla="*/ 47 w 1255"/>
                <a:gd name="T17" fmla="*/ 232 h 565"/>
                <a:gd name="T18" fmla="*/ 104 w 1255"/>
                <a:gd name="T19" fmla="*/ 289 h 565"/>
                <a:gd name="T20" fmla="*/ 199 w 1255"/>
                <a:gd name="T21" fmla="*/ 339 h 565"/>
                <a:gd name="T22" fmla="*/ 319 w 1255"/>
                <a:gd name="T23" fmla="*/ 397 h 565"/>
                <a:gd name="T24" fmla="*/ 479 w 1255"/>
                <a:gd name="T25" fmla="*/ 447 h 565"/>
                <a:gd name="T26" fmla="*/ 684 w 1255"/>
                <a:gd name="T27" fmla="*/ 470 h 565"/>
                <a:gd name="T28" fmla="*/ 770 w 1255"/>
                <a:gd name="T29" fmla="*/ 498 h 565"/>
                <a:gd name="T30" fmla="*/ 884 w 1255"/>
                <a:gd name="T31" fmla="*/ 519 h 565"/>
                <a:gd name="T32" fmla="*/ 1007 w 1255"/>
                <a:gd name="T33" fmla="*/ 513 h 565"/>
                <a:gd name="T34" fmla="*/ 1139 w 1255"/>
                <a:gd name="T35" fmla="*/ 531 h 565"/>
                <a:gd name="T36" fmla="*/ 1255 w 1255"/>
                <a:gd name="T37" fmla="*/ 559 h 565"/>
                <a:gd name="T38" fmla="*/ 1072 w 1255"/>
                <a:gd name="T39" fmla="*/ 565 h 565"/>
                <a:gd name="T40" fmla="*/ 802 w 1255"/>
                <a:gd name="T41" fmla="*/ 548 h 565"/>
                <a:gd name="T42" fmla="*/ 466 w 1255"/>
                <a:gd name="T43" fmla="*/ 487 h 565"/>
                <a:gd name="T44" fmla="*/ 186 w 1255"/>
                <a:gd name="T45" fmla="*/ 392 h 565"/>
                <a:gd name="T46" fmla="*/ 21 w 1255"/>
                <a:gd name="T47" fmla="*/ 331 h 565"/>
                <a:gd name="T48" fmla="*/ 0 w 1255"/>
                <a:gd name="T49" fmla="*/ 259 h 565"/>
                <a:gd name="T50" fmla="*/ 13 w 1255"/>
                <a:gd name="T51" fmla="*/ 194 h 565"/>
                <a:gd name="T52" fmla="*/ 42 w 1255"/>
                <a:gd name="T53" fmla="*/ 122 h 565"/>
                <a:gd name="T54" fmla="*/ 85 w 1255"/>
                <a:gd name="T55" fmla="*/ 78 h 565"/>
                <a:gd name="T56" fmla="*/ 437 w 1255"/>
                <a:gd name="T57" fmla="*/ 61 h 565"/>
                <a:gd name="T58" fmla="*/ 568 w 1255"/>
                <a:gd name="T59" fmla="*/ 48 h 565"/>
                <a:gd name="T60" fmla="*/ 800 w 1255"/>
                <a:gd name="T61" fmla="*/ 0 h 565"/>
                <a:gd name="T62" fmla="*/ 796 w 1255"/>
                <a:gd name="T63" fmla="*/ 34 h 565"/>
                <a:gd name="T64" fmla="*/ 796 w 1255"/>
                <a:gd name="T65" fmla="*/ 3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5" h="565">
                  <a:moveTo>
                    <a:pt x="796" y="34"/>
                  </a:moveTo>
                  <a:lnTo>
                    <a:pt x="663" y="78"/>
                  </a:lnTo>
                  <a:lnTo>
                    <a:pt x="559" y="112"/>
                  </a:lnTo>
                  <a:lnTo>
                    <a:pt x="447" y="126"/>
                  </a:lnTo>
                  <a:lnTo>
                    <a:pt x="374" y="116"/>
                  </a:lnTo>
                  <a:lnTo>
                    <a:pt x="236" y="116"/>
                  </a:lnTo>
                  <a:lnTo>
                    <a:pt x="120" y="133"/>
                  </a:lnTo>
                  <a:lnTo>
                    <a:pt x="61" y="173"/>
                  </a:lnTo>
                  <a:lnTo>
                    <a:pt x="47" y="232"/>
                  </a:lnTo>
                  <a:lnTo>
                    <a:pt x="104" y="289"/>
                  </a:lnTo>
                  <a:lnTo>
                    <a:pt x="199" y="339"/>
                  </a:lnTo>
                  <a:lnTo>
                    <a:pt x="319" y="397"/>
                  </a:lnTo>
                  <a:lnTo>
                    <a:pt x="479" y="447"/>
                  </a:lnTo>
                  <a:lnTo>
                    <a:pt x="684" y="470"/>
                  </a:lnTo>
                  <a:lnTo>
                    <a:pt x="770" y="498"/>
                  </a:lnTo>
                  <a:lnTo>
                    <a:pt x="884" y="519"/>
                  </a:lnTo>
                  <a:lnTo>
                    <a:pt x="1007" y="513"/>
                  </a:lnTo>
                  <a:lnTo>
                    <a:pt x="1139" y="531"/>
                  </a:lnTo>
                  <a:lnTo>
                    <a:pt x="1255" y="559"/>
                  </a:lnTo>
                  <a:lnTo>
                    <a:pt x="1072" y="565"/>
                  </a:lnTo>
                  <a:lnTo>
                    <a:pt x="802" y="548"/>
                  </a:lnTo>
                  <a:lnTo>
                    <a:pt x="466" y="487"/>
                  </a:lnTo>
                  <a:lnTo>
                    <a:pt x="186" y="392"/>
                  </a:lnTo>
                  <a:lnTo>
                    <a:pt x="21" y="331"/>
                  </a:lnTo>
                  <a:lnTo>
                    <a:pt x="0" y="259"/>
                  </a:lnTo>
                  <a:lnTo>
                    <a:pt x="13" y="194"/>
                  </a:lnTo>
                  <a:lnTo>
                    <a:pt x="42" y="122"/>
                  </a:lnTo>
                  <a:lnTo>
                    <a:pt x="85" y="78"/>
                  </a:lnTo>
                  <a:lnTo>
                    <a:pt x="437" y="61"/>
                  </a:lnTo>
                  <a:lnTo>
                    <a:pt x="568" y="48"/>
                  </a:lnTo>
                  <a:lnTo>
                    <a:pt x="800" y="0"/>
                  </a:lnTo>
                  <a:lnTo>
                    <a:pt x="796" y="34"/>
                  </a:lnTo>
                  <a:lnTo>
                    <a:pt x="796" y="3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2" name="Freeform 26"/>
            <p:cNvSpPr>
              <a:spLocks/>
            </p:cNvSpPr>
            <p:nvPr/>
          </p:nvSpPr>
          <p:spPr bwMode="auto">
            <a:xfrm>
              <a:off x="2708" y="3357"/>
              <a:ext cx="321" cy="406"/>
            </a:xfrm>
            <a:custGeom>
              <a:avLst/>
              <a:gdLst>
                <a:gd name="T0" fmla="*/ 104 w 753"/>
                <a:gd name="T1" fmla="*/ 12 h 934"/>
                <a:gd name="T2" fmla="*/ 186 w 753"/>
                <a:gd name="T3" fmla="*/ 0 h 934"/>
                <a:gd name="T4" fmla="*/ 329 w 753"/>
                <a:gd name="T5" fmla="*/ 33 h 934"/>
                <a:gd name="T6" fmla="*/ 515 w 753"/>
                <a:gd name="T7" fmla="*/ 143 h 934"/>
                <a:gd name="T8" fmla="*/ 585 w 753"/>
                <a:gd name="T9" fmla="*/ 314 h 934"/>
                <a:gd name="T10" fmla="*/ 576 w 753"/>
                <a:gd name="T11" fmla="*/ 381 h 934"/>
                <a:gd name="T12" fmla="*/ 728 w 753"/>
                <a:gd name="T13" fmla="*/ 426 h 934"/>
                <a:gd name="T14" fmla="*/ 753 w 753"/>
                <a:gd name="T15" fmla="*/ 555 h 934"/>
                <a:gd name="T16" fmla="*/ 692 w 753"/>
                <a:gd name="T17" fmla="*/ 704 h 934"/>
                <a:gd name="T18" fmla="*/ 642 w 753"/>
                <a:gd name="T19" fmla="*/ 738 h 934"/>
                <a:gd name="T20" fmla="*/ 642 w 753"/>
                <a:gd name="T21" fmla="*/ 799 h 934"/>
                <a:gd name="T22" fmla="*/ 627 w 753"/>
                <a:gd name="T23" fmla="*/ 858 h 934"/>
                <a:gd name="T24" fmla="*/ 600 w 753"/>
                <a:gd name="T25" fmla="*/ 858 h 934"/>
                <a:gd name="T26" fmla="*/ 536 w 753"/>
                <a:gd name="T27" fmla="*/ 812 h 934"/>
                <a:gd name="T28" fmla="*/ 418 w 753"/>
                <a:gd name="T29" fmla="*/ 842 h 934"/>
                <a:gd name="T30" fmla="*/ 357 w 753"/>
                <a:gd name="T31" fmla="*/ 903 h 934"/>
                <a:gd name="T32" fmla="*/ 237 w 753"/>
                <a:gd name="T33" fmla="*/ 934 h 934"/>
                <a:gd name="T34" fmla="*/ 112 w 753"/>
                <a:gd name="T35" fmla="*/ 875 h 934"/>
                <a:gd name="T36" fmla="*/ 19 w 753"/>
                <a:gd name="T37" fmla="*/ 797 h 934"/>
                <a:gd name="T38" fmla="*/ 9 w 753"/>
                <a:gd name="T39" fmla="*/ 658 h 934"/>
                <a:gd name="T40" fmla="*/ 0 w 753"/>
                <a:gd name="T41" fmla="*/ 588 h 934"/>
                <a:gd name="T42" fmla="*/ 3 w 753"/>
                <a:gd name="T43" fmla="*/ 491 h 934"/>
                <a:gd name="T44" fmla="*/ 5 w 753"/>
                <a:gd name="T45" fmla="*/ 384 h 934"/>
                <a:gd name="T46" fmla="*/ 9 w 753"/>
                <a:gd name="T47" fmla="*/ 213 h 934"/>
                <a:gd name="T48" fmla="*/ 36 w 753"/>
                <a:gd name="T49" fmla="*/ 99 h 934"/>
                <a:gd name="T50" fmla="*/ 104 w 753"/>
                <a:gd name="T51" fmla="*/ 12 h 934"/>
                <a:gd name="T52" fmla="*/ 104 w 753"/>
                <a:gd name="T53" fmla="*/ 12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3" h="934">
                  <a:moveTo>
                    <a:pt x="104" y="12"/>
                  </a:moveTo>
                  <a:lnTo>
                    <a:pt x="186" y="0"/>
                  </a:lnTo>
                  <a:lnTo>
                    <a:pt x="329" y="33"/>
                  </a:lnTo>
                  <a:lnTo>
                    <a:pt x="515" y="143"/>
                  </a:lnTo>
                  <a:lnTo>
                    <a:pt x="585" y="314"/>
                  </a:lnTo>
                  <a:lnTo>
                    <a:pt x="576" y="381"/>
                  </a:lnTo>
                  <a:lnTo>
                    <a:pt x="728" y="426"/>
                  </a:lnTo>
                  <a:lnTo>
                    <a:pt x="753" y="555"/>
                  </a:lnTo>
                  <a:lnTo>
                    <a:pt x="692" y="704"/>
                  </a:lnTo>
                  <a:lnTo>
                    <a:pt x="642" y="738"/>
                  </a:lnTo>
                  <a:lnTo>
                    <a:pt x="642" y="799"/>
                  </a:lnTo>
                  <a:lnTo>
                    <a:pt x="627" y="858"/>
                  </a:lnTo>
                  <a:lnTo>
                    <a:pt x="600" y="858"/>
                  </a:lnTo>
                  <a:lnTo>
                    <a:pt x="536" y="812"/>
                  </a:lnTo>
                  <a:lnTo>
                    <a:pt x="418" y="842"/>
                  </a:lnTo>
                  <a:lnTo>
                    <a:pt x="357" y="903"/>
                  </a:lnTo>
                  <a:lnTo>
                    <a:pt x="237" y="934"/>
                  </a:lnTo>
                  <a:lnTo>
                    <a:pt x="112" y="875"/>
                  </a:lnTo>
                  <a:lnTo>
                    <a:pt x="19" y="797"/>
                  </a:lnTo>
                  <a:lnTo>
                    <a:pt x="9" y="658"/>
                  </a:lnTo>
                  <a:lnTo>
                    <a:pt x="0" y="588"/>
                  </a:lnTo>
                  <a:lnTo>
                    <a:pt x="3" y="491"/>
                  </a:lnTo>
                  <a:lnTo>
                    <a:pt x="5" y="384"/>
                  </a:lnTo>
                  <a:lnTo>
                    <a:pt x="9" y="213"/>
                  </a:lnTo>
                  <a:lnTo>
                    <a:pt x="36" y="99"/>
                  </a:lnTo>
                  <a:lnTo>
                    <a:pt x="104" y="12"/>
                  </a:lnTo>
                  <a:lnTo>
                    <a:pt x="104" y="1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3" name="Freeform 27"/>
            <p:cNvSpPr>
              <a:spLocks/>
            </p:cNvSpPr>
            <p:nvPr/>
          </p:nvSpPr>
          <p:spPr bwMode="auto">
            <a:xfrm>
              <a:off x="2709" y="2606"/>
              <a:ext cx="645" cy="769"/>
            </a:xfrm>
            <a:custGeom>
              <a:avLst/>
              <a:gdLst>
                <a:gd name="T0" fmla="*/ 1371 w 1508"/>
                <a:gd name="T1" fmla="*/ 449 h 1766"/>
                <a:gd name="T2" fmla="*/ 1272 w 1508"/>
                <a:gd name="T3" fmla="*/ 301 h 1766"/>
                <a:gd name="T4" fmla="*/ 1263 w 1508"/>
                <a:gd name="T5" fmla="*/ 219 h 1766"/>
                <a:gd name="T6" fmla="*/ 1103 w 1508"/>
                <a:gd name="T7" fmla="*/ 158 h 1766"/>
                <a:gd name="T8" fmla="*/ 1153 w 1508"/>
                <a:gd name="T9" fmla="*/ 105 h 1766"/>
                <a:gd name="T10" fmla="*/ 1016 w 1508"/>
                <a:gd name="T11" fmla="*/ 99 h 1766"/>
                <a:gd name="T12" fmla="*/ 873 w 1508"/>
                <a:gd name="T13" fmla="*/ 236 h 1766"/>
                <a:gd name="T14" fmla="*/ 850 w 1508"/>
                <a:gd name="T15" fmla="*/ 187 h 1766"/>
                <a:gd name="T16" fmla="*/ 708 w 1508"/>
                <a:gd name="T17" fmla="*/ 297 h 1766"/>
                <a:gd name="T18" fmla="*/ 605 w 1508"/>
                <a:gd name="T19" fmla="*/ 439 h 1766"/>
                <a:gd name="T20" fmla="*/ 539 w 1508"/>
                <a:gd name="T21" fmla="*/ 818 h 1766"/>
                <a:gd name="T22" fmla="*/ 495 w 1508"/>
                <a:gd name="T23" fmla="*/ 879 h 1766"/>
                <a:gd name="T24" fmla="*/ 472 w 1508"/>
                <a:gd name="T25" fmla="*/ 1042 h 1766"/>
                <a:gd name="T26" fmla="*/ 413 w 1508"/>
                <a:gd name="T27" fmla="*/ 949 h 1766"/>
                <a:gd name="T28" fmla="*/ 364 w 1508"/>
                <a:gd name="T29" fmla="*/ 1219 h 1766"/>
                <a:gd name="T30" fmla="*/ 346 w 1508"/>
                <a:gd name="T31" fmla="*/ 1086 h 1766"/>
                <a:gd name="T32" fmla="*/ 259 w 1508"/>
                <a:gd name="T33" fmla="*/ 1179 h 1766"/>
                <a:gd name="T34" fmla="*/ 210 w 1508"/>
                <a:gd name="T35" fmla="*/ 1316 h 1766"/>
                <a:gd name="T36" fmla="*/ 210 w 1508"/>
                <a:gd name="T37" fmla="*/ 1470 h 1766"/>
                <a:gd name="T38" fmla="*/ 122 w 1508"/>
                <a:gd name="T39" fmla="*/ 1629 h 1766"/>
                <a:gd name="T40" fmla="*/ 94 w 1508"/>
                <a:gd name="T41" fmla="*/ 1755 h 1766"/>
                <a:gd name="T42" fmla="*/ 0 w 1508"/>
                <a:gd name="T43" fmla="*/ 1766 h 1766"/>
                <a:gd name="T44" fmla="*/ 154 w 1508"/>
                <a:gd name="T45" fmla="*/ 1481 h 1766"/>
                <a:gd name="T46" fmla="*/ 166 w 1508"/>
                <a:gd name="T47" fmla="*/ 1365 h 1766"/>
                <a:gd name="T48" fmla="*/ 198 w 1508"/>
                <a:gd name="T49" fmla="*/ 1257 h 1766"/>
                <a:gd name="T50" fmla="*/ 215 w 1508"/>
                <a:gd name="T51" fmla="*/ 1152 h 1766"/>
                <a:gd name="T52" fmla="*/ 364 w 1508"/>
                <a:gd name="T53" fmla="*/ 1004 h 1766"/>
                <a:gd name="T54" fmla="*/ 402 w 1508"/>
                <a:gd name="T55" fmla="*/ 844 h 1766"/>
                <a:gd name="T56" fmla="*/ 632 w 1508"/>
                <a:gd name="T57" fmla="*/ 297 h 1766"/>
                <a:gd name="T58" fmla="*/ 824 w 1508"/>
                <a:gd name="T59" fmla="*/ 137 h 1766"/>
                <a:gd name="T60" fmla="*/ 1042 w 1508"/>
                <a:gd name="T61" fmla="*/ 44 h 1766"/>
                <a:gd name="T62" fmla="*/ 1267 w 1508"/>
                <a:gd name="T63" fmla="*/ 0 h 1766"/>
                <a:gd name="T64" fmla="*/ 1278 w 1508"/>
                <a:gd name="T65" fmla="*/ 175 h 1766"/>
                <a:gd name="T66" fmla="*/ 1328 w 1508"/>
                <a:gd name="T67" fmla="*/ 323 h 1766"/>
                <a:gd name="T68" fmla="*/ 1394 w 1508"/>
                <a:gd name="T69" fmla="*/ 390 h 1766"/>
                <a:gd name="T70" fmla="*/ 1508 w 1508"/>
                <a:gd name="T71" fmla="*/ 455 h 1766"/>
                <a:gd name="T72" fmla="*/ 1504 w 1508"/>
                <a:gd name="T73" fmla="*/ 515 h 1766"/>
                <a:gd name="T74" fmla="*/ 1449 w 1508"/>
                <a:gd name="T75" fmla="*/ 603 h 1766"/>
                <a:gd name="T76" fmla="*/ 1449 w 1508"/>
                <a:gd name="T77" fmla="*/ 495 h 1766"/>
                <a:gd name="T78" fmla="*/ 1350 w 1508"/>
                <a:gd name="T79" fmla="*/ 652 h 1766"/>
                <a:gd name="T80" fmla="*/ 1371 w 1508"/>
                <a:gd name="T81" fmla="*/ 449 h 1766"/>
                <a:gd name="T82" fmla="*/ 1371 w 1508"/>
                <a:gd name="T83" fmla="*/ 449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8" h="1766">
                  <a:moveTo>
                    <a:pt x="1371" y="449"/>
                  </a:moveTo>
                  <a:lnTo>
                    <a:pt x="1272" y="301"/>
                  </a:lnTo>
                  <a:lnTo>
                    <a:pt x="1263" y="219"/>
                  </a:lnTo>
                  <a:lnTo>
                    <a:pt x="1103" y="158"/>
                  </a:lnTo>
                  <a:lnTo>
                    <a:pt x="1153" y="105"/>
                  </a:lnTo>
                  <a:lnTo>
                    <a:pt x="1016" y="99"/>
                  </a:lnTo>
                  <a:lnTo>
                    <a:pt x="873" y="236"/>
                  </a:lnTo>
                  <a:lnTo>
                    <a:pt x="850" y="187"/>
                  </a:lnTo>
                  <a:lnTo>
                    <a:pt x="708" y="297"/>
                  </a:lnTo>
                  <a:lnTo>
                    <a:pt x="605" y="439"/>
                  </a:lnTo>
                  <a:lnTo>
                    <a:pt x="539" y="818"/>
                  </a:lnTo>
                  <a:lnTo>
                    <a:pt x="495" y="879"/>
                  </a:lnTo>
                  <a:lnTo>
                    <a:pt x="472" y="1042"/>
                  </a:lnTo>
                  <a:lnTo>
                    <a:pt x="413" y="949"/>
                  </a:lnTo>
                  <a:lnTo>
                    <a:pt x="364" y="1219"/>
                  </a:lnTo>
                  <a:lnTo>
                    <a:pt x="346" y="1086"/>
                  </a:lnTo>
                  <a:lnTo>
                    <a:pt x="259" y="1179"/>
                  </a:lnTo>
                  <a:lnTo>
                    <a:pt x="210" y="1316"/>
                  </a:lnTo>
                  <a:lnTo>
                    <a:pt x="210" y="1470"/>
                  </a:lnTo>
                  <a:lnTo>
                    <a:pt x="122" y="1629"/>
                  </a:lnTo>
                  <a:lnTo>
                    <a:pt x="94" y="1755"/>
                  </a:lnTo>
                  <a:lnTo>
                    <a:pt x="0" y="1766"/>
                  </a:lnTo>
                  <a:lnTo>
                    <a:pt x="154" y="1481"/>
                  </a:lnTo>
                  <a:lnTo>
                    <a:pt x="166" y="1365"/>
                  </a:lnTo>
                  <a:lnTo>
                    <a:pt x="198" y="1257"/>
                  </a:lnTo>
                  <a:lnTo>
                    <a:pt x="215" y="1152"/>
                  </a:lnTo>
                  <a:lnTo>
                    <a:pt x="364" y="1004"/>
                  </a:lnTo>
                  <a:lnTo>
                    <a:pt x="402" y="844"/>
                  </a:lnTo>
                  <a:lnTo>
                    <a:pt x="632" y="297"/>
                  </a:lnTo>
                  <a:lnTo>
                    <a:pt x="824" y="137"/>
                  </a:lnTo>
                  <a:lnTo>
                    <a:pt x="1042" y="44"/>
                  </a:lnTo>
                  <a:lnTo>
                    <a:pt x="1267" y="0"/>
                  </a:lnTo>
                  <a:lnTo>
                    <a:pt x="1278" y="175"/>
                  </a:lnTo>
                  <a:lnTo>
                    <a:pt x="1328" y="323"/>
                  </a:lnTo>
                  <a:lnTo>
                    <a:pt x="1394" y="390"/>
                  </a:lnTo>
                  <a:lnTo>
                    <a:pt x="1508" y="455"/>
                  </a:lnTo>
                  <a:lnTo>
                    <a:pt x="1504" y="515"/>
                  </a:lnTo>
                  <a:lnTo>
                    <a:pt x="1449" y="603"/>
                  </a:lnTo>
                  <a:lnTo>
                    <a:pt x="1449" y="495"/>
                  </a:lnTo>
                  <a:lnTo>
                    <a:pt x="1350" y="652"/>
                  </a:lnTo>
                  <a:lnTo>
                    <a:pt x="1371" y="449"/>
                  </a:lnTo>
                  <a:lnTo>
                    <a:pt x="1371" y="449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4" name="Freeform 28"/>
            <p:cNvSpPr>
              <a:spLocks/>
            </p:cNvSpPr>
            <p:nvPr/>
          </p:nvSpPr>
          <p:spPr bwMode="auto">
            <a:xfrm>
              <a:off x="2706" y="3360"/>
              <a:ext cx="271" cy="252"/>
            </a:xfrm>
            <a:custGeom>
              <a:avLst/>
              <a:gdLst>
                <a:gd name="T0" fmla="*/ 460 w 635"/>
                <a:gd name="T1" fmla="*/ 179 h 578"/>
                <a:gd name="T2" fmla="*/ 298 w 635"/>
                <a:gd name="T3" fmla="*/ 57 h 578"/>
                <a:gd name="T4" fmla="*/ 234 w 635"/>
                <a:gd name="T5" fmla="*/ 61 h 578"/>
                <a:gd name="T6" fmla="*/ 175 w 635"/>
                <a:gd name="T7" fmla="*/ 95 h 578"/>
                <a:gd name="T8" fmla="*/ 114 w 635"/>
                <a:gd name="T9" fmla="*/ 158 h 578"/>
                <a:gd name="T10" fmla="*/ 179 w 635"/>
                <a:gd name="T11" fmla="*/ 161 h 578"/>
                <a:gd name="T12" fmla="*/ 277 w 635"/>
                <a:gd name="T13" fmla="*/ 196 h 578"/>
                <a:gd name="T14" fmla="*/ 289 w 635"/>
                <a:gd name="T15" fmla="*/ 116 h 578"/>
                <a:gd name="T16" fmla="*/ 314 w 635"/>
                <a:gd name="T17" fmla="*/ 247 h 578"/>
                <a:gd name="T18" fmla="*/ 141 w 635"/>
                <a:gd name="T19" fmla="*/ 255 h 578"/>
                <a:gd name="T20" fmla="*/ 0 w 635"/>
                <a:gd name="T21" fmla="*/ 357 h 578"/>
                <a:gd name="T22" fmla="*/ 9 w 635"/>
                <a:gd name="T23" fmla="*/ 137 h 578"/>
                <a:gd name="T24" fmla="*/ 102 w 635"/>
                <a:gd name="T25" fmla="*/ 6 h 578"/>
                <a:gd name="T26" fmla="*/ 243 w 635"/>
                <a:gd name="T27" fmla="*/ 0 h 578"/>
                <a:gd name="T28" fmla="*/ 395 w 635"/>
                <a:gd name="T29" fmla="*/ 47 h 578"/>
                <a:gd name="T30" fmla="*/ 565 w 635"/>
                <a:gd name="T31" fmla="*/ 213 h 578"/>
                <a:gd name="T32" fmla="*/ 635 w 635"/>
                <a:gd name="T33" fmla="*/ 433 h 578"/>
                <a:gd name="T34" fmla="*/ 549 w 635"/>
                <a:gd name="T35" fmla="*/ 578 h 578"/>
                <a:gd name="T36" fmla="*/ 494 w 635"/>
                <a:gd name="T37" fmla="*/ 239 h 578"/>
                <a:gd name="T38" fmla="*/ 460 w 635"/>
                <a:gd name="T39" fmla="*/ 179 h 578"/>
                <a:gd name="T40" fmla="*/ 460 w 635"/>
                <a:gd name="T41" fmla="*/ 17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5" h="578">
                  <a:moveTo>
                    <a:pt x="460" y="179"/>
                  </a:moveTo>
                  <a:lnTo>
                    <a:pt x="298" y="57"/>
                  </a:lnTo>
                  <a:lnTo>
                    <a:pt x="234" y="61"/>
                  </a:lnTo>
                  <a:lnTo>
                    <a:pt x="175" y="95"/>
                  </a:lnTo>
                  <a:lnTo>
                    <a:pt x="114" y="158"/>
                  </a:lnTo>
                  <a:lnTo>
                    <a:pt x="179" y="161"/>
                  </a:lnTo>
                  <a:lnTo>
                    <a:pt x="277" y="196"/>
                  </a:lnTo>
                  <a:lnTo>
                    <a:pt x="289" y="116"/>
                  </a:lnTo>
                  <a:lnTo>
                    <a:pt x="314" y="247"/>
                  </a:lnTo>
                  <a:lnTo>
                    <a:pt x="141" y="255"/>
                  </a:lnTo>
                  <a:lnTo>
                    <a:pt x="0" y="357"/>
                  </a:lnTo>
                  <a:lnTo>
                    <a:pt x="9" y="137"/>
                  </a:lnTo>
                  <a:lnTo>
                    <a:pt x="102" y="6"/>
                  </a:lnTo>
                  <a:lnTo>
                    <a:pt x="243" y="0"/>
                  </a:lnTo>
                  <a:lnTo>
                    <a:pt x="395" y="47"/>
                  </a:lnTo>
                  <a:lnTo>
                    <a:pt x="565" y="213"/>
                  </a:lnTo>
                  <a:lnTo>
                    <a:pt x="635" y="433"/>
                  </a:lnTo>
                  <a:lnTo>
                    <a:pt x="549" y="578"/>
                  </a:lnTo>
                  <a:lnTo>
                    <a:pt x="494" y="239"/>
                  </a:lnTo>
                  <a:lnTo>
                    <a:pt x="460" y="179"/>
                  </a:lnTo>
                  <a:lnTo>
                    <a:pt x="460" y="17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5" name="Freeform 29"/>
            <p:cNvSpPr>
              <a:spLocks/>
            </p:cNvSpPr>
            <p:nvPr/>
          </p:nvSpPr>
          <p:spPr bwMode="auto">
            <a:xfrm>
              <a:off x="2726" y="3495"/>
              <a:ext cx="248" cy="223"/>
            </a:xfrm>
            <a:custGeom>
              <a:avLst/>
              <a:gdLst>
                <a:gd name="T0" fmla="*/ 202 w 580"/>
                <a:gd name="T1" fmla="*/ 511 h 511"/>
                <a:gd name="T2" fmla="*/ 124 w 580"/>
                <a:gd name="T3" fmla="*/ 437 h 511"/>
                <a:gd name="T4" fmla="*/ 69 w 580"/>
                <a:gd name="T5" fmla="*/ 391 h 511"/>
                <a:gd name="T6" fmla="*/ 19 w 580"/>
                <a:gd name="T7" fmla="*/ 363 h 511"/>
                <a:gd name="T8" fmla="*/ 0 w 580"/>
                <a:gd name="T9" fmla="*/ 273 h 511"/>
                <a:gd name="T10" fmla="*/ 44 w 580"/>
                <a:gd name="T11" fmla="*/ 247 h 511"/>
                <a:gd name="T12" fmla="*/ 48 w 580"/>
                <a:gd name="T13" fmla="*/ 178 h 511"/>
                <a:gd name="T14" fmla="*/ 37 w 580"/>
                <a:gd name="T15" fmla="*/ 123 h 511"/>
                <a:gd name="T16" fmla="*/ 113 w 580"/>
                <a:gd name="T17" fmla="*/ 81 h 511"/>
                <a:gd name="T18" fmla="*/ 158 w 580"/>
                <a:gd name="T19" fmla="*/ 51 h 511"/>
                <a:gd name="T20" fmla="*/ 185 w 580"/>
                <a:gd name="T21" fmla="*/ 0 h 511"/>
                <a:gd name="T22" fmla="*/ 219 w 580"/>
                <a:gd name="T23" fmla="*/ 5 h 511"/>
                <a:gd name="T24" fmla="*/ 303 w 580"/>
                <a:gd name="T25" fmla="*/ 61 h 511"/>
                <a:gd name="T26" fmla="*/ 364 w 580"/>
                <a:gd name="T27" fmla="*/ 106 h 511"/>
                <a:gd name="T28" fmla="*/ 470 w 580"/>
                <a:gd name="T29" fmla="*/ 253 h 511"/>
                <a:gd name="T30" fmla="*/ 521 w 580"/>
                <a:gd name="T31" fmla="*/ 344 h 511"/>
                <a:gd name="T32" fmla="*/ 580 w 580"/>
                <a:gd name="T33" fmla="*/ 450 h 511"/>
                <a:gd name="T34" fmla="*/ 580 w 580"/>
                <a:gd name="T35" fmla="*/ 494 h 511"/>
                <a:gd name="T36" fmla="*/ 499 w 580"/>
                <a:gd name="T37" fmla="*/ 446 h 511"/>
                <a:gd name="T38" fmla="*/ 371 w 580"/>
                <a:gd name="T39" fmla="*/ 289 h 511"/>
                <a:gd name="T40" fmla="*/ 295 w 580"/>
                <a:gd name="T41" fmla="*/ 205 h 511"/>
                <a:gd name="T42" fmla="*/ 257 w 580"/>
                <a:gd name="T43" fmla="*/ 150 h 511"/>
                <a:gd name="T44" fmla="*/ 158 w 580"/>
                <a:gd name="T45" fmla="*/ 127 h 511"/>
                <a:gd name="T46" fmla="*/ 210 w 580"/>
                <a:gd name="T47" fmla="*/ 216 h 511"/>
                <a:gd name="T48" fmla="*/ 172 w 580"/>
                <a:gd name="T49" fmla="*/ 243 h 511"/>
                <a:gd name="T50" fmla="*/ 265 w 580"/>
                <a:gd name="T51" fmla="*/ 285 h 511"/>
                <a:gd name="T52" fmla="*/ 350 w 580"/>
                <a:gd name="T53" fmla="*/ 405 h 511"/>
                <a:gd name="T54" fmla="*/ 291 w 580"/>
                <a:gd name="T55" fmla="*/ 426 h 511"/>
                <a:gd name="T56" fmla="*/ 192 w 580"/>
                <a:gd name="T57" fmla="*/ 311 h 511"/>
                <a:gd name="T58" fmla="*/ 99 w 580"/>
                <a:gd name="T59" fmla="*/ 226 h 511"/>
                <a:gd name="T60" fmla="*/ 82 w 580"/>
                <a:gd name="T61" fmla="*/ 243 h 511"/>
                <a:gd name="T62" fmla="*/ 69 w 580"/>
                <a:gd name="T63" fmla="*/ 302 h 511"/>
                <a:gd name="T64" fmla="*/ 147 w 580"/>
                <a:gd name="T65" fmla="*/ 408 h 511"/>
                <a:gd name="T66" fmla="*/ 202 w 580"/>
                <a:gd name="T67" fmla="*/ 511 h 511"/>
                <a:gd name="T68" fmla="*/ 202 w 580"/>
                <a:gd name="T6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0" h="511">
                  <a:moveTo>
                    <a:pt x="202" y="511"/>
                  </a:moveTo>
                  <a:lnTo>
                    <a:pt x="124" y="437"/>
                  </a:lnTo>
                  <a:lnTo>
                    <a:pt x="69" y="391"/>
                  </a:lnTo>
                  <a:lnTo>
                    <a:pt x="19" y="363"/>
                  </a:lnTo>
                  <a:lnTo>
                    <a:pt x="0" y="273"/>
                  </a:lnTo>
                  <a:lnTo>
                    <a:pt x="44" y="247"/>
                  </a:lnTo>
                  <a:lnTo>
                    <a:pt x="48" y="178"/>
                  </a:lnTo>
                  <a:lnTo>
                    <a:pt x="37" y="123"/>
                  </a:lnTo>
                  <a:lnTo>
                    <a:pt x="113" y="81"/>
                  </a:lnTo>
                  <a:lnTo>
                    <a:pt x="158" y="51"/>
                  </a:lnTo>
                  <a:lnTo>
                    <a:pt x="185" y="0"/>
                  </a:lnTo>
                  <a:lnTo>
                    <a:pt x="219" y="5"/>
                  </a:lnTo>
                  <a:lnTo>
                    <a:pt x="303" y="61"/>
                  </a:lnTo>
                  <a:lnTo>
                    <a:pt x="364" y="106"/>
                  </a:lnTo>
                  <a:lnTo>
                    <a:pt x="470" y="253"/>
                  </a:lnTo>
                  <a:lnTo>
                    <a:pt x="521" y="344"/>
                  </a:lnTo>
                  <a:lnTo>
                    <a:pt x="580" y="450"/>
                  </a:lnTo>
                  <a:lnTo>
                    <a:pt x="580" y="494"/>
                  </a:lnTo>
                  <a:lnTo>
                    <a:pt x="499" y="446"/>
                  </a:lnTo>
                  <a:lnTo>
                    <a:pt x="371" y="289"/>
                  </a:lnTo>
                  <a:lnTo>
                    <a:pt x="295" y="205"/>
                  </a:lnTo>
                  <a:lnTo>
                    <a:pt x="257" y="150"/>
                  </a:lnTo>
                  <a:lnTo>
                    <a:pt x="158" y="127"/>
                  </a:lnTo>
                  <a:lnTo>
                    <a:pt x="210" y="216"/>
                  </a:lnTo>
                  <a:lnTo>
                    <a:pt x="172" y="243"/>
                  </a:lnTo>
                  <a:lnTo>
                    <a:pt x="265" y="285"/>
                  </a:lnTo>
                  <a:lnTo>
                    <a:pt x="350" y="405"/>
                  </a:lnTo>
                  <a:lnTo>
                    <a:pt x="291" y="426"/>
                  </a:lnTo>
                  <a:lnTo>
                    <a:pt x="192" y="311"/>
                  </a:lnTo>
                  <a:lnTo>
                    <a:pt x="99" y="226"/>
                  </a:lnTo>
                  <a:lnTo>
                    <a:pt x="82" y="243"/>
                  </a:lnTo>
                  <a:lnTo>
                    <a:pt x="69" y="302"/>
                  </a:lnTo>
                  <a:lnTo>
                    <a:pt x="147" y="408"/>
                  </a:lnTo>
                  <a:lnTo>
                    <a:pt x="202" y="511"/>
                  </a:lnTo>
                  <a:lnTo>
                    <a:pt x="202" y="5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6" name="Freeform 30"/>
            <p:cNvSpPr>
              <a:spLocks/>
            </p:cNvSpPr>
            <p:nvPr/>
          </p:nvSpPr>
          <p:spPr bwMode="auto">
            <a:xfrm>
              <a:off x="2820" y="3363"/>
              <a:ext cx="214" cy="321"/>
            </a:xfrm>
            <a:custGeom>
              <a:avLst/>
              <a:gdLst>
                <a:gd name="T0" fmla="*/ 0 w 502"/>
                <a:gd name="T1" fmla="*/ 0 h 737"/>
                <a:gd name="T2" fmla="*/ 234 w 502"/>
                <a:gd name="T3" fmla="*/ 173 h 737"/>
                <a:gd name="T4" fmla="*/ 264 w 502"/>
                <a:gd name="T5" fmla="*/ 266 h 737"/>
                <a:gd name="T6" fmla="*/ 224 w 502"/>
                <a:gd name="T7" fmla="*/ 308 h 737"/>
                <a:gd name="T8" fmla="*/ 262 w 502"/>
                <a:gd name="T9" fmla="*/ 353 h 737"/>
                <a:gd name="T10" fmla="*/ 219 w 502"/>
                <a:gd name="T11" fmla="*/ 395 h 737"/>
                <a:gd name="T12" fmla="*/ 297 w 502"/>
                <a:gd name="T13" fmla="*/ 395 h 737"/>
                <a:gd name="T14" fmla="*/ 371 w 502"/>
                <a:gd name="T15" fmla="*/ 420 h 737"/>
                <a:gd name="T16" fmla="*/ 428 w 502"/>
                <a:gd name="T17" fmla="*/ 465 h 737"/>
                <a:gd name="T18" fmla="*/ 454 w 502"/>
                <a:gd name="T19" fmla="*/ 498 h 737"/>
                <a:gd name="T20" fmla="*/ 454 w 502"/>
                <a:gd name="T21" fmla="*/ 553 h 737"/>
                <a:gd name="T22" fmla="*/ 430 w 502"/>
                <a:gd name="T23" fmla="*/ 566 h 737"/>
                <a:gd name="T24" fmla="*/ 420 w 502"/>
                <a:gd name="T25" fmla="*/ 629 h 737"/>
                <a:gd name="T26" fmla="*/ 390 w 502"/>
                <a:gd name="T27" fmla="*/ 669 h 737"/>
                <a:gd name="T28" fmla="*/ 318 w 502"/>
                <a:gd name="T29" fmla="*/ 600 h 737"/>
                <a:gd name="T30" fmla="*/ 386 w 502"/>
                <a:gd name="T31" fmla="*/ 737 h 737"/>
                <a:gd name="T32" fmla="*/ 472 w 502"/>
                <a:gd name="T33" fmla="*/ 634 h 737"/>
                <a:gd name="T34" fmla="*/ 502 w 502"/>
                <a:gd name="T35" fmla="*/ 517 h 737"/>
                <a:gd name="T36" fmla="*/ 453 w 502"/>
                <a:gd name="T37" fmla="*/ 406 h 737"/>
                <a:gd name="T38" fmla="*/ 335 w 502"/>
                <a:gd name="T39" fmla="*/ 353 h 737"/>
                <a:gd name="T40" fmla="*/ 300 w 502"/>
                <a:gd name="T41" fmla="*/ 182 h 737"/>
                <a:gd name="T42" fmla="*/ 160 w 502"/>
                <a:gd name="T43" fmla="*/ 64 h 737"/>
                <a:gd name="T44" fmla="*/ 0 w 502"/>
                <a:gd name="T45" fmla="*/ 0 h 737"/>
                <a:gd name="T46" fmla="*/ 0 w 502"/>
                <a:gd name="T47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2" h="737">
                  <a:moveTo>
                    <a:pt x="0" y="0"/>
                  </a:moveTo>
                  <a:lnTo>
                    <a:pt x="234" y="173"/>
                  </a:lnTo>
                  <a:lnTo>
                    <a:pt x="264" y="266"/>
                  </a:lnTo>
                  <a:lnTo>
                    <a:pt x="224" y="308"/>
                  </a:lnTo>
                  <a:lnTo>
                    <a:pt x="262" y="353"/>
                  </a:lnTo>
                  <a:lnTo>
                    <a:pt x="219" y="395"/>
                  </a:lnTo>
                  <a:lnTo>
                    <a:pt x="297" y="395"/>
                  </a:lnTo>
                  <a:lnTo>
                    <a:pt x="371" y="420"/>
                  </a:lnTo>
                  <a:lnTo>
                    <a:pt x="428" y="465"/>
                  </a:lnTo>
                  <a:lnTo>
                    <a:pt x="454" y="498"/>
                  </a:lnTo>
                  <a:lnTo>
                    <a:pt x="454" y="553"/>
                  </a:lnTo>
                  <a:lnTo>
                    <a:pt x="430" y="566"/>
                  </a:lnTo>
                  <a:lnTo>
                    <a:pt x="420" y="629"/>
                  </a:lnTo>
                  <a:lnTo>
                    <a:pt x="390" y="669"/>
                  </a:lnTo>
                  <a:lnTo>
                    <a:pt x="318" y="600"/>
                  </a:lnTo>
                  <a:lnTo>
                    <a:pt x="386" y="737"/>
                  </a:lnTo>
                  <a:lnTo>
                    <a:pt x="472" y="634"/>
                  </a:lnTo>
                  <a:lnTo>
                    <a:pt x="502" y="517"/>
                  </a:lnTo>
                  <a:lnTo>
                    <a:pt x="453" y="406"/>
                  </a:lnTo>
                  <a:lnTo>
                    <a:pt x="335" y="353"/>
                  </a:lnTo>
                  <a:lnTo>
                    <a:pt x="300" y="182"/>
                  </a:lnTo>
                  <a:lnTo>
                    <a:pt x="160" y="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7" name="Freeform 31"/>
            <p:cNvSpPr>
              <a:spLocks/>
            </p:cNvSpPr>
            <p:nvPr/>
          </p:nvSpPr>
          <p:spPr bwMode="auto">
            <a:xfrm>
              <a:off x="2847" y="3410"/>
              <a:ext cx="67" cy="98"/>
            </a:xfrm>
            <a:custGeom>
              <a:avLst/>
              <a:gdLst>
                <a:gd name="T0" fmla="*/ 131 w 156"/>
                <a:gd name="T1" fmla="*/ 226 h 226"/>
                <a:gd name="T2" fmla="*/ 34 w 156"/>
                <a:gd name="T3" fmla="*/ 27 h 226"/>
                <a:gd name="T4" fmla="*/ 0 w 156"/>
                <a:gd name="T5" fmla="*/ 11 h 226"/>
                <a:gd name="T6" fmla="*/ 30 w 156"/>
                <a:gd name="T7" fmla="*/ 0 h 226"/>
                <a:gd name="T8" fmla="*/ 59 w 156"/>
                <a:gd name="T9" fmla="*/ 27 h 226"/>
                <a:gd name="T10" fmla="*/ 156 w 156"/>
                <a:gd name="T11" fmla="*/ 215 h 226"/>
                <a:gd name="T12" fmla="*/ 131 w 156"/>
                <a:gd name="T13" fmla="*/ 226 h 226"/>
                <a:gd name="T14" fmla="*/ 131 w 156"/>
                <a:gd name="T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26">
                  <a:moveTo>
                    <a:pt x="131" y="226"/>
                  </a:moveTo>
                  <a:lnTo>
                    <a:pt x="34" y="2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59" y="27"/>
                  </a:lnTo>
                  <a:lnTo>
                    <a:pt x="156" y="215"/>
                  </a:lnTo>
                  <a:lnTo>
                    <a:pt x="131" y="226"/>
                  </a:lnTo>
                  <a:lnTo>
                    <a:pt x="131" y="2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Freeform 32"/>
            <p:cNvSpPr>
              <a:spLocks/>
            </p:cNvSpPr>
            <p:nvPr/>
          </p:nvSpPr>
          <p:spPr bwMode="auto">
            <a:xfrm>
              <a:off x="3389" y="2928"/>
              <a:ext cx="256" cy="533"/>
            </a:xfrm>
            <a:custGeom>
              <a:avLst/>
              <a:gdLst>
                <a:gd name="T0" fmla="*/ 44 w 597"/>
                <a:gd name="T1" fmla="*/ 1142 h 1224"/>
                <a:gd name="T2" fmla="*/ 0 w 597"/>
                <a:gd name="T3" fmla="*/ 922 h 1224"/>
                <a:gd name="T4" fmla="*/ 82 w 597"/>
                <a:gd name="T5" fmla="*/ 1104 h 1224"/>
                <a:gd name="T6" fmla="*/ 82 w 597"/>
                <a:gd name="T7" fmla="*/ 944 h 1224"/>
                <a:gd name="T8" fmla="*/ 239 w 597"/>
                <a:gd name="T9" fmla="*/ 1032 h 1224"/>
                <a:gd name="T10" fmla="*/ 338 w 597"/>
                <a:gd name="T11" fmla="*/ 1021 h 1224"/>
                <a:gd name="T12" fmla="*/ 372 w 597"/>
                <a:gd name="T13" fmla="*/ 808 h 1224"/>
                <a:gd name="T14" fmla="*/ 317 w 597"/>
                <a:gd name="T15" fmla="*/ 604 h 1224"/>
                <a:gd name="T16" fmla="*/ 268 w 597"/>
                <a:gd name="T17" fmla="*/ 680 h 1224"/>
                <a:gd name="T18" fmla="*/ 317 w 597"/>
                <a:gd name="T19" fmla="*/ 412 h 1224"/>
                <a:gd name="T20" fmla="*/ 350 w 597"/>
                <a:gd name="T21" fmla="*/ 226 h 1224"/>
                <a:gd name="T22" fmla="*/ 376 w 597"/>
                <a:gd name="T23" fmla="*/ 581 h 1224"/>
                <a:gd name="T24" fmla="*/ 460 w 597"/>
                <a:gd name="T25" fmla="*/ 473 h 1224"/>
                <a:gd name="T26" fmla="*/ 475 w 597"/>
                <a:gd name="T27" fmla="*/ 334 h 1224"/>
                <a:gd name="T28" fmla="*/ 580 w 597"/>
                <a:gd name="T29" fmla="*/ 99 h 1224"/>
                <a:gd name="T30" fmla="*/ 597 w 597"/>
                <a:gd name="T31" fmla="*/ 0 h 1224"/>
                <a:gd name="T32" fmla="*/ 597 w 597"/>
                <a:gd name="T33" fmla="*/ 139 h 1224"/>
                <a:gd name="T34" fmla="*/ 563 w 597"/>
                <a:gd name="T35" fmla="*/ 374 h 1224"/>
                <a:gd name="T36" fmla="*/ 481 w 597"/>
                <a:gd name="T37" fmla="*/ 543 h 1224"/>
                <a:gd name="T38" fmla="*/ 454 w 597"/>
                <a:gd name="T39" fmla="*/ 785 h 1224"/>
                <a:gd name="T40" fmla="*/ 431 w 597"/>
                <a:gd name="T41" fmla="*/ 697 h 1224"/>
                <a:gd name="T42" fmla="*/ 428 w 597"/>
                <a:gd name="T43" fmla="*/ 846 h 1224"/>
                <a:gd name="T44" fmla="*/ 376 w 597"/>
                <a:gd name="T45" fmla="*/ 977 h 1224"/>
                <a:gd name="T46" fmla="*/ 428 w 597"/>
                <a:gd name="T47" fmla="*/ 1125 h 1224"/>
                <a:gd name="T48" fmla="*/ 306 w 597"/>
                <a:gd name="T49" fmla="*/ 1076 h 1224"/>
                <a:gd name="T50" fmla="*/ 201 w 597"/>
                <a:gd name="T51" fmla="*/ 1131 h 1224"/>
                <a:gd name="T52" fmla="*/ 169 w 597"/>
                <a:gd name="T53" fmla="*/ 1186 h 1224"/>
                <a:gd name="T54" fmla="*/ 32 w 597"/>
                <a:gd name="T55" fmla="*/ 1224 h 1224"/>
                <a:gd name="T56" fmla="*/ 44 w 597"/>
                <a:gd name="T57" fmla="*/ 1142 h 1224"/>
                <a:gd name="T58" fmla="*/ 44 w 597"/>
                <a:gd name="T59" fmla="*/ 1142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1224">
                  <a:moveTo>
                    <a:pt x="44" y="1142"/>
                  </a:moveTo>
                  <a:lnTo>
                    <a:pt x="0" y="922"/>
                  </a:lnTo>
                  <a:lnTo>
                    <a:pt x="82" y="1104"/>
                  </a:lnTo>
                  <a:lnTo>
                    <a:pt x="82" y="944"/>
                  </a:lnTo>
                  <a:lnTo>
                    <a:pt x="239" y="1032"/>
                  </a:lnTo>
                  <a:lnTo>
                    <a:pt x="338" y="1021"/>
                  </a:lnTo>
                  <a:lnTo>
                    <a:pt x="372" y="808"/>
                  </a:lnTo>
                  <a:lnTo>
                    <a:pt x="317" y="604"/>
                  </a:lnTo>
                  <a:lnTo>
                    <a:pt x="268" y="680"/>
                  </a:lnTo>
                  <a:lnTo>
                    <a:pt x="317" y="412"/>
                  </a:lnTo>
                  <a:lnTo>
                    <a:pt x="350" y="226"/>
                  </a:lnTo>
                  <a:lnTo>
                    <a:pt x="376" y="581"/>
                  </a:lnTo>
                  <a:lnTo>
                    <a:pt x="460" y="473"/>
                  </a:lnTo>
                  <a:lnTo>
                    <a:pt x="475" y="334"/>
                  </a:lnTo>
                  <a:lnTo>
                    <a:pt x="580" y="99"/>
                  </a:lnTo>
                  <a:lnTo>
                    <a:pt x="597" y="0"/>
                  </a:lnTo>
                  <a:lnTo>
                    <a:pt x="597" y="139"/>
                  </a:lnTo>
                  <a:lnTo>
                    <a:pt x="563" y="374"/>
                  </a:lnTo>
                  <a:lnTo>
                    <a:pt x="481" y="543"/>
                  </a:lnTo>
                  <a:lnTo>
                    <a:pt x="454" y="785"/>
                  </a:lnTo>
                  <a:lnTo>
                    <a:pt x="431" y="697"/>
                  </a:lnTo>
                  <a:lnTo>
                    <a:pt x="428" y="846"/>
                  </a:lnTo>
                  <a:lnTo>
                    <a:pt x="376" y="977"/>
                  </a:lnTo>
                  <a:lnTo>
                    <a:pt x="428" y="1125"/>
                  </a:lnTo>
                  <a:lnTo>
                    <a:pt x="306" y="1076"/>
                  </a:lnTo>
                  <a:lnTo>
                    <a:pt x="201" y="1131"/>
                  </a:lnTo>
                  <a:lnTo>
                    <a:pt x="169" y="1186"/>
                  </a:lnTo>
                  <a:lnTo>
                    <a:pt x="32" y="1224"/>
                  </a:lnTo>
                  <a:lnTo>
                    <a:pt x="44" y="1142"/>
                  </a:lnTo>
                  <a:lnTo>
                    <a:pt x="44" y="114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9" name="Freeform 33"/>
            <p:cNvSpPr>
              <a:spLocks/>
            </p:cNvSpPr>
            <p:nvPr/>
          </p:nvSpPr>
          <p:spPr bwMode="auto">
            <a:xfrm>
              <a:off x="2703" y="3364"/>
              <a:ext cx="233" cy="400"/>
            </a:xfrm>
            <a:custGeom>
              <a:avLst/>
              <a:gdLst>
                <a:gd name="T0" fmla="*/ 126 w 546"/>
                <a:gd name="T1" fmla="*/ 66 h 920"/>
                <a:gd name="T2" fmla="*/ 42 w 546"/>
                <a:gd name="T3" fmla="*/ 222 h 920"/>
                <a:gd name="T4" fmla="*/ 145 w 546"/>
                <a:gd name="T5" fmla="*/ 180 h 920"/>
                <a:gd name="T6" fmla="*/ 304 w 546"/>
                <a:gd name="T7" fmla="*/ 153 h 920"/>
                <a:gd name="T8" fmla="*/ 339 w 546"/>
                <a:gd name="T9" fmla="*/ 167 h 920"/>
                <a:gd name="T10" fmla="*/ 468 w 546"/>
                <a:gd name="T11" fmla="*/ 385 h 920"/>
                <a:gd name="T12" fmla="*/ 424 w 546"/>
                <a:gd name="T13" fmla="*/ 385 h 920"/>
                <a:gd name="T14" fmla="*/ 352 w 546"/>
                <a:gd name="T15" fmla="*/ 307 h 920"/>
                <a:gd name="T16" fmla="*/ 274 w 546"/>
                <a:gd name="T17" fmla="*/ 277 h 920"/>
                <a:gd name="T18" fmla="*/ 206 w 546"/>
                <a:gd name="T19" fmla="*/ 306 h 920"/>
                <a:gd name="T20" fmla="*/ 150 w 546"/>
                <a:gd name="T21" fmla="*/ 368 h 920"/>
                <a:gd name="T22" fmla="*/ 78 w 546"/>
                <a:gd name="T23" fmla="*/ 408 h 920"/>
                <a:gd name="T24" fmla="*/ 72 w 546"/>
                <a:gd name="T25" fmla="*/ 473 h 920"/>
                <a:gd name="T26" fmla="*/ 91 w 546"/>
                <a:gd name="T27" fmla="*/ 536 h 920"/>
                <a:gd name="T28" fmla="*/ 33 w 546"/>
                <a:gd name="T29" fmla="*/ 566 h 920"/>
                <a:gd name="T30" fmla="*/ 52 w 546"/>
                <a:gd name="T31" fmla="*/ 663 h 920"/>
                <a:gd name="T32" fmla="*/ 63 w 546"/>
                <a:gd name="T33" fmla="*/ 779 h 920"/>
                <a:gd name="T34" fmla="*/ 166 w 546"/>
                <a:gd name="T35" fmla="*/ 842 h 920"/>
                <a:gd name="T36" fmla="*/ 194 w 546"/>
                <a:gd name="T37" fmla="*/ 798 h 920"/>
                <a:gd name="T38" fmla="*/ 297 w 546"/>
                <a:gd name="T39" fmla="*/ 819 h 920"/>
                <a:gd name="T40" fmla="*/ 297 w 546"/>
                <a:gd name="T41" fmla="*/ 745 h 920"/>
                <a:gd name="T42" fmla="*/ 141 w 546"/>
                <a:gd name="T43" fmla="*/ 549 h 920"/>
                <a:gd name="T44" fmla="*/ 299 w 546"/>
                <a:gd name="T45" fmla="*/ 703 h 920"/>
                <a:gd name="T46" fmla="*/ 405 w 546"/>
                <a:gd name="T47" fmla="*/ 741 h 920"/>
                <a:gd name="T48" fmla="*/ 411 w 546"/>
                <a:gd name="T49" fmla="*/ 663 h 920"/>
                <a:gd name="T50" fmla="*/ 299 w 546"/>
                <a:gd name="T51" fmla="*/ 526 h 920"/>
                <a:gd name="T52" fmla="*/ 322 w 546"/>
                <a:gd name="T53" fmla="*/ 517 h 920"/>
                <a:gd name="T54" fmla="*/ 415 w 546"/>
                <a:gd name="T55" fmla="*/ 627 h 920"/>
                <a:gd name="T56" fmla="*/ 546 w 546"/>
                <a:gd name="T57" fmla="*/ 781 h 920"/>
                <a:gd name="T58" fmla="*/ 411 w 546"/>
                <a:gd name="T59" fmla="*/ 843 h 920"/>
                <a:gd name="T60" fmla="*/ 268 w 546"/>
                <a:gd name="T61" fmla="*/ 906 h 920"/>
                <a:gd name="T62" fmla="*/ 160 w 546"/>
                <a:gd name="T63" fmla="*/ 901 h 920"/>
                <a:gd name="T64" fmla="*/ 17 w 546"/>
                <a:gd name="T65" fmla="*/ 766 h 920"/>
                <a:gd name="T66" fmla="*/ 17 w 546"/>
                <a:gd name="T67" fmla="*/ 648 h 920"/>
                <a:gd name="T68" fmla="*/ 17 w 546"/>
                <a:gd name="T69" fmla="*/ 520 h 920"/>
                <a:gd name="T70" fmla="*/ 4 w 546"/>
                <a:gd name="T71" fmla="*/ 262 h 920"/>
                <a:gd name="T72" fmla="*/ 82 w 546"/>
                <a:gd name="T73" fmla="*/ 34 h 920"/>
                <a:gd name="T74" fmla="*/ 209 w 546"/>
                <a:gd name="T75" fmla="*/ 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6" h="920">
                  <a:moveTo>
                    <a:pt x="209" y="0"/>
                  </a:moveTo>
                  <a:lnTo>
                    <a:pt x="126" y="66"/>
                  </a:lnTo>
                  <a:lnTo>
                    <a:pt x="63" y="140"/>
                  </a:lnTo>
                  <a:lnTo>
                    <a:pt x="42" y="222"/>
                  </a:lnTo>
                  <a:lnTo>
                    <a:pt x="50" y="287"/>
                  </a:lnTo>
                  <a:lnTo>
                    <a:pt x="145" y="180"/>
                  </a:lnTo>
                  <a:lnTo>
                    <a:pt x="318" y="214"/>
                  </a:lnTo>
                  <a:lnTo>
                    <a:pt x="304" y="153"/>
                  </a:lnTo>
                  <a:lnTo>
                    <a:pt x="301" y="95"/>
                  </a:lnTo>
                  <a:lnTo>
                    <a:pt x="339" y="167"/>
                  </a:lnTo>
                  <a:lnTo>
                    <a:pt x="386" y="300"/>
                  </a:lnTo>
                  <a:lnTo>
                    <a:pt x="468" y="385"/>
                  </a:lnTo>
                  <a:lnTo>
                    <a:pt x="477" y="471"/>
                  </a:lnTo>
                  <a:lnTo>
                    <a:pt x="424" y="385"/>
                  </a:lnTo>
                  <a:lnTo>
                    <a:pt x="380" y="351"/>
                  </a:lnTo>
                  <a:lnTo>
                    <a:pt x="352" y="307"/>
                  </a:lnTo>
                  <a:lnTo>
                    <a:pt x="312" y="290"/>
                  </a:lnTo>
                  <a:lnTo>
                    <a:pt x="274" y="277"/>
                  </a:lnTo>
                  <a:lnTo>
                    <a:pt x="228" y="277"/>
                  </a:lnTo>
                  <a:lnTo>
                    <a:pt x="206" y="306"/>
                  </a:lnTo>
                  <a:lnTo>
                    <a:pt x="194" y="336"/>
                  </a:lnTo>
                  <a:lnTo>
                    <a:pt x="150" y="368"/>
                  </a:lnTo>
                  <a:lnTo>
                    <a:pt x="110" y="389"/>
                  </a:lnTo>
                  <a:lnTo>
                    <a:pt x="78" y="408"/>
                  </a:lnTo>
                  <a:lnTo>
                    <a:pt x="69" y="439"/>
                  </a:lnTo>
                  <a:lnTo>
                    <a:pt x="72" y="473"/>
                  </a:lnTo>
                  <a:lnTo>
                    <a:pt x="88" y="517"/>
                  </a:lnTo>
                  <a:lnTo>
                    <a:pt x="91" y="536"/>
                  </a:lnTo>
                  <a:lnTo>
                    <a:pt x="63" y="536"/>
                  </a:lnTo>
                  <a:lnTo>
                    <a:pt x="33" y="566"/>
                  </a:lnTo>
                  <a:lnTo>
                    <a:pt x="27" y="589"/>
                  </a:lnTo>
                  <a:lnTo>
                    <a:pt x="52" y="663"/>
                  </a:lnTo>
                  <a:lnTo>
                    <a:pt x="52" y="735"/>
                  </a:lnTo>
                  <a:lnTo>
                    <a:pt x="63" y="779"/>
                  </a:lnTo>
                  <a:lnTo>
                    <a:pt x="110" y="813"/>
                  </a:lnTo>
                  <a:lnTo>
                    <a:pt x="166" y="842"/>
                  </a:lnTo>
                  <a:lnTo>
                    <a:pt x="200" y="857"/>
                  </a:lnTo>
                  <a:lnTo>
                    <a:pt x="194" y="798"/>
                  </a:lnTo>
                  <a:lnTo>
                    <a:pt x="249" y="828"/>
                  </a:lnTo>
                  <a:lnTo>
                    <a:pt x="297" y="819"/>
                  </a:lnTo>
                  <a:lnTo>
                    <a:pt x="331" y="813"/>
                  </a:lnTo>
                  <a:lnTo>
                    <a:pt x="297" y="745"/>
                  </a:lnTo>
                  <a:lnTo>
                    <a:pt x="196" y="648"/>
                  </a:lnTo>
                  <a:lnTo>
                    <a:pt x="141" y="549"/>
                  </a:lnTo>
                  <a:lnTo>
                    <a:pt x="219" y="613"/>
                  </a:lnTo>
                  <a:lnTo>
                    <a:pt x="299" y="703"/>
                  </a:lnTo>
                  <a:lnTo>
                    <a:pt x="360" y="750"/>
                  </a:lnTo>
                  <a:lnTo>
                    <a:pt x="405" y="741"/>
                  </a:lnTo>
                  <a:lnTo>
                    <a:pt x="430" y="739"/>
                  </a:lnTo>
                  <a:lnTo>
                    <a:pt x="411" y="663"/>
                  </a:lnTo>
                  <a:lnTo>
                    <a:pt x="337" y="564"/>
                  </a:lnTo>
                  <a:lnTo>
                    <a:pt x="299" y="526"/>
                  </a:lnTo>
                  <a:lnTo>
                    <a:pt x="297" y="486"/>
                  </a:lnTo>
                  <a:lnTo>
                    <a:pt x="322" y="517"/>
                  </a:lnTo>
                  <a:lnTo>
                    <a:pt x="360" y="545"/>
                  </a:lnTo>
                  <a:lnTo>
                    <a:pt x="415" y="627"/>
                  </a:lnTo>
                  <a:lnTo>
                    <a:pt x="477" y="686"/>
                  </a:lnTo>
                  <a:lnTo>
                    <a:pt x="546" y="781"/>
                  </a:lnTo>
                  <a:lnTo>
                    <a:pt x="483" y="817"/>
                  </a:lnTo>
                  <a:lnTo>
                    <a:pt x="411" y="843"/>
                  </a:lnTo>
                  <a:lnTo>
                    <a:pt x="375" y="891"/>
                  </a:lnTo>
                  <a:lnTo>
                    <a:pt x="268" y="906"/>
                  </a:lnTo>
                  <a:lnTo>
                    <a:pt x="204" y="920"/>
                  </a:lnTo>
                  <a:lnTo>
                    <a:pt x="160" y="901"/>
                  </a:lnTo>
                  <a:lnTo>
                    <a:pt x="67" y="817"/>
                  </a:lnTo>
                  <a:lnTo>
                    <a:pt x="17" y="766"/>
                  </a:lnTo>
                  <a:lnTo>
                    <a:pt x="4" y="695"/>
                  </a:lnTo>
                  <a:lnTo>
                    <a:pt x="17" y="648"/>
                  </a:lnTo>
                  <a:lnTo>
                    <a:pt x="0" y="579"/>
                  </a:lnTo>
                  <a:lnTo>
                    <a:pt x="17" y="520"/>
                  </a:lnTo>
                  <a:lnTo>
                    <a:pt x="17" y="395"/>
                  </a:lnTo>
                  <a:lnTo>
                    <a:pt x="4" y="262"/>
                  </a:lnTo>
                  <a:lnTo>
                    <a:pt x="4" y="178"/>
                  </a:lnTo>
                  <a:lnTo>
                    <a:pt x="82" y="34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0" name="Freeform 34"/>
            <p:cNvSpPr>
              <a:spLocks/>
            </p:cNvSpPr>
            <p:nvPr/>
          </p:nvSpPr>
          <p:spPr bwMode="auto">
            <a:xfrm>
              <a:off x="3411" y="2067"/>
              <a:ext cx="406" cy="478"/>
            </a:xfrm>
            <a:custGeom>
              <a:avLst/>
              <a:gdLst>
                <a:gd name="T0" fmla="*/ 369 w 949"/>
                <a:gd name="T1" fmla="*/ 0 h 1101"/>
                <a:gd name="T2" fmla="*/ 538 w 949"/>
                <a:gd name="T3" fmla="*/ 36 h 1101"/>
                <a:gd name="T4" fmla="*/ 759 w 949"/>
                <a:gd name="T5" fmla="*/ 114 h 1101"/>
                <a:gd name="T6" fmla="*/ 949 w 949"/>
                <a:gd name="T7" fmla="*/ 456 h 1101"/>
                <a:gd name="T8" fmla="*/ 932 w 949"/>
                <a:gd name="T9" fmla="*/ 703 h 1101"/>
                <a:gd name="T10" fmla="*/ 797 w 949"/>
                <a:gd name="T11" fmla="*/ 979 h 1101"/>
                <a:gd name="T12" fmla="*/ 651 w 949"/>
                <a:gd name="T13" fmla="*/ 1101 h 1101"/>
                <a:gd name="T14" fmla="*/ 654 w 949"/>
                <a:gd name="T15" fmla="*/ 633 h 1101"/>
                <a:gd name="T16" fmla="*/ 356 w 949"/>
                <a:gd name="T17" fmla="*/ 758 h 1101"/>
                <a:gd name="T18" fmla="*/ 181 w 949"/>
                <a:gd name="T19" fmla="*/ 779 h 1101"/>
                <a:gd name="T20" fmla="*/ 109 w 949"/>
                <a:gd name="T21" fmla="*/ 751 h 1101"/>
                <a:gd name="T22" fmla="*/ 0 w 949"/>
                <a:gd name="T23" fmla="*/ 625 h 1101"/>
                <a:gd name="T24" fmla="*/ 44 w 949"/>
                <a:gd name="T25" fmla="*/ 139 h 1101"/>
                <a:gd name="T26" fmla="*/ 369 w 949"/>
                <a:gd name="T27" fmla="*/ 0 h 1101"/>
                <a:gd name="T28" fmla="*/ 369 w 949"/>
                <a:gd name="T29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9" h="1101">
                  <a:moveTo>
                    <a:pt x="369" y="0"/>
                  </a:moveTo>
                  <a:lnTo>
                    <a:pt x="538" y="36"/>
                  </a:lnTo>
                  <a:lnTo>
                    <a:pt x="759" y="114"/>
                  </a:lnTo>
                  <a:lnTo>
                    <a:pt x="949" y="456"/>
                  </a:lnTo>
                  <a:lnTo>
                    <a:pt x="932" y="703"/>
                  </a:lnTo>
                  <a:lnTo>
                    <a:pt x="797" y="979"/>
                  </a:lnTo>
                  <a:lnTo>
                    <a:pt x="651" y="1101"/>
                  </a:lnTo>
                  <a:lnTo>
                    <a:pt x="654" y="633"/>
                  </a:lnTo>
                  <a:lnTo>
                    <a:pt x="356" y="758"/>
                  </a:lnTo>
                  <a:lnTo>
                    <a:pt x="181" y="779"/>
                  </a:lnTo>
                  <a:lnTo>
                    <a:pt x="109" y="751"/>
                  </a:lnTo>
                  <a:lnTo>
                    <a:pt x="0" y="625"/>
                  </a:lnTo>
                  <a:lnTo>
                    <a:pt x="44" y="139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Freeform 35"/>
            <p:cNvSpPr>
              <a:spLocks/>
            </p:cNvSpPr>
            <p:nvPr/>
          </p:nvSpPr>
          <p:spPr bwMode="auto">
            <a:xfrm>
              <a:off x="3403" y="2069"/>
              <a:ext cx="410" cy="496"/>
            </a:xfrm>
            <a:custGeom>
              <a:avLst/>
              <a:gdLst>
                <a:gd name="T0" fmla="*/ 460 w 960"/>
                <a:gd name="T1" fmla="*/ 38 h 1138"/>
                <a:gd name="T2" fmla="*/ 432 w 960"/>
                <a:gd name="T3" fmla="*/ 78 h 1138"/>
                <a:gd name="T4" fmla="*/ 449 w 960"/>
                <a:gd name="T5" fmla="*/ 123 h 1138"/>
                <a:gd name="T6" fmla="*/ 400 w 960"/>
                <a:gd name="T7" fmla="*/ 173 h 1138"/>
                <a:gd name="T8" fmla="*/ 384 w 960"/>
                <a:gd name="T9" fmla="*/ 197 h 1138"/>
                <a:gd name="T10" fmla="*/ 578 w 960"/>
                <a:gd name="T11" fmla="*/ 289 h 1138"/>
                <a:gd name="T12" fmla="*/ 626 w 960"/>
                <a:gd name="T13" fmla="*/ 260 h 1138"/>
                <a:gd name="T14" fmla="*/ 622 w 960"/>
                <a:gd name="T15" fmla="*/ 207 h 1138"/>
                <a:gd name="T16" fmla="*/ 730 w 960"/>
                <a:gd name="T17" fmla="*/ 237 h 1138"/>
                <a:gd name="T18" fmla="*/ 785 w 960"/>
                <a:gd name="T19" fmla="*/ 203 h 1138"/>
                <a:gd name="T20" fmla="*/ 822 w 960"/>
                <a:gd name="T21" fmla="*/ 154 h 1138"/>
                <a:gd name="T22" fmla="*/ 960 w 960"/>
                <a:gd name="T23" fmla="*/ 464 h 1138"/>
                <a:gd name="T24" fmla="*/ 892 w 960"/>
                <a:gd name="T25" fmla="*/ 868 h 1138"/>
                <a:gd name="T26" fmla="*/ 649 w 960"/>
                <a:gd name="T27" fmla="*/ 1138 h 1138"/>
                <a:gd name="T28" fmla="*/ 740 w 960"/>
                <a:gd name="T29" fmla="*/ 895 h 1138"/>
                <a:gd name="T30" fmla="*/ 808 w 960"/>
                <a:gd name="T31" fmla="*/ 887 h 1138"/>
                <a:gd name="T32" fmla="*/ 873 w 960"/>
                <a:gd name="T33" fmla="*/ 779 h 1138"/>
                <a:gd name="T34" fmla="*/ 882 w 960"/>
                <a:gd name="T35" fmla="*/ 713 h 1138"/>
                <a:gd name="T36" fmla="*/ 825 w 960"/>
                <a:gd name="T37" fmla="*/ 813 h 1138"/>
                <a:gd name="T38" fmla="*/ 795 w 960"/>
                <a:gd name="T39" fmla="*/ 741 h 1138"/>
                <a:gd name="T40" fmla="*/ 757 w 960"/>
                <a:gd name="T41" fmla="*/ 726 h 1138"/>
                <a:gd name="T42" fmla="*/ 690 w 960"/>
                <a:gd name="T43" fmla="*/ 623 h 1138"/>
                <a:gd name="T44" fmla="*/ 323 w 960"/>
                <a:gd name="T45" fmla="*/ 762 h 1138"/>
                <a:gd name="T46" fmla="*/ 200 w 960"/>
                <a:gd name="T47" fmla="*/ 749 h 1138"/>
                <a:gd name="T48" fmla="*/ 209 w 960"/>
                <a:gd name="T49" fmla="*/ 713 h 1138"/>
                <a:gd name="T50" fmla="*/ 284 w 960"/>
                <a:gd name="T51" fmla="*/ 654 h 1138"/>
                <a:gd name="T52" fmla="*/ 219 w 960"/>
                <a:gd name="T53" fmla="*/ 602 h 1138"/>
                <a:gd name="T54" fmla="*/ 335 w 960"/>
                <a:gd name="T55" fmla="*/ 553 h 1138"/>
                <a:gd name="T56" fmla="*/ 388 w 960"/>
                <a:gd name="T57" fmla="*/ 536 h 1138"/>
                <a:gd name="T58" fmla="*/ 409 w 960"/>
                <a:gd name="T59" fmla="*/ 502 h 1138"/>
                <a:gd name="T60" fmla="*/ 344 w 960"/>
                <a:gd name="T61" fmla="*/ 475 h 1138"/>
                <a:gd name="T62" fmla="*/ 274 w 960"/>
                <a:gd name="T63" fmla="*/ 462 h 1138"/>
                <a:gd name="T64" fmla="*/ 240 w 960"/>
                <a:gd name="T65" fmla="*/ 416 h 1138"/>
                <a:gd name="T66" fmla="*/ 200 w 960"/>
                <a:gd name="T67" fmla="*/ 448 h 1138"/>
                <a:gd name="T68" fmla="*/ 109 w 960"/>
                <a:gd name="T69" fmla="*/ 433 h 1138"/>
                <a:gd name="T70" fmla="*/ 80 w 960"/>
                <a:gd name="T71" fmla="*/ 519 h 1138"/>
                <a:gd name="T72" fmla="*/ 109 w 960"/>
                <a:gd name="T73" fmla="*/ 667 h 1138"/>
                <a:gd name="T74" fmla="*/ 0 w 960"/>
                <a:gd name="T75" fmla="*/ 353 h 1138"/>
                <a:gd name="T76" fmla="*/ 57 w 960"/>
                <a:gd name="T77" fmla="*/ 137 h 1138"/>
                <a:gd name="T78" fmla="*/ 341 w 960"/>
                <a:gd name="T79" fmla="*/ 0 h 1138"/>
                <a:gd name="T80" fmla="*/ 578 w 960"/>
                <a:gd name="T81" fmla="*/ 5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0" h="1138">
                  <a:moveTo>
                    <a:pt x="578" y="51"/>
                  </a:moveTo>
                  <a:lnTo>
                    <a:pt x="460" y="38"/>
                  </a:lnTo>
                  <a:lnTo>
                    <a:pt x="527" y="89"/>
                  </a:lnTo>
                  <a:lnTo>
                    <a:pt x="432" y="78"/>
                  </a:lnTo>
                  <a:lnTo>
                    <a:pt x="504" y="123"/>
                  </a:lnTo>
                  <a:lnTo>
                    <a:pt x="449" y="123"/>
                  </a:lnTo>
                  <a:lnTo>
                    <a:pt x="487" y="169"/>
                  </a:lnTo>
                  <a:lnTo>
                    <a:pt x="400" y="173"/>
                  </a:lnTo>
                  <a:lnTo>
                    <a:pt x="439" y="190"/>
                  </a:lnTo>
                  <a:lnTo>
                    <a:pt x="384" y="197"/>
                  </a:lnTo>
                  <a:lnTo>
                    <a:pt x="453" y="234"/>
                  </a:lnTo>
                  <a:lnTo>
                    <a:pt x="578" y="289"/>
                  </a:lnTo>
                  <a:lnTo>
                    <a:pt x="540" y="234"/>
                  </a:lnTo>
                  <a:lnTo>
                    <a:pt x="626" y="260"/>
                  </a:lnTo>
                  <a:lnTo>
                    <a:pt x="588" y="199"/>
                  </a:lnTo>
                  <a:lnTo>
                    <a:pt x="622" y="207"/>
                  </a:lnTo>
                  <a:lnTo>
                    <a:pt x="595" y="173"/>
                  </a:lnTo>
                  <a:lnTo>
                    <a:pt x="730" y="237"/>
                  </a:lnTo>
                  <a:lnTo>
                    <a:pt x="692" y="176"/>
                  </a:lnTo>
                  <a:lnTo>
                    <a:pt x="785" y="203"/>
                  </a:lnTo>
                  <a:lnTo>
                    <a:pt x="723" y="116"/>
                  </a:lnTo>
                  <a:lnTo>
                    <a:pt x="822" y="154"/>
                  </a:lnTo>
                  <a:lnTo>
                    <a:pt x="890" y="247"/>
                  </a:lnTo>
                  <a:lnTo>
                    <a:pt x="960" y="464"/>
                  </a:lnTo>
                  <a:lnTo>
                    <a:pt x="951" y="650"/>
                  </a:lnTo>
                  <a:lnTo>
                    <a:pt x="892" y="868"/>
                  </a:lnTo>
                  <a:lnTo>
                    <a:pt x="765" y="1060"/>
                  </a:lnTo>
                  <a:lnTo>
                    <a:pt x="649" y="1138"/>
                  </a:lnTo>
                  <a:lnTo>
                    <a:pt x="660" y="1070"/>
                  </a:lnTo>
                  <a:lnTo>
                    <a:pt x="740" y="895"/>
                  </a:lnTo>
                  <a:lnTo>
                    <a:pt x="740" y="1000"/>
                  </a:lnTo>
                  <a:lnTo>
                    <a:pt x="808" y="887"/>
                  </a:lnTo>
                  <a:lnTo>
                    <a:pt x="774" y="918"/>
                  </a:lnTo>
                  <a:lnTo>
                    <a:pt x="873" y="779"/>
                  </a:lnTo>
                  <a:lnTo>
                    <a:pt x="917" y="701"/>
                  </a:lnTo>
                  <a:lnTo>
                    <a:pt x="882" y="713"/>
                  </a:lnTo>
                  <a:lnTo>
                    <a:pt x="907" y="635"/>
                  </a:lnTo>
                  <a:lnTo>
                    <a:pt x="825" y="813"/>
                  </a:lnTo>
                  <a:lnTo>
                    <a:pt x="774" y="878"/>
                  </a:lnTo>
                  <a:lnTo>
                    <a:pt x="795" y="741"/>
                  </a:lnTo>
                  <a:lnTo>
                    <a:pt x="757" y="762"/>
                  </a:lnTo>
                  <a:lnTo>
                    <a:pt x="757" y="726"/>
                  </a:lnTo>
                  <a:lnTo>
                    <a:pt x="727" y="749"/>
                  </a:lnTo>
                  <a:lnTo>
                    <a:pt x="690" y="623"/>
                  </a:lnTo>
                  <a:lnTo>
                    <a:pt x="552" y="680"/>
                  </a:lnTo>
                  <a:lnTo>
                    <a:pt x="323" y="762"/>
                  </a:lnTo>
                  <a:lnTo>
                    <a:pt x="171" y="766"/>
                  </a:lnTo>
                  <a:lnTo>
                    <a:pt x="200" y="749"/>
                  </a:lnTo>
                  <a:lnTo>
                    <a:pt x="149" y="701"/>
                  </a:lnTo>
                  <a:lnTo>
                    <a:pt x="209" y="713"/>
                  </a:lnTo>
                  <a:lnTo>
                    <a:pt x="185" y="650"/>
                  </a:lnTo>
                  <a:lnTo>
                    <a:pt x="284" y="654"/>
                  </a:lnTo>
                  <a:lnTo>
                    <a:pt x="369" y="650"/>
                  </a:lnTo>
                  <a:lnTo>
                    <a:pt x="219" y="602"/>
                  </a:lnTo>
                  <a:lnTo>
                    <a:pt x="396" y="600"/>
                  </a:lnTo>
                  <a:lnTo>
                    <a:pt x="335" y="553"/>
                  </a:lnTo>
                  <a:lnTo>
                    <a:pt x="493" y="549"/>
                  </a:lnTo>
                  <a:lnTo>
                    <a:pt x="388" y="536"/>
                  </a:lnTo>
                  <a:lnTo>
                    <a:pt x="261" y="519"/>
                  </a:lnTo>
                  <a:lnTo>
                    <a:pt x="409" y="502"/>
                  </a:lnTo>
                  <a:lnTo>
                    <a:pt x="230" y="494"/>
                  </a:lnTo>
                  <a:lnTo>
                    <a:pt x="344" y="475"/>
                  </a:lnTo>
                  <a:lnTo>
                    <a:pt x="510" y="441"/>
                  </a:lnTo>
                  <a:lnTo>
                    <a:pt x="274" y="462"/>
                  </a:lnTo>
                  <a:lnTo>
                    <a:pt x="382" y="414"/>
                  </a:lnTo>
                  <a:lnTo>
                    <a:pt x="240" y="416"/>
                  </a:lnTo>
                  <a:lnTo>
                    <a:pt x="141" y="355"/>
                  </a:lnTo>
                  <a:lnTo>
                    <a:pt x="200" y="448"/>
                  </a:lnTo>
                  <a:lnTo>
                    <a:pt x="80" y="336"/>
                  </a:lnTo>
                  <a:lnTo>
                    <a:pt x="109" y="433"/>
                  </a:lnTo>
                  <a:lnTo>
                    <a:pt x="63" y="401"/>
                  </a:lnTo>
                  <a:lnTo>
                    <a:pt x="80" y="519"/>
                  </a:lnTo>
                  <a:lnTo>
                    <a:pt x="40" y="515"/>
                  </a:lnTo>
                  <a:lnTo>
                    <a:pt x="109" y="667"/>
                  </a:lnTo>
                  <a:lnTo>
                    <a:pt x="27" y="614"/>
                  </a:lnTo>
                  <a:lnTo>
                    <a:pt x="0" y="353"/>
                  </a:lnTo>
                  <a:lnTo>
                    <a:pt x="0" y="254"/>
                  </a:lnTo>
                  <a:lnTo>
                    <a:pt x="57" y="137"/>
                  </a:lnTo>
                  <a:lnTo>
                    <a:pt x="219" y="34"/>
                  </a:lnTo>
                  <a:lnTo>
                    <a:pt x="341" y="0"/>
                  </a:lnTo>
                  <a:lnTo>
                    <a:pt x="487" y="4"/>
                  </a:lnTo>
                  <a:lnTo>
                    <a:pt x="578" y="51"/>
                  </a:lnTo>
                  <a:lnTo>
                    <a:pt x="578" y="51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2" name="Freeform 36"/>
            <p:cNvSpPr>
              <a:spLocks/>
            </p:cNvSpPr>
            <p:nvPr/>
          </p:nvSpPr>
          <p:spPr bwMode="auto">
            <a:xfrm>
              <a:off x="3741" y="3072"/>
              <a:ext cx="347" cy="714"/>
            </a:xfrm>
            <a:custGeom>
              <a:avLst/>
              <a:gdLst>
                <a:gd name="T0" fmla="*/ 0 w 812"/>
                <a:gd name="T1" fmla="*/ 1457 h 1640"/>
                <a:gd name="T2" fmla="*/ 225 w 812"/>
                <a:gd name="T3" fmla="*/ 1250 h 1640"/>
                <a:gd name="T4" fmla="*/ 225 w 812"/>
                <a:gd name="T5" fmla="*/ 1178 h 1640"/>
                <a:gd name="T6" fmla="*/ 302 w 812"/>
                <a:gd name="T7" fmla="*/ 1123 h 1640"/>
                <a:gd name="T8" fmla="*/ 352 w 812"/>
                <a:gd name="T9" fmla="*/ 980 h 1640"/>
                <a:gd name="T10" fmla="*/ 460 w 812"/>
                <a:gd name="T11" fmla="*/ 625 h 1640"/>
                <a:gd name="T12" fmla="*/ 565 w 812"/>
                <a:gd name="T13" fmla="*/ 328 h 1640"/>
                <a:gd name="T14" fmla="*/ 734 w 812"/>
                <a:gd name="T15" fmla="*/ 0 h 1640"/>
                <a:gd name="T16" fmla="*/ 768 w 812"/>
                <a:gd name="T17" fmla="*/ 515 h 1640"/>
                <a:gd name="T18" fmla="*/ 740 w 812"/>
                <a:gd name="T19" fmla="*/ 707 h 1640"/>
                <a:gd name="T20" fmla="*/ 681 w 812"/>
                <a:gd name="T21" fmla="*/ 849 h 1640"/>
                <a:gd name="T22" fmla="*/ 696 w 812"/>
                <a:gd name="T23" fmla="*/ 1003 h 1640"/>
                <a:gd name="T24" fmla="*/ 812 w 812"/>
                <a:gd name="T25" fmla="*/ 1245 h 1640"/>
                <a:gd name="T26" fmla="*/ 652 w 812"/>
                <a:gd name="T27" fmla="*/ 1437 h 1640"/>
                <a:gd name="T28" fmla="*/ 483 w 812"/>
                <a:gd name="T29" fmla="*/ 1640 h 1640"/>
                <a:gd name="T30" fmla="*/ 417 w 812"/>
                <a:gd name="T31" fmla="*/ 1634 h 1640"/>
                <a:gd name="T32" fmla="*/ 399 w 812"/>
                <a:gd name="T33" fmla="*/ 1556 h 1640"/>
                <a:gd name="T34" fmla="*/ 198 w 812"/>
                <a:gd name="T35" fmla="*/ 1486 h 1640"/>
                <a:gd name="T36" fmla="*/ 268 w 812"/>
                <a:gd name="T37" fmla="*/ 1431 h 1640"/>
                <a:gd name="T38" fmla="*/ 411 w 812"/>
                <a:gd name="T39" fmla="*/ 1507 h 1640"/>
                <a:gd name="T40" fmla="*/ 411 w 812"/>
                <a:gd name="T41" fmla="*/ 1315 h 1640"/>
                <a:gd name="T42" fmla="*/ 489 w 812"/>
                <a:gd name="T43" fmla="*/ 1343 h 1640"/>
                <a:gd name="T44" fmla="*/ 439 w 812"/>
                <a:gd name="T45" fmla="*/ 1113 h 1640"/>
                <a:gd name="T46" fmla="*/ 565 w 812"/>
                <a:gd name="T47" fmla="*/ 1326 h 1640"/>
                <a:gd name="T48" fmla="*/ 681 w 812"/>
                <a:gd name="T49" fmla="*/ 1315 h 1640"/>
                <a:gd name="T50" fmla="*/ 571 w 812"/>
                <a:gd name="T51" fmla="*/ 1178 h 1640"/>
                <a:gd name="T52" fmla="*/ 559 w 812"/>
                <a:gd name="T53" fmla="*/ 1020 h 1640"/>
                <a:gd name="T54" fmla="*/ 696 w 812"/>
                <a:gd name="T55" fmla="*/ 1113 h 1640"/>
                <a:gd name="T56" fmla="*/ 635 w 812"/>
                <a:gd name="T57" fmla="*/ 872 h 1640"/>
                <a:gd name="T58" fmla="*/ 664 w 812"/>
                <a:gd name="T59" fmla="*/ 678 h 1640"/>
                <a:gd name="T60" fmla="*/ 734 w 812"/>
                <a:gd name="T61" fmla="*/ 532 h 1640"/>
                <a:gd name="T62" fmla="*/ 728 w 812"/>
                <a:gd name="T63" fmla="*/ 285 h 1640"/>
                <a:gd name="T64" fmla="*/ 681 w 812"/>
                <a:gd name="T65" fmla="*/ 366 h 1640"/>
                <a:gd name="T66" fmla="*/ 647 w 812"/>
                <a:gd name="T67" fmla="*/ 537 h 1640"/>
                <a:gd name="T68" fmla="*/ 609 w 812"/>
                <a:gd name="T69" fmla="*/ 399 h 1640"/>
                <a:gd name="T70" fmla="*/ 571 w 812"/>
                <a:gd name="T71" fmla="*/ 575 h 1640"/>
                <a:gd name="T72" fmla="*/ 542 w 812"/>
                <a:gd name="T73" fmla="*/ 503 h 1640"/>
                <a:gd name="T74" fmla="*/ 510 w 812"/>
                <a:gd name="T75" fmla="*/ 629 h 1640"/>
                <a:gd name="T76" fmla="*/ 510 w 812"/>
                <a:gd name="T77" fmla="*/ 861 h 1640"/>
                <a:gd name="T78" fmla="*/ 472 w 812"/>
                <a:gd name="T79" fmla="*/ 826 h 1640"/>
                <a:gd name="T80" fmla="*/ 455 w 812"/>
                <a:gd name="T81" fmla="*/ 1047 h 1640"/>
                <a:gd name="T82" fmla="*/ 405 w 812"/>
                <a:gd name="T83" fmla="*/ 1085 h 1640"/>
                <a:gd name="T84" fmla="*/ 373 w 812"/>
                <a:gd name="T85" fmla="*/ 1058 h 1640"/>
                <a:gd name="T86" fmla="*/ 346 w 812"/>
                <a:gd name="T87" fmla="*/ 1157 h 1640"/>
                <a:gd name="T88" fmla="*/ 259 w 812"/>
                <a:gd name="T89" fmla="*/ 1222 h 1640"/>
                <a:gd name="T90" fmla="*/ 242 w 812"/>
                <a:gd name="T91" fmla="*/ 1315 h 1640"/>
                <a:gd name="T92" fmla="*/ 0 w 812"/>
                <a:gd name="T93" fmla="*/ 1457 h 1640"/>
                <a:gd name="T94" fmla="*/ 0 w 812"/>
                <a:gd name="T95" fmla="*/ 1457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2" h="1640">
                  <a:moveTo>
                    <a:pt x="0" y="1457"/>
                  </a:moveTo>
                  <a:lnTo>
                    <a:pt x="225" y="1250"/>
                  </a:lnTo>
                  <a:lnTo>
                    <a:pt x="225" y="1178"/>
                  </a:lnTo>
                  <a:lnTo>
                    <a:pt x="302" y="1123"/>
                  </a:lnTo>
                  <a:lnTo>
                    <a:pt x="352" y="980"/>
                  </a:lnTo>
                  <a:lnTo>
                    <a:pt x="460" y="625"/>
                  </a:lnTo>
                  <a:lnTo>
                    <a:pt x="565" y="328"/>
                  </a:lnTo>
                  <a:lnTo>
                    <a:pt x="734" y="0"/>
                  </a:lnTo>
                  <a:lnTo>
                    <a:pt x="768" y="515"/>
                  </a:lnTo>
                  <a:lnTo>
                    <a:pt x="740" y="707"/>
                  </a:lnTo>
                  <a:lnTo>
                    <a:pt x="681" y="849"/>
                  </a:lnTo>
                  <a:lnTo>
                    <a:pt x="696" y="1003"/>
                  </a:lnTo>
                  <a:lnTo>
                    <a:pt x="812" y="1245"/>
                  </a:lnTo>
                  <a:lnTo>
                    <a:pt x="652" y="1437"/>
                  </a:lnTo>
                  <a:lnTo>
                    <a:pt x="483" y="1640"/>
                  </a:lnTo>
                  <a:lnTo>
                    <a:pt x="417" y="1634"/>
                  </a:lnTo>
                  <a:lnTo>
                    <a:pt x="399" y="1556"/>
                  </a:lnTo>
                  <a:lnTo>
                    <a:pt x="198" y="1486"/>
                  </a:lnTo>
                  <a:lnTo>
                    <a:pt x="268" y="1431"/>
                  </a:lnTo>
                  <a:lnTo>
                    <a:pt x="411" y="1507"/>
                  </a:lnTo>
                  <a:lnTo>
                    <a:pt x="411" y="1315"/>
                  </a:lnTo>
                  <a:lnTo>
                    <a:pt x="489" y="1343"/>
                  </a:lnTo>
                  <a:lnTo>
                    <a:pt x="439" y="1113"/>
                  </a:lnTo>
                  <a:lnTo>
                    <a:pt x="565" y="1326"/>
                  </a:lnTo>
                  <a:lnTo>
                    <a:pt x="681" y="1315"/>
                  </a:lnTo>
                  <a:lnTo>
                    <a:pt x="571" y="1178"/>
                  </a:lnTo>
                  <a:lnTo>
                    <a:pt x="559" y="1020"/>
                  </a:lnTo>
                  <a:lnTo>
                    <a:pt x="696" y="1113"/>
                  </a:lnTo>
                  <a:lnTo>
                    <a:pt x="635" y="872"/>
                  </a:lnTo>
                  <a:lnTo>
                    <a:pt x="664" y="678"/>
                  </a:lnTo>
                  <a:lnTo>
                    <a:pt x="734" y="532"/>
                  </a:lnTo>
                  <a:lnTo>
                    <a:pt x="728" y="285"/>
                  </a:lnTo>
                  <a:lnTo>
                    <a:pt x="681" y="366"/>
                  </a:lnTo>
                  <a:lnTo>
                    <a:pt x="647" y="537"/>
                  </a:lnTo>
                  <a:lnTo>
                    <a:pt x="609" y="399"/>
                  </a:lnTo>
                  <a:lnTo>
                    <a:pt x="571" y="575"/>
                  </a:lnTo>
                  <a:lnTo>
                    <a:pt x="542" y="503"/>
                  </a:lnTo>
                  <a:lnTo>
                    <a:pt x="510" y="629"/>
                  </a:lnTo>
                  <a:lnTo>
                    <a:pt x="510" y="861"/>
                  </a:lnTo>
                  <a:lnTo>
                    <a:pt x="472" y="826"/>
                  </a:lnTo>
                  <a:lnTo>
                    <a:pt x="455" y="1047"/>
                  </a:lnTo>
                  <a:lnTo>
                    <a:pt x="405" y="1085"/>
                  </a:lnTo>
                  <a:lnTo>
                    <a:pt x="373" y="1058"/>
                  </a:lnTo>
                  <a:lnTo>
                    <a:pt x="346" y="1157"/>
                  </a:lnTo>
                  <a:lnTo>
                    <a:pt x="259" y="1222"/>
                  </a:lnTo>
                  <a:lnTo>
                    <a:pt x="242" y="1315"/>
                  </a:lnTo>
                  <a:lnTo>
                    <a:pt x="0" y="1457"/>
                  </a:lnTo>
                  <a:lnTo>
                    <a:pt x="0" y="145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3" name="Freeform 37"/>
            <p:cNvSpPr>
              <a:spLocks/>
            </p:cNvSpPr>
            <p:nvPr/>
          </p:nvSpPr>
          <p:spPr bwMode="auto">
            <a:xfrm>
              <a:off x="3257" y="2342"/>
              <a:ext cx="441" cy="451"/>
            </a:xfrm>
            <a:custGeom>
              <a:avLst/>
              <a:gdLst>
                <a:gd name="T0" fmla="*/ 201 w 1030"/>
                <a:gd name="T1" fmla="*/ 0 h 1036"/>
                <a:gd name="T2" fmla="*/ 78 w 1030"/>
                <a:gd name="T3" fmla="*/ 135 h 1036"/>
                <a:gd name="T4" fmla="*/ 6 w 1030"/>
                <a:gd name="T5" fmla="*/ 392 h 1036"/>
                <a:gd name="T6" fmla="*/ 0 w 1030"/>
                <a:gd name="T7" fmla="*/ 743 h 1036"/>
                <a:gd name="T8" fmla="*/ 70 w 1030"/>
                <a:gd name="T9" fmla="*/ 947 h 1036"/>
                <a:gd name="T10" fmla="*/ 165 w 1030"/>
                <a:gd name="T11" fmla="*/ 1019 h 1036"/>
                <a:gd name="T12" fmla="*/ 266 w 1030"/>
                <a:gd name="T13" fmla="*/ 1036 h 1036"/>
                <a:gd name="T14" fmla="*/ 458 w 1030"/>
                <a:gd name="T15" fmla="*/ 945 h 1036"/>
                <a:gd name="T16" fmla="*/ 686 w 1030"/>
                <a:gd name="T17" fmla="*/ 873 h 1036"/>
                <a:gd name="T18" fmla="*/ 916 w 1030"/>
                <a:gd name="T19" fmla="*/ 591 h 1036"/>
                <a:gd name="T20" fmla="*/ 1030 w 1030"/>
                <a:gd name="T21" fmla="*/ 190 h 1036"/>
                <a:gd name="T22" fmla="*/ 1021 w 1030"/>
                <a:gd name="T23" fmla="*/ 88 h 1036"/>
                <a:gd name="T24" fmla="*/ 589 w 1030"/>
                <a:gd name="T25" fmla="*/ 158 h 1036"/>
                <a:gd name="T26" fmla="*/ 489 w 1030"/>
                <a:gd name="T27" fmla="*/ 131 h 1036"/>
                <a:gd name="T28" fmla="*/ 428 w 1030"/>
                <a:gd name="T29" fmla="*/ 65 h 1036"/>
                <a:gd name="T30" fmla="*/ 201 w 1030"/>
                <a:gd name="T31" fmla="*/ 0 h 1036"/>
                <a:gd name="T32" fmla="*/ 201 w 1030"/>
                <a:gd name="T33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0" h="1036">
                  <a:moveTo>
                    <a:pt x="201" y="0"/>
                  </a:moveTo>
                  <a:lnTo>
                    <a:pt x="78" y="135"/>
                  </a:lnTo>
                  <a:lnTo>
                    <a:pt x="6" y="392"/>
                  </a:lnTo>
                  <a:lnTo>
                    <a:pt x="0" y="743"/>
                  </a:lnTo>
                  <a:lnTo>
                    <a:pt x="70" y="947"/>
                  </a:lnTo>
                  <a:lnTo>
                    <a:pt x="165" y="1019"/>
                  </a:lnTo>
                  <a:lnTo>
                    <a:pt x="266" y="1036"/>
                  </a:lnTo>
                  <a:lnTo>
                    <a:pt x="458" y="945"/>
                  </a:lnTo>
                  <a:lnTo>
                    <a:pt x="686" y="873"/>
                  </a:lnTo>
                  <a:lnTo>
                    <a:pt x="916" y="591"/>
                  </a:lnTo>
                  <a:lnTo>
                    <a:pt x="1030" y="190"/>
                  </a:lnTo>
                  <a:lnTo>
                    <a:pt x="1021" y="88"/>
                  </a:lnTo>
                  <a:lnTo>
                    <a:pt x="589" y="158"/>
                  </a:lnTo>
                  <a:lnTo>
                    <a:pt x="489" y="131"/>
                  </a:lnTo>
                  <a:lnTo>
                    <a:pt x="428" y="65"/>
                  </a:lnTo>
                  <a:lnTo>
                    <a:pt x="201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4" name="Freeform 38"/>
            <p:cNvSpPr>
              <a:spLocks/>
            </p:cNvSpPr>
            <p:nvPr/>
          </p:nvSpPr>
          <p:spPr bwMode="auto">
            <a:xfrm>
              <a:off x="3394" y="2067"/>
              <a:ext cx="209" cy="286"/>
            </a:xfrm>
            <a:custGeom>
              <a:avLst/>
              <a:gdLst>
                <a:gd name="T0" fmla="*/ 491 w 491"/>
                <a:gd name="T1" fmla="*/ 25 h 658"/>
                <a:gd name="T2" fmla="*/ 449 w 491"/>
                <a:gd name="T3" fmla="*/ 44 h 658"/>
                <a:gd name="T4" fmla="*/ 470 w 491"/>
                <a:gd name="T5" fmla="*/ 65 h 658"/>
                <a:gd name="T6" fmla="*/ 426 w 491"/>
                <a:gd name="T7" fmla="*/ 72 h 658"/>
                <a:gd name="T8" fmla="*/ 453 w 491"/>
                <a:gd name="T9" fmla="*/ 116 h 658"/>
                <a:gd name="T10" fmla="*/ 405 w 491"/>
                <a:gd name="T11" fmla="*/ 120 h 658"/>
                <a:gd name="T12" fmla="*/ 426 w 491"/>
                <a:gd name="T13" fmla="*/ 152 h 658"/>
                <a:gd name="T14" fmla="*/ 356 w 491"/>
                <a:gd name="T15" fmla="*/ 156 h 658"/>
                <a:gd name="T16" fmla="*/ 301 w 491"/>
                <a:gd name="T17" fmla="*/ 190 h 658"/>
                <a:gd name="T18" fmla="*/ 358 w 491"/>
                <a:gd name="T19" fmla="*/ 238 h 658"/>
                <a:gd name="T20" fmla="*/ 396 w 491"/>
                <a:gd name="T21" fmla="*/ 274 h 658"/>
                <a:gd name="T22" fmla="*/ 267 w 491"/>
                <a:gd name="T23" fmla="*/ 245 h 658"/>
                <a:gd name="T24" fmla="*/ 297 w 491"/>
                <a:gd name="T25" fmla="*/ 289 h 658"/>
                <a:gd name="T26" fmla="*/ 234 w 491"/>
                <a:gd name="T27" fmla="*/ 291 h 658"/>
                <a:gd name="T28" fmla="*/ 356 w 491"/>
                <a:gd name="T29" fmla="*/ 384 h 658"/>
                <a:gd name="T30" fmla="*/ 249 w 491"/>
                <a:gd name="T31" fmla="*/ 355 h 658"/>
                <a:gd name="T32" fmla="*/ 166 w 491"/>
                <a:gd name="T33" fmla="*/ 295 h 658"/>
                <a:gd name="T34" fmla="*/ 105 w 491"/>
                <a:gd name="T35" fmla="*/ 298 h 658"/>
                <a:gd name="T36" fmla="*/ 152 w 491"/>
                <a:gd name="T37" fmla="*/ 316 h 658"/>
                <a:gd name="T38" fmla="*/ 97 w 491"/>
                <a:gd name="T39" fmla="*/ 336 h 658"/>
                <a:gd name="T40" fmla="*/ 114 w 491"/>
                <a:gd name="T41" fmla="*/ 384 h 658"/>
                <a:gd name="T42" fmla="*/ 54 w 491"/>
                <a:gd name="T43" fmla="*/ 386 h 658"/>
                <a:gd name="T44" fmla="*/ 82 w 491"/>
                <a:gd name="T45" fmla="*/ 477 h 658"/>
                <a:gd name="T46" fmla="*/ 82 w 491"/>
                <a:gd name="T47" fmla="*/ 519 h 658"/>
                <a:gd name="T48" fmla="*/ 35 w 491"/>
                <a:gd name="T49" fmla="*/ 475 h 658"/>
                <a:gd name="T50" fmla="*/ 78 w 491"/>
                <a:gd name="T51" fmla="*/ 597 h 658"/>
                <a:gd name="T52" fmla="*/ 57 w 491"/>
                <a:gd name="T53" fmla="*/ 658 h 658"/>
                <a:gd name="T54" fmla="*/ 4 w 491"/>
                <a:gd name="T55" fmla="*/ 521 h 658"/>
                <a:gd name="T56" fmla="*/ 0 w 491"/>
                <a:gd name="T57" fmla="*/ 376 h 658"/>
                <a:gd name="T58" fmla="*/ 0 w 491"/>
                <a:gd name="T59" fmla="*/ 238 h 658"/>
                <a:gd name="T60" fmla="*/ 145 w 491"/>
                <a:gd name="T61" fmla="*/ 108 h 658"/>
                <a:gd name="T62" fmla="*/ 267 w 491"/>
                <a:gd name="T63" fmla="*/ 11 h 658"/>
                <a:gd name="T64" fmla="*/ 396 w 491"/>
                <a:gd name="T65" fmla="*/ 0 h 658"/>
                <a:gd name="T66" fmla="*/ 491 w 491"/>
                <a:gd name="T67" fmla="*/ 25 h 658"/>
                <a:gd name="T68" fmla="*/ 491 w 491"/>
                <a:gd name="T69" fmla="*/ 2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1" h="658">
                  <a:moveTo>
                    <a:pt x="491" y="25"/>
                  </a:moveTo>
                  <a:lnTo>
                    <a:pt x="449" y="44"/>
                  </a:lnTo>
                  <a:lnTo>
                    <a:pt x="470" y="65"/>
                  </a:lnTo>
                  <a:lnTo>
                    <a:pt x="426" y="72"/>
                  </a:lnTo>
                  <a:lnTo>
                    <a:pt x="453" y="116"/>
                  </a:lnTo>
                  <a:lnTo>
                    <a:pt x="405" y="120"/>
                  </a:lnTo>
                  <a:lnTo>
                    <a:pt x="426" y="152"/>
                  </a:lnTo>
                  <a:lnTo>
                    <a:pt x="356" y="156"/>
                  </a:lnTo>
                  <a:lnTo>
                    <a:pt x="301" y="190"/>
                  </a:lnTo>
                  <a:lnTo>
                    <a:pt x="358" y="238"/>
                  </a:lnTo>
                  <a:lnTo>
                    <a:pt x="396" y="274"/>
                  </a:lnTo>
                  <a:lnTo>
                    <a:pt x="267" y="245"/>
                  </a:lnTo>
                  <a:lnTo>
                    <a:pt x="297" y="289"/>
                  </a:lnTo>
                  <a:lnTo>
                    <a:pt x="234" y="291"/>
                  </a:lnTo>
                  <a:lnTo>
                    <a:pt x="356" y="384"/>
                  </a:lnTo>
                  <a:lnTo>
                    <a:pt x="249" y="355"/>
                  </a:lnTo>
                  <a:lnTo>
                    <a:pt x="166" y="295"/>
                  </a:lnTo>
                  <a:lnTo>
                    <a:pt x="105" y="298"/>
                  </a:lnTo>
                  <a:lnTo>
                    <a:pt x="152" y="316"/>
                  </a:lnTo>
                  <a:lnTo>
                    <a:pt x="97" y="336"/>
                  </a:lnTo>
                  <a:lnTo>
                    <a:pt x="114" y="384"/>
                  </a:lnTo>
                  <a:lnTo>
                    <a:pt x="54" y="386"/>
                  </a:lnTo>
                  <a:lnTo>
                    <a:pt x="82" y="477"/>
                  </a:lnTo>
                  <a:lnTo>
                    <a:pt x="82" y="519"/>
                  </a:lnTo>
                  <a:lnTo>
                    <a:pt x="35" y="475"/>
                  </a:lnTo>
                  <a:lnTo>
                    <a:pt x="78" y="597"/>
                  </a:lnTo>
                  <a:lnTo>
                    <a:pt x="57" y="658"/>
                  </a:lnTo>
                  <a:lnTo>
                    <a:pt x="4" y="521"/>
                  </a:lnTo>
                  <a:lnTo>
                    <a:pt x="0" y="376"/>
                  </a:lnTo>
                  <a:lnTo>
                    <a:pt x="0" y="238"/>
                  </a:lnTo>
                  <a:lnTo>
                    <a:pt x="145" y="108"/>
                  </a:lnTo>
                  <a:lnTo>
                    <a:pt x="267" y="11"/>
                  </a:lnTo>
                  <a:lnTo>
                    <a:pt x="396" y="0"/>
                  </a:lnTo>
                  <a:lnTo>
                    <a:pt x="491" y="25"/>
                  </a:lnTo>
                  <a:lnTo>
                    <a:pt x="491" y="2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5" name="Freeform 39"/>
            <p:cNvSpPr>
              <a:spLocks/>
            </p:cNvSpPr>
            <p:nvPr/>
          </p:nvSpPr>
          <p:spPr bwMode="auto">
            <a:xfrm>
              <a:off x="3290" y="2647"/>
              <a:ext cx="129" cy="98"/>
            </a:xfrm>
            <a:custGeom>
              <a:avLst/>
              <a:gdLst>
                <a:gd name="T0" fmla="*/ 0 w 300"/>
                <a:gd name="T1" fmla="*/ 38 h 225"/>
                <a:gd name="T2" fmla="*/ 23 w 300"/>
                <a:gd name="T3" fmla="*/ 95 h 225"/>
                <a:gd name="T4" fmla="*/ 44 w 300"/>
                <a:gd name="T5" fmla="*/ 162 h 225"/>
                <a:gd name="T6" fmla="*/ 139 w 300"/>
                <a:gd name="T7" fmla="*/ 217 h 225"/>
                <a:gd name="T8" fmla="*/ 184 w 300"/>
                <a:gd name="T9" fmla="*/ 225 h 225"/>
                <a:gd name="T10" fmla="*/ 300 w 300"/>
                <a:gd name="T11" fmla="*/ 190 h 225"/>
                <a:gd name="T12" fmla="*/ 251 w 300"/>
                <a:gd name="T13" fmla="*/ 189 h 225"/>
                <a:gd name="T14" fmla="*/ 110 w 300"/>
                <a:gd name="T15" fmla="*/ 130 h 225"/>
                <a:gd name="T16" fmla="*/ 9 w 300"/>
                <a:gd name="T17" fmla="*/ 0 h 225"/>
                <a:gd name="T18" fmla="*/ 0 w 300"/>
                <a:gd name="T19" fmla="*/ 38 h 225"/>
                <a:gd name="T20" fmla="*/ 0 w 300"/>
                <a:gd name="T21" fmla="*/ 3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25">
                  <a:moveTo>
                    <a:pt x="0" y="38"/>
                  </a:moveTo>
                  <a:lnTo>
                    <a:pt x="23" y="95"/>
                  </a:lnTo>
                  <a:lnTo>
                    <a:pt x="44" y="162"/>
                  </a:lnTo>
                  <a:lnTo>
                    <a:pt x="139" y="217"/>
                  </a:lnTo>
                  <a:lnTo>
                    <a:pt x="184" y="225"/>
                  </a:lnTo>
                  <a:lnTo>
                    <a:pt x="300" y="190"/>
                  </a:lnTo>
                  <a:lnTo>
                    <a:pt x="251" y="189"/>
                  </a:lnTo>
                  <a:lnTo>
                    <a:pt x="110" y="130"/>
                  </a:lnTo>
                  <a:lnTo>
                    <a:pt x="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6" name="Freeform 40"/>
            <p:cNvSpPr>
              <a:spLocks/>
            </p:cNvSpPr>
            <p:nvPr/>
          </p:nvSpPr>
          <p:spPr bwMode="auto">
            <a:xfrm>
              <a:off x="3359" y="2729"/>
              <a:ext cx="43" cy="10"/>
            </a:xfrm>
            <a:custGeom>
              <a:avLst/>
              <a:gdLst>
                <a:gd name="T0" fmla="*/ 0 w 99"/>
                <a:gd name="T1" fmla="*/ 17 h 20"/>
                <a:gd name="T2" fmla="*/ 54 w 99"/>
                <a:gd name="T3" fmla="*/ 0 h 20"/>
                <a:gd name="T4" fmla="*/ 99 w 99"/>
                <a:gd name="T5" fmla="*/ 9 h 20"/>
                <a:gd name="T6" fmla="*/ 54 w 99"/>
                <a:gd name="T7" fmla="*/ 20 h 20"/>
                <a:gd name="T8" fmla="*/ 0 w 99"/>
                <a:gd name="T9" fmla="*/ 17 h 20"/>
                <a:gd name="T10" fmla="*/ 0 w 99"/>
                <a:gd name="T1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0">
                  <a:moveTo>
                    <a:pt x="0" y="17"/>
                  </a:moveTo>
                  <a:lnTo>
                    <a:pt x="54" y="0"/>
                  </a:lnTo>
                  <a:lnTo>
                    <a:pt x="99" y="9"/>
                  </a:lnTo>
                  <a:lnTo>
                    <a:pt x="54" y="2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Freeform 41"/>
            <p:cNvSpPr>
              <a:spLocks/>
            </p:cNvSpPr>
            <p:nvPr/>
          </p:nvSpPr>
          <p:spPr bwMode="auto">
            <a:xfrm>
              <a:off x="3399" y="2546"/>
              <a:ext cx="161" cy="74"/>
            </a:xfrm>
            <a:custGeom>
              <a:avLst/>
              <a:gdLst>
                <a:gd name="T0" fmla="*/ 45 w 376"/>
                <a:gd name="T1" fmla="*/ 130 h 168"/>
                <a:gd name="T2" fmla="*/ 87 w 376"/>
                <a:gd name="T3" fmla="*/ 130 h 168"/>
                <a:gd name="T4" fmla="*/ 97 w 376"/>
                <a:gd name="T5" fmla="*/ 107 h 168"/>
                <a:gd name="T6" fmla="*/ 146 w 376"/>
                <a:gd name="T7" fmla="*/ 113 h 168"/>
                <a:gd name="T8" fmla="*/ 180 w 376"/>
                <a:gd name="T9" fmla="*/ 143 h 168"/>
                <a:gd name="T10" fmla="*/ 214 w 376"/>
                <a:gd name="T11" fmla="*/ 143 h 168"/>
                <a:gd name="T12" fmla="*/ 184 w 376"/>
                <a:gd name="T13" fmla="*/ 56 h 168"/>
                <a:gd name="T14" fmla="*/ 376 w 376"/>
                <a:gd name="T15" fmla="*/ 86 h 168"/>
                <a:gd name="T16" fmla="*/ 182 w 376"/>
                <a:gd name="T17" fmla="*/ 25 h 168"/>
                <a:gd name="T18" fmla="*/ 83 w 376"/>
                <a:gd name="T19" fmla="*/ 0 h 168"/>
                <a:gd name="T20" fmla="*/ 49 w 376"/>
                <a:gd name="T21" fmla="*/ 65 h 168"/>
                <a:gd name="T22" fmla="*/ 0 w 376"/>
                <a:gd name="T23" fmla="*/ 168 h 168"/>
                <a:gd name="T24" fmla="*/ 45 w 376"/>
                <a:gd name="T25" fmla="*/ 130 h 168"/>
                <a:gd name="T26" fmla="*/ 45 w 376"/>
                <a:gd name="T27" fmla="*/ 1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168">
                  <a:moveTo>
                    <a:pt x="45" y="130"/>
                  </a:moveTo>
                  <a:lnTo>
                    <a:pt x="87" y="130"/>
                  </a:lnTo>
                  <a:lnTo>
                    <a:pt x="97" y="107"/>
                  </a:lnTo>
                  <a:lnTo>
                    <a:pt x="146" y="113"/>
                  </a:lnTo>
                  <a:lnTo>
                    <a:pt x="180" y="143"/>
                  </a:lnTo>
                  <a:lnTo>
                    <a:pt x="214" y="143"/>
                  </a:lnTo>
                  <a:lnTo>
                    <a:pt x="184" y="56"/>
                  </a:lnTo>
                  <a:lnTo>
                    <a:pt x="376" y="86"/>
                  </a:lnTo>
                  <a:lnTo>
                    <a:pt x="182" y="25"/>
                  </a:lnTo>
                  <a:lnTo>
                    <a:pt x="83" y="0"/>
                  </a:lnTo>
                  <a:lnTo>
                    <a:pt x="49" y="65"/>
                  </a:lnTo>
                  <a:lnTo>
                    <a:pt x="0" y="168"/>
                  </a:lnTo>
                  <a:lnTo>
                    <a:pt x="45" y="130"/>
                  </a:lnTo>
                  <a:lnTo>
                    <a:pt x="45" y="13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8" name="Freeform 42"/>
            <p:cNvSpPr>
              <a:spLocks/>
            </p:cNvSpPr>
            <p:nvPr/>
          </p:nvSpPr>
          <p:spPr bwMode="auto">
            <a:xfrm>
              <a:off x="3295" y="2639"/>
              <a:ext cx="143" cy="84"/>
            </a:xfrm>
            <a:custGeom>
              <a:avLst/>
              <a:gdLst>
                <a:gd name="T0" fmla="*/ 259 w 333"/>
                <a:gd name="T1" fmla="*/ 16 h 194"/>
                <a:gd name="T2" fmla="*/ 297 w 333"/>
                <a:gd name="T3" fmla="*/ 0 h 194"/>
                <a:gd name="T4" fmla="*/ 325 w 333"/>
                <a:gd name="T5" fmla="*/ 0 h 194"/>
                <a:gd name="T6" fmla="*/ 333 w 333"/>
                <a:gd name="T7" fmla="*/ 40 h 194"/>
                <a:gd name="T8" fmla="*/ 318 w 333"/>
                <a:gd name="T9" fmla="*/ 90 h 194"/>
                <a:gd name="T10" fmla="*/ 287 w 333"/>
                <a:gd name="T11" fmla="*/ 118 h 194"/>
                <a:gd name="T12" fmla="*/ 223 w 333"/>
                <a:gd name="T13" fmla="*/ 137 h 194"/>
                <a:gd name="T14" fmla="*/ 208 w 333"/>
                <a:gd name="T15" fmla="*/ 160 h 194"/>
                <a:gd name="T16" fmla="*/ 223 w 333"/>
                <a:gd name="T17" fmla="*/ 194 h 194"/>
                <a:gd name="T18" fmla="*/ 147 w 333"/>
                <a:gd name="T19" fmla="*/ 183 h 194"/>
                <a:gd name="T20" fmla="*/ 192 w 333"/>
                <a:gd name="T21" fmla="*/ 158 h 194"/>
                <a:gd name="T22" fmla="*/ 150 w 333"/>
                <a:gd name="T23" fmla="*/ 143 h 194"/>
                <a:gd name="T24" fmla="*/ 88 w 333"/>
                <a:gd name="T25" fmla="*/ 111 h 194"/>
                <a:gd name="T26" fmla="*/ 86 w 333"/>
                <a:gd name="T27" fmla="*/ 153 h 194"/>
                <a:gd name="T28" fmla="*/ 23 w 333"/>
                <a:gd name="T29" fmla="*/ 80 h 194"/>
                <a:gd name="T30" fmla="*/ 0 w 333"/>
                <a:gd name="T31" fmla="*/ 52 h 194"/>
                <a:gd name="T32" fmla="*/ 50 w 333"/>
                <a:gd name="T33" fmla="*/ 67 h 194"/>
                <a:gd name="T34" fmla="*/ 80 w 333"/>
                <a:gd name="T35" fmla="*/ 46 h 194"/>
                <a:gd name="T36" fmla="*/ 122 w 333"/>
                <a:gd name="T37" fmla="*/ 84 h 194"/>
                <a:gd name="T38" fmla="*/ 183 w 333"/>
                <a:gd name="T39" fmla="*/ 92 h 194"/>
                <a:gd name="T40" fmla="*/ 234 w 333"/>
                <a:gd name="T41" fmla="*/ 92 h 194"/>
                <a:gd name="T42" fmla="*/ 263 w 333"/>
                <a:gd name="T43" fmla="*/ 82 h 194"/>
                <a:gd name="T44" fmla="*/ 287 w 333"/>
                <a:gd name="T45" fmla="*/ 56 h 194"/>
                <a:gd name="T46" fmla="*/ 295 w 333"/>
                <a:gd name="T47" fmla="*/ 39 h 194"/>
                <a:gd name="T48" fmla="*/ 263 w 333"/>
                <a:gd name="T49" fmla="*/ 46 h 194"/>
                <a:gd name="T50" fmla="*/ 249 w 333"/>
                <a:gd name="T51" fmla="*/ 33 h 194"/>
                <a:gd name="T52" fmla="*/ 259 w 333"/>
                <a:gd name="T53" fmla="*/ 16 h 194"/>
                <a:gd name="T54" fmla="*/ 259 w 333"/>
                <a:gd name="T55" fmla="*/ 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3" h="194">
                  <a:moveTo>
                    <a:pt x="259" y="16"/>
                  </a:moveTo>
                  <a:lnTo>
                    <a:pt x="297" y="0"/>
                  </a:lnTo>
                  <a:lnTo>
                    <a:pt x="325" y="0"/>
                  </a:lnTo>
                  <a:lnTo>
                    <a:pt x="333" y="40"/>
                  </a:lnTo>
                  <a:lnTo>
                    <a:pt x="318" y="90"/>
                  </a:lnTo>
                  <a:lnTo>
                    <a:pt x="287" y="118"/>
                  </a:lnTo>
                  <a:lnTo>
                    <a:pt x="223" y="137"/>
                  </a:lnTo>
                  <a:lnTo>
                    <a:pt x="208" y="160"/>
                  </a:lnTo>
                  <a:lnTo>
                    <a:pt x="223" y="194"/>
                  </a:lnTo>
                  <a:lnTo>
                    <a:pt x="147" y="183"/>
                  </a:lnTo>
                  <a:lnTo>
                    <a:pt x="192" y="158"/>
                  </a:lnTo>
                  <a:lnTo>
                    <a:pt x="150" y="143"/>
                  </a:lnTo>
                  <a:lnTo>
                    <a:pt x="88" y="111"/>
                  </a:lnTo>
                  <a:lnTo>
                    <a:pt x="86" y="153"/>
                  </a:lnTo>
                  <a:lnTo>
                    <a:pt x="23" y="80"/>
                  </a:lnTo>
                  <a:lnTo>
                    <a:pt x="0" y="52"/>
                  </a:lnTo>
                  <a:lnTo>
                    <a:pt x="50" y="67"/>
                  </a:lnTo>
                  <a:lnTo>
                    <a:pt x="80" y="46"/>
                  </a:lnTo>
                  <a:lnTo>
                    <a:pt x="122" y="84"/>
                  </a:lnTo>
                  <a:lnTo>
                    <a:pt x="183" y="92"/>
                  </a:lnTo>
                  <a:lnTo>
                    <a:pt x="234" y="92"/>
                  </a:lnTo>
                  <a:lnTo>
                    <a:pt x="263" y="82"/>
                  </a:lnTo>
                  <a:lnTo>
                    <a:pt x="287" y="56"/>
                  </a:lnTo>
                  <a:lnTo>
                    <a:pt x="295" y="39"/>
                  </a:lnTo>
                  <a:lnTo>
                    <a:pt x="263" y="46"/>
                  </a:lnTo>
                  <a:lnTo>
                    <a:pt x="249" y="33"/>
                  </a:lnTo>
                  <a:lnTo>
                    <a:pt x="259" y="16"/>
                  </a:lnTo>
                  <a:lnTo>
                    <a:pt x="259" y="1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9" name="Freeform 43"/>
            <p:cNvSpPr>
              <a:spLocks/>
            </p:cNvSpPr>
            <p:nvPr/>
          </p:nvSpPr>
          <p:spPr bwMode="auto">
            <a:xfrm>
              <a:off x="3251" y="2218"/>
              <a:ext cx="445" cy="590"/>
            </a:xfrm>
            <a:custGeom>
              <a:avLst/>
              <a:gdLst>
                <a:gd name="T0" fmla="*/ 878 w 1042"/>
                <a:gd name="T1" fmla="*/ 435 h 1353"/>
                <a:gd name="T2" fmla="*/ 945 w 1042"/>
                <a:gd name="T3" fmla="*/ 500 h 1353"/>
                <a:gd name="T4" fmla="*/ 747 w 1042"/>
                <a:gd name="T5" fmla="*/ 583 h 1353"/>
                <a:gd name="T6" fmla="*/ 794 w 1042"/>
                <a:gd name="T7" fmla="*/ 623 h 1353"/>
                <a:gd name="T8" fmla="*/ 834 w 1042"/>
                <a:gd name="T9" fmla="*/ 726 h 1353"/>
                <a:gd name="T10" fmla="*/ 886 w 1042"/>
                <a:gd name="T11" fmla="*/ 832 h 1353"/>
                <a:gd name="T12" fmla="*/ 694 w 1042"/>
                <a:gd name="T13" fmla="*/ 859 h 1353"/>
                <a:gd name="T14" fmla="*/ 608 w 1042"/>
                <a:gd name="T15" fmla="*/ 859 h 1353"/>
                <a:gd name="T16" fmla="*/ 505 w 1042"/>
                <a:gd name="T17" fmla="*/ 798 h 1353"/>
                <a:gd name="T18" fmla="*/ 513 w 1042"/>
                <a:gd name="T19" fmla="*/ 848 h 1353"/>
                <a:gd name="T20" fmla="*/ 654 w 1042"/>
                <a:gd name="T21" fmla="*/ 922 h 1353"/>
                <a:gd name="T22" fmla="*/ 796 w 1042"/>
                <a:gd name="T23" fmla="*/ 899 h 1353"/>
                <a:gd name="T24" fmla="*/ 774 w 1042"/>
                <a:gd name="T25" fmla="*/ 1005 h 1353"/>
                <a:gd name="T26" fmla="*/ 705 w 1042"/>
                <a:gd name="T27" fmla="*/ 1085 h 1353"/>
                <a:gd name="T28" fmla="*/ 564 w 1042"/>
                <a:gd name="T29" fmla="*/ 1148 h 1353"/>
                <a:gd name="T30" fmla="*/ 384 w 1042"/>
                <a:gd name="T31" fmla="*/ 1161 h 1353"/>
                <a:gd name="T32" fmla="*/ 363 w 1042"/>
                <a:gd name="T33" fmla="*/ 1176 h 1353"/>
                <a:gd name="T34" fmla="*/ 334 w 1042"/>
                <a:gd name="T35" fmla="*/ 1264 h 1353"/>
                <a:gd name="T36" fmla="*/ 205 w 1042"/>
                <a:gd name="T37" fmla="*/ 1279 h 1353"/>
                <a:gd name="T38" fmla="*/ 89 w 1042"/>
                <a:gd name="T39" fmla="*/ 1159 h 1353"/>
                <a:gd name="T40" fmla="*/ 159 w 1042"/>
                <a:gd name="T41" fmla="*/ 1205 h 1353"/>
                <a:gd name="T42" fmla="*/ 235 w 1042"/>
                <a:gd name="T43" fmla="*/ 1195 h 1353"/>
                <a:gd name="T44" fmla="*/ 34 w 1042"/>
                <a:gd name="T45" fmla="*/ 1024 h 1353"/>
                <a:gd name="T46" fmla="*/ 78 w 1042"/>
                <a:gd name="T47" fmla="*/ 1024 h 1353"/>
                <a:gd name="T48" fmla="*/ 108 w 1042"/>
                <a:gd name="T49" fmla="*/ 986 h 1353"/>
                <a:gd name="T50" fmla="*/ 66 w 1042"/>
                <a:gd name="T51" fmla="*/ 749 h 1353"/>
                <a:gd name="T52" fmla="*/ 104 w 1042"/>
                <a:gd name="T53" fmla="*/ 509 h 1353"/>
                <a:gd name="T54" fmla="*/ 171 w 1042"/>
                <a:gd name="T55" fmla="*/ 677 h 1353"/>
                <a:gd name="T56" fmla="*/ 291 w 1042"/>
                <a:gd name="T57" fmla="*/ 754 h 1353"/>
                <a:gd name="T58" fmla="*/ 199 w 1042"/>
                <a:gd name="T59" fmla="*/ 901 h 1353"/>
                <a:gd name="T60" fmla="*/ 209 w 1042"/>
                <a:gd name="T61" fmla="*/ 1047 h 1353"/>
                <a:gd name="T62" fmla="*/ 211 w 1042"/>
                <a:gd name="T63" fmla="*/ 960 h 1353"/>
                <a:gd name="T64" fmla="*/ 319 w 1042"/>
                <a:gd name="T65" fmla="*/ 815 h 1353"/>
                <a:gd name="T66" fmla="*/ 351 w 1042"/>
                <a:gd name="T67" fmla="*/ 709 h 1353"/>
                <a:gd name="T68" fmla="*/ 302 w 1042"/>
                <a:gd name="T69" fmla="*/ 734 h 1353"/>
                <a:gd name="T70" fmla="*/ 205 w 1042"/>
                <a:gd name="T71" fmla="*/ 602 h 1353"/>
                <a:gd name="T72" fmla="*/ 203 w 1042"/>
                <a:gd name="T73" fmla="*/ 540 h 1353"/>
                <a:gd name="T74" fmla="*/ 239 w 1042"/>
                <a:gd name="T75" fmla="*/ 405 h 1353"/>
                <a:gd name="T76" fmla="*/ 361 w 1042"/>
                <a:gd name="T77" fmla="*/ 353 h 1353"/>
                <a:gd name="T78" fmla="*/ 521 w 1042"/>
                <a:gd name="T79" fmla="*/ 424 h 1353"/>
                <a:gd name="T80" fmla="*/ 353 w 1042"/>
                <a:gd name="T81" fmla="*/ 142 h 1353"/>
                <a:gd name="T82" fmla="*/ 137 w 1042"/>
                <a:gd name="T83" fmla="*/ 224 h 1353"/>
                <a:gd name="T84" fmla="*/ 40 w 1042"/>
                <a:gd name="T85" fmla="*/ 526 h 1353"/>
                <a:gd name="T86" fmla="*/ 0 w 1042"/>
                <a:gd name="T87" fmla="*/ 1042 h 1353"/>
                <a:gd name="T88" fmla="*/ 137 w 1042"/>
                <a:gd name="T89" fmla="*/ 1289 h 1353"/>
                <a:gd name="T90" fmla="*/ 536 w 1042"/>
                <a:gd name="T91" fmla="*/ 1302 h 1353"/>
                <a:gd name="T92" fmla="*/ 1042 w 1042"/>
                <a:gd name="T93" fmla="*/ 511 h 1353"/>
                <a:gd name="T94" fmla="*/ 656 w 1042"/>
                <a:gd name="T95" fmla="*/ 45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2" h="1353">
                  <a:moveTo>
                    <a:pt x="656" y="450"/>
                  </a:moveTo>
                  <a:lnTo>
                    <a:pt x="775" y="445"/>
                  </a:lnTo>
                  <a:lnTo>
                    <a:pt x="878" y="435"/>
                  </a:lnTo>
                  <a:lnTo>
                    <a:pt x="979" y="420"/>
                  </a:lnTo>
                  <a:lnTo>
                    <a:pt x="975" y="471"/>
                  </a:lnTo>
                  <a:lnTo>
                    <a:pt x="945" y="500"/>
                  </a:lnTo>
                  <a:lnTo>
                    <a:pt x="880" y="500"/>
                  </a:lnTo>
                  <a:lnTo>
                    <a:pt x="796" y="549"/>
                  </a:lnTo>
                  <a:lnTo>
                    <a:pt x="747" y="583"/>
                  </a:lnTo>
                  <a:lnTo>
                    <a:pt x="715" y="602"/>
                  </a:lnTo>
                  <a:lnTo>
                    <a:pt x="730" y="623"/>
                  </a:lnTo>
                  <a:lnTo>
                    <a:pt x="794" y="623"/>
                  </a:lnTo>
                  <a:lnTo>
                    <a:pt x="871" y="627"/>
                  </a:lnTo>
                  <a:lnTo>
                    <a:pt x="834" y="677"/>
                  </a:lnTo>
                  <a:lnTo>
                    <a:pt x="834" y="726"/>
                  </a:lnTo>
                  <a:lnTo>
                    <a:pt x="857" y="764"/>
                  </a:lnTo>
                  <a:lnTo>
                    <a:pt x="882" y="800"/>
                  </a:lnTo>
                  <a:lnTo>
                    <a:pt x="886" y="832"/>
                  </a:lnTo>
                  <a:lnTo>
                    <a:pt x="863" y="867"/>
                  </a:lnTo>
                  <a:lnTo>
                    <a:pt x="772" y="853"/>
                  </a:lnTo>
                  <a:lnTo>
                    <a:pt x="694" y="859"/>
                  </a:lnTo>
                  <a:lnTo>
                    <a:pt x="644" y="848"/>
                  </a:lnTo>
                  <a:lnTo>
                    <a:pt x="648" y="869"/>
                  </a:lnTo>
                  <a:lnTo>
                    <a:pt x="608" y="859"/>
                  </a:lnTo>
                  <a:lnTo>
                    <a:pt x="587" y="840"/>
                  </a:lnTo>
                  <a:lnTo>
                    <a:pt x="625" y="825"/>
                  </a:lnTo>
                  <a:lnTo>
                    <a:pt x="505" y="798"/>
                  </a:lnTo>
                  <a:lnTo>
                    <a:pt x="460" y="789"/>
                  </a:lnTo>
                  <a:lnTo>
                    <a:pt x="528" y="831"/>
                  </a:lnTo>
                  <a:lnTo>
                    <a:pt x="513" y="848"/>
                  </a:lnTo>
                  <a:lnTo>
                    <a:pt x="549" y="893"/>
                  </a:lnTo>
                  <a:lnTo>
                    <a:pt x="585" y="914"/>
                  </a:lnTo>
                  <a:lnTo>
                    <a:pt x="654" y="922"/>
                  </a:lnTo>
                  <a:lnTo>
                    <a:pt x="705" y="905"/>
                  </a:lnTo>
                  <a:lnTo>
                    <a:pt x="745" y="905"/>
                  </a:lnTo>
                  <a:lnTo>
                    <a:pt x="796" y="899"/>
                  </a:lnTo>
                  <a:lnTo>
                    <a:pt x="829" y="914"/>
                  </a:lnTo>
                  <a:lnTo>
                    <a:pt x="804" y="952"/>
                  </a:lnTo>
                  <a:lnTo>
                    <a:pt x="774" y="1005"/>
                  </a:lnTo>
                  <a:lnTo>
                    <a:pt x="739" y="1028"/>
                  </a:lnTo>
                  <a:lnTo>
                    <a:pt x="716" y="1036"/>
                  </a:lnTo>
                  <a:lnTo>
                    <a:pt x="705" y="1085"/>
                  </a:lnTo>
                  <a:lnTo>
                    <a:pt x="671" y="1121"/>
                  </a:lnTo>
                  <a:lnTo>
                    <a:pt x="631" y="1138"/>
                  </a:lnTo>
                  <a:lnTo>
                    <a:pt x="564" y="1148"/>
                  </a:lnTo>
                  <a:lnTo>
                    <a:pt x="492" y="1161"/>
                  </a:lnTo>
                  <a:lnTo>
                    <a:pt x="427" y="1175"/>
                  </a:lnTo>
                  <a:lnTo>
                    <a:pt x="384" y="1161"/>
                  </a:lnTo>
                  <a:lnTo>
                    <a:pt x="325" y="1146"/>
                  </a:lnTo>
                  <a:lnTo>
                    <a:pt x="258" y="1140"/>
                  </a:lnTo>
                  <a:lnTo>
                    <a:pt x="363" y="1176"/>
                  </a:lnTo>
                  <a:lnTo>
                    <a:pt x="399" y="1214"/>
                  </a:lnTo>
                  <a:lnTo>
                    <a:pt x="384" y="1249"/>
                  </a:lnTo>
                  <a:lnTo>
                    <a:pt x="334" y="1264"/>
                  </a:lnTo>
                  <a:lnTo>
                    <a:pt x="281" y="1300"/>
                  </a:lnTo>
                  <a:lnTo>
                    <a:pt x="251" y="1300"/>
                  </a:lnTo>
                  <a:lnTo>
                    <a:pt x="205" y="1279"/>
                  </a:lnTo>
                  <a:lnTo>
                    <a:pt x="152" y="1249"/>
                  </a:lnTo>
                  <a:lnTo>
                    <a:pt x="114" y="1220"/>
                  </a:lnTo>
                  <a:lnTo>
                    <a:pt x="89" y="1159"/>
                  </a:lnTo>
                  <a:lnTo>
                    <a:pt x="85" y="1129"/>
                  </a:lnTo>
                  <a:lnTo>
                    <a:pt x="123" y="1182"/>
                  </a:lnTo>
                  <a:lnTo>
                    <a:pt x="159" y="1205"/>
                  </a:lnTo>
                  <a:lnTo>
                    <a:pt x="224" y="1220"/>
                  </a:lnTo>
                  <a:lnTo>
                    <a:pt x="291" y="1218"/>
                  </a:lnTo>
                  <a:lnTo>
                    <a:pt x="235" y="1195"/>
                  </a:lnTo>
                  <a:lnTo>
                    <a:pt x="150" y="1150"/>
                  </a:lnTo>
                  <a:lnTo>
                    <a:pt x="97" y="1080"/>
                  </a:lnTo>
                  <a:lnTo>
                    <a:pt x="34" y="1024"/>
                  </a:lnTo>
                  <a:lnTo>
                    <a:pt x="34" y="967"/>
                  </a:lnTo>
                  <a:lnTo>
                    <a:pt x="55" y="1004"/>
                  </a:lnTo>
                  <a:lnTo>
                    <a:pt x="78" y="1024"/>
                  </a:lnTo>
                  <a:lnTo>
                    <a:pt x="112" y="1034"/>
                  </a:lnTo>
                  <a:lnTo>
                    <a:pt x="146" y="1072"/>
                  </a:lnTo>
                  <a:lnTo>
                    <a:pt x="108" y="986"/>
                  </a:lnTo>
                  <a:lnTo>
                    <a:pt x="83" y="965"/>
                  </a:lnTo>
                  <a:lnTo>
                    <a:pt x="76" y="901"/>
                  </a:lnTo>
                  <a:lnTo>
                    <a:pt x="66" y="749"/>
                  </a:lnTo>
                  <a:lnTo>
                    <a:pt x="59" y="646"/>
                  </a:lnTo>
                  <a:lnTo>
                    <a:pt x="70" y="557"/>
                  </a:lnTo>
                  <a:lnTo>
                    <a:pt x="104" y="509"/>
                  </a:lnTo>
                  <a:lnTo>
                    <a:pt x="142" y="549"/>
                  </a:lnTo>
                  <a:lnTo>
                    <a:pt x="146" y="614"/>
                  </a:lnTo>
                  <a:lnTo>
                    <a:pt x="171" y="677"/>
                  </a:lnTo>
                  <a:lnTo>
                    <a:pt x="232" y="705"/>
                  </a:lnTo>
                  <a:lnTo>
                    <a:pt x="262" y="728"/>
                  </a:lnTo>
                  <a:lnTo>
                    <a:pt x="291" y="754"/>
                  </a:lnTo>
                  <a:lnTo>
                    <a:pt x="281" y="817"/>
                  </a:lnTo>
                  <a:lnTo>
                    <a:pt x="232" y="838"/>
                  </a:lnTo>
                  <a:lnTo>
                    <a:pt x="199" y="901"/>
                  </a:lnTo>
                  <a:lnTo>
                    <a:pt x="178" y="929"/>
                  </a:lnTo>
                  <a:lnTo>
                    <a:pt x="188" y="1009"/>
                  </a:lnTo>
                  <a:lnTo>
                    <a:pt x="209" y="1047"/>
                  </a:lnTo>
                  <a:lnTo>
                    <a:pt x="234" y="1055"/>
                  </a:lnTo>
                  <a:lnTo>
                    <a:pt x="211" y="1005"/>
                  </a:lnTo>
                  <a:lnTo>
                    <a:pt x="211" y="960"/>
                  </a:lnTo>
                  <a:lnTo>
                    <a:pt x="234" y="927"/>
                  </a:lnTo>
                  <a:lnTo>
                    <a:pt x="270" y="905"/>
                  </a:lnTo>
                  <a:lnTo>
                    <a:pt x="319" y="815"/>
                  </a:lnTo>
                  <a:lnTo>
                    <a:pt x="359" y="758"/>
                  </a:lnTo>
                  <a:lnTo>
                    <a:pt x="378" y="749"/>
                  </a:lnTo>
                  <a:lnTo>
                    <a:pt x="351" y="709"/>
                  </a:lnTo>
                  <a:lnTo>
                    <a:pt x="266" y="608"/>
                  </a:lnTo>
                  <a:lnTo>
                    <a:pt x="319" y="732"/>
                  </a:lnTo>
                  <a:lnTo>
                    <a:pt x="302" y="734"/>
                  </a:lnTo>
                  <a:lnTo>
                    <a:pt x="287" y="680"/>
                  </a:lnTo>
                  <a:lnTo>
                    <a:pt x="241" y="629"/>
                  </a:lnTo>
                  <a:lnTo>
                    <a:pt x="205" y="602"/>
                  </a:lnTo>
                  <a:lnTo>
                    <a:pt x="190" y="570"/>
                  </a:lnTo>
                  <a:lnTo>
                    <a:pt x="243" y="597"/>
                  </a:lnTo>
                  <a:lnTo>
                    <a:pt x="203" y="540"/>
                  </a:lnTo>
                  <a:lnTo>
                    <a:pt x="180" y="481"/>
                  </a:lnTo>
                  <a:lnTo>
                    <a:pt x="188" y="443"/>
                  </a:lnTo>
                  <a:lnTo>
                    <a:pt x="239" y="405"/>
                  </a:lnTo>
                  <a:lnTo>
                    <a:pt x="272" y="363"/>
                  </a:lnTo>
                  <a:lnTo>
                    <a:pt x="312" y="340"/>
                  </a:lnTo>
                  <a:lnTo>
                    <a:pt x="361" y="353"/>
                  </a:lnTo>
                  <a:lnTo>
                    <a:pt x="405" y="371"/>
                  </a:lnTo>
                  <a:lnTo>
                    <a:pt x="504" y="418"/>
                  </a:lnTo>
                  <a:lnTo>
                    <a:pt x="521" y="424"/>
                  </a:lnTo>
                  <a:lnTo>
                    <a:pt x="460" y="378"/>
                  </a:lnTo>
                  <a:lnTo>
                    <a:pt x="389" y="283"/>
                  </a:lnTo>
                  <a:lnTo>
                    <a:pt x="353" y="142"/>
                  </a:lnTo>
                  <a:lnTo>
                    <a:pt x="359" y="2"/>
                  </a:lnTo>
                  <a:lnTo>
                    <a:pt x="315" y="0"/>
                  </a:lnTo>
                  <a:lnTo>
                    <a:pt x="137" y="224"/>
                  </a:lnTo>
                  <a:lnTo>
                    <a:pt x="119" y="275"/>
                  </a:lnTo>
                  <a:lnTo>
                    <a:pt x="127" y="348"/>
                  </a:lnTo>
                  <a:lnTo>
                    <a:pt x="40" y="526"/>
                  </a:lnTo>
                  <a:lnTo>
                    <a:pt x="26" y="699"/>
                  </a:lnTo>
                  <a:lnTo>
                    <a:pt x="0" y="941"/>
                  </a:lnTo>
                  <a:lnTo>
                    <a:pt x="0" y="1042"/>
                  </a:lnTo>
                  <a:lnTo>
                    <a:pt x="42" y="1118"/>
                  </a:lnTo>
                  <a:lnTo>
                    <a:pt x="55" y="1220"/>
                  </a:lnTo>
                  <a:lnTo>
                    <a:pt x="137" y="1289"/>
                  </a:lnTo>
                  <a:lnTo>
                    <a:pt x="262" y="1353"/>
                  </a:lnTo>
                  <a:lnTo>
                    <a:pt x="414" y="1268"/>
                  </a:lnTo>
                  <a:lnTo>
                    <a:pt x="536" y="1302"/>
                  </a:lnTo>
                  <a:lnTo>
                    <a:pt x="916" y="1009"/>
                  </a:lnTo>
                  <a:lnTo>
                    <a:pt x="994" y="779"/>
                  </a:lnTo>
                  <a:lnTo>
                    <a:pt x="1042" y="511"/>
                  </a:lnTo>
                  <a:lnTo>
                    <a:pt x="1028" y="306"/>
                  </a:lnTo>
                  <a:lnTo>
                    <a:pt x="656" y="450"/>
                  </a:lnTo>
                  <a:lnTo>
                    <a:pt x="656" y="45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Freeform 44"/>
            <p:cNvSpPr>
              <a:spLocks/>
            </p:cNvSpPr>
            <p:nvPr/>
          </p:nvSpPr>
          <p:spPr bwMode="auto">
            <a:xfrm>
              <a:off x="3418" y="2327"/>
              <a:ext cx="283" cy="455"/>
            </a:xfrm>
            <a:custGeom>
              <a:avLst/>
              <a:gdLst>
                <a:gd name="T0" fmla="*/ 293 w 662"/>
                <a:gd name="T1" fmla="*/ 190 h 1045"/>
                <a:gd name="T2" fmla="*/ 546 w 662"/>
                <a:gd name="T3" fmla="*/ 161 h 1045"/>
                <a:gd name="T4" fmla="*/ 618 w 662"/>
                <a:gd name="T5" fmla="*/ 127 h 1045"/>
                <a:gd name="T6" fmla="*/ 618 w 662"/>
                <a:gd name="T7" fmla="*/ 283 h 1045"/>
                <a:gd name="T8" fmla="*/ 607 w 662"/>
                <a:gd name="T9" fmla="*/ 370 h 1045"/>
                <a:gd name="T10" fmla="*/ 538 w 662"/>
                <a:gd name="T11" fmla="*/ 467 h 1045"/>
                <a:gd name="T12" fmla="*/ 540 w 662"/>
                <a:gd name="T13" fmla="*/ 500 h 1045"/>
                <a:gd name="T14" fmla="*/ 571 w 662"/>
                <a:gd name="T15" fmla="*/ 500 h 1045"/>
                <a:gd name="T16" fmla="*/ 561 w 662"/>
                <a:gd name="T17" fmla="*/ 557 h 1045"/>
                <a:gd name="T18" fmla="*/ 561 w 662"/>
                <a:gd name="T19" fmla="*/ 602 h 1045"/>
                <a:gd name="T20" fmla="*/ 538 w 662"/>
                <a:gd name="T21" fmla="*/ 671 h 1045"/>
                <a:gd name="T22" fmla="*/ 508 w 662"/>
                <a:gd name="T23" fmla="*/ 705 h 1045"/>
                <a:gd name="T24" fmla="*/ 449 w 662"/>
                <a:gd name="T25" fmla="*/ 735 h 1045"/>
                <a:gd name="T26" fmla="*/ 396 w 662"/>
                <a:gd name="T27" fmla="*/ 789 h 1045"/>
                <a:gd name="T28" fmla="*/ 354 w 662"/>
                <a:gd name="T29" fmla="*/ 851 h 1045"/>
                <a:gd name="T30" fmla="*/ 291 w 662"/>
                <a:gd name="T31" fmla="*/ 905 h 1045"/>
                <a:gd name="T32" fmla="*/ 230 w 662"/>
                <a:gd name="T33" fmla="*/ 941 h 1045"/>
                <a:gd name="T34" fmla="*/ 189 w 662"/>
                <a:gd name="T35" fmla="*/ 952 h 1045"/>
                <a:gd name="T36" fmla="*/ 95 w 662"/>
                <a:gd name="T37" fmla="*/ 954 h 1045"/>
                <a:gd name="T38" fmla="*/ 149 w 662"/>
                <a:gd name="T39" fmla="*/ 983 h 1045"/>
                <a:gd name="T40" fmla="*/ 90 w 662"/>
                <a:gd name="T41" fmla="*/ 983 h 1045"/>
                <a:gd name="T42" fmla="*/ 48 w 662"/>
                <a:gd name="T43" fmla="*/ 983 h 1045"/>
                <a:gd name="T44" fmla="*/ 0 w 662"/>
                <a:gd name="T45" fmla="*/ 1009 h 1045"/>
                <a:gd name="T46" fmla="*/ 59 w 662"/>
                <a:gd name="T47" fmla="*/ 1015 h 1045"/>
                <a:gd name="T48" fmla="*/ 103 w 662"/>
                <a:gd name="T49" fmla="*/ 1041 h 1045"/>
                <a:gd name="T50" fmla="*/ 175 w 662"/>
                <a:gd name="T51" fmla="*/ 1045 h 1045"/>
                <a:gd name="T52" fmla="*/ 324 w 662"/>
                <a:gd name="T53" fmla="*/ 977 h 1045"/>
                <a:gd name="T54" fmla="*/ 451 w 662"/>
                <a:gd name="T55" fmla="*/ 882 h 1045"/>
                <a:gd name="T56" fmla="*/ 554 w 662"/>
                <a:gd name="T57" fmla="*/ 751 h 1045"/>
                <a:gd name="T58" fmla="*/ 599 w 662"/>
                <a:gd name="T59" fmla="*/ 625 h 1045"/>
                <a:gd name="T60" fmla="*/ 654 w 662"/>
                <a:gd name="T61" fmla="*/ 517 h 1045"/>
                <a:gd name="T62" fmla="*/ 599 w 662"/>
                <a:gd name="T63" fmla="*/ 547 h 1045"/>
                <a:gd name="T64" fmla="*/ 662 w 662"/>
                <a:gd name="T65" fmla="*/ 384 h 1045"/>
                <a:gd name="T66" fmla="*/ 653 w 662"/>
                <a:gd name="T67" fmla="*/ 178 h 1045"/>
                <a:gd name="T68" fmla="*/ 660 w 662"/>
                <a:gd name="T69" fmla="*/ 0 h 1045"/>
                <a:gd name="T70" fmla="*/ 415 w 662"/>
                <a:gd name="T71" fmla="*/ 152 h 1045"/>
                <a:gd name="T72" fmla="*/ 293 w 662"/>
                <a:gd name="T73" fmla="*/ 190 h 1045"/>
                <a:gd name="T74" fmla="*/ 293 w 662"/>
                <a:gd name="T75" fmla="*/ 19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2" h="1045">
                  <a:moveTo>
                    <a:pt x="293" y="190"/>
                  </a:moveTo>
                  <a:lnTo>
                    <a:pt x="546" y="161"/>
                  </a:lnTo>
                  <a:lnTo>
                    <a:pt x="618" y="127"/>
                  </a:lnTo>
                  <a:lnTo>
                    <a:pt x="618" y="283"/>
                  </a:lnTo>
                  <a:lnTo>
                    <a:pt x="607" y="370"/>
                  </a:lnTo>
                  <a:lnTo>
                    <a:pt x="538" y="467"/>
                  </a:lnTo>
                  <a:lnTo>
                    <a:pt x="540" y="500"/>
                  </a:lnTo>
                  <a:lnTo>
                    <a:pt x="571" y="500"/>
                  </a:lnTo>
                  <a:lnTo>
                    <a:pt x="561" y="557"/>
                  </a:lnTo>
                  <a:lnTo>
                    <a:pt x="561" y="602"/>
                  </a:lnTo>
                  <a:lnTo>
                    <a:pt x="538" y="671"/>
                  </a:lnTo>
                  <a:lnTo>
                    <a:pt x="508" y="705"/>
                  </a:lnTo>
                  <a:lnTo>
                    <a:pt x="449" y="735"/>
                  </a:lnTo>
                  <a:lnTo>
                    <a:pt x="396" y="789"/>
                  </a:lnTo>
                  <a:lnTo>
                    <a:pt x="354" y="851"/>
                  </a:lnTo>
                  <a:lnTo>
                    <a:pt x="291" y="905"/>
                  </a:lnTo>
                  <a:lnTo>
                    <a:pt x="230" y="941"/>
                  </a:lnTo>
                  <a:lnTo>
                    <a:pt x="189" y="952"/>
                  </a:lnTo>
                  <a:lnTo>
                    <a:pt x="95" y="954"/>
                  </a:lnTo>
                  <a:lnTo>
                    <a:pt x="149" y="983"/>
                  </a:lnTo>
                  <a:lnTo>
                    <a:pt x="90" y="983"/>
                  </a:lnTo>
                  <a:lnTo>
                    <a:pt x="48" y="983"/>
                  </a:lnTo>
                  <a:lnTo>
                    <a:pt x="0" y="1009"/>
                  </a:lnTo>
                  <a:lnTo>
                    <a:pt x="59" y="1015"/>
                  </a:lnTo>
                  <a:lnTo>
                    <a:pt x="103" y="1041"/>
                  </a:lnTo>
                  <a:lnTo>
                    <a:pt x="175" y="1045"/>
                  </a:lnTo>
                  <a:lnTo>
                    <a:pt x="324" y="977"/>
                  </a:lnTo>
                  <a:lnTo>
                    <a:pt x="451" y="882"/>
                  </a:lnTo>
                  <a:lnTo>
                    <a:pt x="554" y="751"/>
                  </a:lnTo>
                  <a:lnTo>
                    <a:pt x="599" y="625"/>
                  </a:lnTo>
                  <a:lnTo>
                    <a:pt x="654" y="517"/>
                  </a:lnTo>
                  <a:lnTo>
                    <a:pt x="599" y="547"/>
                  </a:lnTo>
                  <a:lnTo>
                    <a:pt x="662" y="384"/>
                  </a:lnTo>
                  <a:lnTo>
                    <a:pt x="653" y="178"/>
                  </a:lnTo>
                  <a:lnTo>
                    <a:pt x="660" y="0"/>
                  </a:lnTo>
                  <a:lnTo>
                    <a:pt x="415" y="152"/>
                  </a:lnTo>
                  <a:lnTo>
                    <a:pt x="293" y="190"/>
                  </a:lnTo>
                  <a:lnTo>
                    <a:pt x="293" y="19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1" name="Freeform 45"/>
            <p:cNvSpPr>
              <a:spLocks/>
            </p:cNvSpPr>
            <p:nvPr/>
          </p:nvSpPr>
          <p:spPr bwMode="auto">
            <a:xfrm>
              <a:off x="3262" y="2209"/>
              <a:ext cx="143" cy="305"/>
            </a:xfrm>
            <a:custGeom>
              <a:avLst/>
              <a:gdLst>
                <a:gd name="T0" fmla="*/ 297 w 335"/>
                <a:gd name="T1" fmla="*/ 108 h 703"/>
                <a:gd name="T2" fmla="*/ 247 w 335"/>
                <a:gd name="T3" fmla="*/ 211 h 703"/>
                <a:gd name="T4" fmla="*/ 200 w 335"/>
                <a:gd name="T5" fmla="*/ 306 h 703"/>
                <a:gd name="T6" fmla="*/ 149 w 335"/>
                <a:gd name="T7" fmla="*/ 394 h 703"/>
                <a:gd name="T8" fmla="*/ 124 w 335"/>
                <a:gd name="T9" fmla="*/ 479 h 703"/>
                <a:gd name="T10" fmla="*/ 185 w 335"/>
                <a:gd name="T11" fmla="*/ 568 h 703"/>
                <a:gd name="T12" fmla="*/ 118 w 335"/>
                <a:gd name="T13" fmla="*/ 563 h 703"/>
                <a:gd name="T14" fmla="*/ 90 w 335"/>
                <a:gd name="T15" fmla="*/ 481 h 703"/>
                <a:gd name="T16" fmla="*/ 90 w 335"/>
                <a:gd name="T17" fmla="*/ 441 h 703"/>
                <a:gd name="T18" fmla="*/ 48 w 335"/>
                <a:gd name="T19" fmla="*/ 515 h 703"/>
                <a:gd name="T20" fmla="*/ 19 w 335"/>
                <a:gd name="T21" fmla="*/ 601 h 703"/>
                <a:gd name="T22" fmla="*/ 0 w 335"/>
                <a:gd name="T23" fmla="*/ 703 h 703"/>
                <a:gd name="T24" fmla="*/ 4 w 335"/>
                <a:gd name="T25" fmla="*/ 587 h 703"/>
                <a:gd name="T26" fmla="*/ 48 w 335"/>
                <a:gd name="T27" fmla="*/ 452 h 703"/>
                <a:gd name="T28" fmla="*/ 118 w 335"/>
                <a:gd name="T29" fmla="*/ 338 h 703"/>
                <a:gd name="T30" fmla="*/ 124 w 335"/>
                <a:gd name="T31" fmla="*/ 240 h 703"/>
                <a:gd name="T32" fmla="*/ 306 w 335"/>
                <a:gd name="T33" fmla="*/ 0 h 703"/>
                <a:gd name="T34" fmla="*/ 335 w 335"/>
                <a:gd name="T35" fmla="*/ 129 h 703"/>
                <a:gd name="T36" fmla="*/ 297 w 335"/>
                <a:gd name="T37" fmla="*/ 108 h 703"/>
                <a:gd name="T38" fmla="*/ 297 w 335"/>
                <a:gd name="T39" fmla="*/ 10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703">
                  <a:moveTo>
                    <a:pt x="297" y="108"/>
                  </a:moveTo>
                  <a:lnTo>
                    <a:pt x="247" y="211"/>
                  </a:lnTo>
                  <a:lnTo>
                    <a:pt x="200" y="306"/>
                  </a:lnTo>
                  <a:lnTo>
                    <a:pt x="149" y="394"/>
                  </a:lnTo>
                  <a:lnTo>
                    <a:pt x="124" y="479"/>
                  </a:lnTo>
                  <a:lnTo>
                    <a:pt x="185" y="568"/>
                  </a:lnTo>
                  <a:lnTo>
                    <a:pt x="118" y="563"/>
                  </a:lnTo>
                  <a:lnTo>
                    <a:pt x="90" y="481"/>
                  </a:lnTo>
                  <a:lnTo>
                    <a:pt x="90" y="441"/>
                  </a:lnTo>
                  <a:lnTo>
                    <a:pt x="48" y="515"/>
                  </a:lnTo>
                  <a:lnTo>
                    <a:pt x="19" y="601"/>
                  </a:lnTo>
                  <a:lnTo>
                    <a:pt x="0" y="703"/>
                  </a:lnTo>
                  <a:lnTo>
                    <a:pt x="4" y="587"/>
                  </a:lnTo>
                  <a:lnTo>
                    <a:pt x="48" y="452"/>
                  </a:lnTo>
                  <a:lnTo>
                    <a:pt x="118" y="338"/>
                  </a:lnTo>
                  <a:lnTo>
                    <a:pt x="124" y="240"/>
                  </a:lnTo>
                  <a:lnTo>
                    <a:pt x="306" y="0"/>
                  </a:lnTo>
                  <a:lnTo>
                    <a:pt x="335" y="129"/>
                  </a:lnTo>
                  <a:lnTo>
                    <a:pt x="297" y="108"/>
                  </a:lnTo>
                  <a:lnTo>
                    <a:pt x="297" y="10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2" name="Freeform 46"/>
            <p:cNvSpPr>
              <a:spLocks/>
            </p:cNvSpPr>
            <p:nvPr/>
          </p:nvSpPr>
          <p:spPr bwMode="auto">
            <a:xfrm>
              <a:off x="3353" y="2559"/>
              <a:ext cx="75" cy="113"/>
            </a:xfrm>
            <a:custGeom>
              <a:avLst/>
              <a:gdLst>
                <a:gd name="T0" fmla="*/ 137 w 175"/>
                <a:gd name="T1" fmla="*/ 23 h 261"/>
                <a:gd name="T2" fmla="*/ 101 w 175"/>
                <a:gd name="T3" fmla="*/ 154 h 261"/>
                <a:gd name="T4" fmla="*/ 71 w 175"/>
                <a:gd name="T5" fmla="*/ 243 h 261"/>
                <a:gd name="T6" fmla="*/ 48 w 175"/>
                <a:gd name="T7" fmla="*/ 261 h 261"/>
                <a:gd name="T8" fmla="*/ 8 w 175"/>
                <a:gd name="T9" fmla="*/ 259 h 261"/>
                <a:gd name="T10" fmla="*/ 0 w 175"/>
                <a:gd name="T11" fmla="*/ 230 h 261"/>
                <a:gd name="T12" fmla="*/ 23 w 175"/>
                <a:gd name="T13" fmla="*/ 179 h 261"/>
                <a:gd name="T14" fmla="*/ 69 w 175"/>
                <a:gd name="T15" fmla="*/ 108 h 261"/>
                <a:gd name="T16" fmla="*/ 116 w 175"/>
                <a:gd name="T17" fmla="*/ 8 h 261"/>
                <a:gd name="T18" fmla="*/ 175 w 175"/>
                <a:gd name="T19" fmla="*/ 0 h 261"/>
                <a:gd name="T20" fmla="*/ 137 w 175"/>
                <a:gd name="T21" fmla="*/ 23 h 261"/>
                <a:gd name="T22" fmla="*/ 137 w 175"/>
                <a:gd name="T23" fmla="*/ 2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61">
                  <a:moveTo>
                    <a:pt x="137" y="23"/>
                  </a:moveTo>
                  <a:lnTo>
                    <a:pt x="101" y="154"/>
                  </a:lnTo>
                  <a:lnTo>
                    <a:pt x="71" y="243"/>
                  </a:lnTo>
                  <a:lnTo>
                    <a:pt x="48" y="261"/>
                  </a:lnTo>
                  <a:lnTo>
                    <a:pt x="8" y="259"/>
                  </a:lnTo>
                  <a:lnTo>
                    <a:pt x="0" y="230"/>
                  </a:lnTo>
                  <a:lnTo>
                    <a:pt x="23" y="179"/>
                  </a:lnTo>
                  <a:lnTo>
                    <a:pt x="69" y="108"/>
                  </a:lnTo>
                  <a:lnTo>
                    <a:pt x="116" y="8"/>
                  </a:lnTo>
                  <a:lnTo>
                    <a:pt x="175" y="0"/>
                  </a:lnTo>
                  <a:lnTo>
                    <a:pt x="137" y="23"/>
                  </a:lnTo>
                  <a:lnTo>
                    <a:pt x="137" y="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3" name="Freeform 47"/>
            <p:cNvSpPr>
              <a:spLocks/>
            </p:cNvSpPr>
            <p:nvPr/>
          </p:nvSpPr>
          <p:spPr bwMode="auto">
            <a:xfrm>
              <a:off x="3387" y="2386"/>
              <a:ext cx="194" cy="189"/>
            </a:xfrm>
            <a:custGeom>
              <a:avLst/>
              <a:gdLst>
                <a:gd name="T0" fmla="*/ 99 w 455"/>
                <a:gd name="T1" fmla="*/ 11 h 433"/>
                <a:gd name="T2" fmla="*/ 187 w 455"/>
                <a:gd name="T3" fmla="*/ 55 h 433"/>
                <a:gd name="T4" fmla="*/ 293 w 455"/>
                <a:gd name="T5" fmla="*/ 80 h 433"/>
                <a:gd name="T6" fmla="*/ 382 w 455"/>
                <a:gd name="T7" fmla="*/ 87 h 433"/>
                <a:gd name="T8" fmla="*/ 455 w 455"/>
                <a:gd name="T9" fmla="*/ 87 h 433"/>
                <a:gd name="T10" fmla="*/ 354 w 455"/>
                <a:gd name="T11" fmla="*/ 137 h 433"/>
                <a:gd name="T12" fmla="*/ 270 w 455"/>
                <a:gd name="T13" fmla="*/ 154 h 433"/>
                <a:gd name="T14" fmla="*/ 306 w 455"/>
                <a:gd name="T15" fmla="*/ 178 h 433"/>
                <a:gd name="T16" fmla="*/ 304 w 455"/>
                <a:gd name="T17" fmla="*/ 253 h 433"/>
                <a:gd name="T18" fmla="*/ 308 w 455"/>
                <a:gd name="T19" fmla="*/ 317 h 433"/>
                <a:gd name="T20" fmla="*/ 223 w 455"/>
                <a:gd name="T21" fmla="*/ 330 h 433"/>
                <a:gd name="T22" fmla="*/ 299 w 455"/>
                <a:gd name="T23" fmla="*/ 361 h 433"/>
                <a:gd name="T24" fmla="*/ 352 w 455"/>
                <a:gd name="T25" fmla="*/ 395 h 433"/>
                <a:gd name="T26" fmla="*/ 399 w 455"/>
                <a:gd name="T27" fmla="*/ 433 h 433"/>
                <a:gd name="T28" fmla="*/ 274 w 455"/>
                <a:gd name="T29" fmla="*/ 397 h 433"/>
                <a:gd name="T30" fmla="*/ 196 w 455"/>
                <a:gd name="T31" fmla="*/ 363 h 433"/>
                <a:gd name="T32" fmla="*/ 255 w 455"/>
                <a:gd name="T33" fmla="*/ 368 h 433"/>
                <a:gd name="T34" fmla="*/ 194 w 455"/>
                <a:gd name="T35" fmla="*/ 325 h 433"/>
                <a:gd name="T36" fmla="*/ 91 w 455"/>
                <a:gd name="T37" fmla="*/ 323 h 433"/>
                <a:gd name="T38" fmla="*/ 23 w 455"/>
                <a:gd name="T39" fmla="*/ 245 h 433"/>
                <a:gd name="T40" fmla="*/ 0 w 455"/>
                <a:gd name="T41" fmla="*/ 182 h 433"/>
                <a:gd name="T42" fmla="*/ 38 w 455"/>
                <a:gd name="T43" fmla="*/ 154 h 433"/>
                <a:gd name="T44" fmla="*/ 74 w 455"/>
                <a:gd name="T45" fmla="*/ 121 h 433"/>
                <a:gd name="T46" fmla="*/ 156 w 455"/>
                <a:gd name="T47" fmla="*/ 140 h 433"/>
                <a:gd name="T48" fmla="*/ 133 w 455"/>
                <a:gd name="T49" fmla="*/ 95 h 433"/>
                <a:gd name="T50" fmla="*/ 74 w 455"/>
                <a:gd name="T51" fmla="*/ 36 h 433"/>
                <a:gd name="T52" fmla="*/ 52 w 455"/>
                <a:gd name="T53" fmla="*/ 0 h 433"/>
                <a:gd name="T54" fmla="*/ 99 w 455"/>
                <a:gd name="T55" fmla="*/ 11 h 433"/>
                <a:gd name="T56" fmla="*/ 99 w 455"/>
                <a:gd name="T57" fmla="*/ 1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5" h="433">
                  <a:moveTo>
                    <a:pt x="99" y="11"/>
                  </a:moveTo>
                  <a:lnTo>
                    <a:pt x="187" y="55"/>
                  </a:lnTo>
                  <a:lnTo>
                    <a:pt x="293" y="80"/>
                  </a:lnTo>
                  <a:lnTo>
                    <a:pt x="382" y="87"/>
                  </a:lnTo>
                  <a:lnTo>
                    <a:pt x="455" y="87"/>
                  </a:lnTo>
                  <a:lnTo>
                    <a:pt x="354" y="137"/>
                  </a:lnTo>
                  <a:lnTo>
                    <a:pt x="270" y="154"/>
                  </a:lnTo>
                  <a:lnTo>
                    <a:pt x="306" y="178"/>
                  </a:lnTo>
                  <a:lnTo>
                    <a:pt x="304" y="253"/>
                  </a:lnTo>
                  <a:lnTo>
                    <a:pt x="308" y="317"/>
                  </a:lnTo>
                  <a:lnTo>
                    <a:pt x="223" y="330"/>
                  </a:lnTo>
                  <a:lnTo>
                    <a:pt x="299" y="361"/>
                  </a:lnTo>
                  <a:lnTo>
                    <a:pt x="352" y="395"/>
                  </a:lnTo>
                  <a:lnTo>
                    <a:pt x="399" y="433"/>
                  </a:lnTo>
                  <a:lnTo>
                    <a:pt x="274" y="397"/>
                  </a:lnTo>
                  <a:lnTo>
                    <a:pt x="196" y="363"/>
                  </a:lnTo>
                  <a:lnTo>
                    <a:pt x="255" y="368"/>
                  </a:lnTo>
                  <a:lnTo>
                    <a:pt x="194" y="325"/>
                  </a:lnTo>
                  <a:lnTo>
                    <a:pt x="91" y="323"/>
                  </a:lnTo>
                  <a:lnTo>
                    <a:pt x="23" y="245"/>
                  </a:lnTo>
                  <a:lnTo>
                    <a:pt x="0" y="182"/>
                  </a:lnTo>
                  <a:lnTo>
                    <a:pt x="38" y="154"/>
                  </a:lnTo>
                  <a:lnTo>
                    <a:pt x="74" y="121"/>
                  </a:lnTo>
                  <a:lnTo>
                    <a:pt x="156" y="140"/>
                  </a:lnTo>
                  <a:lnTo>
                    <a:pt x="133" y="95"/>
                  </a:lnTo>
                  <a:lnTo>
                    <a:pt x="74" y="36"/>
                  </a:lnTo>
                  <a:lnTo>
                    <a:pt x="52" y="0"/>
                  </a:lnTo>
                  <a:lnTo>
                    <a:pt x="99" y="11"/>
                  </a:lnTo>
                  <a:lnTo>
                    <a:pt x="99" y="1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4" name="Freeform 48"/>
            <p:cNvSpPr>
              <a:spLocks/>
            </p:cNvSpPr>
            <p:nvPr/>
          </p:nvSpPr>
          <p:spPr bwMode="auto">
            <a:xfrm>
              <a:off x="3454" y="2612"/>
              <a:ext cx="121" cy="49"/>
            </a:xfrm>
            <a:custGeom>
              <a:avLst/>
              <a:gdLst>
                <a:gd name="T0" fmla="*/ 0 w 283"/>
                <a:gd name="T1" fmla="*/ 11 h 114"/>
                <a:gd name="T2" fmla="*/ 8 w 283"/>
                <a:gd name="T3" fmla="*/ 51 h 114"/>
                <a:gd name="T4" fmla="*/ 34 w 283"/>
                <a:gd name="T5" fmla="*/ 85 h 114"/>
                <a:gd name="T6" fmla="*/ 91 w 283"/>
                <a:gd name="T7" fmla="*/ 114 h 114"/>
                <a:gd name="T8" fmla="*/ 154 w 283"/>
                <a:gd name="T9" fmla="*/ 112 h 114"/>
                <a:gd name="T10" fmla="*/ 203 w 283"/>
                <a:gd name="T11" fmla="*/ 81 h 114"/>
                <a:gd name="T12" fmla="*/ 257 w 283"/>
                <a:gd name="T13" fmla="*/ 66 h 114"/>
                <a:gd name="T14" fmla="*/ 283 w 283"/>
                <a:gd name="T15" fmla="*/ 22 h 114"/>
                <a:gd name="T16" fmla="*/ 203 w 283"/>
                <a:gd name="T17" fmla="*/ 59 h 114"/>
                <a:gd name="T18" fmla="*/ 107 w 283"/>
                <a:gd name="T19" fmla="*/ 47 h 114"/>
                <a:gd name="T20" fmla="*/ 53 w 283"/>
                <a:gd name="T21" fmla="*/ 36 h 114"/>
                <a:gd name="T22" fmla="*/ 29 w 283"/>
                <a:gd name="T23" fmla="*/ 0 h 114"/>
                <a:gd name="T24" fmla="*/ 0 w 283"/>
                <a:gd name="T25" fmla="*/ 11 h 114"/>
                <a:gd name="T26" fmla="*/ 0 w 283"/>
                <a:gd name="T27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114">
                  <a:moveTo>
                    <a:pt x="0" y="11"/>
                  </a:moveTo>
                  <a:lnTo>
                    <a:pt x="8" y="51"/>
                  </a:lnTo>
                  <a:lnTo>
                    <a:pt x="34" y="85"/>
                  </a:lnTo>
                  <a:lnTo>
                    <a:pt x="91" y="114"/>
                  </a:lnTo>
                  <a:lnTo>
                    <a:pt x="154" y="112"/>
                  </a:lnTo>
                  <a:lnTo>
                    <a:pt x="203" y="81"/>
                  </a:lnTo>
                  <a:lnTo>
                    <a:pt x="257" y="66"/>
                  </a:lnTo>
                  <a:lnTo>
                    <a:pt x="283" y="22"/>
                  </a:lnTo>
                  <a:lnTo>
                    <a:pt x="203" y="59"/>
                  </a:lnTo>
                  <a:lnTo>
                    <a:pt x="107" y="47"/>
                  </a:lnTo>
                  <a:lnTo>
                    <a:pt x="53" y="36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5" name="Freeform 49"/>
            <p:cNvSpPr>
              <a:spLocks/>
            </p:cNvSpPr>
            <p:nvPr/>
          </p:nvSpPr>
          <p:spPr bwMode="auto">
            <a:xfrm>
              <a:off x="3299" y="2483"/>
              <a:ext cx="41" cy="85"/>
            </a:xfrm>
            <a:custGeom>
              <a:avLst/>
              <a:gdLst>
                <a:gd name="T0" fmla="*/ 38 w 97"/>
                <a:gd name="T1" fmla="*/ 196 h 196"/>
                <a:gd name="T2" fmla="*/ 0 w 97"/>
                <a:gd name="T3" fmla="*/ 154 h 196"/>
                <a:gd name="T4" fmla="*/ 2 w 97"/>
                <a:gd name="T5" fmla="*/ 84 h 196"/>
                <a:gd name="T6" fmla="*/ 7 w 97"/>
                <a:gd name="T7" fmla="*/ 0 h 196"/>
                <a:gd name="T8" fmla="*/ 28 w 97"/>
                <a:gd name="T9" fmla="*/ 82 h 196"/>
                <a:gd name="T10" fmla="*/ 82 w 97"/>
                <a:gd name="T11" fmla="*/ 146 h 196"/>
                <a:gd name="T12" fmla="*/ 97 w 97"/>
                <a:gd name="T13" fmla="*/ 190 h 196"/>
                <a:gd name="T14" fmla="*/ 38 w 97"/>
                <a:gd name="T15" fmla="*/ 196 h 196"/>
                <a:gd name="T16" fmla="*/ 38 w 97"/>
                <a:gd name="T1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96">
                  <a:moveTo>
                    <a:pt x="38" y="196"/>
                  </a:moveTo>
                  <a:lnTo>
                    <a:pt x="0" y="154"/>
                  </a:lnTo>
                  <a:lnTo>
                    <a:pt x="2" y="84"/>
                  </a:lnTo>
                  <a:lnTo>
                    <a:pt x="7" y="0"/>
                  </a:lnTo>
                  <a:lnTo>
                    <a:pt x="28" y="82"/>
                  </a:lnTo>
                  <a:lnTo>
                    <a:pt x="82" y="146"/>
                  </a:lnTo>
                  <a:lnTo>
                    <a:pt x="97" y="190"/>
                  </a:lnTo>
                  <a:lnTo>
                    <a:pt x="38" y="196"/>
                  </a:lnTo>
                  <a:lnTo>
                    <a:pt x="38" y="19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6" name="Freeform 50"/>
            <p:cNvSpPr>
              <a:spLocks/>
            </p:cNvSpPr>
            <p:nvPr/>
          </p:nvSpPr>
          <p:spPr bwMode="auto">
            <a:xfrm>
              <a:off x="3360" y="2626"/>
              <a:ext cx="27" cy="35"/>
            </a:xfrm>
            <a:custGeom>
              <a:avLst/>
              <a:gdLst>
                <a:gd name="T0" fmla="*/ 59 w 61"/>
                <a:gd name="T1" fmla="*/ 28 h 82"/>
                <a:gd name="T2" fmla="*/ 35 w 61"/>
                <a:gd name="T3" fmla="*/ 82 h 82"/>
                <a:gd name="T4" fmla="*/ 0 w 61"/>
                <a:gd name="T5" fmla="*/ 82 h 82"/>
                <a:gd name="T6" fmla="*/ 10 w 61"/>
                <a:gd name="T7" fmla="*/ 53 h 82"/>
                <a:gd name="T8" fmla="*/ 61 w 61"/>
                <a:gd name="T9" fmla="*/ 0 h 82"/>
                <a:gd name="T10" fmla="*/ 59 w 61"/>
                <a:gd name="T11" fmla="*/ 28 h 82"/>
                <a:gd name="T12" fmla="*/ 59 w 61"/>
                <a:gd name="T13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2">
                  <a:moveTo>
                    <a:pt x="59" y="28"/>
                  </a:moveTo>
                  <a:lnTo>
                    <a:pt x="35" y="82"/>
                  </a:lnTo>
                  <a:lnTo>
                    <a:pt x="0" y="82"/>
                  </a:lnTo>
                  <a:lnTo>
                    <a:pt x="10" y="53"/>
                  </a:lnTo>
                  <a:lnTo>
                    <a:pt x="61" y="0"/>
                  </a:lnTo>
                  <a:lnTo>
                    <a:pt x="59" y="28"/>
                  </a:lnTo>
                  <a:lnTo>
                    <a:pt x="59" y="2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7" name="Freeform 51"/>
            <p:cNvSpPr>
              <a:spLocks/>
            </p:cNvSpPr>
            <p:nvPr/>
          </p:nvSpPr>
          <p:spPr bwMode="auto">
            <a:xfrm>
              <a:off x="3300" y="2676"/>
              <a:ext cx="20" cy="29"/>
            </a:xfrm>
            <a:custGeom>
              <a:avLst/>
              <a:gdLst>
                <a:gd name="T0" fmla="*/ 0 w 45"/>
                <a:gd name="T1" fmla="*/ 0 h 65"/>
                <a:gd name="T2" fmla="*/ 21 w 45"/>
                <a:gd name="T3" fmla="*/ 61 h 65"/>
                <a:gd name="T4" fmla="*/ 45 w 45"/>
                <a:gd name="T5" fmla="*/ 65 h 65"/>
                <a:gd name="T6" fmla="*/ 0 w 45"/>
                <a:gd name="T7" fmla="*/ 0 h 65"/>
                <a:gd name="T8" fmla="*/ 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0" y="0"/>
                  </a:moveTo>
                  <a:lnTo>
                    <a:pt x="21" y="61"/>
                  </a:lnTo>
                  <a:lnTo>
                    <a:pt x="45" y="6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8" name="Freeform 52"/>
            <p:cNvSpPr>
              <a:spLocks/>
            </p:cNvSpPr>
            <p:nvPr/>
          </p:nvSpPr>
          <p:spPr bwMode="auto">
            <a:xfrm>
              <a:off x="3424" y="2399"/>
              <a:ext cx="115" cy="42"/>
            </a:xfrm>
            <a:custGeom>
              <a:avLst/>
              <a:gdLst>
                <a:gd name="T0" fmla="*/ 64 w 268"/>
                <a:gd name="T1" fmla="*/ 32 h 95"/>
                <a:gd name="T2" fmla="*/ 116 w 268"/>
                <a:gd name="T3" fmla="*/ 48 h 95"/>
                <a:gd name="T4" fmla="*/ 211 w 268"/>
                <a:gd name="T5" fmla="*/ 65 h 95"/>
                <a:gd name="T6" fmla="*/ 268 w 268"/>
                <a:gd name="T7" fmla="*/ 74 h 95"/>
                <a:gd name="T8" fmla="*/ 163 w 268"/>
                <a:gd name="T9" fmla="*/ 95 h 95"/>
                <a:gd name="T10" fmla="*/ 89 w 268"/>
                <a:gd name="T11" fmla="*/ 84 h 95"/>
                <a:gd name="T12" fmla="*/ 0 w 268"/>
                <a:gd name="T13" fmla="*/ 0 h 95"/>
                <a:gd name="T14" fmla="*/ 64 w 268"/>
                <a:gd name="T15" fmla="*/ 32 h 95"/>
                <a:gd name="T16" fmla="*/ 64 w 268"/>
                <a:gd name="T17" fmla="*/ 3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95">
                  <a:moveTo>
                    <a:pt x="64" y="32"/>
                  </a:moveTo>
                  <a:lnTo>
                    <a:pt x="116" y="48"/>
                  </a:lnTo>
                  <a:lnTo>
                    <a:pt x="211" y="65"/>
                  </a:lnTo>
                  <a:lnTo>
                    <a:pt x="268" y="74"/>
                  </a:lnTo>
                  <a:lnTo>
                    <a:pt x="163" y="95"/>
                  </a:lnTo>
                  <a:lnTo>
                    <a:pt x="89" y="84"/>
                  </a:lnTo>
                  <a:lnTo>
                    <a:pt x="0" y="0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9" name="Freeform 53"/>
            <p:cNvSpPr>
              <a:spLocks/>
            </p:cNvSpPr>
            <p:nvPr/>
          </p:nvSpPr>
          <p:spPr bwMode="auto">
            <a:xfrm>
              <a:off x="3405" y="2457"/>
              <a:ext cx="98" cy="61"/>
            </a:xfrm>
            <a:custGeom>
              <a:avLst/>
              <a:gdLst>
                <a:gd name="T0" fmla="*/ 17 w 230"/>
                <a:gd name="T1" fmla="*/ 74 h 141"/>
                <a:gd name="T2" fmla="*/ 65 w 230"/>
                <a:gd name="T3" fmla="*/ 116 h 141"/>
                <a:gd name="T4" fmla="*/ 139 w 230"/>
                <a:gd name="T5" fmla="*/ 141 h 141"/>
                <a:gd name="T6" fmla="*/ 230 w 230"/>
                <a:gd name="T7" fmla="*/ 128 h 141"/>
                <a:gd name="T8" fmla="*/ 223 w 230"/>
                <a:gd name="T9" fmla="*/ 44 h 141"/>
                <a:gd name="T10" fmla="*/ 152 w 230"/>
                <a:gd name="T11" fmla="*/ 44 h 141"/>
                <a:gd name="T12" fmla="*/ 59 w 230"/>
                <a:gd name="T13" fmla="*/ 0 h 141"/>
                <a:gd name="T14" fmla="*/ 13 w 230"/>
                <a:gd name="T15" fmla="*/ 16 h 141"/>
                <a:gd name="T16" fmla="*/ 0 w 230"/>
                <a:gd name="T17" fmla="*/ 38 h 141"/>
                <a:gd name="T18" fmla="*/ 17 w 230"/>
                <a:gd name="T19" fmla="*/ 74 h 141"/>
                <a:gd name="T20" fmla="*/ 17 w 230"/>
                <a:gd name="T21" fmla="*/ 7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141">
                  <a:moveTo>
                    <a:pt x="17" y="74"/>
                  </a:moveTo>
                  <a:lnTo>
                    <a:pt x="65" y="116"/>
                  </a:lnTo>
                  <a:lnTo>
                    <a:pt x="139" y="141"/>
                  </a:lnTo>
                  <a:lnTo>
                    <a:pt x="230" y="128"/>
                  </a:lnTo>
                  <a:lnTo>
                    <a:pt x="223" y="44"/>
                  </a:lnTo>
                  <a:lnTo>
                    <a:pt x="152" y="44"/>
                  </a:lnTo>
                  <a:lnTo>
                    <a:pt x="59" y="0"/>
                  </a:lnTo>
                  <a:lnTo>
                    <a:pt x="13" y="16"/>
                  </a:lnTo>
                  <a:lnTo>
                    <a:pt x="0" y="38"/>
                  </a:lnTo>
                  <a:lnTo>
                    <a:pt x="17" y="74"/>
                  </a:lnTo>
                  <a:lnTo>
                    <a:pt x="17" y="7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0" name="Freeform 54"/>
            <p:cNvSpPr>
              <a:spLocks/>
            </p:cNvSpPr>
            <p:nvPr/>
          </p:nvSpPr>
          <p:spPr bwMode="auto">
            <a:xfrm>
              <a:off x="3461" y="2618"/>
              <a:ext cx="72" cy="33"/>
            </a:xfrm>
            <a:custGeom>
              <a:avLst/>
              <a:gdLst>
                <a:gd name="T0" fmla="*/ 0 w 167"/>
                <a:gd name="T1" fmla="*/ 27 h 76"/>
                <a:gd name="T2" fmla="*/ 27 w 167"/>
                <a:gd name="T3" fmla="*/ 57 h 76"/>
                <a:gd name="T4" fmla="*/ 74 w 167"/>
                <a:gd name="T5" fmla="*/ 76 h 76"/>
                <a:gd name="T6" fmla="*/ 97 w 167"/>
                <a:gd name="T7" fmla="*/ 76 h 76"/>
                <a:gd name="T8" fmla="*/ 167 w 167"/>
                <a:gd name="T9" fmla="*/ 57 h 76"/>
                <a:gd name="T10" fmla="*/ 63 w 167"/>
                <a:gd name="T11" fmla="*/ 34 h 76"/>
                <a:gd name="T12" fmla="*/ 46 w 167"/>
                <a:gd name="T13" fmla="*/ 42 h 76"/>
                <a:gd name="T14" fmla="*/ 0 w 167"/>
                <a:gd name="T15" fmla="*/ 0 h 76"/>
                <a:gd name="T16" fmla="*/ 0 w 167"/>
                <a:gd name="T17" fmla="*/ 27 h 76"/>
                <a:gd name="T18" fmla="*/ 0 w 167"/>
                <a:gd name="T19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76">
                  <a:moveTo>
                    <a:pt x="0" y="27"/>
                  </a:moveTo>
                  <a:lnTo>
                    <a:pt x="27" y="57"/>
                  </a:lnTo>
                  <a:lnTo>
                    <a:pt x="74" y="76"/>
                  </a:lnTo>
                  <a:lnTo>
                    <a:pt x="97" y="76"/>
                  </a:lnTo>
                  <a:lnTo>
                    <a:pt x="167" y="57"/>
                  </a:lnTo>
                  <a:lnTo>
                    <a:pt x="63" y="34"/>
                  </a:lnTo>
                  <a:lnTo>
                    <a:pt x="46" y="42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1" name="Freeform 55"/>
            <p:cNvSpPr>
              <a:spLocks/>
            </p:cNvSpPr>
            <p:nvPr/>
          </p:nvSpPr>
          <p:spPr bwMode="auto">
            <a:xfrm>
              <a:off x="3305" y="2513"/>
              <a:ext cx="18" cy="46"/>
            </a:xfrm>
            <a:custGeom>
              <a:avLst/>
              <a:gdLst>
                <a:gd name="T0" fmla="*/ 8 w 38"/>
                <a:gd name="T1" fmla="*/ 94 h 105"/>
                <a:gd name="T2" fmla="*/ 0 w 38"/>
                <a:gd name="T3" fmla="*/ 52 h 105"/>
                <a:gd name="T4" fmla="*/ 0 w 38"/>
                <a:gd name="T5" fmla="*/ 0 h 105"/>
                <a:gd name="T6" fmla="*/ 38 w 38"/>
                <a:gd name="T7" fmla="*/ 59 h 105"/>
                <a:gd name="T8" fmla="*/ 38 w 38"/>
                <a:gd name="T9" fmla="*/ 105 h 105"/>
                <a:gd name="T10" fmla="*/ 8 w 38"/>
                <a:gd name="T11" fmla="*/ 94 h 105"/>
                <a:gd name="T12" fmla="*/ 8 w 38"/>
                <a:gd name="T13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5">
                  <a:moveTo>
                    <a:pt x="8" y="94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38" y="59"/>
                  </a:lnTo>
                  <a:lnTo>
                    <a:pt x="38" y="105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2" name="Freeform 56"/>
            <p:cNvSpPr>
              <a:spLocks/>
            </p:cNvSpPr>
            <p:nvPr/>
          </p:nvSpPr>
          <p:spPr bwMode="auto">
            <a:xfrm>
              <a:off x="3423" y="2241"/>
              <a:ext cx="100" cy="151"/>
            </a:xfrm>
            <a:custGeom>
              <a:avLst/>
              <a:gdLst>
                <a:gd name="T0" fmla="*/ 234 w 234"/>
                <a:gd name="T1" fmla="*/ 173 h 348"/>
                <a:gd name="T2" fmla="*/ 116 w 234"/>
                <a:gd name="T3" fmla="*/ 133 h 348"/>
                <a:gd name="T4" fmla="*/ 186 w 234"/>
                <a:gd name="T5" fmla="*/ 234 h 348"/>
                <a:gd name="T6" fmla="*/ 95 w 234"/>
                <a:gd name="T7" fmla="*/ 166 h 348"/>
                <a:gd name="T8" fmla="*/ 125 w 234"/>
                <a:gd name="T9" fmla="*/ 255 h 348"/>
                <a:gd name="T10" fmla="*/ 68 w 234"/>
                <a:gd name="T11" fmla="*/ 213 h 348"/>
                <a:gd name="T12" fmla="*/ 152 w 234"/>
                <a:gd name="T13" fmla="*/ 348 h 348"/>
                <a:gd name="T14" fmla="*/ 72 w 234"/>
                <a:gd name="T15" fmla="*/ 270 h 348"/>
                <a:gd name="T16" fmla="*/ 11 w 234"/>
                <a:gd name="T17" fmla="*/ 221 h 348"/>
                <a:gd name="T18" fmla="*/ 74 w 234"/>
                <a:gd name="T19" fmla="*/ 247 h 348"/>
                <a:gd name="T20" fmla="*/ 0 w 234"/>
                <a:gd name="T21" fmla="*/ 122 h 348"/>
                <a:gd name="T22" fmla="*/ 64 w 234"/>
                <a:gd name="T23" fmla="*/ 177 h 348"/>
                <a:gd name="T24" fmla="*/ 47 w 234"/>
                <a:gd name="T25" fmla="*/ 86 h 348"/>
                <a:gd name="T26" fmla="*/ 91 w 234"/>
                <a:gd name="T27" fmla="*/ 118 h 348"/>
                <a:gd name="T28" fmla="*/ 64 w 234"/>
                <a:gd name="T29" fmla="*/ 0 h 348"/>
                <a:gd name="T30" fmla="*/ 99 w 234"/>
                <a:gd name="T31" fmla="*/ 71 h 348"/>
                <a:gd name="T32" fmla="*/ 234 w 234"/>
                <a:gd name="T33" fmla="*/ 173 h 348"/>
                <a:gd name="T34" fmla="*/ 234 w 234"/>
                <a:gd name="T35" fmla="*/ 17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348">
                  <a:moveTo>
                    <a:pt x="234" y="173"/>
                  </a:moveTo>
                  <a:lnTo>
                    <a:pt x="116" y="133"/>
                  </a:lnTo>
                  <a:lnTo>
                    <a:pt x="186" y="234"/>
                  </a:lnTo>
                  <a:lnTo>
                    <a:pt x="95" y="166"/>
                  </a:lnTo>
                  <a:lnTo>
                    <a:pt x="125" y="255"/>
                  </a:lnTo>
                  <a:lnTo>
                    <a:pt x="68" y="213"/>
                  </a:lnTo>
                  <a:lnTo>
                    <a:pt x="152" y="348"/>
                  </a:lnTo>
                  <a:lnTo>
                    <a:pt x="72" y="270"/>
                  </a:lnTo>
                  <a:lnTo>
                    <a:pt x="11" y="221"/>
                  </a:lnTo>
                  <a:lnTo>
                    <a:pt x="74" y="247"/>
                  </a:lnTo>
                  <a:lnTo>
                    <a:pt x="0" y="122"/>
                  </a:lnTo>
                  <a:lnTo>
                    <a:pt x="64" y="177"/>
                  </a:lnTo>
                  <a:lnTo>
                    <a:pt x="47" y="86"/>
                  </a:lnTo>
                  <a:lnTo>
                    <a:pt x="91" y="118"/>
                  </a:lnTo>
                  <a:lnTo>
                    <a:pt x="64" y="0"/>
                  </a:lnTo>
                  <a:lnTo>
                    <a:pt x="99" y="71"/>
                  </a:lnTo>
                  <a:lnTo>
                    <a:pt x="234" y="173"/>
                  </a:lnTo>
                  <a:lnTo>
                    <a:pt x="234" y="17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3" name="Freeform 57"/>
            <p:cNvSpPr>
              <a:spLocks/>
            </p:cNvSpPr>
            <p:nvPr/>
          </p:nvSpPr>
          <p:spPr bwMode="auto">
            <a:xfrm>
              <a:off x="2852" y="3547"/>
              <a:ext cx="112" cy="147"/>
            </a:xfrm>
            <a:custGeom>
              <a:avLst/>
              <a:gdLst>
                <a:gd name="T0" fmla="*/ 232 w 262"/>
                <a:gd name="T1" fmla="*/ 252 h 338"/>
                <a:gd name="T2" fmla="*/ 158 w 262"/>
                <a:gd name="T3" fmla="*/ 146 h 338"/>
                <a:gd name="T4" fmla="*/ 114 w 262"/>
                <a:gd name="T5" fmla="*/ 72 h 338"/>
                <a:gd name="T6" fmla="*/ 51 w 262"/>
                <a:gd name="T7" fmla="*/ 9 h 338"/>
                <a:gd name="T8" fmla="*/ 0 w 262"/>
                <a:gd name="T9" fmla="*/ 0 h 338"/>
                <a:gd name="T10" fmla="*/ 11 w 262"/>
                <a:gd name="T11" fmla="*/ 70 h 338"/>
                <a:gd name="T12" fmla="*/ 84 w 262"/>
                <a:gd name="T13" fmla="*/ 167 h 338"/>
                <a:gd name="T14" fmla="*/ 150 w 262"/>
                <a:gd name="T15" fmla="*/ 243 h 338"/>
                <a:gd name="T16" fmla="*/ 198 w 262"/>
                <a:gd name="T17" fmla="*/ 300 h 338"/>
                <a:gd name="T18" fmla="*/ 228 w 262"/>
                <a:gd name="T19" fmla="*/ 338 h 338"/>
                <a:gd name="T20" fmla="*/ 262 w 262"/>
                <a:gd name="T21" fmla="*/ 336 h 338"/>
                <a:gd name="T22" fmla="*/ 232 w 262"/>
                <a:gd name="T23" fmla="*/ 252 h 338"/>
                <a:gd name="T24" fmla="*/ 232 w 262"/>
                <a:gd name="T25" fmla="*/ 25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338">
                  <a:moveTo>
                    <a:pt x="232" y="252"/>
                  </a:moveTo>
                  <a:lnTo>
                    <a:pt x="158" y="146"/>
                  </a:lnTo>
                  <a:lnTo>
                    <a:pt x="114" y="72"/>
                  </a:lnTo>
                  <a:lnTo>
                    <a:pt x="51" y="9"/>
                  </a:lnTo>
                  <a:lnTo>
                    <a:pt x="0" y="0"/>
                  </a:lnTo>
                  <a:lnTo>
                    <a:pt x="11" y="70"/>
                  </a:lnTo>
                  <a:lnTo>
                    <a:pt x="84" y="167"/>
                  </a:lnTo>
                  <a:lnTo>
                    <a:pt x="150" y="243"/>
                  </a:lnTo>
                  <a:lnTo>
                    <a:pt x="198" y="300"/>
                  </a:lnTo>
                  <a:lnTo>
                    <a:pt x="228" y="338"/>
                  </a:lnTo>
                  <a:lnTo>
                    <a:pt x="262" y="336"/>
                  </a:lnTo>
                  <a:lnTo>
                    <a:pt x="232" y="252"/>
                  </a:lnTo>
                  <a:lnTo>
                    <a:pt x="232" y="25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4" name="Freeform 58"/>
            <p:cNvSpPr>
              <a:spLocks/>
            </p:cNvSpPr>
            <p:nvPr/>
          </p:nvSpPr>
          <p:spPr bwMode="auto">
            <a:xfrm>
              <a:off x="2747" y="3534"/>
              <a:ext cx="81" cy="52"/>
            </a:xfrm>
            <a:custGeom>
              <a:avLst/>
              <a:gdLst>
                <a:gd name="T0" fmla="*/ 97 w 190"/>
                <a:gd name="T1" fmla="*/ 0 h 120"/>
                <a:gd name="T2" fmla="*/ 47 w 190"/>
                <a:gd name="T3" fmla="*/ 29 h 120"/>
                <a:gd name="T4" fmla="*/ 0 w 190"/>
                <a:gd name="T5" fmla="*/ 42 h 120"/>
                <a:gd name="T6" fmla="*/ 13 w 190"/>
                <a:gd name="T7" fmla="*/ 71 h 120"/>
                <a:gd name="T8" fmla="*/ 61 w 190"/>
                <a:gd name="T9" fmla="*/ 71 h 120"/>
                <a:gd name="T10" fmla="*/ 127 w 190"/>
                <a:gd name="T11" fmla="*/ 120 h 120"/>
                <a:gd name="T12" fmla="*/ 102 w 190"/>
                <a:gd name="T13" fmla="*/ 44 h 120"/>
                <a:gd name="T14" fmla="*/ 142 w 190"/>
                <a:gd name="T15" fmla="*/ 48 h 120"/>
                <a:gd name="T16" fmla="*/ 190 w 190"/>
                <a:gd name="T17" fmla="*/ 63 h 120"/>
                <a:gd name="T18" fmla="*/ 142 w 190"/>
                <a:gd name="T19" fmla="*/ 15 h 120"/>
                <a:gd name="T20" fmla="*/ 97 w 190"/>
                <a:gd name="T21" fmla="*/ 0 h 120"/>
                <a:gd name="T22" fmla="*/ 97 w 190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20">
                  <a:moveTo>
                    <a:pt x="97" y="0"/>
                  </a:moveTo>
                  <a:lnTo>
                    <a:pt x="47" y="29"/>
                  </a:lnTo>
                  <a:lnTo>
                    <a:pt x="0" y="42"/>
                  </a:lnTo>
                  <a:lnTo>
                    <a:pt x="13" y="71"/>
                  </a:lnTo>
                  <a:lnTo>
                    <a:pt x="61" y="71"/>
                  </a:lnTo>
                  <a:lnTo>
                    <a:pt x="127" y="120"/>
                  </a:lnTo>
                  <a:lnTo>
                    <a:pt x="102" y="44"/>
                  </a:lnTo>
                  <a:lnTo>
                    <a:pt x="142" y="48"/>
                  </a:lnTo>
                  <a:lnTo>
                    <a:pt x="190" y="63"/>
                  </a:lnTo>
                  <a:lnTo>
                    <a:pt x="142" y="15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5" name="Freeform 59"/>
            <p:cNvSpPr>
              <a:spLocks/>
            </p:cNvSpPr>
            <p:nvPr/>
          </p:nvSpPr>
          <p:spPr bwMode="auto">
            <a:xfrm>
              <a:off x="2900" y="3536"/>
              <a:ext cx="32" cy="26"/>
            </a:xfrm>
            <a:custGeom>
              <a:avLst/>
              <a:gdLst>
                <a:gd name="T0" fmla="*/ 0 w 74"/>
                <a:gd name="T1" fmla="*/ 30 h 61"/>
                <a:gd name="T2" fmla="*/ 61 w 74"/>
                <a:gd name="T3" fmla="*/ 0 h 61"/>
                <a:gd name="T4" fmla="*/ 74 w 74"/>
                <a:gd name="T5" fmla="*/ 21 h 61"/>
                <a:gd name="T6" fmla="*/ 14 w 74"/>
                <a:gd name="T7" fmla="*/ 61 h 61"/>
                <a:gd name="T8" fmla="*/ 0 w 74"/>
                <a:gd name="T9" fmla="*/ 30 h 61"/>
                <a:gd name="T10" fmla="*/ 0 w 74"/>
                <a:gd name="T1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1">
                  <a:moveTo>
                    <a:pt x="0" y="30"/>
                  </a:moveTo>
                  <a:lnTo>
                    <a:pt x="61" y="0"/>
                  </a:lnTo>
                  <a:lnTo>
                    <a:pt x="74" y="21"/>
                  </a:lnTo>
                  <a:lnTo>
                    <a:pt x="14" y="61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6" name="Freeform 60"/>
            <p:cNvSpPr>
              <a:spLocks/>
            </p:cNvSpPr>
            <p:nvPr/>
          </p:nvSpPr>
          <p:spPr bwMode="auto">
            <a:xfrm>
              <a:off x="2804" y="3610"/>
              <a:ext cx="78" cy="72"/>
            </a:xfrm>
            <a:custGeom>
              <a:avLst/>
              <a:gdLst>
                <a:gd name="T0" fmla="*/ 0 w 182"/>
                <a:gd name="T1" fmla="*/ 0 h 163"/>
                <a:gd name="T2" fmla="*/ 65 w 182"/>
                <a:gd name="T3" fmla="*/ 85 h 163"/>
                <a:gd name="T4" fmla="*/ 123 w 182"/>
                <a:gd name="T5" fmla="*/ 156 h 163"/>
                <a:gd name="T6" fmla="*/ 182 w 182"/>
                <a:gd name="T7" fmla="*/ 163 h 163"/>
                <a:gd name="T8" fmla="*/ 161 w 182"/>
                <a:gd name="T9" fmla="*/ 106 h 163"/>
                <a:gd name="T10" fmla="*/ 78 w 182"/>
                <a:gd name="T11" fmla="*/ 27 h 163"/>
                <a:gd name="T12" fmla="*/ 0 w 182"/>
                <a:gd name="T13" fmla="*/ 0 h 163"/>
                <a:gd name="T14" fmla="*/ 0 w 182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63">
                  <a:moveTo>
                    <a:pt x="0" y="0"/>
                  </a:moveTo>
                  <a:lnTo>
                    <a:pt x="65" y="85"/>
                  </a:lnTo>
                  <a:lnTo>
                    <a:pt x="123" y="156"/>
                  </a:lnTo>
                  <a:lnTo>
                    <a:pt x="182" y="163"/>
                  </a:lnTo>
                  <a:lnTo>
                    <a:pt x="161" y="106"/>
                  </a:lnTo>
                  <a:lnTo>
                    <a:pt x="78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7" name="Freeform 61"/>
            <p:cNvSpPr>
              <a:spLocks/>
            </p:cNvSpPr>
            <p:nvPr/>
          </p:nvSpPr>
          <p:spPr bwMode="auto">
            <a:xfrm>
              <a:off x="2769" y="3643"/>
              <a:ext cx="73" cy="73"/>
            </a:xfrm>
            <a:custGeom>
              <a:avLst/>
              <a:gdLst>
                <a:gd name="T0" fmla="*/ 169 w 169"/>
                <a:gd name="T1" fmla="*/ 152 h 165"/>
                <a:gd name="T2" fmla="*/ 107 w 169"/>
                <a:gd name="T3" fmla="*/ 97 h 165"/>
                <a:gd name="T4" fmla="*/ 50 w 169"/>
                <a:gd name="T5" fmla="*/ 61 h 165"/>
                <a:gd name="T6" fmla="*/ 0 w 169"/>
                <a:gd name="T7" fmla="*/ 0 h 165"/>
                <a:gd name="T8" fmla="*/ 50 w 169"/>
                <a:gd name="T9" fmla="*/ 112 h 165"/>
                <a:gd name="T10" fmla="*/ 91 w 169"/>
                <a:gd name="T11" fmla="*/ 148 h 165"/>
                <a:gd name="T12" fmla="*/ 126 w 169"/>
                <a:gd name="T13" fmla="*/ 165 h 165"/>
                <a:gd name="T14" fmla="*/ 169 w 169"/>
                <a:gd name="T15" fmla="*/ 152 h 165"/>
                <a:gd name="T16" fmla="*/ 169 w 169"/>
                <a:gd name="T17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5">
                  <a:moveTo>
                    <a:pt x="169" y="152"/>
                  </a:moveTo>
                  <a:lnTo>
                    <a:pt x="107" y="97"/>
                  </a:lnTo>
                  <a:lnTo>
                    <a:pt x="50" y="61"/>
                  </a:lnTo>
                  <a:lnTo>
                    <a:pt x="0" y="0"/>
                  </a:lnTo>
                  <a:lnTo>
                    <a:pt x="50" y="112"/>
                  </a:lnTo>
                  <a:lnTo>
                    <a:pt x="91" y="148"/>
                  </a:lnTo>
                  <a:lnTo>
                    <a:pt x="126" y="165"/>
                  </a:lnTo>
                  <a:lnTo>
                    <a:pt x="169" y="152"/>
                  </a:lnTo>
                  <a:lnTo>
                    <a:pt x="169" y="15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8" name="Freeform 62"/>
            <p:cNvSpPr>
              <a:spLocks/>
            </p:cNvSpPr>
            <p:nvPr/>
          </p:nvSpPr>
          <p:spPr bwMode="auto">
            <a:xfrm>
              <a:off x="2729" y="3675"/>
              <a:ext cx="44" cy="45"/>
            </a:xfrm>
            <a:custGeom>
              <a:avLst/>
              <a:gdLst>
                <a:gd name="T0" fmla="*/ 101 w 101"/>
                <a:gd name="T1" fmla="*/ 105 h 105"/>
                <a:gd name="T2" fmla="*/ 13 w 101"/>
                <a:gd name="T3" fmla="*/ 61 h 105"/>
                <a:gd name="T4" fmla="*/ 0 w 101"/>
                <a:gd name="T5" fmla="*/ 0 h 105"/>
                <a:gd name="T6" fmla="*/ 57 w 101"/>
                <a:gd name="T7" fmla="*/ 54 h 105"/>
                <a:gd name="T8" fmla="*/ 101 w 101"/>
                <a:gd name="T9" fmla="*/ 105 h 105"/>
                <a:gd name="T10" fmla="*/ 101 w 10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5">
                  <a:moveTo>
                    <a:pt x="101" y="105"/>
                  </a:moveTo>
                  <a:lnTo>
                    <a:pt x="13" y="61"/>
                  </a:lnTo>
                  <a:lnTo>
                    <a:pt x="0" y="0"/>
                  </a:lnTo>
                  <a:lnTo>
                    <a:pt x="57" y="54"/>
                  </a:lnTo>
                  <a:lnTo>
                    <a:pt x="101" y="105"/>
                  </a:lnTo>
                  <a:lnTo>
                    <a:pt x="101" y="10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9" name="Freeform 63"/>
            <p:cNvSpPr>
              <a:spLocks/>
            </p:cNvSpPr>
            <p:nvPr/>
          </p:nvSpPr>
          <p:spPr bwMode="auto">
            <a:xfrm>
              <a:off x="2723" y="3598"/>
              <a:ext cx="24" cy="60"/>
            </a:xfrm>
            <a:custGeom>
              <a:avLst/>
              <a:gdLst>
                <a:gd name="T0" fmla="*/ 13 w 57"/>
                <a:gd name="T1" fmla="*/ 99 h 137"/>
                <a:gd name="T2" fmla="*/ 0 w 57"/>
                <a:gd name="T3" fmla="*/ 35 h 137"/>
                <a:gd name="T4" fmla="*/ 23 w 57"/>
                <a:gd name="T5" fmla="*/ 0 h 137"/>
                <a:gd name="T6" fmla="*/ 42 w 57"/>
                <a:gd name="T7" fmla="*/ 59 h 137"/>
                <a:gd name="T8" fmla="*/ 57 w 57"/>
                <a:gd name="T9" fmla="*/ 137 h 137"/>
                <a:gd name="T10" fmla="*/ 13 w 57"/>
                <a:gd name="T11" fmla="*/ 99 h 137"/>
                <a:gd name="T12" fmla="*/ 13 w 57"/>
                <a:gd name="T13" fmla="*/ 9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37">
                  <a:moveTo>
                    <a:pt x="13" y="99"/>
                  </a:moveTo>
                  <a:lnTo>
                    <a:pt x="0" y="35"/>
                  </a:lnTo>
                  <a:lnTo>
                    <a:pt x="23" y="0"/>
                  </a:lnTo>
                  <a:lnTo>
                    <a:pt x="42" y="59"/>
                  </a:lnTo>
                  <a:lnTo>
                    <a:pt x="57" y="137"/>
                  </a:lnTo>
                  <a:lnTo>
                    <a:pt x="13" y="99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0" name="Freeform 64"/>
            <p:cNvSpPr>
              <a:spLocks/>
            </p:cNvSpPr>
            <p:nvPr/>
          </p:nvSpPr>
          <p:spPr bwMode="auto">
            <a:xfrm>
              <a:off x="3497" y="3590"/>
              <a:ext cx="112" cy="89"/>
            </a:xfrm>
            <a:custGeom>
              <a:avLst/>
              <a:gdLst>
                <a:gd name="T0" fmla="*/ 0 w 262"/>
                <a:gd name="T1" fmla="*/ 0 h 206"/>
                <a:gd name="T2" fmla="*/ 154 w 262"/>
                <a:gd name="T3" fmla="*/ 107 h 206"/>
                <a:gd name="T4" fmla="*/ 220 w 262"/>
                <a:gd name="T5" fmla="*/ 164 h 206"/>
                <a:gd name="T6" fmla="*/ 262 w 262"/>
                <a:gd name="T7" fmla="*/ 206 h 206"/>
                <a:gd name="T8" fmla="*/ 167 w 262"/>
                <a:gd name="T9" fmla="*/ 154 h 206"/>
                <a:gd name="T10" fmla="*/ 102 w 262"/>
                <a:gd name="T11" fmla="*/ 154 h 206"/>
                <a:gd name="T12" fmla="*/ 61 w 262"/>
                <a:gd name="T13" fmla="*/ 94 h 206"/>
                <a:gd name="T14" fmla="*/ 0 w 262"/>
                <a:gd name="T15" fmla="*/ 0 h 206"/>
                <a:gd name="T16" fmla="*/ 0 w 262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206">
                  <a:moveTo>
                    <a:pt x="0" y="0"/>
                  </a:moveTo>
                  <a:lnTo>
                    <a:pt x="154" y="107"/>
                  </a:lnTo>
                  <a:lnTo>
                    <a:pt x="220" y="164"/>
                  </a:lnTo>
                  <a:lnTo>
                    <a:pt x="262" y="206"/>
                  </a:lnTo>
                  <a:lnTo>
                    <a:pt x="167" y="154"/>
                  </a:lnTo>
                  <a:lnTo>
                    <a:pt x="102" y="154"/>
                  </a:lnTo>
                  <a:lnTo>
                    <a:pt x="61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1" name="Freeform 65"/>
            <p:cNvSpPr>
              <a:spLocks/>
            </p:cNvSpPr>
            <p:nvPr/>
          </p:nvSpPr>
          <p:spPr bwMode="auto">
            <a:xfrm>
              <a:off x="2970" y="3564"/>
              <a:ext cx="36" cy="79"/>
            </a:xfrm>
            <a:custGeom>
              <a:avLst/>
              <a:gdLst>
                <a:gd name="T0" fmla="*/ 7 w 83"/>
                <a:gd name="T1" fmla="*/ 20 h 182"/>
                <a:gd name="T2" fmla="*/ 17 w 83"/>
                <a:gd name="T3" fmla="*/ 81 h 182"/>
                <a:gd name="T4" fmla="*/ 0 w 83"/>
                <a:gd name="T5" fmla="*/ 123 h 182"/>
                <a:gd name="T6" fmla="*/ 38 w 83"/>
                <a:gd name="T7" fmla="*/ 182 h 182"/>
                <a:gd name="T8" fmla="*/ 55 w 83"/>
                <a:gd name="T9" fmla="*/ 106 h 182"/>
                <a:gd name="T10" fmla="*/ 83 w 83"/>
                <a:gd name="T11" fmla="*/ 76 h 182"/>
                <a:gd name="T12" fmla="*/ 66 w 83"/>
                <a:gd name="T13" fmla="*/ 24 h 182"/>
                <a:gd name="T14" fmla="*/ 38 w 83"/>
                <a:gd name="T15" fmla="*/ 0 h 182"/>
                <a:gd name="T16" fmla="*/ 7 w 83"/>
                <a:gd name="T17" fmla="*/ 20 h 182"/>
                <a:gd name="T18" fmla="*/ 7 w 83"/>
                <a:gd name="T19" fmla="*/ 2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82">
                  <a:moveTo>
                    <a:pt x="7" y="20"/>
                  </a:moveTo>
                  <a:lnTo>
                    <a:pt x="17" y="81"/>
                  </a:lnTo>
                  <a:lnTo>
                    <a:pt x="0" y="123"/>
                  </a:lnTo>
                  <a:lnTo>
                    <a:pt x="38" y="182"/>
                  </a:lnTo>
                  <a:lnTo>
                    <a:pt x="55" y="106"/>
                  </a:lnTo>
                  <a:lnTo>
                    <a:pt x="83" y="76"/>
                  </a:lnTo>
                  <a:lnTo>
                    <a:pt x="66" y="24"/>
                  </a:lnTo>
                  <a:lnTo>
                    <a:pt x="38" y="0"/>
                  </a:lnTo>
                  <a:lnTo>
                    <a:pt x="7" y="20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2" name="Freeform 66"/>
            <p:cNvSpPr>
              <a:spLocks/>
            </p:cNvSpPr>
            <p:nvPr/>
          </p:nvSpPr>
          <p:spPr bwMode="auto">
            <a:xfrm>
              <a:off x="2732" y="3681"/>
              <a:ext cx="47" cy="48"/>
            </a:xfrm>
            <a:custGeom>
              <a:avLst/>
              <a:gdLst>
                <a:gd name="T0" fmla="*/ 0 w 106"/>
                <a:gd name="T1" fmla="*/ 0 h 110"/>
                <a:gd name="T2" fmla="*/ 5 w 106"/>
                <a:gd name="T3" fmla="*/ 45 h 110"/>
                <a:gd name="T4" fmla="*/ 106 w 106"/>
                <a:gd name="T5" fmla="*/ 110 h 110"/>
                <a:gd name="T6" fmla="*/ 70 w 106"/>
                <a:gd name="T7" fmla="*/ 55 h 110"/>
                <a:gd name="T8" fmla="*/ 0 w 106"/>
                <a:gd name="T9" fmla="*/ 0 h 110"/>
                <a:gd name="T10" fmla="*/ 0 w 106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10">
                  <a:moveTo>
                    <a:pt x="0" y="0"/>
                  </a:moveTo>
                  <a:lnTo>
                    <a:pt x="5" y="45"/>
                  </a:lnTo>
                  <a:lnTo>
                    <a:pt x="106" y="110"/>
                  </a:lnTo>
                  <a:lnTo>
                    <a:pt x="7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3" name="Freeform 67"/>
            <p:cNvSpPr>
              <a:spLocks/>
            </p:cNvSpPr>
            <p:nvPr/>
          </p:nvSpPr>
          <p:spPr bwMode="auto">
            <a:xfrm>
              <a:off x="3062" y="2738"/>
              <a:ext cx="211" cy="521"/>
            </a:xfrm>
            <a:custGeom>
              <a:avLst/>
              <a:gdLst>
                <a:gd name="T0" fmla="*/ 154 w 494"/>
                <a:gd name="T1" fmla="*/ 0 h 1197"/>
                <a:gd name="T2" fmla="*/ 110 w 494"/>
                <a:gd name="T3" fmla="*/ 207 h 1197"/>
                <a:gd name="T4" fmla="*/ 178 w 494"/>
                <a:gd name="T5" fmla="*/ 116 h 1197"/>
                <a:gd name="T6" fmla="*/ 271 w 494"/>
                <a:gd name="T7" fmla="*/ 131 h 1197"/>
                <a:gd name="T8" fmla="*/ 311 w 494"/>
                <a:gd name="T9" fmla="*/ 199 h 1197"/>
                <a:gd name="T10" fmla="*/ 355 w 494"/>
                <a:gd name="T11" fmla="*/ 231 h 1197"/>
                <a:gd name="T12" fmla="*/ 298 w 494"/>
                <a:gd name="T13" fmla="*/ 351 h 1197"/>
                <a:gd name="T14" fmla="*/ 258 w 494"/>
                <a:gd name="T15" fmla="*/ 534 h 1197"/>
                <a:gd name="T16" fmla="*/ 308 w 494"/>
                <a:gd name="T17" fmla="*/ 406 h 1197"/>
                <a:gd name="T18" fmla="*/ 355 w 494"/>
                <a:gd name="T19" fmla="*/ 384 h 1197"/>
                <a:gd name="T20" fmla="*/ 414 w 494"/>
                <a:gd name="T21" fmla="*/ 207 h 1197"/>
                <a:gd name="T22" fmla="*/ 494 w 494"/>
                <a:gd name="T23" fmla="*/ 104 h 1197"/>
                <a:gd name="T24" fmla="*/ 424 w 494"/>
                <a:gd name="T25" fmla="*/ 327 h 1197"/>
                <a:gd name="T26" fmla="*/ 382 w 494"/>
                <a:gd name="T27" fmla="*/ 536 h 1197"/>
                <a:gd name="T28" fmla="*/ 330 w 494"/>
                <a:gd name="T29" fmla="*/ 671 h 1197"/>
                <a:gd name="T30" fmla="*/ 251 w 494"/>
                <a:gd name="T31" fmla="*/ 811 h 1197"/>
                <a:gd name="T32" fmla="*/ 247 w 494"/>
                <a:gd name="T33" fmla="*/ 615 h 1197"/>
                <a:gd name="T34" fmla="*/ 199 w 494"/>
                <a:gd name="T35" fmla="*/ 859 h 1197"/>
                <a:gd name="T36" fmla="*/ 138 w 494"/>
                <a:gd name="T37" fmla="*/ 1070 h 1197"/>
                <a:gd name="T38" fmla="*/ 102 w 494"/>
                <a:gd name="T39" fmla="*/ 1197 h 1197"/>
                <a:gd name="T40" fmla="*/ 22 w 494"/>
                <a:gd name="T41" fmla="*/ 969 h 1197"/>
                <a:gd name="T42" fmla="*/ 36 w 494"/>
                <a:gd name="T43" fmla="*/ 631 h 1197"/>
                <a:gd name="T44" fmla="*/ 91 w 494"/>
                <a:gd name="T45" fmla="*/ 336 h 1197"/>
                <a:gd name="T46" fmla="*/ 76 w 494"/>
                <a:gd name="T47" fmla="*/ 250 h 1197"/>
                <a:gd name="T48" fmla="*/ 40 w 494"/>
                <a:gd name="T49" fmla="*/ 308 h 1197"/>
                <a:gd name="T50" fmla="*/ 0 w 494"/>
                <a:gd name="T51" fmla="*/ 28 h 1197"/>
                <a:gd name="T52" fmla="*/ 55 w 494"/>
                <a:gd name="T53" fmla="*/ 135 h 1197"/>
                <a:gd name="T54" fmla="*/ 87 w 494"/>
                <a:gd name="T55" fmla="*/ 43 h 1197"/>
                <a:gd name="T56" fmla="*/ 154 w 494"/>
                <a:gd name="T57" fmla="*/ 0 h 1197"/>
                <a:gd name="T58" fmla="*/ 154 w 494"/>
                <a:gd name="T59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4" h="1197">
                  <a:moveTo>
                    <a:pt x="154" y="0"/>
                  </a:moveTo>
                  <a:lnTo>
                    <a:pt x="110" y="207"/>
                  </a:lnTo>
                  <a:lnTo>
                    <a:pt x="178" y="116"/>
                  </a:lnTo>
                  <a:lnTo>
                    <a:pt x="271" y="131"/>
                  </a:lnTo>
                  <a:lnTo>
                    <a:pt x="311" y="199"/>
                  </a:lnTo>
                  <a:lnTo>
                    <a:pt x="355" y="231"/>
                  </a:lnTo>
                  <a:lnTo>
                    <a:pt x="298" y="351"/>
                  </a:lnTo>
                  <a:lnTo>
                    <a:pt x="258" y="534"/>
                  </a:lnTo>
                  <a:lnTo>
                    <a:pt x="308" y="406"/>
                  </a:lnTo>
                  <a:lnTo>
                    <a:pt x="355" y="384"/>
                  </a:lnTo>
                  <a:lnTo>
                    <a:pt x="414" y="207"/>
                  </a:lnTo>
                  <a:lnTo>
                    <a:pt x="494" y="104"/>
                  </a:lnTo>
                  <a:lnTo>
                    <a:pt x="424" y="327"/>
                  </a:lnTo>
                  <a:lnTo>
                    <a:pt x="382" y="536"/>
                  </a:lnTo>
                  <a:lnTo>
                    <a:pt x="330" y="671"/>
                  </a:lnTo>
                  <a:lnTo>
                    <a:pt x="251" y="811"/>
                  </a:lnTo>
                  <a:lnTo>
                    <a:pt x="247" y="615"/>
                  </a:lnTo>
                  <a:lnTo>
                    <a:pt x="199" y="859"/>
                  </a:lnTo>
                  <a:lnTo>
                    <a:pt x="138" y="1070"/>
                  </a:lnTo>
                  <a:lnTo>
                    <a:pt x="102" y="1197"/>
                  </a:lnTo>
                  <a:lnTo>
                    <a:pt x="22" y="969"/>
                  </a:lnTo>
                  <a:lnTo>
                    <a:pt x="36" y="631"/>
                  </a:lnTo>
                  <a:lnTo>
                    <a:pt x="91" y="336"/>
                  </a:lnTo>
                  <a:lnTo>
                    <a:pt x="76" y="250"/>
                  </a:lnTo>
                  <a:lnTo>
                    <a:pt x="40" y="308"/>
                  </a:lnTo>
                  <a:lnTo>
                    <a:pt x="0" y="28"/>
                  </a:lnTo>
                  <a:lnTo>
                    <a:pt x="55" y="135"/>
                  </a:lnTo>
                  <a:lnTo>
                    <a:pt x="87" y="43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4" name="Freeform 68"/>
            <p:cNvSpPr>
              <a:spLocks/>
            </p:cNvSpPr>
            <p:nvPr/>
          </p:nvSpPr>
          <p:spPr bwMode="auto">
            <a:xfrm>
              <a:off x="3000" y="2754"/>
              <a:ext cx="38" cy="209"/>
            </a:xfrm>
            <a:custGeom>
              <a:avLst/>
              <a:gdLst>
                <a:gd name="T0" fmla="*/ 84 w 88"/>
                <a:gd name="T1" fmla="*/ 104 h 483"/>
                <a:gd name="T2" fmla="*/ 84 w 88"/>
                <a:gd name="T3" fmla="*/ 214 h 483"/>
                <a:gd name="T4" fmla="*/ 84 w 88"/>
                <a:gd name="T5" fmla="*/ 359 h 483"/>
                <a:gd name="T6" fmla="*/ 29 w 88"/>
                <a:gd name="T7" fmla="*/ 483 h 483"/>
                <a:gd name="T8" fmla="*/ 12 w 88"/>
                <a:gd name="T9" fmla="*/ 327 h 483"/>
                <a:gd name="T10" fmla="*/ 0 w 88"/>
                <a:gd name="T11" fmla="*/ 207 h 483"/>
                <a:gd name="T12" fmla="*/ 88 w 88"/>
                <a:gd name="T13" fmla="*/ 0 h 483"/>
                <a:gd name="T14" fmla="*/ 84 w 88"/>
                <a:gd name="T15" fmla="*/ 104 h 483"/>
                <a:gd name="T16" fmla="*/ 84 w 88"/>
                <a:gd name="T17" fmla="*/ 10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83">
                  <a:moveTo>
                    <a:pt x="84" y="104"/>
                  </a:moveTo>
                  <a:lnTo>
                    <a:pt x="84" y="214"/>
                  </a:lnTo>
                  <a:lnTo>
                    <a:pt x="84" y="359"/>
                  </a:lnTo>
                  <a:lnTo>
                    <a:pt x="29" y="483"/>
                  </a:lnTo>
                  <a:lnTo>
                    <a:pt x="12" y="327"/>
                  </a:lnTo>
                  <a:lnTo>
                    <a:pt x="0" y="207"/>
                  </a:lnTo>
                  <a:lnTo>
                    <a:pt x="88" y="0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5" name="Freeform 69"/>
            <p:cNvSpPr>
              <a:spLocks/>
            </p:cNvSpPr>
            <p:nvPr/>
          </p:nvSpPr>
          <p:spPr bwMode="auto">
            <a:xfrm>
              <a:off x="2939" y="3044"/>
              <a:ext cx="92" cy="255"/>
            </a:xfrm>
            <a:custGeom>
              <a:avLst/>
              <a:gdLst>
                <a:gd name="T0" fmla="*/ 0 w 216"/>
                <a:gd name="T1" fmla="*/ 51 h 585"/>
                <a:gd name="T2" fmla="*/ 0 w 216"/>
                <a:gd name="T3" fmla="*/ 215 h 585"/>
                <a:gd name="T4" fmla="*/ 3 w 216"/>
                <a:gd name="T5" fmla="*/ 331 h 585"/>
                <a:gd name="T6" fmla="*/ 43 w 216"/>
                <a:gd name="T7" fmla="*/ 439 h 585"/>
                <a:gd name="T8" fmla="*/ 123 w 216"/>
                <a:gd name="T9" fmla="*/ 502 h 585"/>
                <a:gd name="T10" fmla="*/ 152 w 216"/>
                <a:gd name="T11" fmla="*/ 585 h 585"/>
                <a:gd name="T12" fmla="*/ 216 w 216"/>
                <a:gd name="T13" fmla="*/ 487 h 585"/>
                <a:gd name="T14" fmla="*/ 192 w 216"/>
                <a:gd name="T15" fmla="*/ 306 h 585"/>
                <a:gd name="T16" fmla="*/ 176 w 216"/>
                <a:gd name="T17" fmla="*/ 239 h 585"/>
                <a:gd name="T18" fmla="*/ 159 w 216"/>
                <a:gd name="T19" fmla="*/ 0 h 585"/>
                <a:gd name="T20" fmla="*/ 119 w 216"/>
                <a:gd name="T21" fmla="*/ 146 h 585"/>
                <a:gd name="T22" fmla="*/ 91 w 216"/>
                <a:gd name="T23" fmla="*/ 363 h 585"/>
                <a:gd name="T24" fmla="*/ 47 w 216"/>
                <a:gd name="T25" fmla="*/ 247 h 585"/>
                <a:gd name="T26" fmla="*/ 0 w 216"/>
                <a:gd name="T27" fmla="*/ 51 h 585"/>
                <a:gd name="T28" fmla="*/ 0 w 216"/>
                <a:gd name="T29" fmla="*/ 5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585">
                  <a:moveTo>
                    <a:pt x="0" y="51"/>
                  </a:moveTo>
                  <a:lnTo>
                    <a:pt x="0" y="215"/>
                  </a:lnTo>
                  <a:lnTo>
                    <a:pt x="3" y="331"/>
                  </a:lnTo>
                  <a:lnTo>
                    <a:pt x="43" y="439"/>
                  </a:lnTo>
                  <a:lnTo>
                    <a:pt x="123" y="502"/>
                  </a:lnTo>
                  <a:lnTo>
                    <a:pt x="152" y="585"/>
                  </a:lnTo>
                  <a:lnTo>
                    <a:pt x="216" y="487"/>
                  </a:lnTo>
                  <a:lnTo>
                    <a:pt x="192" y="306"/>
                  </a:lnTo>
                  <a:lnTo>
                    <a:pt x="176" y="239"/>
                  </a:lnTo>
                  <a:lnTo>
                    <a:pt x="159" y="0"/>
                  </a:lnTo>
                  <a:lnTo>
                    <a:pt x="119" y="146"/>
                  </a:lnTo>
                  <a:lnTo>
                    <a:pt x="91" y="363"/>
                  </a:lnTo>
                  <a:lnTo>
                    <a:pt x="47" y="247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6" name="Freeform 70"/>
            <p:cNvSpPr>
              <a:spLocks/>
            </p:cNvSpPr>
            <p:nvPr/>
          </p:nvSpPr>
          <p:spPr bwMode="auto">
            <a:xfrm>
              <a:off x="2798" y="3273"/>
              <a:ext cx="178" cy="104"/>
            </a:xfrm>
            <a:custGeom>
              <a:avLst/>
              <a:gdLst>
                <a:gd name="T0" fmla="*/ 59 w 414"/>
                <a:gd name="T1" fmla="*/ 0 h 240"/>
                <a:gd name="T2" fmla="*/ 62 w 414"/>
                <a:gd name="T3" fmla="*/ 52 h 240"/>
                <a:gd name="T4" fmla="*/ 3 w 414"/>
                <a:gd name="T5" fmla="*/ 65 h 240"/>
                <a:gd name="T6" fmla="*/ 0 w 414"/>
                <a:gd name="T7" fmla="*/ 124 h 240"/>
                <a:gd name="T8" fmla="*/ 142 w 414"/>
                <a:gd name="T9" fmla="*/ 168 h 240"/>
                <a:gd name="T10" fmla="*/ 290 w 414"/>
                <a:gd name="T11" fmla="*/ 240 h 240"/>
                <a:gd name="T12" fmla="*/ 251 w 414"/>
                <a:gd name="T13" fmla="*/ 171 h 240"/>
                <a:gd name="T14" fmla="*/ 342 w 414"/>
                <a:gd name="T15" fmla="*/ 211 h 240"/>
                <a:gd name="T16" fmla="*/ 414 w 414"/>
                <a:gd name="T17" fmla="*/ 171 h 240"/>
                <a:gd name="T18" fmla="*/ 275 w 414"/>
                <a:gd name="T19" fmla="*/ 76 h 240"/>
                <a:gd name="T20" fmla="*/ 159 w 414"/>
                <a:gd name="T21" fmla="*/ 29 h 240"/>
                <a:gd name="T22" fmla="*/ 59 w 414"/>
                <a:gd name="T23" fmla="*/ 0 h 240"/>
                <a:gd name="T24" fmla="*/ 59 w 414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240">
                  <a:moveTo>
                    <a:pt x="59" y="0"/>
                  </a:moveTo>
                  <a:lnTo>
                    <a:pt x="62" y="52"/>
                  </a:lnTo>
                  <a:lnTo>
                    <a:pt x="3" y="65"/>
                  </a:lnTo>
                  <a:lnTo>
                    <a:pt x="0" y="124"/>
                  </a:lnTo>
                  <a:lnTo>
                    <a:pt x="142" y="168"/>
                  </a:lnTo>
                  <a:lnTo>
                    <a:pt x="290" y="240"/>
                  </a:lnTo>
                  <a:lnTo>
                    <a:pt x="251" y="171"/>
                  </a:lnTo>
                  <a:lnTo>
                    <a:pt x="342" y="211"/>
                  </a:lnTo>
                  <a:lnTo>
                    <a:pt x="414" y="171"/>
                  </a:lnTo>
                  <a:lnTo>
                    <a:pt x="275" y="76"/>
                  </a:lnTo>
                  <a:lnTo>
                    <a:pt x="159" y="2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7" name="Freeform 71"/>
            <p:cNvSpPr>
              <a:spLocks/>
            </p:cNvSpPr>
            <p:nvPr/>
          </p:nvSpPr>
          <p:spPr bwMode="auto">
            <a:xfrm>
              <a:off x="2815" y="3146"/>
              <a:ext cx="144" cy="135"/>
            </a:xfrm>
            <a:custGeom>
              <a:avLst/>
              <a:gdLst>
                <a:gd name="T0" fmla="*/ 43 w 334"/>
                <a:gd name="T1" fmla="*/ 218 h 309"/>
                <a:gd name="T2" fmla="*/ 0 w 334"/>
                <a:gd name="T3" fmla="*/ 167 h 309"/>
                <a:gd name="T4" fmla="*/ 39 w 334"/>
                <a:gd name="T5" fmla="*/ 7 h 309"/>
                <a:gd name="T6" fmla="*/ 47 w 334"/>
                <a:gd name="T7" fmla="*/ 123 h 309"/>
                <a:gd name="T8" fmla="*/ 148 w 334"/>
                <a:gd name="T9" fmla="*/ 214 h 309"/>
                <a:gd name="T10" fmla="*/ 155 w 334"/>
                <a:gd name="T11" fmla="*/ 150 h 309"/>
                <a:gd name="T12" fmla="*/ 171 w 334"/>
                <a:gd name="T13" fmla="*/ 0 h 309"/>
                <a:gd name="T14" fmla="*/ 211 w 334"/>
                <a:gd name="T15" fmla="*/ 203 h 309"/>
                <a:gd name="T16" fmla="*/ 334 w 334"/>
                <a:gd name="T17" fmla="*/ 309 h 309"/>
                <a:gd name="T18" fmla="*/ 159 w 334"/>
                <a:gd name="T19" fmla="*/ 273 h 309"/>
                <a:gd name="T20" fmla="*/ 43 w 334"/>
                <a:gd name="T21" fmla="*/ 218 h 309"/>
                <a:gd name="T22" fmla="*/ 43 w 334"/>
                <a:gd name="T23" fmla="*/ 21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4" h="309">
                  <a:moveTo>
                    <a:pt x="43" y="218"/>
                  </a:moveTo>
                  <a:lnTo>
                    <a:pt x="0" y="167"/>
                  </a:lnTo>
                  <a:lnTo>
                    <a:pt x="39" y="7"/>
                  </a:lnTo>
                  <a:lnTo>
                    <a:pt x="47" y="123"/>
                  </a:lnTo>
                  <a:lnTo>
                    <a:pt x="148" y="214"/>
                  </a:lnTo>
                  <a:lnTo>
                    <a:pt x="155" y="150"/>
                  </a:lnTo>
                  <a:lnTo>
                    <a:pt x="171" y="0"/>
                  </a:lnTo>
                  <a:lnTo>
                    <a:pt x="211" y="203"/>
                  </a:lnTo>
                  <a:lnTo>
                    <a:pt x="334" y="309"/>
                  </a:lnTo>
                  <a:lnTo>
                    <a:pt x="159" y="273"/>
                  </a:lnTo>
                  <a:lnTo>
                    <a:pt x="43" y="218"/>
                  </a:lnTo>
                  <a:lnTo>
                    <a:pt x="43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8" name="Freeform 72"/>
            <p:cNvSpPr>
              <a:spLocks/>
            </p:cNvSpPr>
            <p:nvPr/>
          </p:nvSpPr>
          <p:spPr bwMode="auto">
            <a:xfrm>
              <a:off x="3192" y="3110"/>
              <a:ext cx="73" cy="261"/>
            </a:xfrm>
            <a:custGeom>
              <a:avLst/>
              <a:gdLst>
                <a:gd name="T0" fmla="*/ 87 w 171"/>
                <a:gd name="T1" fmla="*/ 198 h 601"/>
                <a:gd name="T2" fmla="*/ 38 w 171"/>
                <a:gd name="T3" fmla="*/ 281 h 601"/>
                <a:gd name="T4" fmla="*/ 0 w 171"/>
                <a:gd name="T5" fmla="*/ 380 h 601"/>
                <a:gd name="T6" fmla="*/ 30 w 171"/>
                <a:gd name="T7" fmla="*/ 511 h 601"/>
                <a:gd name="T8" fmla="*/ 95 w 171"/>
                <a:gd name="T9" fmla="*/ 601 h 601"/>
                <a:gd name="T10" fmla="*/ 146 w 171"/>
                <a:gd name="T11" fmla="*/ 477 h 601"/>
                <a:gd name="T12" fmla="*/ 171 w 171"/>
                <a:gd name="T13" fmla="*/ 300 h 601"/>
                <a:gd name="T14" fmla="*/ 171 w 171"/>
                <a:gd name="T15" fmla="*/ 61 h 601"/>
                <a:gd name="T16" fmla="*/ 146 w 171"/>
                <a:gd name="T17" fmla="*/ 0 h 601"/>
                <a:gd name="T18" fmla="*/ 87 w 171"/>
                <a:gd name="T19" fmla="*/ 198 h 601"/>
                <a:gd name="T20" fmla="*/ 87 w 171"/>
                <a:gd name="T21" fmla="*/ 198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601">
                  <a:moveTo>
                    <a:pt x="87" y="198"/>
                  </a:moveTo>
                  <a:lnTo>
                    <a:pt x="38" y="281"/>
                  </a:lnTo>
                  <a:lnTo>
                    <a:pt x="0" y="380"/>
                  </a:lnTo>
                  <a:lnTo>
                    <a:pt x="30" y="511"/>
                  </a:lnTo>
                  <a:lnTo>
                    <a:pt x="95" y="601"/>
                  </a:lnTo>
                  <a:lnTo>
                    <a:pt x="146" y="477"/>
                  </a:lnTo>
                  <a:lnTo>
                    <a:pt x="171" y="300"/>
                  </a:lnTo>
                  <a:lnTo>
                    <a:pt x="171" y="61"/>
                  </a:lnTo>
                  <a:lnTo>
                    <a:pt x="146" y="0"/>
                  </a:lnTo>
                  <a:lnTo>
                    <a:pt x="87" y="198"/>
                  </a:lnTo>
                  <a:lnTo>
                    <a:pt x="87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9" name="Freeform 73"/>
            <p:cNvSpPr>
              <a:spLocks/>
            </p:cNvSpPr>
            <p:nvPr/>
          </p:nvSpPr>
          <p:spPr bwMode="auto">
            <a:xfrm>
              <a:off x="3269" y="2943"/>
              <a:ext cx="49" cy="193"/>
            </a:xfrm>
            <a:custGeom>
              <a:avLst/>
              <a:gdLst>
                <a:gd name="T0" fmla="*/ 0 w 116"/>
                <a:gd name="T1" fmla="*/ 291 h 443"/>
                <a:gd name="T2" fmla="*/ 28 w 116"/>
                <a:gd name="T3" fmla="*/ 139 h 443"/>
                <a:gd name="T4" fmla="*/ 116 w 116"/>
                <a:gd name="T5" fmla="*/ 0 h 443"/>
                <a:gd name="T6" fmla="*/ 83 w 116"/>
                <a:gd name="T7" fmla="*/ 179 h 443"/>
                <a:gd name="T8" fmla="*/ 32 w 116"/>
                <a:gd name="T9" fmla="*/ 295 h 443"/>
                <a:gd name="T10" fmla="*/ 17 w 116"/>
                <a:gd name="T11" fmla="*/ 443 h 443"/>
                <a:gd name="T12" fmla="*/ 0 w 116"/>
                <a:gd name="T13" fmla="*/ 291 h 443"/>
                <a:gd name="T14" fmla="*/ 0 w 116"/>
                <a:gd name="T15" fmla="*/ 29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443">
                  <a:moveTo>
                    <a:pt x="0" y="291"/>
                  </a:moveTo>
                  <a:lnTo>
                    <a:pt x="28" y="139"/>
                  </a:lnTo>
                  <a:lnTo>
                    <a:pt x="116" y="0"/>
                  </a:lnTo>
                  <a:lnTo>
                    <a:pt x="83" y="179"/>
                  </a:lnTo>
                  <a:lnTo>
                    <a:pt x="32" y="295"/>
                  </a:lnTo>
                  <a:lnTo>
                    <a:pt x="17" y="443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0" name="Freeform 74"/>
            <p:cNvSpPr>
              <a:spLocks/>
            </p:cNvSpPr>
            <p:nvPr/>
          </p:nvSpPr>
          <p:spPr bwMode="auto">
            <a:xfrm>
              <a:off x="3411" y="2869"/>
              <a:ext cx="101" cy="385"/>
            </a:xfrm>
            <a:custGeom>
              <a:avLst/>
              <a:gdLst>
                <a:gd name="T0" fmla="*/ 44 w 236"/>
                <a:gd name="T1" fmla="*/ 131 h 886"/>
                <a:gd name="T2" fmla="*/ 0 w 236"/>
                <a:gd name="T3" fmla="*/ 319 h 886"/>
                <a:gd name="T4" fmla="*/ 0 w 236"/>
                <a:gd name="T5" fmla="*/ 614 h 886"/>
                <a:gd name="T6" fmla="*/ 40 w 236"/>
                <a:gd name="T7" fmla="*/ 886 h 886"/>
                <a:gd name="T8" fmla="*/ 84 w 236"/>
                <a:gd name="T9" fmla="*/ 705 h 886"/>
                <a:gd name="T10" fmla="*/ 95 w 236"/>
                <a:gd name="T11" fmla="*/ 287 h 886"/>
                <a:gd name="T12" fmla="*/ 156 w 236"/>
                <a:gd name="T13" fmla="*/ 625 h 886"/>
                <a:gd name="T14" fmla="*/ 219 w 236"/>
                <a:gd name="T15" fmla="*/ 239 h 886"/>
                <a:gd name="T16" fmla="*/ 236 w 236"/>
                <a:gd name="T17" fmla="*/ 0 h 886"/>
                <a:gd name="T18" fmla="*/ 128 w 236"/>
                <a:gd name="T19" fmla="*/ 123 h 886"/>
                <a:gd name="T20" fmla="*/ 44 w 236"/>
                <a:gd name="T21" fmla="*/ 131 h 886"/>
                <a:gd name="T22" fmla="*/ 44 w 236"/>
                <a:gd name="T23" fmla="*/ 131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886">
                  <a:moveTo>
                    <a:pt x="44" y="131"/>
                  </a:moveTo>
                  <a:lnTo>
                    <a:pt x="0" y="319"/>
                  </a:lnTo>
                  <a:lnTo>
                    <a:pt x="0" y="614"/>
                  </a:lnTo>
                  <a:lnTo>
                    <a:pt x="40" y="886"/>
                  </a:lnTo>
                  <a:lnTo>
                    <a:pt x="84" y="705"/>
                  </a:lnTo>
                  <a:lnTo>
                    <a:pt x="95" y="287"/>
                  </a:lnTo>
                  <a:lnTo>
                    <a:pt x="156" y="625"/>
                  </a:lnTo>
                  <a:lnTo>
                    <a:pt x="219" y="239"/>
                  </a:lnTo>
                  <a:lnTo>
                    <a:pt x="236" y="0"/>
                  </a:lnTo>
                  <a:lnTo>
                    <a:pt x="128" y="123"/>
                  </a:lnTo>
                  <a:lnTo>
                    <a:pt x="44" y="131"/>
                  </a:lnTo>
                  <a:lnTo>
                    <a:pt x="44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1" name="Freeform 75"/>
            <p:cNvSpPr>
              <a:spLocks/>
            </p:cNvSpPr>
            <p:nvPr/>
          </p:nvSpPr>
          <p:spPr bwMode="auto">
            <a:xfrm>
              <a:off x="3520" y="2833"/>
              <a:ext cx="53" cy="129"/>
            </a:xfrm>
            <a:custGeom>
              <a:avLst/>
              <a:gdLst>
                <a:gd name="T0" fmla="*/ 44 w 126"/>
                <a:gd name="T1" fmla="*/ 69 h 297"/>
                <a:gd name="T2" fmla="*/ 0 w 126"/>
                <a:gd name="T3" fmla="*/ 297 h 297"/>
                <a:gd name="T4" fmla="*/ 126 w 126"/>
                <a:gd name="T5" fmla="*/ 0 h 297"/>
                <a:gd name="T6" fmla="*/ 44 w 126"/>
                <a:gd name="T7" fmla="*/ 69 h 297"/>
                <a:gd name="T8" fmla="*/ 44 w 126"/>
                <a:gd name="T9" fmla="*/ 6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97">
                  <a:moveTo>
                    <a:pt x="44" y="69"/>
                  </a:moveTo>
                  <a:lnTo>
                    <a:pt x="0" y="297"/>
                  </a:lnTo>
                  <a:lnTo>
                    <a:pt x="126" y="0"/>
                  </a:lnTo>
                  <a:lnTo>
                    <a:pt x="44" y="69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2" name="Freeform 76"/>
            <p:cNvSpPr>
              <a:spLocks/>
            </p:cNvSpPr>
            <p:nvPr/>
          </p:nvSpPr>
          <p:spPr bwMode="auto">
            <a:xfrm>
              <a:off x="3457" y="3233"/>
              <a:ext cx="64" cy="132"/>
            </a:xfrm>
            <a:custGeom>
              <a:avLst/>
              <a:gdLst>
                <a:gd name="T0" fmla="*/ 0 w 150"/>
                <a:gd name="T1" fmla="*/ 120 h 302"/>
                <a:gd name="T2" fmla="*/ 26 w 150"/>
                <a:gd name="T3" fmla="*/ 236 h 302"/>
                <a:gd name="T4" fmla="*/ 95 w 150"/>
                <a:gd name="T5" fmla="*/ 302 h 302"/>
                <a:gd name="T6" fmla="*/ 114 w 150"/>
                <a:gd name="T7" fmla="*/ 230 h 302"/>
                <a:gd name="T8" fmla="*/ 150 w 150"/>
                <a:gd name="T9" fmla="*/ 196 h 302"/>
                <a:gd name="T10" fmla="*/ 150 w 150"/>
                <a:gd name="T11" fmla="*/ 0 h 302"/>
                <a:gd name="T12" fmla="*/ 118 w 150"/>
                <a:gd name="T13" fmla="*/ 91 h 302"/>
                <a:gd name="T14" fmla="*/ 78 w 150"/>
                <a:gd name="T15" fmla="*/ 116 h 302"/>
                <a:gd name="T16" fmla="*/ 0 w 150"/>
                <a:gd name="T17" fmla="*/ 120 h 302"/>
                <a:gd name="T18" fmla="*/ 0 w 150"/>
                <a:gd name="T19" fmla="*/ 1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02">
                  <a:moveTo>
                    <a:pt x="0" y="120"/>
                  </a:moveTo>
                  <a:lnTo>
                    <a:pt x="26" y="236"/>
                  </a:lnTo>
                  <a:lnTo>
                    <a:pt x="95" y="302"/>
                  </a:lnTo>
                  <a:lnTo>
                    <a:pt x="114" y="230"/>
                  </a:lnTo>
                  <a:lnTo>
                    <a:pt x="150" y="196"/>
                  </a:lnTo>
                  <a:lnTo>
                    <a:pt x="150" y="0"/>
                  </a:lnTo>
                  <a:lnTo>
                    <a:pt x="118" y="91"/>
                  </a:lnTo>
                  <a:lnTo>
                    <a:pt x="78" y="116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3" name="Freeform 77"/>
            <p:cNvSpPr>
              <a:spLocks/>
            </p:cNvSpPr>
            <p:nvPr/>
          </p:nvSpPr>
          <p:spPr bwMode="auto">
            <a:xfrm>
              <a:off x="3575" y="2768"/>
              <a:ext cx="258" cy="666"/>
            </a:xfrm>
            <a:custGeom>
              <a:avLst/>
              <a:gdLst>
                <a:gd name="T0" fmla="*/ 0 w 603"/>
                <a:gd name="T1" fmla="*/ 1412 h 1532"/>
                <a:gd name="T2" fmla="*/ 55 w 603"/>
                <a:gd name="T3" fmla="*/ 1150 h 1532"/>
                <a:gd name="T4" fmla="*/ 88 w 603"/>
                <a:gd name="T5" fmla="*/ 901 h 1532"/>
                <a:gd name="T6" fmla="*/ 175 w 603"/>
                <a:gd name="T7" fmla="*/ 770 h 1532"/>
                <a:gd name="T8" fmla="*/ 192 w 603"/>
                <a:gd name="T9" fmla="*/ 547 h 1532"/>
                <a:gd name="T10" fmla="*/ 276 w 603"/>
                <a:gd name="T11" fmla="*/ 371 h 1532"/>
                <a:gd name="T12" fmla="*/ 343 w 603"/>
                <a:gd name="T13" fmla="*/ 226 h 1532"/>
                <a:gd name="T14" fmla="*/ 603 w 603"/>
                <a:gd name="T15" fmla="*/ 0 h 1532"/>
                <a:gd name="T16" fmla="*/ 487 w 603"/>
                <a:gd name="T17" fmla="*/ 175 h 1532"/>
                <a:gd name="T18" fmla="*/ 407 w 603"/>
                <a:gd name="T19" fmla="*/ 551 h 1532"/>
                <a:gd name="T20" fmla="*/ 287 w 603"/>
                <a:gd name="T21" fmla="*/ 751 h 1532"/>
                <a:gd name="T22" fmla="*/ 227 w 603"/>
                <a:gd name="T23" fmla="*/ 947 h 1532"/>
                <a:gd name="T24" fmla="*/ 151 w 603"/>
                <a:gd name="T25" fmla="*/ 1332 h 1532"/>
                <a:gd name="T26" fmla="*/ 179 w 603"/>
                <a:gd name="T27" fmla="*/ 1532 h 1532"/>
                <a:gd name="T28" fmla="*/ 111 w 603"/>
                <a:gd name="T29" fmla="*/ 1513 h 1532"/>
                <a:gd name="T30" fmla="*/ 0 w 603"/>
                <a:gd name="T31" fmla="*/ 1412 h 1532"/>
                <a:gd name="T32" fmla="*/ 0 w 603"/>
                <a:gd name="T33" fmla="*/ 141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3" h="1532">
                  <a:moveTo>
                    <a:pt x="0" y="1412"/>
                  </a:moveTo>
                  <a:lnTo>
                    <a:pt x="55" y="1150"/>
                  </a:lnTo>
                  <a:lnTo>
                    <a:pt x="88" y="901"/>
                  </a:lnTo>
                  <a:lnTo>
                    <a:pt x="175" y="770"/>
                  </a:lnTo>
                  <a:lnTo>
                    <a:pt x="192" y="547"/>
                  </a:lnTo>
                  <a:lnTo>
                    <a:pt x="276" y="371"/>
                  </a:lnTo>
                  <a:lnTo>
                    <a:pt x="343" y="226"/>
                  </a:lnTo>
                  <a:lnTo>
                    <a:pt x="603" y="0"/>
                  </a:lnTo>
                  <a:lnTo>
                    <a:pt x="487" y="175"/>
                  </a:lnTo>
                  <a:lnTo>
                    <a:pt x="407" y="551"/>
                  </a:lnTo>
                  <a:lnTo>
                    <a:pt x="287" y="751"/>
                  </a:lnTo>
                  <a:lnTo>
                    <a:pt x="227" y="947"/>
                  </a:lnTo>
                  <a:lnTo>
                    <a:pt x="151" y="1332"/>
                  </a:lnTo>
                  <a:lnTo>
                    <a:pt x="179" y="1532"/>
                  </a:lnTo>
                  <a:lnTo>
                    <a:pt x="111" y="1513"/>
                  </a:lnTo>
                  <a:lnTo>
                    <a:pt x="0" y="1412"/>
                  </a:lnTo>
                  <a:lnTo>
                    <a:pt x="0" y="14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4" name="Freeform 78"/>
            <p:cNvSpPr>
              <a:spLocks/>
            </p:cNvSpPr>
            <p:nvPr/>
          </p:nvSpPr>
          <p:spPr bwMode="auto">
            <a:xfrm>
              <a:off x="3488" y="3417"/>
              <a:ext cx="273" cy="216"/>
            </a:xfrm>
            <a:custGeom>
              <a:avLst/>
              <a:gdLst>
                <a:gd name="T0" fmla="*/ 156 w 637"/>
                <a:gd name="T1" fmla="*/ 21 h 496"/>
                <a:gd name="T2" fmla="*/ 428 w 637"/>
                <a:gd name="T3" fmla="*/ 188 h 496"/>
                <a:gd name="T4" fmla="*/ 637 w 637"/>
                <a:gd name="T5" fmla="*/ 352 h 496"/>
                <a:gd name="T6" fmla="*/ 325 w 637"/>
                <a:gd name="T7" fmla="*/ 276 h 496"/>
                <a:gd name="T8" fmla="*/ 452 w 637"/>
                <a:gd name="T9" fmla="*/ 496 h 496"/>
                <a:gd name="T10" fmla="*/ 296 w 637"/>
                <a:gd name="T11" fmla="*/ 464 h 496"/>
                <a:gd name="T12" fmla="*/ 129 w 637"/>
                <a:gd name="T13" fmla="*/ 337 h 496"/>
                <a:gd name="T14" fmla="*/ 0 w 637"/>
                <a:gd name="T15" fmla="*/ 268 h 496"/>
                <a:gd name="T16" fmla="*/ 0 w 637"/>
                <a:gd name="T17" fmla="*/ 141 h 496"/>
                <a:gd name="T18" fmla="*/ 80 w 637"/>
                <a:gd name="T19" fmla="*/ 48 h 496"/>
                <a:gd name="T20" fmla="*/ 85 w 637"/>
                <a:gd name="T21" fmla="*/ 0 h 496"/>
                <a:gd name="T22" fmla="*/ 156 w 637"/>
                <a:gd name="T23" fmla="*/ 21 h 496"/>
                <a:gd name="T24" fmla="*/ 156 w 637"/>
                <a:gd name="T25" fmla="*/ 2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7" h="496">
                  <a:moveTo>
                    <a:pt x="156" y="21"/>
                  </a:moveTo>
                  <a:lnTo>
                    <a:pt x="428" y="188"/>
                  </a:lnTo>
                  <a:lnTo>
                    <a:pt x="637" y="352"/>
                  </a:lnTo>
                  <a:lnTo>
                    <a:pt x="325" y="276"/>
                  </a:lnTo>
                  <a:lnTo>
                    <a:pt x="452" y="496"/>
                  </a:lnTo>
                  <a:lnTo>
                    <a:pt x="296" y="464"/>
                  </a:lnTo>
                  <a:lnTo>
                    <a:pt x="129" y="337"/>
                  </a:lnTo>
                  <a:lnTo>
                    <a:pt x="0" y="268"/>
                  </a:lnTo>
                  <a:lnTo>
                    <a:pt x="0" y="141"/>
                  </a:lnTo>
                  <a:lnTo>
                    <a:pt x="80" y="48"/>
                  </a:lnTo>
                  <a:lnTo>
                    <a:pt x="85" y="0"/>
                  </a:lnTo>
                  <a:lnTo>
                    <a:pt x="156" y="21"/>
                  </a:lnTo>
                  <a:lnTo>
                    <a:pt x="1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5" name="Freeform 79"/>
            <p:cNvSpPr>
              <a:spLocks/>
            </p:cNvSpPr>
            <p:nvPr/>
          </p:nvSpPr>
          <p:spPr bwMode="auto">
            <a:xfrm>
              <a:off x="3704" y="2653"/>
              <a:ext cx="172" cy="134"/>
            </a:xfrm>
            <a:custGeom>
              <a:avLst/>
              <a:gdLst>
                <a:gd name="T0" fmla="*/ 228 w 401"/>
                <a:gd name="T1" fmla="*/ 15 h 308"/>
                <a:gd name="T2" fmla="*/ 133 w 401"/>
                <a:gd name="T3" fmla="*/ 87 h 308"/>
                <a:gd name="T4" fmla="*/ 133 w 401"/>
                <a:gd name="T5" fmla="*/ 159 h 308"/>
                <a:gd name="T6" fmla="*/ 0 w 401"/>
                <a:gd name="T7" fmla="*/ 308 h 308"/>
                <a:gd name="T8" fmla="*/ 201 w 401"/>
                <a:gd name="T9" fmla="*/ 171 h 308"/>
                <a:gd name="T10" fmla="*/ 313 w 401"/>
                <a:gd name="T11" fmla="*/ 104 h 308"/>
                <a:gd name="T12" fmla="*/ 401 w 401"/>
                <a:gd name="T13" fmla="*/ 0 h 308"/>
                <a:gd name="T14" fmla="*/ 228 w 401"/>
                <a:gd name="T15" fmla="*/ 15 h 308"/>
                <a:gd name="T16" fmla="*/ 228 w 401"/>
                <a:gd name="T17" fmla="*/ 1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308">
                  <a:moveTo>
                    <a:pt x="228" y="15"/>
                  </a:moveTo>
                  <a:lnTo>
                    <a:pt x="133" y="87"/>
                  </a:lnTo>
                  <a:lnTo>
                    <a:pt x="133" y="159"/>
                  </a:lnTo>
                  <a:lnTo>
                    <a:pt x="0" y="308"/>
                  </a:lnTo>
                  <a:lnTo>
                    <a:pt x="201" y="171"/>
                  </a:lnTo>
                  <a:lnTo>
                    <a:pt x="313" y="104"/>
                  </a:lnTo>
                  <a:lnTo>
                    <a:pt x="401" y="0"/>
                  </a:lnTo>
                  <a:lnTo>
                    <a:pt x="228" y="15"/>
                  </a:lnTo>
                  <a:lnTo>
                    <a:pt x="22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6" name="Freeform 80"/>
            <p:cNvSpPr>
              <a:spLocks/>
            </p:cNvSpPr>
            <p:nvPr/>
          </p:nvSpPr>
          <p:spPr bwMode="auto">
            <a:xfrm>
              <a:off x="3874" y="2736"/>
              <a:ext cx="145" cy="107"/>
            </a:xfrm>
            <a:custGeom>
              <a:avLst/>
              <a:gdLst>
                <a:gd name="T0" fmla="*/ 0 w 340"/>
                <a:gd name="T1" fmla="*/ 24 h 247"/>
                <a:gd name="T2" fmla="*/ 99 w 340"/>
                <a:gd name="T3" fmla="*/ 0 h 247"/>
                <a:gd name="T4" fmla="*/ 295 w 340"/>
                <a:gd name="T5" fmla="*/ 140 h 247"/>
                <a:gd name="T6" fmla="*/ 340 w 340"/>
                <a:gd name="T7" fmla="*/ 247 h 247"/>
                <a:gd name="T8" fmla="*/ 152 w 340"/>
                <a:gd name="T9" fmla="*/ 83 h 247"/>
                <a:gd name="T10" fmla="*/ 0 w 340"/>
                <a:gd name="T11" fmla="*/ 24 h 247"/>
                <a:gd name="T12" fmla="*/ 0 w 340"/>
                <a:gd name="T13" fmla="*/ 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47">
                  <a:moveTo>
                    <a:pt x="0" y="24"/>
                  </a:moveTo>
                  <a:lnTo>
                    <a:pt x="99" y="0"/>
                  </a:lnTo>
                  <a:lnTo>
                    <a:pt x="295" y="140"/>
                  </a:lnTo>
                  <a:lnTo>
                    <a:pt x="340" y="247"/>
                  </a:lnTo>
                  <a:lnTo>
                    <a:pt x="152" y="8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7" name="Freeform 81"/>
            <p:cNvSpPr>
              <a:spLocks/>
            </p:cNvSpPr>
            <p:nvPr/>
          </p:nvSpPr>
          <p:spPr bwMode="auto">
            <a:xfrm>
              <a:off x="3652" y="2962"/>
              <a:ext cx="255" cy="513"/>
            </a:xfrm>
            <a:custGeom>
              <a:avLst/>
              <a:gdLst>
                <a:gd name="T0" fmla="*/ 105 w 597"/>
                <a:gd name="T1" fmla="*/ 935 h 1178"/>
                <a:gd name="T2" fmla="*/ 304 w 597"/>
                <a:gd name="T3" fmla="*/ 703 h 1178"/>
                <a:gd name="T4" fmla="*/ 76 w 597"/>
                <a:gd name="T5" fmla="*/ 819 h 1178"/>
                <a:gd name="T6" fmla="*/ 120 w 597"/>
                <a:gd name="T7" fmla="*/ 602 h 1178"/>
                <a:gd name="T8" fmla="*/ 257 w 597"/>
                <a:gd name="T9" fmla="*/ 420 h 1178"/>
                <a:gd name="T10" fmla="*/ 321 w 597"/>
                <a:gd name="T11" fmla="*/ 256 h 1178"/>
                <a:gd name="T12" fmla="*/ 363 w 597"/>
                <a:gd name="T13" fmla="*/ 0 h 1178"/>
                <a:gd name="T14" fmla="*/ 464 w 597"/>
                <a:gd name="T15" fmla="*/ 180 h 1178"/>
                <a:gd name="T16" fmla="*/ 468 w 597"/>
                <a:gd name="T17" fmla="*/ 443 h 1178"/>
                <a:gd name="T18" fmla="*/ 597 w 597"/>
                <a:gd name="T19" fmla="*/ 112 h 1178"/>
                <a:gd name="T20" fmla="*/ 565 w 597"/>
                <a:gd name="T21" fmla="*/ 494 h 1178"/>
                <a:gd name="T22" fmla="*/ 388 w 597"/>
                <a:gd name="T23" fmla="*/ 834 h 1178"/>
                <a:gd name="T24" fmla="*/ 203 w 597"/>
                <a:gd name="T25" fmla="*/ 1030 h 1178"/>
                <a:gd name="T26" fmla="*/ 0 w 597"/>
                <a:gd name="T27" fmla="*/ 1178 h 1178"/>
                <a:gd name="T28" fmla="*/ 105 w 597"/>
                <a:gd name="T29" fmla="*/ 935 h 1178"/>
                <a:gd name="T30" fmla="*/ 105 w 597"/>
                <a:gd name="T31" fmla="*/ 935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7" h="1178">
                  <a:moveTo>
                    <a:pt x="105" y="935"/>
                  </a:moveTo>
                  <a:lnTo>
                    <a:pt x="304" y="703"/>
                  </a:lnTo>
                  <a:lnTo>
                    <a:pt x="76" y="819"/>
                  </a:lnTo>
                  <a:lnTo>
                    <a:pt x="120" y="602"/>
                  </a:lnTo>
                  <a:lnTo>
                    <a:pt x="257" y="420"/>
                  </a:lnTo>
                  <a:lnTo>
                    <a:pt x="321" y="256"/>
                  </a:lnTo>
                  <a:lnTo>
                    <a:pt x="363" y="0"/>
                  </a:lnTo>
                  <a:lnTo>
                    <a:pt x="464" y="180"/>
                  </a:lnTo>
                  <a:lnTo>
                    <a:pt x="468" y="443"/>
                  </a:lnTo>
                  <a:lnTo>
                    <a:pt x="597" y="112"/>
                  </a:lnTo>
                  <a:lnTo>
                    <a:pt x="565" y="494"/>
                  </a:lnTo>
                  <a:lnTo>
                    <a:pt x="388" y="834"/>
                  </a:lnTo>
                  <a:lnTo>
                    <a:pt x="203" y="1030"/>
                  </a:lnTo>
                  <a:lnTo>
                    <a:pt x="0" y="1178"/>
                  </a:lnTo>
                  <a:lnTo>
                    <a:pt x="105" y="935"/>
                  </a:lnTo>
                  <a:lnTo>
                    <a:pt x="105" y="9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8" name="Freeform 82"/>
            <p:cNvSpPr>
              <a:spLocks/>
            </p:cNvSpPr>
            <p:nvPr/>
          </p:nvSpPr>
          <p:spPr bwMode="auto">
            <a:xfrm>
              <a:off x="3758" y="3251"/>
              <a:ext cx="171" cy="286"/>
            </a:xfrm>
            <a:custGeom>
              <a:avLst/>
              <a:gdLst>
                <a:gd name="T0" fmla="*/ 23 w 399"/>
                <a:gd name="T1" fmla="*/ 582 h 658"/>
                <a:gd name="T2" fmla="*/ 179 w 399"/>
                <a:gd name="T3" fmla="*/ 350 h 658"/>
                <a:gd name="T4" fmla="*/ 304 w 399"/>
                <a:gd name="T5" fmla="*/ 203 h 658"/>
                <a:gd name="T6" fmla="*/ 399 w 399"/>
                <a:gd name="T7" fmla="*/ 0 h 658"/>
                <a:gd name="T8" fmla="*/ 327 w 399"/>
                <a:gd name="T9" fmla="*/ 316 h 658"/>
                <a:gd name="T10" fmla="*/ 196 w 399"/>
                <a:gd name="T11" fmla="*/ 523 h 658"/>
                <a:gd name="T12" fmla="*/ 0 w 399"/>
                <a:gd name="T13" fmla="*/ 658 h 658"/>
                <a:gd name="T14" fmla="*/ 23 w 399"/>
                <a:gd name="T15" fmla="*/ 582 h 658"/>
                <a:gd name="T16" fmla="*/ 23 w 399"/>
                <a:gd name="T17" fmla="*/ 5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658">
                  <a:moveTo>
                    <a:pt x="23" y="582"/>
                  </a:moveTo>
                  <a:lnTo>
                    <a:pt x="179" y="350"/>
                  </a:lnTo>
                  <a:lnTo>
                    <a:pt x="304" y="203"/>
                  </a:lnTo>
                  <a:lnTo>
                    <a:pt x="399" y="0"/>
                  </a:lnTo>
                  <a:lnTo>
                    <a:pt x="327" y="316"/>
                  </a:lnTo>
                  <a:lnTo>
                    <a:pt x="196" y="523"/>
                  </a:lnTo>
                  <a:lnTo>
                    <a:pt x="0" y="658"/>
                  </a:lnTo>
                  <a:lnTo>
                    <a:pt x="23" y="582"/>
                  </a:lnTo>
                  <a:lnTo>
                    <a:pt x="23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39" name="Freeform 83"/>
            <p:cNvSpPr>
              <a:spLocks/>
            </p:cNvSpPr>
            <p:nvPr/>
          </p:nvSpPr>
          <p:spPr bwMode="auto">
            <a:xfrm>
              <a:off x="3766" y="2754"/>
              <a:ext cx="253" cy="320"/>
            </a:xfrm>
            <a:custGeom>
              <a:avLst/>
              <a:gdLst>
                <a:gd name="T0" fmla="*/ 181 w 593"/>
                <a:gd name="T1" fmla="*/ 87 h 735"/>
                <a:gd name="T2" fmla="*/ 116 w 593"/>
                <a:gd name="T3" fmla="*/ 87 h 735"/>
                <a:gd name="T4" fmla="*/ 8 w 593"/>
                <a:gd name="T5" fmla="*/ 192 h 735"/>
                <a:gd name="T6" fmla="*/ 0 w 593"/>
                <a:gd name="T7" fmla="*/ 311 h 735"/>
                <a:gd name="T8" fmla="*/ 133 w 593"/>
                <a:gd name="T9" fmla="*/ 623 h 735"/>
                <a:gd name="T10" fmla="*/ 166 w 593"/>
                <a:gd name="T11" fmla="*/ 735 h 735"/>
                <a:gd name="T12" fmla="*/ 213 w 593"/>
                <a:gd name="T13" fmla="*/ 446 h 735"/>
                <a:gd name="T14" fmla="*/ 316 w 593"/>
                <a:gd name="T15" fmla="*/ 315 h 735"/>
                <a:gd name="T16" fmla="*/ 316 w 593"/>
                <a:gd name="T17" fmla="*/ 486 h 735"/>
                <a:gd name="T18" fmla="*/ 380 w 593"/>
                <a:gd name="T19" fmla="*/ 471 h 735"/>
                <a:gd name="T20" fmla="*/ 449 w 593"/>
                <a:gd name="T21" fmla="*/ 351 h 735"/>
                <a:gd name="T22" fmla="*/ 519 w 593"/>
                <a:gd name="T23" fmla="*/ 327 h 735"/>
                <a:gd name="T24" fmla="*/ 593 w 593"/>
                <a:gd name="T25" fmla="*/ 291 h 735"/>
                <a:gd name="T26" fmla="*/ 500 w 593"/>
                <a:gd name="T27" fmla="*/ 83 h 735"/>
                <a:gd name="T28" fmla="*/ 377 w 593"/>
                <a:gd name="T29" fmla="*/ 0 h 735"/>
                <a:gd name="T30" fmla="*/ 428 w 593"/>
                <a:gd name="T31" fmla="*/ 62 h 735"/>
                <a:gd name="T32" fmla="*/ 280 w 593"/>
                <a:gd name="T33" fmla="*/ 62 h 735"/>
                <a:gd name="T34" fmla="*/ 181 w 593"/>
                <a:gd name="T35" fmla="*/ 87 h 735"/>
                <a:gd name="T36" fmla="*/ 181 w 593"/>
                <a:gd name="T37" fmla="*/ 87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3" h="735">
                  <a:moveTo>
                    <a:pt x="181" y="87"/>
                  </a:moveTo>
                  <a:lnTo>
                    <a:pt x="116" y="87"/>
                  </a:lnTo>
                  <a:lnTo>
                    <a:pt x="8" y="192"/>
                  </a:lnTo>
                  <a:lnTo>
                    <a:pt x="0" y="311"/>
                  </a:lnTo>
                  <a:lnTo>
                    <a:pt x="133" y="623"/>
                  </a:lnTo>
                  <a:lnTo>
                    <a:pt x="166" y="735"/>
                  </a:lnTo>
                  <a:lnTo>
                    <a:pt x="213" y="446"/>
                  </a:lnTo>
                  <a:lnTo>
                    <a:pt x="316" y="315"/>
                  </a:lnTo>
                  <a:lnTo>
                    <a:pt x="316" y="486"/>
                  </a:lnTo>
                  <a:lnTo>
                    <a:pt x="380" y="471"/>
                  </a:lnTo>
                  <a:lnTo>
                    <a:pt x="449" y="351"/>
                  </a:lnTo>
                  <a:lnTo>
                    <a:pt x="519" y="327"/>
                  </a:lnTo>
                  <a:lnTo>
                    <a:pt x="593" y="291"/>
                  </a:lnTo>
                  <a:lnTo>
                    <a:pt x="500" y="83"/>
                  </a:lnTo>
                  <a:lnTo>
                    <a:pt x="377" y="0"/>
                  </a:lnTo>
                  <a:lnTo>
                    <a:pt x="428" y="62"/>
                  </a:lnTo>
                  <a:lnTo>
                    <a:pt x="280" y="62"/>
                  </a:lnTo>
                  <a:lnTo>
                    <a:pt x="181" y="87"/>
                  </a:lnTo>
                  <a:lnTo>
                    <a:pt x="181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0" name="Freeform 84"/>
            <p:cNvSpPr>
              <a:spLocks/>
            </p:cNvSpPr>
            <p:nvPr/>
          </p:nvSpPr>
          <p:spPr bwMode="auto">
            <a:xfrm>
              <a:off x="2957" y="2834"/>
              <a:ext cx="38" cy="172"/>
            </a:xfrm>
            <a:custGeom>
              <a:avLst/>
              <a:gdLst>
                <a:gd name="T0" fmla="*/ 40 w 90"/>
                <a:gd name="T1" fmla="*/ 0 h 395"/>
                <a:gd name="T2" fmla="*/ 0 w 90"/>
                <a:gd name="T3" fmla="*/ 211 h 395"/>
                <a:gd name="T4" fmla="*/ 90 w 90"/>
                <a:gd name="T5" fmla="*/ 395 h 395"/>
                <a:gd name="T6" fmla="*/ 90 w 90"/>
                <a:gd name="T7" fmla="*/ 179 h 395"/>
                <a:gd name="T8" fmla="*/ 40 w 90"/>
                <a:gd name="T9" fmla="*/ 0 h 395"/>
                <a:gd name="T10" fmla="*/ 40 w 90"/>
                <a:gd name="T1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5">
                  <a:moveTo>
                    <a:pt x="40" y="0"/>
                  </a:moveTo>
                  <a:lnTo>
                    <a:pt x="0" y="211"/>
                  </a:lnTo>
                  <a:lnTo>
                    <a:pt x="90" y="395"/>
                  </a:lnTo>
                  <a:lnTo>
                    <a:pt x="90" y="17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1" name="Freeform 85"/>
            <p:cNvSpPr>
              <a:spLocks/>
            </p:cNvSpPr>
            <p:nvPr/>
          </p:nvSpPr>
          <p:spPr bwMode="auto">
            <a:xfrm>
              <a:off x="3375" y="2552"/>
              <a:ext cx="420" cy="293"/>
            </a:xfrm>
            <a:custGeom>
              <a:avLst/>
              <a:gdLst>
                <a:gd name="T0" fmla="*/ 956 w 981"/>
                <a:gd name="T1" fmla="*/ 0 h 675"/>
                <a:gd name="T2" fmla="*/ 882 w 981"/>
                <a:gd name="T3" fmla="*/ 118 h 675"/>
                <a:gd name="T4" fmla="*/ 753 w 981"/>
                <a:gd name="T5" fmla="*/ 260 h 675"/>
                <a:gd name="T6" fmla="*/ 612 w 981"/>
                <a:gd name="T7" fmla="*/ 376 h 675"/>
                <a:gd name="T8" fmla="*/ 433 w 981"/>
                <a:gd name="T9" fmla="*/ 502 h 675"/>
                <a:gd name="T10" fmla="*/ 291 w 981"/>
                <a:gd name="T11" fmla="*/ 574 h 675"/>
                <a:gd name="T12" fmla="*/ 233 w 981"/>
                <a:gd name="T13" fmla="*/ 589 h 675"/>
                <a:gd name="T14" fmla="*/ 180 w 981"/>
                <a:gd name="T15" fmla="*/ 542 h 675"/>
                <a:gd name="T16" fmla="*/ 142 w 981"/>
                <a:gd name="T17" fmla="*/ 526 h 675"/>
                <a:gd name="T18" fmla="*/ 0 w 981"/>
                <a:gd name="T19" fmla="*/ 593 h 675"/>
                <a:gd name="T20" fmla="*/ 7 w 981"/>
                <a:gd name="T21" fmla="*/ 637 h 675"/>
                <a:gd name="T22" fmla="*/ 34 w 981"/>
                <a:gd name="T23" fmla="*/ 675 h 675"/>
                <a:gd name="T24" fmla="*/ 294 w 981"/>
                <a:gd name="T25" fmla="*/ 601 h 675"/>
                <a:gd name="T26" fmla="*/ 511 w 981"/>
                <a:gd name="T27" fmla="*/ 490 h 675"/>
                <a:gd name="T28" fmla="*/ 686 w 981"/>
                <a:gd name="T29" fmla="*/ 369 h 675"/>
                <a:gd name="T30" fmla="*/ 811 w 981"/>
                <a:gd name="T31" fmla="*/ 239 h 675"/>
                <a:gd name="T32" fmla="*/ 912 w 981"/>
                <a:gd name="T33" fmla="*/ 120 h 675"/>
                <a:gd name="T34" fmla="*/ 981 w 981"/>
                <a:gd name="T35" fmla="*/ 8 h 675"/>
                <a:gd name="T36" fmla="*/ 956 w 981"/>
                <a:gd name="T37" fmla="*/ 0 h 675"/>
                <a:gd name="T38" fmla="*/ 956 w 981"/>
                <a:gd name="T3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1" h="675">
                  <a:moveTo>
                    <a:pt x="956" y="0"/>
                  </a:moveTo>
                  <a:lnTo>
                    <a:pt x="882" y="118"/>
                  </a:lnTo>
                  <a:lnTo>
                    <a:pt x="753" y="260"/>
                  </a:lnTo>
                  <a:lnTo>
                    <a:pt x="612" y="376"/>
                  </a:lnTo>
                  <a:lnTo>
                    <a:pt x="433" y="502"/>
                  </a:lnTo>
                  <a:lnTo>
                    <a:pt x="291" y="574"/>
                  </a:lnTo>
                  <a:lnTo>
                    <a:pt x="233" y="589"/>
                  </a:lnTo>
                  <a:lnTo>
                    <a:pt x="180" y="542"/>
                  </a:lnTo>
                  <a:lnTo>
                    <a:pt x="142" y="526"/>
                  </a:lnTo>
                  <a:lnTo>
                    <a:pt x="0" y="593"/>
                  </a:lnTo>
                  <a:lnTo>
                    <a:pt x="7" y="637"/>
                  </a:lnTo>
                  <a:lnTo>
                    <a:pt x="34" y="675"/>
                  </a:lnTo>
                  <a:lnTo>
                    <a:pt x="294" y="601"/>
                  </a:lnTo>
                  <a:lnTo>
                    <a:pt x="511" y="490"/>
                  </a:lnTo>
                  <a:lnTo>
                    <a:pt x="686" y="369"/>
                  </a:lnTo>
                  <a:lnTo>
                    <a:pt x="811" y="239"/>
                  </a:lnTo>
                  <a:lnTo>
                    <a:pt x="912" y="120"/>
                  </a:lnTo>
                  <a:lnTo>
                    <a:pt x="981" y="8"/>
                  </a:lnTo>
                  <a:lnTo>
                    <a:pt x="956" y="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2" name="Freeform 86"/>
            <p:cNvSpPr>
              <a:spLocks/>
            </p:cNvSpPr>
            <p:nvPr/>
          </p:nvSpPr>
          <p:spPr bwMode="auto">
            <a:xfrm>
              <a:off x="3381" y="2831"/>
              <a:ext cx="153" cy="61"/>
            </a:xfrm>
            <a:custGeom>
              <a:avLst/>
              <a:gdLst>
                <a:gd name="T0" fmla="*/ 4 w 357"/>
                <a:gd name="T1" fmla="*/ 97 h 139"/>
                <a:gd name="T2" fmla="*/ 0 w 357"/>
                <a:gd name="T3" fmla="*/ 139 h 139"/>
                <a:gd name="T4" fmla="*/ 203 w 357"/>
                <a:gd name="T5" fmla="*/ 65 h 139"/>
                <a:gd name="T6" fmla="*/ 357 w 357"/>
                <a:gd name="T7" fmla="*/ 0 h 139"/>
                <a:gd name="T8" fmla="*/ 169 w 357"/>
                <a:gd name="T9" fmla="*/ 65 h 139"/>
                <a:gd name="T10" fmla="*/ 4 w 357"/>
                <a:gd name="T11" fmla="*/ 97 h 139"/>
                <a:gd name="T12" fmla="*/ 4 w 357"/>
                <a:gd name="T13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139">
                  <a:moveTo>
                    <a:pt x="4" y="97"/>
                  </a:moveTo>
                  <a:lnTo>
                    <a:pt x="0" y="139"/>
                  </a:lnTo>
                  <a:lnTo>
                    <a:pt x="203" y="65"/>
                  </a:lnTo>
                  <a:lnTo>
                    <a:pt x="357" y="0"/>
                  </a:lnTo>
                  <a:lnTo>
                    <a:pt x="169" y="65"/>
                  </a:lnTo>
                  <a:lnTo>
                    <a:pt x="4" y="97"/>
                  </a:lnTo>
                  <a:lnTo>
                    <a:pt x="4" y="9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3" name="Freeform 87"/>
            <p:cNvSpPr>
              <a:spLocks/>
            </p:cNvSpPr>
            <p:nvPr/>
          </p:nvSpPr>
          <p:spPr bwMode="auto">
            <a:xfrm>
              <a:off x="3687" y="2587"/>
              <a:ext cx="31" cy="25"/>
            </a:xfrm>
            <a:custGeom>
              <a:avLst/>
              <a:gdLst>
                <a:gd name="T0" fmla="*/ 11 w 72"/>
                <a:gd name="T1" fmla="*/ 0 h 57"/>
                <a:gd name="T2" fmla="*/ 72 w 72"/>
                <a:gd name="T3" fmla="*/ 38 h 57"/>
                <a:gd name="T4" fmla="*/ 42 w 72"/>
                <a:gd name="T5" fmla="*/ 55 h 57"/>
                <a:gd name="T6" fmla="*/ 17 w 72"/>
                <a:gd name="T7" fmla="*/ 57 h 57"/>
                <a:gd name="T8" fmla="*/ 0 w 72"/>
                <a:gd name="T9" fmla="*/ 30 h 57"/>
                <a:gd name="T10" fmla="*/ 11 w 72"/>
                <a:gd name="T11" fmla="*/ 0 h 57"/>
                <a:gd name="T12" fmla="*/ 11 w 7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7">
                  <a:moveTo>
                    <a:pt x="11" y="0"/>
                  </a:moveTo>
                  <a:lnTo>
                    <a:pt x="72" y="38"/>
                  </a:lnTo>
                  <a:lnTo>
                    <a:pt x="42" y="55"/>
                  </a:lnTo>
                  <a:lnTo>
                    <a:pt x="17" y="57"/>
                  </a:lnTo>
                  <a:lnTo>
                    <a:pt x="0" y="3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4" name="Freeform 88"/>
            <p:cNvSpPr>
              <a:spLocks/>
            </p:cNvSpPr>
            <p:nvPr/>
          </p:nvSpPr>
          <p:spPr bwMode="auto">
            <a:xfrm>
              <a:off x="3692" y="2594"/>
              <a:ext cx="20" cy="16"/>
            </a:xfrm>
            <a:custGeom>
              <a:avLst/>
              <a:gdLst>
                <a:gd name="T0" fmla="*/ 2 w 48"/>
                <a:gd name="T1" fmla="*/ 0 h 36"/>
                <a:gd name="T2" fmla="*/ 48 w 48"/>
                <a:gd name="T3" fmla="*/ 24 h 36"/>
                <a:gd name="T4" fmla="*/ 25 w 48"/>
                <a:gd name="T5" fmla="*/ 36 h 36"/>
                <a:gd name="T6" fmla="*/ 10 w 48"/>
                <a:gd name="T7" fmla="*/ 30 h 36"/>
                <a:gd name="T8" fmla="*/ 0 w 48"/>
                <a:gd name="T9" fmla="*/ 17 h 36"/>
                <a:gd name="T10" fmla="*/ 2 w 48"/>
                <a:gd name="T11" fmla="*/ 0 h 36"/>
                <a:gd name="T12" fmla="*/ 2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2" y="0"/>
                  </a:moveTo>
                  <a:lnTo>
                    <a:pt x="48" y="24"/>
                  </a:lnTo>
                  <a:lnTo>
                    <a:pt x="25" y="36"/>
                  </a:lnTo>
                  <a:lnTo>
                    <a:pt x="10" y="30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5" name="Freeform 89"/>
            <p:cNvSpPr>
              <a:spLocks/>
            </p:cNvSpPr>
            <p:nvPr/>
          </p:nvSpPr>
          <p:spPr bwMode="auto">
            <a:xfrm>
              <a:off x="3113" y="3494"/>
              <a:ext cx="17" cy="21"/>
            </a:xfrm>
            <a:custGeom>
              <a:avLst/>
              <a:gdLst>
                <a:gd name="T0" fmla="*/ 16 w 40"/>
                <a:gd name="T1" fmla="*/ 2 h 51"/>
                <a:gd name="T2" fmla="*/ 0 w 40"/>
                <a:gd name="T3" fmla="*/ 29 h 51"/>
                <a:gd name="T4" fmla="*/ 8 w 40"/>
                <a:gd name="T5" fmla="*/ 51 h 51"/>
                <a:gd name="T6" fmla="*/ 40 w 40"/>
                <a:gd name="T7" fmla="*/ 0 h 51"/>
                <a:gd name="T8" fmla="*/ 16 w 40"/>
                <a:gd name="T9" fmla="*/ 2 h 51"/>
                <a:gd name="T10" fmla="*/ 16 w 40"/>
                <a:gd name="T11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1">
                  <a:moveTo>
                    <a:pt x="16" y="2"/>
                  </a:moveTo>
                  <a:lnTo>
                    <a:pt x="0" y="29"/>
                  </a:lnTo>
                  <a:lnTo>
                    <a:pt x="8" y="51"/>
                  </a:lnTo>
                  <a:lnTo>
                    <a:pt x="40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6" name="Freeform 90"/>
            <p:cNvSpPr>
              <a:spLocks/>
            </p:cNvSpPr>
            <p:nvPr/>
          </p:nvSpPr>
          <p:spPr bwMode="auto">
            <a:xfrm>
              <a:off x="3083" y="3575"/>
              <a:ext cx="27" cy="22"/>
            </a:xfrm>
            <a:custGeom>
              <a:avLst/>
              <a:gdLst>
                <a:gd name="T0" fmla="*/ 0 w 65"/>
                <a:gd name="T1" fmla="*/ 36 h 54"/>
                <a:gd name="T2" fmla="*/ 38 w 65"/>
                <a:gd name="T3" fmla="*/ 33 h 54"/>
                <a:gd name="T4" fmla="*/ 65 w 65"/>
                <a:gd name="T5" fmla="*/ 54 h 54"/>
                <a:gd name="T6" fmla="*/ 51 w 65"/>
                <a:gd name="T7" fmla="*/ 29 h 54"/>
                <a:gd name="T8" fmla="*/ 51 w 65"/>
                <a:gd name="T9" fmla="*/ 0 h 54"/>
                <a:gd name="T10" fmla="*/ 40 w 65"/>
                <a:gd name="T11" fmla="*/ 23 h 54"/>
                <a:gd name="T12" fmla="*/ 0 w 65"/>
                <a:gd name="T13" fmla="*/ 36 h 54"/>
                <a:gd name="T14" fmla="*/ 0 w 65"/>
                <a:gd name="T15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38" y="33"/>
                  </a:lnTo>
                  <a:lnTo>
                    <a:pt x="65" y="54"/>
                  </a:lnTo>
                  <a:lnTo>
                    <a:pt x="51" y="29"/>
                  </a:lnTo>
                  <a:lnTo>
                    <a:pt x="51" y="0"/>
                  </a:lnTo>
                  <a:lnTo>
                    <a:pt x="40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7" name="Freeform 91"/>
            <p:cNvSpPr>
              <a:spLocks/>
            </p:cNvSpPr>
            <p:nvPr/>
          </p:nvSpPr>
          <p:spPr bwMode="auto">
            <a:xfrm>
              <a:off x="2867" y="3421"/>
              <a:ext cx="41" cy="83"/>
            </a:xfrm>
            <a:custGeom>
              <a:avLst/>
              <a:gdLst>
                <a:gd name="T0" fmla="*/ 0 w 95"/>
                <a:gd name="T1" fmla="*/ 0 h 190"/>
                <a:gd name="T2" fmla="*/ 88 w 95"/>
                <a:gd name="T3" fmla="*/ 190 h 190"/>
                <a:gd name="T4" fmla="*/ 95 w 95"/>
                <a:gd name="T5" fmla="*/ 182 h 190"/>
                <a:gd name="T6" fmla="*/ 0 w 95"/>
                <a:gd name="T7" fmla="*/ 0 h 190"/>
                <a:gd name="T8" fmla="*/ 0 w 95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lnTo>
                    <a:pt x="88" y="190"/>
                  </a:lnTo>
                  <a:lnTo>
                    <a:pt x="95" y="1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8" name="Freeform 92"/>
            <p:cNvSpPr>
              <a:spLocks/>
            </p:cNvSpPr>
            <p:nvPr/>
          </p:nvSpPr>
          <p:spPr bwMode="auto">
            <a:xfrm>
              <a:off x="2836" y="3399"/>
              <a:ext cx="23" cy="21"/>
            </a:xfrm>
            <a:custGeom>
              <a:avLst/>
              <a:gdLst>
                <a:gd name="T0" fmla="*/ 2 w 53"/>
                <a:gd name="T1" fmla="*/ 25 h 48"/>
                <a:gd name="T2" fmla="*/ 0 w 53"/>
                <a:gd name="T3" fmla="*/ 48 h 48"/>
                <a:gd name="T4" fmla="*/ 48 w 53"/>
                <a:gd name="T5" fmla="*/ 35 h 48"/>
                <a:gd name="T6" fmla="*/ 53 w 53"/>
                <a:gd name="T7" fmla="*/ 17 h 48"/>
                <a:gd name="T8" fmla="*/ 38 w 53"/>
                <a:gd name="T9" fmla="*/ 0 h 48"/>
                <a:gd name="T10" fmla="*/ 2 w 53"/>
                <a:gd name="T11" fmla="*/ 25 h 48"/>
                <a:gd name="T12" fmla="*/ 2 w 53"/>
                <a:gd name="T1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8">
                  <a:moveTo>
                    <a:pt x="2" y="25"/>
                  </a:moveTo>
                  <a:lnTo>
                    <a:pt x="0" y="48"/>
                  </a:lnTo>
                  <a:lnTo>
                    <a:pt x="48" y="35"/>
                  </a:lnTo>
                  <a:lnTo>
                    <a:pt x="53" y="17"/>
                  </a:lnTo>
                  <a:lnTo>
                    <a:pt x="38" y="0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49" name="Freeform 93"/>
            <p:cNvSpPr>
              <a:spLocks/>
            </p:cNvSpPr>
            <p:nvPr/>
          </p:nvSpPr>
          <p:spPr bwMode="auto">
            <a:xfrm>
              <a:off x="2833" y="3394"/>
              <a:ext cx="19" cy="13"/>
            </a:xfrm>
            <a:custGeom>
              <a:avLst/>
              <a:gdLst>
                <a:gd name="T0" fmla="*/ 0 w 46"/>
                <a:gd name="T1" fmla="*/ 26 h 28"/>
                <a:gd name="T2" fmla="*/ 8 w 46"/>
                <a:gd name="T3" fmla="*/ 7 h 28"/>
                <a:gd name="T4" fmla="*/ 23 w 46"/>
                <a:gd name="T5" fmla="*/ 0 h 28"/>
                <a:gd name="T6" fmla="*/ 46 w 46"/>
                <a:gd name="T7" fmla="*/ 13 h 28"/>
                <a:gd name="T8" fmla="*/ 33 w 46"/>
                <a:gd name="T9" fmla="*/ 28 h 28"/>
                <a:gd name="T10" fmla="*/ 0 w 46"/>
                <a:gd name="T11" fmla="*/ 26 h 28"/>
                <a:gd name="T12" fmla="*/ 0 w 46"/>
                <a:gd name="T1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0" y="26"/>
                  </a:moveTo>
                  <a:lnTo>
                    <a:pt x="8" y="7"/>
                  </a:lnTo>
                  <a:lnTo>
                    <a:pt x="23" y="0"/>
                  </a:lnTo>
                  <a:lnTo>
                    <a:pt x="46" y="13"/>
                  </a:lnTo>
                  <a:lnTo>
                    <a:pt x="33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0" name="Freeform 94"/>
            <p:cNvSpPr>
              <a:spLocks/>
            </p:cNvSpPr>
            <p:nvPr/>
          </p:nvSpPr>
          <p:spPr bwMode="auto">
            <a:xfrm>
              <a:off x="2837" y="3412"/>
              <a:ext cx="90" cy="138"/>
            </a:xfrm>
            <a:custGeom>
              <a:avLst/>
              <a:gdLst>
                <a:gd name="T0" fmla="*/ 28 w 211"/>
                <a:gd name="T1" fmla="*/ 0 h 317"/>
                <a:gd name="T2" fmla="*/ 0 w 211"/>
                <a:gd name="T3" fmla="*/ 4 h 317"/>
                <a:gd name="T4" fmla="*/ 0 w 211"/>
                <a:gd name="T5" fmla="*/ 21 h 317"/>
                <a:gd name="T6" fmla="*/ 87 w 211"/>
                <a:gd name="T7" fmla="*/ 209 h 317"/>
                <a:gd name="T8" fmla="*/ 150 w 211"/>
                <a:gd name="T9" fmla="*/ 317 h 317"/>
                <a:gd name="T10" fmla="*/ 211 w 211"/>
                <a:gd name="T11" fmla="*/ 289 h 317"/>
                <a:gd name="T12" fmla="*/ 173 w 211"/>
                <a:gd name="T13" fmla="*/ 224 h 317"/>
                <a:gd name="T14" fmla="*/ 150 w 211"/>
                <a:gd name="T15" fmla="*/ 216 h 317"/>
                <a:gd name="T16" fmla="*/ 61 w 211"/>
                <a:gd name="T17" fmla="*/ 11 h 317"/>
                <a:gd name="T18" fmla="*/ 28 w 211"/>
                <a:gd name="T19" fmla="*/ 0 h 317"/>
                <a:gd name="T20" fmla="*/ 28 w 211"/>
                <a:gd name="T2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317">
                  <a:moveTo>
                    <a:pt x="28" y="0"/>
                  </a:moveTo>
                  <a:lnTo>
                    <a:pt x="0" y="4"/>
                  </a:lnTo>
                  <a:lnTo>
                    <a:pt x="0" y="21"/>
                  </a:lnTo>
                  <a:lnTo>
                    <a:pt x="87" y="209"/>
                  </a:lnTo>
                  <a:lnTo>
                    <a:pt x="150" y="317"/>
                  </a:lnTo>
                  <a:lnTo>
                    <a:pt x="211" y="289"/>
                  </a:lnTo>
                  <a:lnTo>
                    <a:pt x="173" y="224"/>
                  </a:lnTo>
                  <a:lnTo>
                    <a:pt x="150" y="216"/>
                  </a:lnTo>
                  <a:lnTo>
                    <a:pt x="61" y="1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1" name="Freeform 95"/>
            <p:cNvSpPr>
              <a:spLocks/>
            </p:cNvSpPr>
            <p:nvPr/>
          </p:nvSpPr>
          <p:spPr bwMode="auto">
            <a:xfrm>
              <a:off x="3321" y="2599"/>
              <a:ext cx="410" cy="287"/>
            </a:xfrm>
            <a:custGeom>
              <a:avLst/>
              <a:gdLst>
                <a:gd name="T0" fmla="*/ 84 w 960"/>
                <a:gd name="T1" fmla="*/ 455 h 660"/>
                <a:gd name="T2" fmla="*/ 257 w 960"/>
                <a:gd name="T3" fmla="*/ 375 h 660"/>
                <a:gd name="T4" fmla="*/ 291 w 960"/>
                <a:gd name="T5" fmla="*/ 375 h 660"/>
                <a:gd name="T6" fmla="*/ 337 w 960"/>
                <a:gd name="T7" fmla="*/ 409 h 660"/>
                <a:gd name="T8" fmla="*/ 373 w 960"/>
                <a:gd name="T9" fmla="*/ 420 h 660"/>
                <a:gd name="T10" fmla="*/ 434 w 960"/>
                <a:gd name="T11" fmla="*/ 407 h 660"/>
                <a:gd name="T12" fmla="*/ 709 w 960"/>
                <a:gd name="T13" fmla="*/ 236 h 660"/>
                <a:gd name="T14" fmla="*/ 799 w 960"/>
                <a:gd name="T15" fmla="*/ 171 h 660"/>
                <a:gd name="T16" fmla="*/ 831 w 960"/>
                <a:gd name="T17" fmla="*/ 130 h 660"/>
                <a:gd name="T18" fmla="*/ 793 w 960"/>
                <a:gd name="T19" fmla="*/ 120 h 660"/>
                <a:gd name="T20" fmla="*/ 793 w 960"/>
                <a:gd name="T21" fmla="*/ 63 h 660"/>
                <a:gd name="T22" fmla="*/ 823 w 960"/>
                <a:gd name="T23" fmla="*/ 0 h 660"/>
                <a:gd name="T24" fmla="*/ 869 w 960"/>
                <a:gd name="T25" fmla="*/ 50 h 660"/>
                <a:gd name="T26" fmla="*/ 900 w 960"/>
                <a:gd name="T27" fmla="*/ 55 h 660"/>
                <a:gd name="T28" fmla="*/ 960 w 960"/>
                <a:gd name="T29" fmla="*/ 19 h 660"/>
                <a:gd name="T30" fmla="*/ 858 w 960"/>
                <a:gd name="T31" fmla="*/ 152 h 660"/>
                <a:gd name="T32" fmla="*/ 742 w 960"/>
                <a:gd name="T33" fmla="*/ 236 h 660"/>
                <a:gd name="T34" fmla="*/ 574 w 960"/>
                <a:gd name="T35" fmla="*/ 346 h 660"/>
                <a:gd name="T36" fmla="*/ 432 w 960"/>
                <a:gd name="T37" fmla="*/ 426 h 660"/>
                <a:gd name="T38" fmla="*/ 386 w 960"/>
                <a:gd name="T39" fmla="*/ 439 h 660"/>
                <a:gd name="T40" fmla="*/ 350 w 960"/>
                <a:gd name="T41" fmla="*/ 439 h 660"/>
                <a:gd name="T42" fmla="*/ 310 w 960"/>
                <a:gd name="T43" fmla="*/ 417 h 660"/>
                <a:gd name="T44" fmla="*/ 278 w 960"/>
                <a:gd name="T45" fmla="*/ 401 h 660"/>
                <a:gd name="T46" fmla="*/ 215 w 960"/>
                <a:gd name="T47" fmla="*/ 420 h 660"/>
                <a:gd name="T48" fmla="*/ 110 w 960"/>
                <a:gd name="T49" fmla="*/ 477 h 660"/>
                <a:gd name="T50" fmla="*/ 99 w 960"/>
                <a:gd name="T51" fmla="*/ 510 h 660"/>
                <a:gd name="T52" fmla="*/ 141 w 960"/>
                <a:gd name="T53" fmla="*/ 576 h 660"/>
                <a:gd name="T54" fmla="*/ 124 w 960"/>
                <a:gd name="T55" fmla="*/ 660 h 660"/>
                <a:gd name="T56" fmla="*/ 91 w 960"/>
                <a:gd name="T57" fmla="*/ 588 h 660"/>
                <a:gd name="T58" fmla="*/ 71 w 960"/>
                <a:gd name="T59" fmla="*/ 609 h 660"/>
                <a:gd name="T60" fmla="*/ 2 w 960"/>
                <a:gd name="T61" fmla="*/ 652 h 660"/>
                <a:gd name="T62" fmla="*/ 0 w 960"/>
                <a:gd name="T63" fmla="*/ 626 h 660"/>
                <a:gd name="T64" fmla="*/ 34 w 960"/>
                <a:gd name="T65" fmla="*/ 590 h 660"/>
                <a:gd name="T66" fmla="*/ 29 w 960"/>
                <a:gd name="T67" fmla="*/ 574 h 660"/>
                <a:gd name="T68" fmla="*/ 48 w 960"/>
                <a:gd name="T69" fmla="*/ 586 h 660"/>
                <a:gd name="T70" fmla="*/ 88 w 960"/>
                <a:gd name="T71" fmla="*/ 563 h 660"/>
                <a:gd name="T72" fmla="*/ 61 w 960"/>
                <a:gd name="T73" fmla="*/ 532 h 660"/>
                <a:gd name="T74" fmla="*/ 84 w 960"/>
                <a:gd name="T75" fmla="*/ 455 h 660"/>
                <a:gd name="T76" fmla="*/ 84 w 960"/>
                <a:gd name="T77" fmla="*/ 45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0" h="660">
                  <a:moveTo>
                    <a:pt x="84" y="455"/>
                  </a:moveTo>
                  <a:lnTo>
                    <a:pt x="257" y="375"/>
                  </a:lnTo>
                  <a:lnTo>
                    <a:pt x="291" y="375"/>
                  </a:lnTo>
                  <a:lnTo>
                    <a:pt x="337" y="409"/>
                  </a:lnTo>
                  <a:lnTo>
                    <a:pt x="373" y="420"/>
                  </a:lnTo>
                  <a:lnTo>
                    <a:pt x="434" y="407"/>
                  </a:lnTo>
                  <a:lnTo>
                    <a:pt x="709" y="236"/>
                  </a:lnTo>
                  <a:lnTo>
                    <a:pt x="799" y="171"/>
                  </a:lnTo>
                  <a:lnTo>
                    <a:pt x="831" y="130"/>
                  </a:lnTo>
                  <a:lnTo>
                    <a:pt x="793" y="120"/>
                  </a:lnTo>
                  <a:lnTo>
                    <a:pt x="793" y="63"/>
                  </a:lnTo>
                  <a:lnTo>
                    <a:pt x="823" y="0"/>
                  </a:lnTo>
                  <a:lnTo>
                    <a:pt x="869" y="50"/>
                  </a:lnTo>
                  <a:lnTo>
                    <a:pt x="900" y="55"/>
                  </a:lnTo>
                  <a:lnTo>
                    <a:pt x="960" y="19"/>
                  </a:lnTo>
                  <a:lnTo>
                    <a:pt x="858" y="152"/>
                  </a:lnTo>
                  <a:lnTo>
                    <a:pt x="742" y="236"/>
                  </a:lnTo>
                  <a:lnTo>
                    <a:pt x="574" y="346"/>
                  </a:lnTo>
                  <a:lnTo>
                    <a:pt x="432" y="426"/>
                  </a:lnTo>
                  <a:lnTo>
                    <a:pt x="386" y="439"/>
                  </a:lnTo>
                  <a:lnTo>
                    <a:pt x="350" y="439"/>
                  </a:lnTo>
                  <a:lnTo>
                    <a:pt x="310" y="417"/>
                  </a:lnTo>
                  <a:lnTo>
                    <a:pt x="278" y="401"/>
                  </a:lnTo>
                  <a:lnTo>
                    <a:pt x="215" y="420"/>
                  </a:lnTo>
                  <a:lnTo>
                    <a:pt x="110" y="477"/>
                  </a:lnTo>
                  <a:lnTo>
                    <a:pt x="99" y="510"/>
                  </a:lnTo>
                  <a:lnTo>
                    <a:pt x="141" y="576"/>
                  </a:lnTo>
                  <a:lnTo>
                    <a:pt x="124" y="660"/>
                  </a:lnTo>
                  <a:lnTo>
                    <a:pt x="91" y="588"/>
                  </a:lnTo>
                  <a:lnTo>
                    <a:pt x="71" y="609"/>
                  </a:lnTo>
                  <a:lnTo>
                    <a:pt x="2" y="652"/>
                  </a:lnTo>
                  <a:lnTo>
                    <a:pt x="0" y="626"/>
                  </a:lnTo>
                  <a:lnTo>
                    <a:pt x="34" y="590"/>
                  </a:lnTo>
                  <a:lnTo>
                    <a:pt x="29" y="574"/>
                  </a:lnTo>
                  <a:lnTo>
                    <a:pt x="48" y="586"/>
                  </a:lnTo>
                  <a:lnTo>
                    <a:pt x="88" y="563"/>
                  </a:lnTo>
                  <a:lnTo>
                    <a:pt x="61" y="532"/>
                  </a:lnTo>
                  <a:lnTo>
                    <a:pt x="84" y="455"/>
                  </a:lnTo>
                  <a:lnTo>
                    <a:pt x="84" y="4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2" name="Freeform 96"/>
            <p:cNvSpPr>
              <a:spLocks/>
            </p:cNvSpPr>
            <p:nvPr/>
          </p:nvSpPr>
          <p:spPr bwMode="auto">
            <a:xfrm>
              <a:off x="3348" y="2509"/>
              <a:ext cx="465" cy="393"/>
            </a:xfrm>
            <a:custGeom>
              <a:avLst/>
              <a:gdLst>
                <a:gd name="T0" fmla="*/ 0 w 1087"/>
                <a:gd name="T1" fmla="*/ 825 h 903"/>
                <a:gd name="T2" fmla="*/ 23 w 1087"/>
                <a:gd name="T3" fmla="*/ 880 h 903"/>
                <a:gd name="T4" fmla="*/ 55 w 1087"/>
                <a:gd name="T5" fmla="*/ 903 h 903"/>
                <a:gd name="T6" fmla="*/ 374 w 1087"/>
                <a:gd name="T7" fmla="*/ 802 h 903"/>
                <a:gd name="T8" fmla="*/ 585 w 1087"/>
                <a:gd name="T9" fmla="*/ 684 h 903"/>
                <a:gd name="T10" fmla="*/ 764 w 1087"/>
                <a:gd name="T11" fmla="*/ 538 h 903"/>
                <a:gd name="T12" fmla="*/ 933 w 1087"/>
                <a:gd name="T13" fmla="*/ 373 h 903"/>
                <a:gd name="T14" fmla="*/ 1042 w 1087"/>
                <a:gd name="T15" fmla="*/ 230 h 903"/>
                <a:gd name="T16" fmla="*/ 1082 w 1087"/>
                <a:gd name="T17" fmla="*/ 154 h 903"/>
                <a:gd name="T18" fmla="*/ 1087 w 1087"/>
                <a:gd name="T19" fmla="*/ 72 h 903"/>
                <a:gd name="T20" fmla="*/ 971 w 1087"/>
                <a:gd name="T21" fmla="*/ 0 h 903"/>
                <a:gd name="T22" fmla="*/ 918 w 1087"/>
                <a:gd name="T23" fmla="*/ 51 h 903"/>
                <a:gd name="T24" fmla="*/ 817 w 1087"/>
                <a:gd name="T25" fmla="*/ 97 h 903"/>
                <a:gd name="T26" fmla="*/ 758 w 1087"/>
                <a:gd name="T27" fmla="*/ 188 h 903"/>
                <a:gd name="T28" fmla="*/ 734 w 1087"/>
                <a:gd name="T29" fmla="*/ 276 h 903"/>
                <a:gd name="T30" fmla="*/ 793 w 1087"/>
                <a:gd name="T31" fmla="*/ 156 h 903"/>
                <a:gd name="T32" fmla="*/ 854 w 1087"/>
                <a:gd name="T33" fmla="*/ 108 h 903"/>
                <a:gd name="T34" fmla="*/ 899 w 1087"/>
                <a:gd name="T35" fmla="*/ 99 h 903"/>
                <a:gd name="T36" fmla="*/ 970 w 1087"/>
                <a:gd name="T37" fmla="*/ 32 h 903"/>
                <a:gd name="T38" fmla="*/ 1074 w 1087"/>
                <a:gd name="T39" fmla="*/ 97 h 903"/>
                <a:gd name="T40" fmla="*/ 945 w 1087"/>
                <a:gd name="T41" fmla="*/ 285 h 903"/>
                <a:gd name="T42" fmla="*/ 772 w 1087"/>
                <a:gd name="T43" fmla="*/ 473 h 903"/>
                <a:gd name="T44" fmla="*/ 612 w 1087"/>
                <a:gd name="T45" fmla="*/ 586 h 903"/>
                <a:gd name="T46" fmla="*/ 373 w 1087"/>
                <a:gd name="T47" fmla="*/ 719 h 903"/>
                <a:gd name="T48" fmla="*/ 234 w 1087"/>
                <a:gd name="T49" fmla="*/ 770 h 903"/>
                <a:gd name="T50" fmla="*/ 97 w 1087"/>
                <a:gd name="T51" fmla="*/ 800 h 903"/>
                <a:gd name="T52" fmla="*/ 85 w 1087"/>
                <a:gd name="T53" fmla="*/ 827 h 903"/>
                <a:gd name="T54" fmla="*/ 308 w 1087"/>
                <a:gd name="T55" fmla="*/ 783 h 903"/>
                <a:gd name="T56" fmla="*/ 572 w 1087"/>
                <a:gd name="T57" fmla="*/ 669 h 903"/>
                <a:gd name="T58" fmla="*/ 378 w 1087"/>
                <a:gd name="T59" fmla="*/ 777 h 903"/>
                <a:gd name="T60" fmla="*/ 188 w 1087"/>
                <a:gd name="T61" fmla="*/ 846 h 903"/>
                <a:gd name="T62" fmla="*/ 61 w 1087"/>
                <a:gd name="T63" fmla="*/ 884 h 903"/>
                <a:gd name="T64" fmla="*/ 70 w 1087"/>
                <a:gd name="T65" fmla="*/ 814 h 903"/>
                <a:gd name="T66" fmla="*/ 0 w 1087"/>
                <a:gd name="T67" fmla="*/ 825 h 903"/>
                <a:gd name="T68" fmla="*/ 0 w 1087"/>
                <a:gd name="T69" fmla="*/ 82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7" h="903">
                  <a:moveTo>
                    <a:pt x="0" y="825"/>
                  </a:moveTo>
                  <a:lnTo>
                    <a:pt x="23" y="880"/>
                  </a:lnTo>
                  <a:lnTo>
                    <a:pt x="55" y="903"/>
                  </a:lnTo>
                  <a:lnTo>
                    <a:pt x="374" y="802"/>
                  </a:lnTo>
                  <a:lnTo>
                    <a:pt x="585" y="684"/>
                  </a:lnTo>
                  <a:lnTo>
                    <a:pt x="764" y="538"/>
                  </a:lnTo>
                  <a:lnTo>
                    <a:pt x="933" y="373"/>
                  </a:lnTo>
                  <a:lnTo>
                    <a:pt x="1042" y="230"/>
                  </a:lnTo>
                  <a:lnTo>
                    <a:pt x="1082" y="154"/>
                  </a:lnTo>
                  <a:lnTo>
                    <a:pt x="1087" y="72"/>
                  </a:lnTo>
                  <a:lnTo>
                    <a:pt x="971" y="0"/>
                  </a:lnTo>
                  <a:lnTo>
                    <a:pt x="918" y="51"/>
                  </a:lnTo>
                  <a:lnTo>
                    <a:pt x="817" y="97"/>
                  </a:lnTo>
                  <a:lnTo>
                    <a:pt x="758" y="188"/>
                  </a:lnTo>
                  <a:lnTo>
                    <a:pt x="734" y="276"/>
                  </a:lnTo>
                  <a:lnTo>
                    <a:pt x="793" y="156"/>
                  </a:lnTo>
                  <a:lnTo>
                    <a:pt x="854" y="108"/>
                  </a:lnTo>
                  <a:lnTo>
                    <a:pt x="899" y="99"/>
                  </a:lnTo>
                  <a:lnTo>
                    <a:pt x="970" y="32"/>
                  </a:lnTo>
                  <a:lnTo>
                    <a:pt x="1074" y="97"/>
                  </a:lnTo>
                  <a:lnTo>
                    <a:pt x="945" y="285"/>
                  </a:lnTo>
                  <a:lnTo>
                    <a:pt x="772" y="473"/>
                  </a:lnTo>
                  <a:lnTo>
                    <a:pt x="612" y="586"/>
                  </a:lnTo>
                  <a:lnTo>
                    <a:pt x="373" y="719"/>
                  </a:lnTo>
                  <a:lnTo>
                    <a:pt x="234" y="770"/>
                  </a:lnTo>
                  <a:lnTo>
                    <a:pt x="97" y="800"/>
                  </a:lnTo>
                  <a:lnTo>
                    <a:pt x="85" y="827"/>
                  </a:lnTo>
                  <a:lnTo>
                    <a:pt x="308" y="783"/>
                  </a:lnTo>
                  <a:lnTo>
                    <a:pt x="572" y="669"/>
                  </a:lnTo>
                  <a:lnTo>
                    <a:pt x="378" y="777"/>
                  </a:lnTo>
                  <a:lnTo>
                    <a:pt x="188" y="846"/>
                  </a:lnTo>
                  <a:lnTo>
                    <a:pt x="61" y="884"/>
                  </a:lnTo>
                  <a:lnTo>
                    <a:pt x="70" y="814"/>
                  </a:lnTo>
                  <a:lnTo>
                    <a:pt x="0" y="825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3" name="Freeform 97"/>
            <p:cNvSpPr>
              <a:spLocks/>
            </p:cNvSpPr>
            <p:nvPr/>
          </p:nvSpPr>
          <p:spPr bwMode="auto">
            <a:xfrm>
              <a:off x="3317" y="2064"/>
              <a:ext cx="368" cy="333"/>
            </a:xfrm>
            <a:custGeom>
              <a:avLst/>
              <a:gdLst>
                <a:gd name="T0" fmla="*/ 0 w 863"/>
                <a:gd name="T1" fmla="*/ 542 h 766"/>
                <a:gd name="T2" fmla="*/ 24 w 863"/>
                <a:gd name="T3" fmla="*/ 441 h 766"/>
                <a:gd name="T4" fmla="*/ 80 w 863"/>
                <a:gd name="T5" fmla="*/ 333 h 766"/>
                <a:gd name="T6" fmla="*/ 144 w 863"/>
                <a:gd name="T7" fmla="*/ 234 h 766"/>
                <a:gd name="T8" fmla="*/ 308 w 863"/>
                <a:gd name="T9" fmla="*/ 84 h 766"/>
                <a:gd name="T10" fmla="*/ 418 w 863"/>
                <a:gd name="T11" fmla="*/ 19 h 766"/>
                <a:gd name="T12" fmla="*/ 633 w 863"/>
                <a:gd name="T13" fmla="*/ 6 h 766"/>
                <a:gd name="T14" fmla="*/ 863 w 863"/>
                <a:gd name="T15" fmla="*/ 88 h 766"/>
                <a:gd name="T16" fmla="*/ 555 w 863"/>
                <a:gd name="T17" fmla="*/ 36 h 766"/>
                <a:gd name="T18" fmla="*/ 505 w 863"/>
                <a:gd name="T19" fmla="*/ 61 h 766"/>
                <a:gd name="T20" fmla="*/ 606 w 863"/>
                <a:gd name="T21" fmla="*/ 95 h 766"/>
                <a:gd name="T22" fmla="*/ 545 w 863"/>
                <a:gd name="T23" fmla="*/ 128 h 766"/>
                <a:gd name="T24" fmla="*/ 479 w 863"/>
                <a:gd name="T25" fmla="*/ 190 h 766"/>
                <a:gd name="T26" fmla="*/ 462 w 863"/>
                <a:gd name="T27" fmla="*/ 215 h 766"/>
                <a:gd name="T28" fmla="*/ 346 w 863"/>
                <a:gd name="T29" fmla="*/ 225 h 766"/>
                <a:gd name="T30" fmla="*/ 350 w 863"/>
                <a:gd name="T31" fmla="*/ 261 h 766"/>
                <a:gd name="T32" fmla="*/ 249 w 863"/>
                <a:gd name="T33" fmla="*/ 236 h 766"/>
                <a:gd name="T34" fmla="*/ 287 w 863"/>
                <a:gd name="T35" fmla="*/ 253 h 766"/>
                <a:gd name="T36" fmla="*/ 254 w 863"/>
                <a:gd name="T37" fmla="*/ 280 h 766"/>
                <a:gd name="T38" fmla="*/ 312 w 863"/>
                <a:gd name="T39" fmla="*/ 318 h 766"/>
                <a:gd name="T40" fmla="*/ 289 w 863"/>
                <a:gd name="T41" fmla="*/ 394 h 766"/>
                <a:gd name="T42" fmla="*/ 243 w 863"/>
                <a:gd name="T43" fmla="*/ 453 h 766"/>
                <a:gd name="T44" fmla="*/ 205 w 863"/>
                <a:gd name="T45" fmla="*/ 498 h 766"/>
                <a:gd name="T46" fmla="*/ 283 w 863"/>
                <a:gd name="T47" fmla="*/ 631 h 766"/>
                <a:gd name="T48" fmla="*/ 254 w 863"/>
                <a:gd name="T49" fmla="*/ 652 h 766"/>
                <a:gd name="T50" fmla="*/ 287 w 863"/>
                <a:gd name="T51" fmla="*/ 702 h 766"/>
                <a:gd name="T52" fmla="*/ 247 w 863"/>
                <a:gd name="T53" fmla="*/ 698 h 766"/>
                <a:gd name="T54" fmla="*/ 216 w 863"/>
                <a:gd name="T55" fmla="*/ 645 h 766"/>
                <a:gd name="T56" fmla="*/ 154 w 863"/>
                <a:gd name="T57" fmla="*/ 534 h 766"/>
                <a:gd name="T58" fmla="*/ 146 w 863"/>
                <a:gd name="T59" fmla="*/ 472 h 766"/>
                <a:gd name="T60" fmla="*/ 165 w 863"/>
                <a:gd name="T61" fmla="*/ 430 h 766"/>
                <a:gd name="T62" fmla="*/ 186 w 863"/>
                <a:gd name="T63" fmla="*/ 371 h 766"/>
                <a:gd name="T64" fmla="*/ 139 w 863"/>
                <a:gd name="T65" fmla="*/ 388 h 766"/>
                <a:gd name="T66" fmla="*/ 64 w 863"/>
                <a:gd name="T67" fmla="*/ 491 h 766"/>
                <a:gd name="T68" fmla="*/ 45 w 863"/>
                <a:gd name="T69" fmla="*/ 582 h 766"/>
                <a:gd name="T70" fmla="*/ 28 w 863"/>
                <a:gd name="T71" fmla="*/ 544 h 766"/>
                <a:gd name="T72" fmla="*/ 19 w 863"/>
                <a:gd name="T73" fmla="*/ 60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3" h="766">
                  <a:moveTo>
                    <a:pt x="19" y="607"/>
                  </a:moveTo>
                  <a:lnTo>
                    <a:pt x="0" y="542"/>
                  </a:lnTo>
                  <a:lnTo>
                    <a:pt x="24" y="500"/>
                  </a:lnTo>
                  <a:lnTo>
                    <a:pt x="24" y="441"/>
                  </a:lnTo>
                  <a:lnTo>
                    <a:pt x="74" y="382"/>
                  </a:lnTo>
                  <a:lnTo>
                    <a:pt x="80" y="333"/>
                  </a:lnTo>
                  <a:lnTo>
                    <a:pt x="129" y="287"/>
                  </a:lnTo>
                  <a:lnTo>
                    <a:pt x="144" y="234"/>
                  </a:lnTo>
                  <a:lnTo>
                    <a:pt x="215" y="135"/>
                  </a:lnTo>
                  <a:lnTo>
                    <a:pt x="308" y="84"/>
                  </a:lnTo>
                  <a:lnTo>
                    <a:pt x="391" y="44"/>
                  </a:lnTo>
                  <a:lnTo>
                    <a:pt x="418" y="19"/>
                  </a:lnTo>
                  <a:lnTo>
                    <a:pt x="513" y="0"/>
                  </a:lnTo>
                  <a:lnTo>
                    <a:pt x="633" y="6"/>
                  </a:lnTo>
                  <a:lnTo>
                    <a:pt x="756" y="33"/>
                  </a:lnTo>
                  <a:lnTo>
                    <a:pt x="863" y="88"/>
                  </a:lnTo>
                  <a:lnTo>
                    <a:pt x="640" y="29"/>
                  </a:lnTo>
                  <a:lnTo>
                    <a:pt x="555" y="36"/>
                  </a:lnTo>
                  <a:lnTo>
                    <a:pt x="621" y="63"/>
                  </a:lnTo>
                  <a:lnTo>
                    <a:pt x="505" y="61"/>
                  </a:lnTo>
                  <a:lnTo>
                    <a:pt x="391" y="82"/>
                  </a:lnTo>
                  <a:lnTo>
                    <a:pt x="606" y="95"/>
                  </a:lnTo>
                  <a:lnTo>
                    <a:pt x="462" y="109"/>
                  </a:lnTo>
                  <a:lnTo>
                    <a:pt x="545" y="128"/>
                  </a:lnTo>
                  <a:lnTo>
                    <a:pt x="466" y="149"/>
                  </a:lnTo>
                  <a:lnTo>
                    <a:pt x="479" y="190"/>
                  </a:lnTo>
                  <a:lnTo>
                    <a:pt x="391" y="196"/>
                  </a:lnTo>
                  <a:lnTo>
                    <a:pt x="462" y="215"/>
                  </a:lnTo>
                  <a:lnTo>
                    <a:pt x="405" y="217"/>
                  </a:lnTo>
                  <a:lnTo>
                    <a:pt x="346" y="225"/>
                  </a:lnTo>
                  <a:lnTo>
                    <a:pt x="437" y="289"/>
                  </a:lnTo>
                  <a:lnTo>
                    <a:pt x="350" y="261"/>
                  </a:lnTo>
                  <a:lnTo>
                    <a:pt x="308" y="242"/>
                  </a:lnTo>
                  <a:lnTo>
                    <a:pt x="249" y="236"/>
                  </a:lnTo>
                  <a:lnTo>
                    <a:pt x="205" y="240"/>
                  </a:lnTo>
                  <a:lnTo>
                    <a:pt x="287" y="253"/>
                  </a:lnTo>
                  <a:lnTo>
                    <a:pt x="184" y="274"/>
                  </a:lnTo>
                  <a:lnTo>
                    <a:pt x="254" y="280"/>
                  </a:lnTo>
                  <a:lnTo>
                    <a:pt x="215" y="306"/>
                  </a:lnTo>
                  <a:lnTo>
                    <a:pt x="312" y="318"/>
                  </a:lnTo>
                  <a:lnTo>
                    <a:pt x="230" y="339"/>
                  </a:lnTo>
                  <a:lnTo>
                    <a:pt x="289" y="394"/>
                  </a:lnTo>
                  <a:lnTo>
                    <a:pt x="218" y="390"/>
                  </a:lnTo>
                  <a:lnTo>
                    <a:pt x="243" y="453"/>
                  </a:lnTo>
                  <a:lnTo>
                    <a:pt x="262" y="534"/>
                  </a:lnTo>
                  <a:lnTo>
                    <a:pt x="205" y="498"/>
                  </a:lnTo>
                  <a:lnTo>
                    <a:pt x="235" y="561"/>
                  </a:lnTo>
                  <a:lnTo>
                    <a:pt x="283" y="631"/>
                  </a:lnTo>
                  <a:lnTo>
                    <a:pt x="230" y="605"/>
                  </a:lnTo>
                  <a:lnTo>
                    <a:pt x="254" y="652"/>
                  </a:lnTo>
                  <a:lnTo>
                    <a:pt x="336" y="717"/>
                  </a:lnTo>
                  <a:lnTo>
                    <a:pt x="287" y="702"/>
                  </a:lnTo>
                  <a:lnTo>
                    <a:pt x="353" y="766"/>
                  </a:lnTo>
                  <a:lnTo>
                    <a:pt x="247" y="698"/>
                  </a:lnTo>
                  <a:lnTo>
                    <a:pt x="146" y="622"/>
                  </a:lnTo>
                  <a:lnTo>
                    <a:pt x="216" y="645"/>
                  </a:lnTo>
                  <a:lnTo>
                    <a:pt x="165" y="582"/>
                  </a:lnTo>
                  <a:lnTo>
                    <a:pt x="154" y="534"/>
                  </a:lnTo>
                  <a:lnTo>
                    <a:pt x="186" y="561"/>
                  </a:lnTo>
                  <a:lnTo>
                    <a:pt x="146" y="472"/>
                  </a:lnTo>
                  <a:lnTo>
                    <a:pt x="190" y="485"/>
                  </a:lnTo>
                  <a:lnTo>
                    <a:pt x="165" y="430"/>
                  </a:lnTo>
                  <a:lnTo>
                    <a:pt x="186" y="439"/>
                  </a:lnTo>
                  <a:lnTo>
                    <a:pt x="186" y="371"/>
                  </a:lnTo>
                  <a:lnTo>
                    <a:pt x="173" y="339"/>
                  </a:lnTo>
                  <a:lnTo>
                    <a:pt x="139" y="388"/>
                  </a:lnTo>
                  <a:lnTo>
                    <a:pt x="95" y="436"/>
                  </a:lnTo>
                  <a:lnTo>
                    <a:pt x="64" y="491"/>
                  </a:lnTo>
                  <a:lnTo>
                    <a:pt x="55" y="536"/>
                  </a:lnTo>
                  <a:lnTo>
                    <a:pt x="45" y="582"/>
                  </a:lnTo>
                  <a:lnTo>
                    <a:pt x="45" y="474"/>
                  </a:lnTo>
                  <a:lnTo>
                    <a:pt x="28" y="544"/>
                  </a:lnTo>
                  <a:lnTo>
                    <a:pt x="19" y="607"/>
                  </a:lnTo>
                  <a:lnTo>
                    <a:pt x="19" y="6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4" name="Freeform 98"/>
            <p:cNvSpPr>
              <a:spLocks/>
            </p:cNvSpPr>
            <p:nvPr/>
          </p:nvSpPr>
          <p:spPr bwMode="auto">
            <a:xfrm>
              <a:off x="3452" y="2087"/>
              <a:ext cx="364" cy="494"/>
            </a:xfrm>
            <a:custGeom>
              <a:avLst/>
              <a:gdLst>
                <a:gd name="T0" fmla="*/ 825 w 852"/>
                <a:gd name="T1" fmla="*/ 547 h 1136"/>
                <a:gd name="T2" fmla="*/ 789 w 852"/>
                <a:gd name="T3" fmla="*/ 640 h 1136"/>
                <a:gd name="T4" fmla="*/ 801 w 852"/>
                <a:gd name="T5" fmla="*/ 716 h 1136"/>
                <a:gd name="T6" fmla="*/ 685 w 852"/>
                <a:gd name="T7" fmla="*/ 836 h 1136"/>
                <a:gd name="T8" fmla="*/ 690 w 852"/>
                <a:gd name="T9" fmla="*/ 882 h 1136"/>
                <a:gd name="T10" fmla="*/ 690 w 852"/>
                <a:gd name="T11" fmla="*/ 920 h 1136"/>
                <a:gd name="T12" fmla="*/ 542 w 852"/>
                <a:gd name="T13" fmla="*/ 1085 h 1136"/>
                <a:gd name="T14" fmla="*/ 641 w 852"/>
                <a:gd name="T15" fmla="*/ 842 h 1136"/>
                <a:gd name="T16" fmla="*/ 649 w 852"/>
                <a:gd name="T17" fmla="*/ 739 h 1136"/>
                <a:gd name="T18" fmla="*/ 599 w 852"/>
                <a:gd name="T19" fmla="*/ 707 h 1136"/>
                <a:gd name="T20" fmla="*/ 571 w 852"/>
                <a:gd name="T21" fmla="*/ 625 h 1136"/>
                <a:gd name="T22" fmla="*/ 569 w 852"/>
                <a:gd name="T23" fmla="*/ 866 h 1136"/>
                <a:gd name="T24" fmla="*/ 479 w 852"/>
                <a:gd name="T25" fmla="*/ 998 h 1136"/>
                <a:gd name="T26" fmla="*/ 533 w 852"/>
                <a:gd name="T27" fmla="*/ 992 h 1136"/>
                <a:gd name="T28" fmla="*/ 504 w 852"/>
                <a:gd name="T29" fmla="*/ 1136 h 1136"/>
                <a:gd name="T30" fmla="*/ 670 w 852"/>
                <a:gd name="T31" fmla="*/ 1028 h 1136"/>
                <a:gd name="T32" fmla="*/ 774 w 852"/>
                <a:gd name="T33" fmla="*/ 836 h 1136"/>
                <a:gd name="T34" fmla="*/ 841 w 852"/>
                <a:gd name="T35" fmla="*/ 595 h 1136"/>
                <a:gd name="T36" fmla="*/ 837 w 852"/>
                <a:gd name="T37" fmla="*/ 336 h 1136"/>
                <a:gd name="T38" fmla="*/ 755 w 852"/>
                <a:gd name="T39" fmla="*/ 138 h 1136"/>
                <a:gd name="T40" fmla="*/ 474 w 852"/>
                <a:gd name="T41" fmla="*/ 0 h 1136"/>
                <a:gd name="T42" fmla="*/ 645 w 852"/>
                <a:gd name="T43" fmla="*/ 81 h 1136"/>
                <a:gd name="T44" fmla="*/ 774 w 852"/>
                <a:gd name="T45" fmla="*/ 249 h 1136"/>
                <a:gd name="T46" fmla="*/ 740 w 852"/>
                <a:gd name="T47" fmla="*/ 254 h 1136"/>
                <a:gd name="T48" fmla="*/ 622 w 852"/>
                <a:gd name="T49" fmla="*/ 163 h 1136"/>
                <a:gd name="T50" fmla="*/ 603 w 852"/>
                <a:gd name="T51" fmla="*/ 201 h 1136"/>
                <a:gd name="T52" fmla="*/ 601 w 852"/>
                <a:gd name="T53" fmla="*/ 235 h 1136"/>
                <a:gd name="T54" fmla="*/ 620 w 852"/>
                <a:gd name="T55" fmla="*/ 281 h 1136"/>
                <a:gd name="T56" fmla="*/ 455 w 852"/>
                <a:gd name="T57" fmla="*/ 230 h 1136"/>
                <a:gd name="T58" fmla="*/ 601 w 852"/>
                <a:gd name="T59" fmla="*/ 325 h 1136"/>
                <a:gd name="T60" fmla="*/ 481 w 852"/>
                <a:gd name="T61" fmla="*/ 281 h 1136"/>
                <a:gd name="T62" fmla="*/ 295 w 852"/>
                <a:gd name="T63" fmla="*/ 222 h 1136"/>
                <a:gd name="T64" fmla="*/ 491 w 852"/>
                <a:gd name="T65" fmla="*/ 317 h 1136"/>
                <a:gd name="T66" fmla="*/ 449 w 852"/>
                <a:gd name="T67" fmla="*/ 349 h 1136"/>
                <a:gd name="T68" fmla="*/ 428 w 852"/>
                <a:gd name="T69" fmla="*/ 399 h 1136"/>
                <a:gd name="T70" fmla="*/ 337 w 852"/>
                <a:gd name="T71" fmla="*/ 441 h 1136"/>
                <a:gd name="T72" fmla="*/ 506 w 852"/>
                <a:gd name="T73" fmla="*/ 471 h 1136"/>
                <a:gd name="T74" fmla="*/ 436 w 852"/>
                <a:gd name="T75" fmla="*/ 534 h 1136"/>
                <a:gd name="T76" fmla="*/ 407 w 852"/>
                <a:gd name="T77" fmla="*/ 568 h 1136"/>
                <a:gd name="T78" fmla="*/ 189 w 852"/>
                <a:gd name="T79" fmla="*/ 589 h 1136"/>
                <a:gd name="T80" fmla="*/ 261 w 852"/>
                <a:gd name="T81" fmla="*/ 617 h 1136"/>
                <a:gd name="T82" fmla="*/ 240 w 852"/>
                <a:gd name="T83" fmla="*/ 657 h 1136"/>
                <a:gd name="T84" fmla="*/ 74 w 852"/>
                <a:gd name="T85" fmla="*/ 633 h 1136"/>
                <a:gd name="T86" fmla="*/ 208 w 852"/>
                <a:gd name="T87" fmla="*/ 709 h 1136"/>
                <a:gd name="T88" fmla="*/ 151 w 852"/>
                <a:gd name="T89" fmla="*/ 714 h 1136"/>
                <a:gd name="T90" fmla="*/ 141 w 852"/>
                <a:gd name="T91" fmla="*/ 750 h 1136"/>
                <a:gd name="T92" fmla="*/ 396 w 852"/>
                <a:gd name="T93" fmla="*/ 720 h 1136"/>
                <a:gd name="T94" fmla="*/ 580 w 852"/>
                <a:gd name="T95" fmla="*/ 606 h 1136"/>
                <a:gd name="T96" fmla="*/ 622 w 852"/>
                <a:gd name="T97" fmla="*/ 631 h 1136"/>
                <a:gd name="T98" fmla="*/ 673 w 852"/>
                <a:gd name="T99" fmla="*/ 636 h 1136"/>
                <a:gd name="T100" fmla="*/ 687 w 852"/>
                <a:gd name="T101" fmla="*/ 676 h 1136"/>
                <a:gd name="T102" fmla="*/ 723 w 852"/>
                <a:gd name="T103" fmla="*/ 728 h 1136"/>
                <a:gd name="T104" fmla="*/ 818 w 852"/>
                <a:gd name="T105" fmla="*/ 509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2" h="1136">
                  <a:moveTo>
                    <a:pt x="818" y="509"/>
                  </a:moveTo>
                  <a:lnTo>
                    <a:pt x="825" y="547"/>
                  </a:lnTo>
                  <a:lnTo>
                    <a:pt x="818" y="600"/>
                  </a:lnTo>
                  <a:lnTo>
                    <a:pt x="789" y="640"/>
                  </a:lnTo>
                  <a:lnTo>
                    <a:pt x="822" y="636"/>
                  </a:lnTo>
                  <a:lnTo>
                    <a:pt x="801" y="716"/>
                  </a:lnTo>
                  <a:lnTo>
                    <a:pt x="736" y="790"/>
                  </a:lnTo>
                  <a:lnTo>
                    <a:pt x="685" y="836"/>
                  </a:lnTo>
                  <a:lnTo>
                    <a:pt x="723" y="825"/>
                  </a:lnTo>
                  <a:lnTo>
                    <a:pt x="690" y="882"/>
                  </a:lnTo>
                  <a:lnTo>
                    <a:pt x="632" y="979"/>
                  </a:lnTo>
                  <a:lnTo>
                    <a:pt x="690" y="920"/>
                  </a:lnTo>
                  <a:lnTo>
                    <a:pt x="632" y="1009"/>
                  </a:lnTo>
                  <a:lnTo>
                    <a:pt x="542" y="1085"/>
                  </a:lnTo>
                  <a:lnTo>
                    <a:pt x="588" y="979"/>
                  </a:lnTo>
                  <a:lnTo>
                    <a:pt x="641" y="842"/>
                  </a:lnTo>
                  <a:lnTo>
                    <a:pt x="613" y="868"/>
                  </a:lnTo>
                  <a:lnTo>
                    <a:pt x="649" y="739"/>
                  </a:lnTo>
                  <a:lnTo>
                    <a:pt x="609" y="792"/>
                  </a:lnTo>
                  <a:lnTo>
                    <a:pt x="599" y="707"/>
                  </a:lnTo>
                  <a:lnTo>
                    <a:pt x="580" y="754"/>
                  </a:lnTo>
                  <a:lnTo>
                    <a:pt x="571" y="625"/>
                  </a:lnTo>
                  <a:lnTo>
                    <a:pt x="563" y="728"/>
                  </a:lnTo>
                  <a:lnTo>
                    <a:pt x="569" y="866"/>
                  </a:lnTo>
                  <a:lnTo>
                    <a:pt x="533" y="952"/>
                  </a:lnTo>
                  <a:lnTo>
                    <a:pt x="479" y="998"/>
                  </a:lnTo>
                  <a:lnTo>
                    <a:pt x="472" y="1041"/>
                  </a:lnTo>
                  <a:lnTo>
                    <a:pt x="533" y="992"/>
                  </a:lnTo>
                  <a:lnTo>
                    <a:pt x="504" y="1104"/>
                  </a:lnTo>
                  <a:lnTo>
                    <a:pt x="504" y="1136"/>
                  </a:lnTo>
                  <a:lnTo>
                    <a:pt x="588" y="1074"/>
                  </a:lnTo>
                  <a:lnTo>
                    <a:pt x="670" y="1028"/>
                  </a:lnTo>
                  <a:lnTo>
                    <a:pt x="723" y="933"/>
                  </a:lnTo>
                  <a:lnTo>
                    <a:pt x="774" y="836"/>
                  </a:lnTo>
                  <a:lnTo>
                    <a:pt x="833" y="714"/>
                  </a:lnTo>
                  <a:lnTo>
                    <a:pt x="841" y="595"/>
                  </a:lnTo>
                  <a:lnTo>
                    <a:pt x="852" y="458"/>
                  </a:lnTo>
                  <a:lnTo>
                    <a:pt x="837" y="336"/>
                  </a:lnTo>
                  <a:lnTo>
                    <a:pt x="801" y="233"/>
                  </a:lnTo>
                  <a:lnTo>
                    <a:pt x="755" y="138"/>
                  </a:lnTo>
                  <a:lnTo>
                    <a:pt x="649" y="60"/>
                  </a:lnTo>
                  <a:lnTo>
                    <a:pt x="474" y="0"/>
                  </a:lnTo>
                  <a:lnTo>
                    <a:pt x="590" y="60"/>
                  </a:lnTo>
                  <a:lnTo>
                    <a:pt x="645" y="81"/>
                  </a:lnTo>
                  <a:lnTo>
                    <a:pt x="710" y="136"/>
                  </a:lnTo>
                  <a:lnTo>
                    <a:pt x="774" y="249"/>
                  </a:lnTo>
                  <a:lnTo>
                    <a:pt x="706" y="176"/>
                  </a:lnTo>
                  <a:lnTo>
                    <a:pt x="740" y="254"/>
                  </a:lnTo>
                  <a:lnTo>
                    <a:pt x="677" y="214"/>
                  </a:lnTo>
                  <a:lnTo>
                    <a:pt x="622" y="163"/>
                  </a:lnTo>
                  <a:lnTo>
                    <a:pt x="692" y="258"/>
                  </a:lnTo>
                  <a:lnTo>
                    <a:pt x="603" y="201"/>
                  </a:lnTo>
                  <a:lnTo>
                    <a:pt x="517" y="173"/>
                  </a:lnTo>
                  <a:lnTo>
                    <a:pt x="601" y="235"/>
                  </a:lnTo>
                  <a:lnTo>
                    <a:pt x="523" y="207"/>
                  </a:lnTo>
                  <a:lnTo>
                    <a:pt x="620" y="281"/>
                  </a:lnTo>
                  <a:lnTo>
                    <a:pt x="557" y="254"/>
                  </a:lnTo>
                  <a:lnTo>
                    <a:pt x="455" y="230"/>
                  </a:lnTo>
                  <a:lnTo>
                    <a:pt x="519" y="266"/>
                  </a:lnTo>
                  <a:lnTo>
                    <a:pt x="601" y="325"/>
                  </a:lnTo>
                  <a:lnTo>
                    <a:pt x="544" y="304"/>
                  </a:lnTo>
                  <a:lnTo>
                    <a:pt x="481" y="281"/>
                  </a:lnTo>
                  <a:lnTo>
                    <a:pt x="396" y="235"/>
                  </a:lnTo>
                  <a:lnTo>
                    <a:pt x="295" y="222"/>
                  </a:lnTo>
                  <a:lnTo>
                    <a:pt x="396" y="252"/>
                  </a:lnTo>
                  <a:lnTo>
                    <a:pt x="491" y="317"/>
                  </a:lnTo>
                  <a:lnTo>
                    <a:pt x="575" y="351"/>
                  </a:lnTo>
                  <a:lnTo>
                    <a:pt x="449" y="349"/>
                  </a:lnTo>
                  <a:lnTo>
                    <a:pt x="479" y="384"/>
                  </a:lnTo>
                  <a:lnTo>
                    <a:pt x="428" y="399"/>
                  </a:lnTo>
                  <a:lnTo>
                    <a:pt x="478" y="420"/>
                  </a:lnTo>
                  <a:lnTo>
                    <a:pt x="337" y="441"/>
                  </a:lnTo>
                  <a:lnTo>
                    <a:pt x="430" y="454"/>
                  </a:lnTo>
                  <a:lnTo>
                    <a:pt x="506" y="471"/>
                  </a:lnTo>
                  <a:lnTo>
                    <a:pt x="552" y="511"/>
                  </a:lnTo>
                  <a:lnTo>
                    <a:pt x="436" y="534"/>
                  </a:lnTo>
                  <a:lnTo>
                    <a:pt x="510" y="547"/>
                  </a:lnTo>
                  <a:lnTo>
                    <a:pt x="407" y="568"/>
                  </a:lnTo>
                  <a:lnTo>
                    <a:pt x="301" y="587"/>
                  </a:lnTo>
                  <a:lnTo>
                    <a:pt x="189" y="589"/>
                  </a:lnTo>
                  <a:lnTo>
                    <a:pt x="325" y="604"/>
                  </a:lnTo>
                  <a:lnTo>
                    <a:pt x="261" y="617"/>
                  </a:lnTo>
                  <a:lnTo>
                    <a:pt x="356" y="619"/>
                  </a:lnTo>
                  <a:lnTo>
                    <a:pt x="240" y="657"/>
                  </a:lnTo>
                  <a:lnTo>
                    <a:pt x="141" y="657"/>
                  </a:lnTo>
                  <a:lnTo>
                    <a:pt x="74" y="633"/>
                  </a:lnTo>
                  <a:lnTo>
                    <a:pt x="122" y="671"/>
                  </a:lnTo>
                  <a:lnTo>
                    <a:pt x="208" y="709"/>
                  </a:lnTo>
                  <a:lnTo>
                    <a:pt x="61" y="682"/>
                  </a:lnTo>
                  <a:lnTo>
                    <a:pt x="151" y="714"/>
                  </a:lnTo>
                  <a:lnTo>
                    <a:pt x="0" y="699"/>
                  </a:lnTo>
                  <a:lnTo>
                    <a:pt x="141" y="750"/>
                  </a:lnTo>
                  <a:lnTo>
                    <a:pt x="287" y="739"/>
                  </a:lnTo>
                  <a:lnTo>
                    <a:pt x="396" y="720"/>
                  </a:lnTo>
                  <a:lnTo>
                    <a:pt x="491" y="676"/>
                  </a:lnTo>
                  <a:lnTo>
                    <a:pt x="580" y="606"/>
                  </a:lnTo>
                  <a:lnTo>
                    <a:pt x="595" y="669"/>
                  </a:lnTo>
                  <a:lnTo>
                    <a:pt x="622" y="631"/>
                  </a:lnTo>
                  <a:lnTo>
                    <a:pt x="614" y="684"/>
                  </a:lnTo>
                  <a:lnTo>
                    <a:pt x="673" y="636"/>
                  </a:lnTo>
                  <a:lnTo>
                    <a:pt x="632" y="714"/>
                  </a:lnTo>
                  <a:lnTo>
                    <a:pt x="687" y="676"/>
                  </a:lnTo>
                  <a:lnTo>
                    <a:pt x="666" y="817"/>
                  </a:lnTo>
                  <a:lnTo>
                    <a:pt x="723" y="728"/>
                  </a:lnTo>
                  <a:lnTo>
                    <a:pt x="768" y="636"/>
                  </a:lnTo>
                  <a:lnTo>
                    <a:pt x="818" y="509"/>
                  </a:lnTo>
                  <a:lnTo>
                    <a:pt x="818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5" name="Freeform 99"/>
            <p:cNvSpPr>
              <a:spLocks/>
            </p:cNvSpPr>
            <p:nvPr/>
          </p:nvSpPr>
          <p:spPr bwMode="auto">
            <a:xfrm>
              <a:off x="3246" y="2203"/>
              <a:ext cx="159" cy="605"/>
            </a:xfrm>
            <a:custGeom>
              <a:avLst/>
              <a:gdLst>
                <a:gd name="T0" fmla="*/ 200 w 369"/>
                <a:gd name="T1" fmla="*/ 201 h 1387"/>
                <a:gd name="T2" fmla="*/ 168 w 369"/>
                <a:gd name="T3" fmla="*/ 311 h 1387"/>
                <a:gd name="T4" fmla="*/ 86 w 369"/>
                <a:gd name="T5" fmla="*/ 433 h 1387"/>
                <a:gd name="T6" fmla="*/ 48 w 369"/>
                <a:gd name="T7" fmla="*/ 532 h 1387"/>
                <a:gd name="T8" fmla="*/ 23 w 369"/>
                <a:gd name="T9" fmla="*/ 638 h 1387"/>
                <a:gd name="T10" fmla="*/ 10 w 369"/>
                <a:gd name="T11" fmla="*/ 792 h 1387"/>
                <a:gd name="T12" fmla="*/ 0 w 369"/>
                <a:gd name="T13" fmla="*/ 952 h 1387"/>
                <a:gd name="T14" fmla="*/ 0 w 369"/>
                <a:gd name="T15" fmla="*/ 1049 h 1387"/>
                <a:gd name="T16" fmla="*/ 29 w 369"/>
                <a:gd name="T17" fmla="*/ 1117 h 1387"/>
                <a:gd name="T18" fmla="*/ 48 w 369"/>
                <a:gd name="T19" fmla="*/ 1207 h 1387"/>
                <a:gd name="T20" fmla="*/ 71 w 369"/>
                <a:gd name="T21" fmla="*/ 1266 h 1387"/>
                <a:gd name="T22" fmla="*/ 110 w 369"/>
                <a:gd name="T23" fmla="*/ 1311 h 1387"/>
                <a:gd name="T24" fmla="*/ 164 w 369"/>
                <a:gd name="T25" fmla="*/ 1344 h 1387"/>
                <a:gd name="T26" fmla="*/ 253 w 369"/>
                <a:gd name="T27" fmla="*/ 1387 h 1387"/>
                <a:gd name="T28" fmla="*/ 266 w 369"/>
                <a:gd name="T29" fmla="*/ 1366 h 1387"/>
                <a:gd name="T30" fmla="*/ 187 w 369"/>
                <a:gd name="T31" fmla="*/ 1336 h 1387"/>
                <a:gd name="T32" fmla="*/ 122 w 369"/>
                <a:gd name="T33" fmla="*/ 1298 h 1387"/>
                <a:gd name="T34" fmla="*/ 86 w 369"/>
                <a:gd name="T35" fmla="*/ 1247 h 1387"/>
                <a:gd name="T36" fmla="*/ 72 w 369"/>
                <a:gd name="T37" fmla="*/ 1182 h 1387"/>
                <a:gd name="T38" fmla="*/ 53 w 369"/>
                <a:gd name="T39" fmla="*/ 1119 h 1387"/>
                <a:gd name="T40" fmla="*/ 27 w 369"/>
                <a:gd name="T41" fmla="*/ 1062 h 1387"/>
                <a:gd name="T42" fmla="*/ 23 w 369"/>
                <a:gd name="T43" fmla="*/ 933 h 1387"/>
                <a:gd name="T44" fmla="*/ 52 w 369"/>
                <a:gd name="T45" fmla="*/ 832 h 1387"/>
                <a:gd name="T46" fmla="*/ 48 w 369"/>
                <a:gd name="T47" fmla="*/ 676 h 1387"/>
                <a:gd name="T48" fmla="*/ 48 w 369"/>
                <a:gd name="T49" fmla="*/ 602 h 1387"/>
                <a:gd name="T50" fmla="*/ 72 w 369"/>
                <a:gd name="T51" fmla="*/ 513 h 1387"/>
                <a:gd name="T52" fmla="*/ 105 w 369"/>
                <a:gd name="T53" fmla="*/ 452 h 1387"/>
                <a:gd name="T54" fmla="*/ 156 w 369"/>
                <a:gd name="T55" fmla="*/ 378 h 1387"/>
                <a:gd name="T56" fmla="*/ 143 w 369"/>
                <a:gd name="T57" fmla="*/ 454 h 1387"/>
                <a:gd name="T58" fmla="*/ 143 w 369"/>
                <a:gd name="T59" fmla="*/ 498 h 1387"/>
                <a:gd name="T60" fmla="*/ 181 w 369"/>
                <a:gd name="T61" fmla="*/ 384 h 1387"/>
                <a:gd name="T62" fmla="*/ 223 w 369"/>
                <a:gd name="T63" fmla="*/ 289 h 1387"/>
                <a:gd name="T64" fmla="*/ 253 w 369"/>
                <a:gd name="T65" fmla="*/ 184 h 1387"/>
                <a:gd name="T66" fmla="*/ 291 w 369"/>
                <a:gd name="T67" fmla="*/ 106 h 1387"/>
                <a:gd name="T68" fmla="*/ 331 w 369"/>
                <a:gd name="T69" fmla="*/ 49 h 1387"/>
                <a:gd name="T70" fmla="*/ 356 w 369"/>
                <a:gd name="T71" fmla="*/ 135 h 1387"/>
                <a:gd name="T72" fmla="*/ 369 w 369"/>
                <a:gd name="T73" fmla="*/ 26 h 1387"/>
                <a:gd name="T74" fmla="*/ 316 w 369"/>
                <a:gd name="T75" fmla="*/ 0 h 1387"/>
                <a:gd name="T76" fmla="*/ 207 w 369"/>
                <a:gd name="T77" fmla="*/ 135 h 1387"/>
                <a:gd name="T78" fmla="*/ 200 w 369"/>
                <a:gd name="T79" fmla="*/ 201 h 1387"/>
                <a:gd name="T80" fmla="*/ 200 w 369"/>
                <a:gd name="T81" fmla="*/ 201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9" h="1387">
                  <a:moveTo>
                    <a:pt x="200" y="201"/>
                  </a:moveTo>
                  <a:lnTo>
                    <a:pt x="168" y="311"/>
                  </a:lnTo>
                  <a:lnTo>
                    <a:pt x="86" y="433"/>
                  </a:lnTo>
                  <a:lnTo>
                    <a:pt x="48" y="532"/>
                  </a:lnTo>
                  <a:lnTo>
                    <a:pt x="23" y="638"/>
                  </a:lnTo>
                  <a:lnTo>
                    <a:pt x="10" y="792"/>
                  </a:lnTo>
                  <a:lnTo>
                    <a:pt x="0" y="952"/>
                  </a:lnTo>
                  <a:lnTo>
                    <a:pt x="0" y="1049"/>
                  </a:lnTo>
                  <a:lnTo>
                    <a:pt x="29" y="1117"/>
                  </a:lnTo>
                  <a:lnTo>
                    <a:pt x="48" y="1207"/>
                  </a:lnTo>
                  <a:lnTo>
                    <a:pt x="71" y="1266"/>
                  </a:lnTo>
                  <a:lnTo>
                    <a:pt x="110" y="1311"/>
                  </a:lnTo>
                  <a:lnTo>
                    <a:pt x="164" y="1344"/>
                  </a:lnTo>
                  <a:lnTo>
                    <a:pt x="253" y="1387"/>
                  </a:lnTo>
                  <a:lnTo>
                    <a:pt x="266" y="1366"/>
                  </a:lnTo>
                  <a:lnTo>
                    <a:pt x="187" y="1336"/>
                  </a:lnTo>
                  <a:lnTo>
                    <a:pt x="122" y="1298"/>
                  </a:lnTo>
                  <a:lnTo>
                    <a:pt x="86" y="1247"/>
                  </a:lnTo>
                  <a:lnTo>
                    <a:pt x="72" y="1182"/>
                  </a:lnTo>
                  <a:lnTo>
                    <a:pt x="53" y="1119"/>
                  </a:lnTo>
                  <a:lnTo>
                    <a:pt x="27" y="1062"/>
                  </a:lnTo>
                  <a:lnTo>
                    <a:pt x="23" y="933"/>
                  </a:lnTo>
                  <a:lnTo>
                    <a:pt x="52" y="832"/>
                  </a:lnTo>
                  <a:lnTo>
                    <a:pt x="48" y="676"/>
                  </a:lnTo>
                  <a:lnTo>
                    <a:pt x="48" y="602"/>
                  </a:lnTo>
                  <a:lnTo>
                    <a:pt x="72" y="513"/>
                  </a:lnTo>
                  <a:lnTo>
                    <a:pt x="105" y="452"/>
                  </a:lnTo>
                  <a:lnTo>
                    <a:pt x="156" y="378"/>
                  </a:lnTo>
                  <a:lnTo>
                    <a:pt x="143" y="454"/>
                  </a:lnTo>
                  <a:lnTo>
                    <a:pt x="143" y="498"/>
                  </a:lnTo>
                  <a:lnTo>
                    <a:pt x="181" y="384"/>
                  </a:lnTo>
                  <a:lnTo>
                    <a:pt x="223" y="289"/>
                  </a:lnTo>
                  <a:lnTo>
                    <a:pt x="253" y="184"/>
                  </a:lnTo>
                  <a:lnTo>
                    <a:pt x="291" y="106"/>
                  </a:lnTo>
                  <a:lnTo>
                    <a:pt x="331" y="49"/>
                  </a:lnTo>
                  <a:lnTo>
                    <a:pt x="356" y="135"/>
                  </a:lnTo>
                  <a:lnTo>
                    <a:pt x="369" y="26"/>
                  </a:lnTo>
                  <a:lnTo>
                    <a:pt x="316" y="0"/>
                  </a:lnTo>
                  <a:lnTo>
                    <a:pt x="207" y="135"/>
                  </a:lnTo>
                  <a:lnTo>
                    <a:pt x="200" y="201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6" name="Freeform 100"/>
            <p:cNvSpPr>
              <a:spLocks/>
            </p:cNvSpPr>
            <p:nvPr/>
          </p:nvSpPr>
          <p:spPr bwMode="auto">
            <a:xfrm>
              <a:off x="3297" y="2296"/>
              <a:ext cx="26" cy="80"/>
            </a:xfrm>
            <a:custGeom>
              <a:avLst/>
              <a:gdLst>
                <a:gd name="T0" fmla="*/ 63 w 63"/>
                <a:gd name="T1" fmla="*/ 33 h 181"/>
                <a:gd name="T2" fmla="*/ 25 w 63"/>
                <a:gd name="T3" fmla="*/ 65 h 181"/>
                <a:gd name="T4" fmla="*/ 21 w 63"/>
                <a:gd name="T5" fmla="*/ 162 h 181"/>
                <a:gd name="T6" fmla="*/ 0 w 63"/>
                <a:gd name="T7" fmla="*/ 181 h 181"/>
                <a:gd name="T8" fmla="*/ 0 w 63"/>
                <a:gd name="T9" fmla="*/ 80 h 181"/>
                <a:gd name="T10" fmla="*/ 25 w 63"/>
                <a:gd name="T11" fmla="*/ 21 h 181"/>
                <a:gd name="T12" fmla="*/ 63 w 63"/>
                <a:gd name="T13" fmla="*/ 0 h 181"/>
                <a:gd name="T14" fmla="*/ 63 w 63"/>
                <a:gd name="T15" fmla="*/ 33 h 181"/>
                <a:gd name="T16" fmla="*/ 63 w 63"/>
                <a:gd name="T17" fmla="*/ 3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81">
                  <a:moveTo>
                    <a:pt x="63" y="33"/>
                  </a:moveTo>
                  <a:lnTo>
                    <a:pt x="25" y="65"/>
                  </a:lnTo>
                  <a:lnTo>
                    <a:pt x="21" y="162"/>
                  </a:lnTo>
                  <a:lnTo>
                    <a:pt x="0" y="181"/>
                  </a:lnTo>
                  <a:lnTo>
                    <a:pt x="0" y="80"/>
                  </a:lnTo>
                  <a:lnTo>
                    <a:pt x="25" y="21"/>
                  </a:lnTo>
                  <a:lnTo>
                    <a:pt x="63" y="0"/>
                  </a:lnTo>
                  <a:lnTo>
                    <a:pt x="63" y="33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7" name="Freeform 101"/>
            <p:cNvSpPr>
              <a:spLocks/>
            </p:cNvSpPr>
            <p:nvPr/>
          </p:nvSpPr>
          <p:spPr bwMode="auto">
            <a:xfrm>
              <a:off x="3323" y="2442"/>
              <a:ext cx="65" cy="92"/>
            </a:xfrm>
            <a:custGeom>
              <a:avLst/>
              <a:gdLst>
                <a:gd name="T0" fmla="*/ 145 w 152"/>
                <a:gd name="T1" fmla="*/ 160 h 211"/>
                <a:gd name="T2" fmla="*/ 19 w 152"/>
                <a:gd name="T3" fmla="*/ 0 h 211"/>
                <a:gd name="T4" fmla="*/ 93 w 152"/>
                <a:gd name="T5" fmla="*/ 124 h 211"/>
                <a:gd name="T6" fmla="*/ 120 w 152"/>
                <a:gd name="T7" fmla="*/ 156 h 211"/>
                <a:gd name="T8" fmla="*/ 57 w 152"/>
                <a:gd name="T9" fmla="*/ 135 h 211"/>
                <a:gd name="T10" fmla="*/ 17 w 152"/>
                <a:gd name="T11" fmla="*/ 89 h 211"/>
                <a:gd name="T12" fmla="*/ 0 w 152"/>
                <a:gd name="T13" fmla="*/ 72 h 211"/>
                <a:gd name="T14" fmla="*/ 0 w 152"/>
                <a:gd name="T15" fmla="*/ 120 h 211"/>
                <a:gd name="T16" fmla="*/ 17 w 152"/>
                <a:gd name="T17" fmla="*/ 154 h 211"/>
                <a:gd name="T18" fmla="*/ 84 w 152"/>
                <a:gd name="T19" fmla="*/ 167 h 211"/>
                <a:gd name="T20" fmla="*/ 126 w 152"/>
                <a:gd name="T21" fmla="*/ 179 h 211"/>
                <a:gd name="T22" fmla="*/ 152 w 152"/>
                <a:gd name="T23" fmla="*/ 211 h 211"/>
                <a:gd name="T24" fmla="*/ 145 w 152"/>
                <a:gd name="T25" fmla="*/ 160 h 211"/>
                <a:gd name="T26" fmla="*/ 145 w 152"/>
                <a:gd name="T27" fmla="*/ 16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211">
                  <a:moveTo>
                    <a:pt x="145" y="160"/>
                  </a:moveTo>
                  <a:lnTo>
                    <a:pt x="19" y="0"/>
                  </a:lnTo>
                  <a:lnTo>
                    <a:pt x="93" y="124"/>
                  </a:lnTo>
                  <a:lnTo>
                    <a:pt x="120" y="156"/>
                  </a:lnTo>
                  <a:lnTo>
                    <a:pt x="57" y="135"/>
                  </a:lnTo>
                  <a:lnTo>
                    <a:pt x="17" y="89"/>
                  </a:lnTo>
                  <a:lnTo>
                    <a:pt x="0" y="72"/>
                  </a:lnTo>
                  <a:lnTo>
                    <a:pt x="0" y="120"/>
                  </a:lnTo>
                  <a:lnTo>
                    <a:pt x="17" y="154"/>
                  </a:lnTo>
                  <a:lnTo>
                    <a:pt x="84" y="167"/>
                  </a:lnTo>
                  <a:lnTo>
                    <a:pt x="126" y="179"/>
                  </a:lnTo>
                  <a:lnTo>
                    <a:pt x="152" y="211"/>
                  </a:lnTo>
                  <a:lnTo>
                    <a:pt x="145" y="160"/>
                  </a:lnTo>
                  <a:lnTo>
                    <a:pt x="145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8" name="Freeform 102"/>
            <p:cNvSpPr>
              <a:spLocks/>
            </p:cNvSpPr>
            <p:nvPr/>
          </p:nvSpPr>
          <p:spPr bwMode="auto">
            <a:xfrm>
              <a:off x="3303" y="2415"/>
              <a:ext cx="32" cy="41"/>
            </a:xfrm>
            <a:custGeom>
              <a:avLst/>
              <a:gdLst>
                <a:gd name="T0" fmla="*/ 27 w 76"/>
                <a:gd name="T1" fmla="*/ 74 h 93"/>
                <a:gd name="T2" fmla="*/ 0 w 76"/>
                <a:gd name="T3" fmla="*/ 0 h 93"/>
                <a:gd name="T4" fmla="*/ 38 w 76"/>
                <a:gd name="T5" fmla="*/ 33 h 93"/>
                <a:gd name="T6" fmla="*/ 76 w 76"/>
                <a:gd name="T7" fmla="*/ 93 h 93"/>
                <a:gd name="T8" fmla="*/ 27 w 76"/>
                <a:gd name="T9" fmla="*/ 74 h 93"/>
                <a:gd name="T10" fmla="*/ 27 w 76"/>
                <a:gd name="T11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93">
                  <a:moveTo>
                    <a:pt x="27" y="74"/>
                  </a:moveTo>
                  <a:lnTo>
                    <a:pt x="0" y="0"/>
                  </a:lnTo>
                  <a:lnTo>
                    <a:pt x="38" y="33"/>
                  </a:lnTo>
                  <a:lnTo>
                    <a:pt x="76" y="93"/>
                  </a:lnTo>
                  <a:lnTo>
                    <a:pt x="27" y="74"/>
                  </a:lnTo>
                  <a:lnTo>
                    <a:pt x="2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" name="Freeform 103"/>
            <p:cNvSpPr>
              <a:spLocks/>
            </p:cNvSpPr>
            <p:nvPr/>
          </p:nvSpPr>
          <p:spPr bwMode="auto">
            <a:xfrm>
              <a:off x="3406" y="2553"/>
              <a:ext cx="182" cy="64"/>
            </a:xfrm>
            <a:custGeom>
              <a:avLst/>
              <a:gdLst>
                <a:gd name="T0" fmla="*/ 102 w 424"/>
                <a:gd name="T1" fmla="*/ 9 h 146"/>
                <a:gd name="T2" fmla="*/ 146 w 424"/>
                <a:gd name="T3" fmla="*/ 24 h 146"/>
                <a:gd name="T4" fmla="*/ 327 w 424"/>
                <a:gd name="T5" fmla="*/ 64 h 146"/>
                <a:gd name="T6" fmla="*/ 178 w 424"/>
                <a:gd name="T7" fmla="*/ 49 h 146"/>
                <a:gd name="T8" fmla="*/ 180 w 424"/>
                <a:gd name="T9" fmla="*/ 72 h 146"/>
                <a:gd name="T10" fmla="*/ 217 w 424"/>
                <a:gd name="T11" fmla="*/ 104 h 146"/>
                <a:gd name="T12" fmla="*/ 294 w 424"/>
                <a:gd name="T13" fmla="*/ 127 h 146"/>
                <a:gd name="T14" fmla="*/ 312 w 424"/>
                <a:gd name="T15" fmla="*/ 104 h 146"/>
                <a:gd name="T16" fmla="*/ 270 w 424"/>
                <a:gd name="T17" fmla="*/ 72 h 146"/>
                <a:gd name="T18" fmla="*/ 351 w 424"/>
                <a:gd name="T19" fmla="*/ 108 h 146"/>
                <a:gd name="T20" fmla="*/ 424 w 424"/>
                <a:gd name="T21" fmla="*/ 104 h 146"/>
                <a:gd name="T22" fmla="*/ 378 w 424"/>
                <a:gd name="T23" fmla="*/ 127 h 146"/>
                <a:gd name="T24" fmla="*/ 321 w 424"/>
                <a:gd name="T25" fmla="*/ 127 h 146"/>
                <a:gd name="T26" fmla="*/ 294 w 424"/>
                <a:gd name="T27" fmla="*/ 146 h 146"/>
                <a:gd name="T28" fmla="*/ 218 w 424"/>
                <a:gd name="T29" fmla="*/ 137 h 146"/>
                <a:gd name="T30" fmla="*/ 175 w 424"/>
                <a:gd name="T31" fmla="*/ 91 h 146"/>
                <a:gd name="T32" fmla="*/ 142 w 424"/>
                <a:gd name="T33" fmla="*/ 51 h 146"/>
                <a:gd name="T34" fmla="*/ 159 w 424"/>
                <a:gd name="T35" fmla="*/ 42 h 146"/>
                <a:gd name="T36" fmla="*/ 106 w 424"/>
                <a:gd name="T37" fmla="*/ 26 h 146"/>
                <a:gd name="T38" fmla="*/ 114 w 424"/>
                <a:gd name="T39" fmla="*/ 83 h 146"/>
                <a:gd name="T40" fmla="*/ 70 w 424"/>
                <a:gd name="T41" fmla="*/ 70 h 146"/>
                <a:gd name="T42" fmla="*/ 0 w 424"/>
                <a:gd name="T43" fmla="*/ 129 h 146"/>
                <a:gd name="T44" fmla="*/ 57 w 424"/>
                <a:gd name="T45" fmla="*/ 28 h 146"/>
                <a:gd name="T46" fmla="*/ 83 w 424"/>
                <a:gd name="T47" fmla="*/ 42 h 146"/>
                <a:gd name="T48" fmla="*/ 76 w 424"/>
                <a:gd name="T49" fmla="*/ 0 h 146"/>
                <a:gd name="T50" fmla="*/ 102 w 424"/>
                <a:gd name="T51" fmla="*/ 9 h 146"/>
                <a:gd name="T52" fmla="*/ 102 w 424"/>
                <a:gd name="T53" fmla="*/ 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4" h="146">
                  <a:moveTo>
                    <a:pt x="102" y="9"/>
                  </a:moveTo>
                  <a:lnTo>
                    <a:pt x="146" y="24"/>
                  </a:lnTo>
                  <a:lnTo>
                    <a:pt x="327" y="64"/>
                  </a:lnTo>
                  <a:lnTo>
                    <a:pt x="178" y="49"/>
                  </a:lnTo>
                  <a:lnTo>
                    <a:pt x="180" y="72"/>
                  </a:lnTo>
                  <a:lnTo>
                    <a:pt x="217" y="104"/>
                  </a:lnTo>
                  <a:lnTo>
                    <a:pt x="294" y="127"/>
                  </a:lnTo>
                  <a:lnTo>
                    <a:pt x="312" y="104"/>
                  </a:lnTo>
                  <a:lnTo>
                    <a:pt x="270" y="72"/>
                  </a:lnTo>
                  <a:lnTo>
                    <a:pt x="351" y="108"/>
                  </a:lnTo>
                  <a:lnTo>
                    <a:pt x="424" y="104"/>
                  </a:lnTo>
                  <a:lnTo>
                    <a:pt x="378" y="127"/>
                  </a:lnTo>
                  <a:lnTo>
                    <a:pt x="321" y="127"/>
                  </a:lnTo>
                  <a:lnTo>
                    <a:pt x="294" y="146"/>
                  </a:lnTo>
                  <a:lnTo>
                    <a:pt x="218" y="137"/>
                  </a:lnTo>
                  <a:lnTo>
                    <a:pt x="175" y="91"/>
                  </a:lnTo>
                  <a:lnTo>
                    <a:pt x="142" y="51"/>
                  </a:lnTo>
                  <a:lnTo>
                    <a:pt x="159" y="42"/>
                  </a:lnTo>
                  <a:lnTo>
                    <a:pt x="106" y="26"/>
                  </a:lnTo>
                  <a:lnTo>
                    <a:pt x="114" y="83"/>
                  </a:lnTo>
                  <a:lnTo>
                    <a:pt x="70" y="70"/>
                  </a:lnTo>
                  <a:lnTo>
                    <a:pt x="0" y="129"/>
                  </a:lnTo>
                  <a:lnTo>
                    <a:pt x="57" y="28"/>
                  </a:lnTo>
                  <a:lnTo>
                    <a:pt x="83" y="42"/>
                  </a:lnTo>
                  <a:lnTo>
                    <a:pt x="76" y="0"/>
                  </a:lnTo>
                  <a:lnTo>
                    <a:pt x="102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0" name="Freeform 104"/>
            <p:cNvSpPr>
              <a:spLocks/>
            </p:cNvSpPr>
            <p:nvPr/>
          </p:nvSpPr>
          <p:spPr bwMode="auto">
            <a:xfrm>
              <a:off x="3352" y="2512"/>
              <a:ext cx="46" cy="107"/>
            </a:xfrm>
            <a:custGeom>
              <a:avLst/>
              <a:gdLst>
                <a:gd name="T0" fmla="*/ 97 w 107"/>
                <a:gd name="T1" fmla="*/ 89 h 243"/>
                <a:gd name="T2" fmla="*/ 61 w 107"/>
                <a:gd name="T3" fmla="*/ 159 h 243"/>
                <a:gd name="T4" fmla="*/ 0 w 107"/>
                <a:gd name="T5" fmla="*/ 243 h 243"/>
                <a:gd name="T6" fmla="*/ 57 w 107"/>
                <a:gd name="T7" fmla="*/ 133 h 243"/>
                <a:gd name="T8" fmla="*/ 69 w 107"/>
                <a:gd name="T9" fmla="*/ 83 h 243"/>
                <a:gd name="T10" fmla="*/ 46 w 107"/>
                <a:gd name="T11" fmla="*/ 55 h 243"/>
                <a:gd name="T12" fmla="*/ 76 w 107"/>
                <a:gd name="T13" fmla="*/ 57 h 243"/>
                <a:gd name="T14" fmla="*/ 67 w 107"/>
                <a:gd name="T15" fmla="*/ 0 h 243"/>
                <a:gd name="T16" fmla="*/ 107 w 107"/>
                <a:gd name="T17" fmla="*/ 55 h 243"/>
                <a:gd name="T18" fmla="*/ 97 w 107"/>
                <a:gd name="T19" fmla="*/ 89 h 243"/>
                <a:gd name="T20" fmla="*/ 97 w 107"/>
                <a:gd name="T21" fmla="*/ 8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243">
                  <a:moveTo>
                    <a:pt x="97" y="89"/>
                  </a:moveTo>
                  <a:lnTo>
                    <a:pt x="61" y="159"/>
                  </a:lnTo>
                  <a:lnTo>
                    <a:pt x="0" y="243"/>
                  </a:lnTo>
                  <a:lnTo>
                    <a:pt x="57" y="133"/>
                  </a:lnTo>
                  <a:lnTo>
                    <a:pt x="69" y="83"/>
                  </a:lnTo>
                  <a:lnTo>
                    <a:pt x="46" y="55"/>
                  </a:lnTo>
                  <a:lnTo>
                    <a:pt x="76" y="57"/>
                  </a:lnTo>
                  <a:lnTo>
                    <a:pt x="67" y="0"/>
                  </a:lnTo>
                  <a:lnTo>
                    <a:pt x="107" y="55"/>
                  </a:lnTo>
                  <a:lnTo>
                    <a:pt x="97" y="89"/>
                  </a:lnTo>
                  <a:lnTo>
                    <a:pt x="97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1" name="Freeform 105"/>
            <p:cNvSpPr>
              <a:spLocks/>
            </p:cNvSpPr>
            <p:nvPr/>
          </p:nvSpPr>
          <p:spPr bwMode="auto">
            <a:xfrm>
              <a:off x="3326" y="2613"/>
              <a:ext cx="104" cy="80"/>
            </a:xfrm>
            <a:custGeom>
              <a:avLst/>
              <a:gdLst>
                <a:gd name="T0" fmla="*/ 201 w 243"/>
                <a:gd name="T1" fmla="*/ 163 h 182"/>
                <a:gd name="T2" fmla="*/ 136 w 243"/>
                <a:gd name="T3" fmla="*/ 159 h 182"/>
                <a:gd name="T4" fmla="*/ 74 w 243"/>
                <a:gd name="T5" fmla="*/ 159 h 182"/>
                <a:gd name="T6" fmla="*/ 34 w 243"/>
                <a:gd name="T7" fmla="*/ 140 h 182"/>
                <a:gd name="T8" fmla="*/ 15 w 243"/>
                <a:gd name="T9" fmla="*/ 100 h 182"/>
                <a:gd name="T10" fmla="*/ 15 w 243"/>
                <a:gd name="T11" fmla="*/ 51 h 182"/>
                <a:gd name="T12" fmla="*/ 28 w 243"/>
                <a:gd name="T13" fmla="*/ 0 h 182"/>
                <a:gd name="T14" fmla="*/ 1 w 243"/>
                <a:gd name="T15" fmla="*/ 38 h 182"/>
                <a:gd name="T16" fmla="*/ 0 w 243"/>
                <a:gd name="T17" fmla="*/ 79 h 182"/>
                <a:gd name="T18" fmla="*/ 9 w 243"/>
                <a:gd name="T19" fmla="*/ 121 h 182"/>
                <a:gd name="T20" fmla="*/ 28 w 243"/>
                <a:gd name="T21" fmla="*/ 157 h 182"/>
                <a:gd name="T22" fmla="*/ 77 w 243"/>
                <a:gd name="T23" fmla="*/ 176 h 182"/>
                <a:gd name="T24" fmla="*/ 135 w 243"/>
                <a:gd name="T25" fmla="*/ 176 h 182"/>
                <a:gd name="T26" fmla="*/ 188 w 243"/>
                <a:gd name="T27" fmla="*/ 182 h 182"/>
                <a:gd name="T28" fmla="*/ 226 w 243"/>
                <a:gd name="T29" fmla="*/ 163 h 182"/>
                <a:gd name="T30" fmla="*/ 243 w 243"/>
                <a:gd name="T31" fmla="*/ 100 h 182"/>
                <a:gd name="T32" fmla="*/ 220 w 243"/>
                <a:gd name="T33" fmla="*/ 140 h 182"/>
                <a:gd name="T34" fmla="*/ 201 w 243"/>
                <a:gd name="T35" fmla="*/ 163 h 182"/>
                <a:gd name="T36" fmla="*/ 201 w 243"/>
                <a:gd name="T37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3" h="182">
                  <a:moveTo>
                    <a:pt x="201" y="163"/>
                  </a:moveTo>
                  <a:lnTo>
                    <a:pt x="136" y="159"/>
                  </a:lnTo>
                  <a:lnTo>
                    <a:pt x="74" y="159"/>
                  </a:lnTo>
                  <a:lnTo>
                    <a:pt x="34" y="140"/>
                  </a:lnTo>
                  <a:lnTo>
                    <a:pt x="15" y="100"/>
                  </a:lnTo>
                  <a:lnTo>
                    <a:pt x="15" y="51"/>
                  </a:lnTo>
                  <a:lnTo>
                    <a:pt x="28" y="0"/>
                  </a:lnTo>
                  <a:lnTo>
                    <a:pt x="1" y="38"/>
                  </a:lnTo>
                  <a:lnTo>
                    <a:pt x="0" y="79"/>
                  </a:lnTo>
                  <a:lnTo>
                    <a:pt x="9" y="121"/>
                  </a:lnTo>
                  <a:lnTo>
                    <a:pt x="28" y="157"/>
                  </a:lnTo>
                  <a:lnTo>
                    <a:pt x="77" y="176"/>
                  </a:lnTo>
                  <a:lnTo>
                    <a:pt x="135" y="176"/>
                  </a:lnTo>
                  <a:lnTo>
                    <a:pt x="188" y="182"/>
                  </a:lnTo>
                  <a:lnTo>
                    <a:pt x="226" y="163"/>
                  </a:lnTo>
                  <a:lnTo>
                    <a:pt x="243" y="100"/>
                  </a:lnTo>
                  <a:lnTo>
                    <a:pt x="220" y="140"/>
                  </a:lnTo>
                  <a:lnTo>
                    <a:pt x="201" y="163"/>
                  </a:lnTo>
                  <a:lnTo>
                    <a:pt x="20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2" name="Freeform 106"/>
            <p:cNvSpPr>
              <a:spLocks/>
            </p:cNvSpPr>
            <p:nvPr/>
          </p:nvSpPr>
          <p:spPr bwMode="auto">
            <a:xfrm>
              <a:off x="3450" y="2609"/>
              <a:ext cx="220" cy="171"/>
            </a:xfrm>
            <a:custGeom>
              <a:avLst/>
              <a:gdLst>
                <a:gd name="T0" fmla="*/ 309 w 515"/>
                <a:gd name="T1" fmla="*/ 186 h 394"/>
                <a:gd name="T2" fmla="*/ 237 w 515"/>
                <a:gd name="T3" fmla="*/ 266 h 394"/>
                <a:gd name="T4" fmla="*/ 205 w 515"/>
                <a:gd name="T5" fmla="*/ 295 h 394"/>
                <a:gd name="T6" fmla="*/ 176 w 515"/>
                <a:gd name="T7" fmla="*/ 329 h 394"/>
                <a:gd name="T8" fmla="*/ 110 w 515"/>
                <a:gd name="T9" fmla="*/ 354 h 394"/>
                <a:gd name="T10" fmla="*/ 0 w 515"/>
                <a:gd name="T11" fmla="*/ 367 h 394"/>
                <a:gd name="T12" fmla="*/ 24 w 515"/>
                <a:gd name="T13" fmla="*/ 394 h 394"/>
                <a:gd name="T14" fmla="*/ 186 w 515"/>
                <a:gd name="T15" fmla="*/ 354 h 394"/>
                <a:gd name="T16" fmla="*/ 289 w 515"/>
                <a:gd name="T17" fmla="*/ 266 h 394"/>
                <a:gd name="T18" fmla="*/ 349 w 515"/>
                <a:gd name="T19" fmla="*/ 183 h 394"/>
                <a:gd name="T20" fmla="*/ 406 w 515"/>
                <a:gd name="T21" fmla="*/ 150 h 394"/>
                <a:gd name="T22" fmla="*/ 342 w 515"/>
                <a:gd name="T23" fmla="*/ 262 h 394"/>
                <a:gd name="T24" fmla="*/ 443 w 515"/>
                <a:gd name="T25" fmla="*/ 183 h 394"/>
                <a:gd name="T26" fmla="*/ 509 w 515"/>
                <a:gd name="T27" fmla="*/ 78 h 394"/>
                <a:gd name="T28" fmla="*/ 515 w 515"/>
                <a:gd name="T29" fmla="*/ 0 h 394"/>
                <a:gd name="T30" fmla="*/ 448 w 515"/>
                <a:gd name="T31" fmla="*/ 89 h 394"/>
                <a:gd name="T32" fmla="*/ 355 w 515"/>
                <a:gd name="T33" fmla="*/ 131 h 394"/>
                <a:gd name="T34" fmla="*/ 309 w 515"/>
                <a:gd name="T35" fmla="*/ 186 h 394"/>
                <a:gd name="T36" fmla="*/ 309 w 515"/>
                <a:gd name="T37" fmla="*/ 18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5" h="394">
                  <a:moveTo>
                    <a:pt x="309" y="186"/>
                  </a:moveTo>
                  <a:lnTo>
                    <a:pt x="237" y="266"/>
                  </a:lnTo>
                  <a:lnTo>
                    <a:pt x="205" y="295"/>
                  </a:lnTo>
                  <a:lnTo>
                    <a:pt x="176" y="329"/>
                  </a:lnTo>
                  <a:lnTo>
                    <a:pt x="110" y="354"/>
                  </a:lnTo>
                  <a:lnTo>
                    <a:pt x="0" y="367"/>
                  </a:lnTo>
                  <a:lnTo>
                    <a:pt x="24" y="394"/>
                  </a:lnTo>
                  <a:lnTo>
                    <a:pt x="186" y="354"/>
                  </a:lnTo>
                  <a:lnTo>
                    <a:pt x="289" y="266"/>
                  </a:lnTo>
                  <a:lnTo>
                    <a:pt x="349" y="183"/>
                  </a:lnTo>
                  <a:lnTo>
                    <a:pt x="406" y="150"/>
                  </a:lnTo>
                  <a:lnTo>
                    <a:pt x="342" y="262"/>
                  </a:lnTo>
                  <a:lnTo>
                    <a:pt x="443" y="183"/>
                  </a:lnTo>
                  <a:lnTo>
                    <a:pt x="509" y="78"/>
                  </a:lnTo>
                  <a:lnTo>
                    <a:pt x="515" y="0"/>
                  </a:lnTo>
                  <a:lnTo>
                    <a:pt x="448" y="89"/>
                  </a:lnTo>
                  <a:lnTo>
                    <a:pt x="355" y="131"/>
                  </a:lnTo>
                  <a:lnTo>
                    <a:pt x="309" y="186"/>
                  </a:lnTo>
                  <a:lnTo>
                    <a:pt x="30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3" name="Freeform 107"/>
            <p:cNvSpPr>
              <a:spLocks/>
            </p:cNvSpPr>
            <p:nvPr/>
          </p:nvSpPr>
          <p:spPr bwMode="auto">
            <a:xfrm>
              <a:off x="3326" y="2704"/>
              <a:ext cx="108" cy="39"/>
            </a:xfrm>
            <a:custGeom>
              <a:avLst/>
              <a:gdLst>
                <a:gd name="T0" fmla="*/ 250 w 250"/>
                <a:gd name="T1" fmla="*/ 91 h 91"/>
                <a:gd name="T2" fmla="*/ 173 w 250"/>
                <a:gd name="T3" fmla="*/ 66 h 91"/>
                <a:gd name="T4" fmla="*/ 57 w 250"/>
                <a:gd name="T5" fmla="*/ 53 h 91"/>
                <a:gd name="T6" fmla="*/ 0 w 250"/>
                <a:gd name="T7" fmla="*/ 0 h 91"/>
                <a:gd name="T8" fmla="*/ 104 w 250"/>
                <a:gd name="T9" fmla="*/ 32 h 91"/>
                <a:gd name="T10" fmla="*/ 207 w 250"/>
                <a:gd name="T11" fmla="*/ 53 h 91"/>
                <a:gd name="T12" fmla="*/ 250 w 250"/>
                <a:gd name="T13" fmla="*/ 91 h 91"/>
                <a:gd name="T14" fmla="*/ 250 w 250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91">
                  <a:moveTo>
                    <a:pt x="250" y="91"/>
                  </a:moveTo>
                  <a:lnTo>
                    <a:pt x="173" y="66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104" y="32"/>
                  </a:lnTo>
                  <a:lnTo>
                    <a:pt x="207" y="53"/>
                  </a:lnTo>
                  <a:lnTo>
                    <a:pt x="250" y="91"/>
                  </a:lnTo>
                  <a:lnTo>
                    <a:pt x="25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4" name="Freeform 108"/>
            <p:cNvSpPr>
              <a:spLocks/>
            </p:cNvSpPr>
            <p:nvPr/>
          </p:nvSpPr>
          <p:spPr bwMode="auto">
            <a:xfrm>
              <a:off x="3285" y="2647"/>
              <a:ext cx="55" cy="63"/>
            </a:xfrm>
            <a:custGeom>
              <a:avLst/>
              <a:gdLst>
                <a:gd name="T0" fmla="*/ 131 w 131"/>
                <a:gd name="T1" fmla="*/ 145 h 145"/>
                <a:gd name="T2" fmla="*/ 91 w 131"/>
                <a:gd name="T3" fmla="*/ 92 h 145"/>
                <a:gd name="T4" fmla="*/ 47 w 131"/>
                <a:gd name="T5" fmla="*/ 40 h 145"/>
                <a:gd name="T6" fmla="*/ 26 w 131"/>
                <a:gd name="T7" fmla="*/ 0 h 145"/>
                <a:gd name="T8" fmla="*/ 0 w 131"/>
                <a:gd name="T9" fmla="*/ 40 h 145"/>
                <a:gd name="T10" fmla="*/ 34 w 131"/>
                <a:gd name="T11" fmla="*/ 46 h 145"/>
                <a:gd name="T12" fmla="*/ 85 w 131"/>
                <a:gd name="T13" fmla="*/ 116 h 145"/>
                <a:gd name="T14" fmla="*/ 104 w 131"/>
                <a:gd name="T15" fmla="*/ 143 h 145"/>
                <a:gd name="T16" fmla="*/ 131 w 131"/>
                <a:gd name="T17" fmla="*/ 145 h 145"/>
                <a:gd name="T18" fmla="*/ 131 w 131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45">
                  <a:moveTo>
                    <a:pt x="131" y="145"/>
                  </a:moveTo>
                  <a:lnTo>
                    <a:pt x="91" y="92"/>
                  </a:lnTo>
                  <a:lnTo>
                    <a:pt x="47" y="40"/>
                  </a:lnTo>
                  <a:lnTo>
                    <a:pt x="26" y="0"/>
                  </a:lnTo>
                  <a:lnTo>
                    <a:pt x="0" y="40"/>
                  </a:lnTo>
                  <a:lnTo>
                    <a:pt x="34" y="46"/>
                  </a:lnTo>
                  <a:lnTo>
                    <a:pt x="85" y="116"/>
                  </a:lnTo>
                  <a:lnTo>
                    <a:pt x="104" y="143"/>
                  </a:lnTo>
                  <a:lnTo>
                    <a:pt x="131" y="145"/>
                  </a:lnTo>
                  <a:lnTo>
                    <a:pt x="131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5" name="Freeform 109"/>
            <p:cNvSpPr>
              <a:spLocks/>
            </p:cNvSpPr>
            <p:nvPr/>
          </p:nvSpPr>
          <p:spPr bwMode="auto">
            <a:xfrm>
              <a:off x="3299" y="2705"/>
              <a:ext cx="75" cy="41"/>
            </a:xfrm>
            <a:custGeom>
              <a:avLst/>
              <a:gdLst>
                <a:gd name="T0" fmla="*/ 0 w 175"/>
                <a:gd name="T1" fmla="*/ 0 h 95"/>
                <a:gd name="T2" fmla="*/ 53 w 175"/>
                <a:gd name="T3" fmla="*/ 62 h 95"/>
                <a:gd name="T4" fmla="*/ 116 w 175"/>
                <a:gd name="T5" fmla="*/ 95 h 95"/>
                <a:gd name="T6" fmla="*/ 175 w 175"/>
                <a:gd name="T7" fmla="*/ 95 h 95"/>
                <a:gd name="T8" fmla="*/ 83 w 175"/>
                <a:gd name="T9" fmla="*/ 55 h 95"/>
                <a:gd name="T10" fmla="*/ 44 w 175"/>
                <a:gd name="T11" fmla="*/ 17 h 95"/>
                <a:gd name="T12" fmla="*/ 0 w 175"/>
                <a:gd name="T13" fmla="*/ 0 h 95"/>
                <a:gd name="T14" fmla="*/ 0 w 17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95">
                  <a:moveTo>
                    <a:pt x="0" y="0"/>
                  </a:moveTo>
                  <a:lnTo>
                    <a:pt x="53" y="62"/>
                  </a:lnTo>
                  <a:lnTo>
                    <a:pt x="116" y="95"/>
                  </a:lnTo>
                  <a:lnTo>
                    <a:pt x="175" y="95"/>
                  </a:lnTo>
                  <a:lnTo>
                    <a:pt x="83" y="55"/>
                  </a:lnTo>
                  <a:lnTo>
                    <a:pt x="4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6" name="Freeform 110"/>
            <p:cNvSpPr>
              <a:spLocks/>
            </p:cNvSpPr>
            <p:nvPr/>
          </p:nvSpPr>
          <p:spPr bwMode="auto">
            <a:xfrm>
              <a:off x="2690" y="3352"/>
              <a:ext cx="166" cy="406"/>
            </a:xfrm>
            <a:custGeom>
              <a:avLst/>
              <a:gdLst>
                <a:gd name="T0" fmla="*/ 217 w 388"/>
                <a:gd name="T1" fmla="*/ 298 h 931"/>
                <a:gd name="T2" fmla="*/ 177 w 388"/>
                <a:gd name="T3" fmla="*/ 384 h 931"/>
                <a:gd name="T4" fmla="*/ 76 w 388"/>
                <a:gd name="T5" fmla="*/ 435 h 931"/>
                <a:gd name="T6" fmla="*/ 64 w 388"/>
                <a:gd name="T7" fmla="*/ 487 h 931"/>
                <a:gd name="T8" fmla="*/ 70 w 388"/>
                <a:gd name="T9" fmla="*/ 551 h 931"/>
                <a:gd name="T10" fmla="*/ 45 w 388"/>
                <a:gd name="T11" fmla="*/ 612 h 931"/>
                <a:gd name="T12" fmla="*/ 64 w 388"/>
                <a:gd name="T13" fmla="*/ 679 h 931"/>
                <a:gd name="T14" fmla="*/ 45 w 388"/>
                <a:gd name="T15" fmla="*/ 749 h 931"/>
                <a:gd name="T16" fmla="*/ 64 w 388"/>
                <a:gd name="T17" fmla="*/ 814 h 931"/>
                <a:gd name="T18" fmla="*/ 196 w 388"/>
                <a:gd name="T19" fmla="*/ 931 h 931"/>
                <a:gd name="T20" fmla="*/ 70 w 388"/>
                <a:gd name="T21" fmla="*/ 844 h 931"/>
                <a:gd name="T22" fmla="*/ 25 w 388"/>
                <a:gd name="T23" fmla="*/ 783 h 931"/>
                <a:gd name="T24" fmla="*/ 25 w 388"/>
                <a:gd name="T25" fmla="*/ 728 h 931"/>
                <a:gd name="T26" fmla="*/ 40 w 388"/>
                <a:gd name="T27" fmla="*/ 673 h 931"/>
                <a:gd name="T28" fmla="*/ 0 w 388"/>
                <a:gd name="T29" fmla="*/ 597 h 931"/>
                <a:gd name="T30" fmla="*/ 40 w 388"/>
                <a:gd name="T31" fmla="*/ 530 h 931"/>
                <a:gd name="T32" fmla="*/ 15 w 388"/>
                <a:gd name="T33" fmla="*/ 369 h 931"/>
                <a:gd name="T34" fmla="*/ 9 w 388"/>
                <a:gd name="T35" fmla="*/ 213 h 931"/>
                <a:gd name="T36" fmla="*/ 45 w 388"/>
                <a:gd name="T37" fmla="*/ 112 h 931"/>
                <a:gd name="T38" fmla="*/ 95 w 388"/>
                <a:gd name="T39" fmla="*/ 27 h 931"/>
                <a:gd name="T40" fmla="*/ 217 w 388"/>
                <a:gd name="T41" fmla="*/ 0 h 931"/>
                <a:gd name="T42" fmla="*/ 388 w 388"/>
                <a:gd name="T43" fmla="*/ 42 h 931"/>
                <a:gd name="T44" fmla="*/ 211 w 388"/>
                <a:gd name="T45" fmla="*/ 42 h 931"/>
                <a:gd name="T46" fmla="*/ 101 w 388"/>
                <a:gd name="T47" fmla="*/ 106 h 931"/>
                <a:gd name="T48" fmla="*/ 45 w 388"/>
                <a:gd name="T49" fmla="*/ 234 h 931"/>
                <a:gd name="T50" fmla="*/ 55 w 388"/>
                <a:gd name="T51" fmla="*/ 365 h 931"/>
                <a:gd name="T52" fmla="*/ 116 w 388"/>
                <a:gd name="T53" fmla="*/ 350 h 931"/>
                <a:gd name="T54" fmla="*/ 146 w 388"/>
                <a:gd name="T55" fmla="*/ 268 h 931"/>
                <a:gd name="T56" fmla="*/ 222 w 388"/>
                <a:gd name="T57" fmla="*/ 249 h 931"/>
                <a:gd name="T58" fmla="*/ 298 w 388"/>
                <a:gd name="T59" fmla="*/ 283 h 931"/>
                <a:gd name="T60" fmla="*/ 217 w 388"/>
                <a:gd name="T61" fmla="*/ 298 h 931"/>
                <a:gd name="T62" fmla="*/ 217 w 388"/>
                <a:gd name="T63" fmla="*/ 29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8" h="931">
                  <a:moveTo>
                    <a:pt x="217" y="298"/>
                  </a:moveTo>
                  <a:lnTo>
                    <a:pt x="177" y="384"/>
                  </a:lnTo>
                  <a:lnTo>
                    <a:pt x="76" y="435"/>
                  </a:lnTo>
                  <a:lnTo>
                    <a:pt x="64" y="487"/>
                  </a:lnTo>
                  <a:lnTo>
                    <a:pt x="70" y="551"/>
                  </a:lnTo>
                  <a:lnTo>
                    <a:pt x="45" y="612"/>
                  </a:lnTo>
                  <a:lnTo>
                    <a:pt x="64" y="679"/>
                  </a:lnTo>
                  <a:lnTo>
                    <a:pt x="45" y="749"/>
                  </a:lnTo>
                  <a:lnTo>
                    <a:pt x="64" y="814"/>
                  </a:lnTo>
                  <a:lnTo>
                    <a:pt x="196" y="931"/>
                  </a:lnTo>
                  <a:lnTo>
                    <a:pt x="70" y="844"/>
                  </a:lnTo>
                  <a:lnTo>
                    <a:pt x="25" y="783"/>
                  </a:lnTo>
                  <a:lnTo>
                    <a:pt x="25" y="728"/>
                  </a:lnTo>
                  <a:lnTo>
                    <a:pt x="40" y="673"/>
                  </a:lnTo>
                  <a:lnTo>
                    <a:pt x="0" y="597"/>
                  </a:lnTo>
                  <a:lnTo>
                    <a:pt x="40" y="530"/>
                  </a:lnTo>
                  <a:lnTo>
                    <a:pt x="15" y="369"/>
                  </a:lnTo>
                  <a:lnTo>
                    <a:pt x="9" y="213"/>
                  </a:lnTo>
                  <a:lnTo>
                    <a:pt x="45" y="112"/>
                  </a:lnTo>
                  <a:lnTo>
                    <a:pt x="95" y="27"/>
                  </a:lnTo>
                  <a:lnTo>
                    <a:pt x="217" y="0"/>
                  </a:lnTo>
                  <a:lnTo>
                    <a:pt x="388" y="42"/>
                  </a:lnTo>
                  <a:lnTo>
                    <a:pt x="211" y="42"/>
                  </a:lnTo>
                  <a:lnTo>
                    <a:pt x="101" y="106"/>
                  </a:lnTo>
                  <a:lnTo>
                    <a:pt x="45" y="234"/>
                  </a:lnTo>
                  <a:lnTo>
                    <a:pt x="55" y="365"/>
                  </a:lnTo>
                  <a:lnTo>
                    <a:pt x="116" y="350"/>
                  </a:lnTo>
                  <a:lnTo>
                    <a:pt x="146" y="268"/>
                  </a:lnTo>
                  <a:lnTo>
                    <a:pt x="222" y="249"/>
                  </a:lnTo>
                  <a:lnTo>
                    <a:pt x="298" y="283"/>
                  </a:lnTo>
                  <a:lnTo>
                    <a:pt x="217" y="298"/>
                  </a:lnTo>
                  <a:lnTo>
                    <a:pt x="21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7" name="Freeform 111"/>
            <p:cNvSpPr>
              <a:spLocks/>
            </p:cNvSpPr>
            <p:nvPr/>
          </p:nvSpPr>
          <p:spPr bwMode="auto">
            <a:xfrm>
              <a:off x="2836" y="3418"/>
              <a:ext cx="78" cy="137"/>
            </a:xfrm>
            <a:custGeom>
              <a:avLst/>
              <a:gdLst>
                <a:gd name="T0" fmla="*/ 0 w 183"/>
                <a:gd name="T1" fmla="*/ 6 h 314"/>
                <a:gd name="T2" fmla="*/ 67 w 183"/>
                <a:gd name="T3" fmla="*/ 192 h 314"/>
                <a:gd name="T4" fmla="*/ 122 w 183"/>
                <a:gd name="T5" fmla="*/ 247 h 314"/>
                <a:gd name="T6" fmla="*/ 146 w 183"/>
                <a:gd name="T7" fmla="*/ 314 h 314"/>
                <a:gd name="T8" fmla="*/ 183 w 183"/>
                <a:gd name="T9" fmla="*/ 289 h 314"/>
                <a:gd name="T10" fmla="*/ 57 w 183"/>
                <a:gd name="T11" fmla="*/ 0 h 314"/>
                <a:gd name="T12" fmla="*/ 97 w 183"/>
                <a:gd name="T13" fmla="*/ 137 h 314"/>
                <a:gd name="T14" fmla="*/ 42 w 183"/>
                <a:gd name="T15" fmla="*/ 10 h 314"/>
                <a:gd name="T16" fmla="*/ 0 w 183"/>
                <a:gd name="T17" fmla="*/ 6 h 314"/>
                <a:gd name="T18" fmla="*/ 0 w 183"/>
                <a:gd name="T19" fmla="*/ 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314">
                  <a:moveTo>
                    <a:pt x="0" y="6"/>
                  </a:moveTo>
                  <a:lnTo>
                    <a:pt x="67" y="192"/>
                  </a:lnTo>
                  <a:lnTo>
                    <a:pt x="122" y="247"/>
                  </a:lnTo>
                  <a:lnTo>
                    <a:pt x="146" y="314"/>
                  </a:lnTo>
                  <a:lnTo>
                    <a:pt x="183" y="289"/>
                  </a:lnTo>
                  <a:lnTo>
                    <a:pt x="57" y="0"/>
                  </a:lnTo>
                  <a:lnTo>
                    <a:pt x="97" y="137"/>
                  </a:lnTo>
                  <a:lnTo>
                    <a:pt x="42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8" name="Freeform 112"/>
            <p:cNvSpPr>
              <a:spLocks/>
            </p:cNvSpPr>
            <p:nvPr/>
          </p:nvSpPr>
          <p:spPr bwMode="auto">
            <a:xfrm>
              <a:off x="2833" y="3396"/>
              <a:ext cx="20" cy="16"/>
            </a:xfrm>
            <a:custGeom>
              <a:avLst/>
              <a:gdLst>
                <a:gd name="T0" fmla="*/ 10 w 46"/>
                <a:gd name="T1" fmla="*/ 36 h 36"/>
                <a:gd name="T2" fmla="*/ 44 w 46"/>
                <a:gd name="T3" fmla="*/ 28 h 36"/>
                <a:gd name="T4" fmla="*/ 46 w 46"/>
                <a:gd name="T5" fmla="*/ 7 h 36"/>
                <a:gd name="T6" fmla="*/ 25 w 46"/>
                <a:gd name="T7" fmla="*/ 0 h 36"/>
                <a:gd name="T8" fmla="*/ 31 w 46"/>
                <a:gd name="T9" fmla="*/ 19 h 36"/>
                <a:gd name="T10" fmla="*/ 10 w 46"/>
                <a:gd name="T11" fmla="*/ 9 h 36"/>
                <a:gd name="T12" fmla="*/ 0 w 46"/>
                <a:gd name="T13" fmla="*/ 22 h 36"/>
                <a:gd name="T14" fmla="*/ 10 w 46"/>
                <a:gd name="T15" fmla="*/ 36 h 36"/>
                <a:gd name="T16" fmla="*/ 10 w 4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6">
                  <a:moveTo>
                    <a:pt x="10" y="36"/>
                  </a:moveTo>
                  <a:lnTo>
                    <a:pt x="44" y="28"/>
                  </a:lnTo>
                  <a:lnTo>
                    <a:pt x="46" y="7"/>
                  </a:lnTo>
                  <a:lnTo>
                    <a:pt x="25" y="0"/>
                  </a:lnTo>
                  <a:lnTo>
                    <a:pt x="31" y="19"/>
                  </a:lnTo>
                  <a:lnTo>
                    <a:pt x="10" y="9"/>
                  </a:lnTo>
                  <a:lnTo>
                    <a:pt x="0" y="22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9" name="Freeform 113"/>
            <p:cNvSpPr>
              <a:spLocks/>
            </p:cNvSpPr>
            <p:nvPr/>
          </p:nvSpPr>
          <p:spPr bwMode="auto">
            <a:xfrm>
              <a:off x="2860" y="3413"/>
              <a:ext cx="56" cy="104"/>
            </a:xfrm>
            <a:custGeom>
              <a:avLst/>
              <a:gdLst>
                <a:gd name="T0" fmla="*/ 0 w 133"/>
                <a:gd name="T1" fmla="*/ 2 h 239"/>
                <a:gd name="T2" fmla="*/ 107 w 133"/>
                <a:gd name="T3" fmla="*/ 216 h 239"/>
                <a:gd name="T4" fmla="*/ 124 w 133"/>
                <a:gd name="T5" fmla="*/ 205 h 239"/>
                <a:gd name="T6" fmla="*/ 15 w 133"/>
                <a:gd name="T7" fmla="*/ 0 h 239"/>
                <a:gd name="T8" fmla="*/ 133 w 133"/>
                <a:gd name="T9" fmla="*/ 209 h 239"/>
                <a:gd name="T10" fmla="*/ 122 w 133"/>
                <a:gd name="T11" fmla="*/ 239 h 239"/>
                <a:gd name="T12" fmla="*/ 97 w 133"/>
                <a:gd name="T13" fmla="*/ 224 h 239"/>
                <a:gd name="T14" fmla="*/ 0 w 133"/>
                <a:gd name="T15" fmla="*/ 2 h 239"/>
                <a:gd name="T16" fmla="*/ 0 w 133"/>
                <a:gd name="T17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239">
                  <a:moveTo>
                    <a:pt x="0" y="2"/>
                  </a:moveTo>
                  <a:lnTo>
                    <a:pt x="107" y="216"/>
                  </a:lnTo>
                  <a:lnTo>
                    <a:pt x="124" y="205"/>
                  </a:lnTo>
                  <a:lnTo>
                    <a:pt x="15" y="0"/>
                  </a:lnTo>
                  <a:lnTo>
                    <a:pt x="133" y="209"/>
                  </a:lnTo>
                  <a:lnTo>
                    <a:pt x="122" y="239"/>
                  </a:lnTo>
                  <a:lnTo>
                    <a:pt x="97" y="22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0" name="Freeform 114"/>
            <p:cNvSpPr>
              <a:spLocks/>
            </p:cNvSpPr>
            <p:nvPr/>
          </p:nvSpPr>
          <p:spPr bwMode="auto">
            <a:xfrm>
              <a:off x="2909" y="3505"/>
              <a:ext cx="18" cy="33"/>
            </a:xfrm>
            <a:custGeom>
              <a:avLst/>
              <a:gdLst>
                <a:gd name="T0" fmla="*/ 0 w 42"/>
                <a:gd name="T1" fmla="*/ 22 h 76"/>
                <a:gd name="T2" fmla="*/ 17 w 42"/>
                <a:gd name="T3" fmla="*/ 76 h 76"/>
                <a:gd name="T4" fmla="*/ 42 w 42"/>
                <a:gd name="T5" fmla="*/ 76 h 76"/>
                <a:gd name="T6" fmla="*/ 6 w 42"/>
                <a:gd name="T7" fmla="*/ 0 h 76"/>
                <a:gd name="T8" fmla="*/ 0 w 42"/>
                <a:gd name="T9" fmla="*/ 22 h 76"/>
                <a:gd name="T10" fmla="*/ 0 w 42"/>
                <a:gd name="T11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76">
                  <a:moveTo>
                    <a:pt x="0" y="22"/>
                  </a:moveTo>
                  <a:lnTo>
                    <a:pt x="17" y="76"/>
                  </a:lnTo>
                  <a:lnTo>
                    <a:pt x="42" y="76"/>
                  </a:lnTo>
                  <a:lnTo>
                    <a:pt x="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1" name="Freeform 115"/>
            <p:cNvSpPr>
              <a:spLocks/>
            </p:cNvSpPr>
            <p:nvPr/>
          </p:nvSpPr>
          <p:spPr bwMode="auto">
            <a:xfrm>
              <a:off x="2892" y="3525"/>
              <a:ext cx="54" cy="77"/>
            </a:xfrm>
            <a:custGeom>
              <a:avLst/>
              <a:gdLst>
                <a:gd name="T0" fmla="*/ 76 w 128"/>
                <a:gd name="T1" fmla="*/ 48 h 177"/>
                <a:gd name="T2" fmla="*/ 44 w 128"/>
                <a:gd name="T3" fmla="*/ 73 h 177"/>
                <a:gd name="T4" fmla="*/ 29 w 128"/>
                <a:gd name="T5" fmla="*/ 84 h 177"/>
                <a:gd name="T6" fmla="*/ 0 w 128"/>
                <a:gd name="T7" fmla="*/ 0 h 177"/>
                <a:gd name="T8" fmla="*/ 17 w 128"/>
                <a:gd name="T9" fmla="*/ 78 h 177"/>
                <a:gd name="T10" fmla="*/ 44 w 128"/>
                <a:gd name="T11" fmla="*/ 111 h 177"/>
                <a:gd name="T12" fmla="*/ 107 w 128"/>
                <a:gd name="T13" fmla="*/ 177 h 177"/>
                <a:gd name="T14" fmla="*/ 128 w 128"/>
                <a:gd name="T15" fmla="*/ 162 h 177"/>
                <a:gd name="T16" fmla="*/ 76 w 128"/>
                <a:gd name="T17" fmla="*/ 48 h 177"/>
                <a:gd name="T18" fmla="*/ 76 w 128"/>
                <a:gd name="T19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77">
                  <a:moveTo>
                    <a:pt x="76" y="48"/>
                  </a:moveTo>
                  <a:lnTo>
                    <a:pt x="44" y="73"/>
                  </a:lnTo>
                  <a:lnTo>
                    <a:pt x="29" y="84"/>
                  </a:lnTo>
                  <a:lnTo>
                    <a:pt x="0" y="0"/>
                  </a:lnTo>
                  <a:lnTo>
                    <a:pt x="17" y="78"/>
                  </a:lnTo>
                  <a:lnTo>
                    <a:pt x="44" y="111"/>
                  </a:lnTo>
                  <a:lnTo>
                    <a:pt x="107" y="177"/>
                  </a:lnTo>
                  <a:lnTo>
                    <a:pt x="128" y="162"/>
                  </a:lnTo>
                  <a:lnTo>
                    <a:pt x="76" y="48"/>
                  </a:lnTo>
                  <a:lnTo>
                    <a:pt x="7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2" name="Freeform 116"/>
            <p:cNvSpPr>
              <a:spLocks/>
            </p:cNvSpPr>
            <p:nvPr/>
          </p:nvSpPr>
          <p:spPr bwMode="auto">
            <a:xfrm>
              <a:off x="2927" y="3633"/>
              <a:ext cx="62" cy="102"/>
            </a:xfrm>
            <a:custGeom>
              <a:avLst/>
              <a:gdLst>
                <a:gd name="T0" fmla="*/ 80 w 142"/>
                <a:gd name="T1" fmla="*/ 0 h 234"/>
                <a:gd name="T2" fmla="*/ 129 w 142"/>
                <a:gd name="T3" fmla="*/ 147 h 234"/>
                <a:gd name="T4" fmla="*/ 118 w 142"/>
                <a:gd name="T5" fmla="*/ 188 h 234"/>
                <a:gd name="T6" fmla="*/ 93 w 142"/>
                <a:gd name="T7" fmla="*/ 209 h 234"/>
                <a:gd name="T8" fmla="*/ 59 w 142"/>
                <a:gd name="T9" fmla="*/ 190 h 234"/>
                <a:gd name="T10" fmla="*/ 17 w 142"/>
                <a:gd name="T11" fmla="*/ 143 h 234"/>
                <a:gd name="T12" fmla="*/ 0 w 142"/>
                <a:gd name="T13" fmla="*/ 164 h 234"/>
                <a:gd name="T14" fmla="*/ 53 w 142"/>
                <a:gd name="T15" fmla="*/ 219 h 234"/>
                <a:gd name="T16" fmla="*/ 82 w 142"/>
                <a:gd name="T17" fmla="*/ 234 h 234"/>
                <a:gd name="T18" fmla="*/ 116 w 142"/>
                <a:gd name="T19" fmla="*/ 226 h 234"/>
                <a:gd name="T20" fmla="*/ 139 w 142"/>
                <a:gd name="T21" fmla="*/ 162 h 234"/>
                <a:gd name="T22" fmla="*/ 142 w 142"/>
                <a:gd name="T23" fmla="*/ 114 h 234"/>
                <a:gd name="T24" fmla="*/ 123 w 142"/>
                <a:gd name="T25" fmla="*/ 80 h 234"/>
                <a:gd name="T26" fmla="*/ 80 w 142"/>
                <a:gd name="T27" fmla="*/ 0 h 234"/>
                <a:gd name="T28" fmla="*/ 80 w 142"/>
                <a:gd name="T2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234">
                  <a:moveTo>
                    <a:pt x="80" y="0"/>
                  </a:moveTo>
                  <a:lnTo>
                    <a:pt x="129" y="147"/>
                  </a:lnTo>
                  <a:lnTo>
                    <a:pt x="118" y="188"/>
                  </a:lnTo>
                  <a:lnTo>
                    <a:pt x="93" y="209"/>
                  </a:lnTo>
                  <a:lnTo>
                    <a:pt x="59" y="190"/>
                  </a:lnTo>
                  <a:lnTo>
                    <a:pt x="17" y="143"/>
                  </a:lnTo>
                  <a:lnTo>
                    <a:pt x="0" y="164"/>
                  </a:lnTo>
                  <a:lnTo>
                    <a:pt x="53" y="219"/>
                  </a:lnTo>
                  <a:lnTo>
                    <a:pt x="82" y="234"/>
                  </a:lnTo>
                  <a:lnTo>
                    <a:pt x="116" y="226"/>
                  </a:lnTo>
                  <a:lnTo>
                    <a:pt x="139" y="162"/>
                  </a:lnTo>
                  <a:lnTo>
                    <a:pt x="142" y="114"/>
                  </a:lnTo>
                  <a:lnTo>
                    <a:pt x="123" y="8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3" name="Freeform 117"/>
            <p:cNvSpPr>
              <a:spLocks/>
            </p:cNvSpPr>
            <p:nvPr/>
          </p:nvSpPr>
          <p:spPr bwMode="auto">
            <a:xfrm>
              <a:off x="2982" y="3683"/>
              <a:ext cx="31" cy="72"/>
            </a:xfrm>
            <a:custGeom>
              <a:avLst/>
              <a:gdLst>
                <a:gd name="T0" fmla="*/ 14 w 73"/>
                <a:gd name="T1" fmla="*/ 0 h 164"/>
                <a:gd name="T2" fmla="*/ 73 w 73"/>
                <a:gd name="T3" fmla="*/ 164 h 164"/>
                <a:gd name="T4" fmla="*/ 21 w 73"/>
                <a:gd name="T5" fmla="*/ 61 h 164"/>
                <a:gd name="T6" fmla="*/ 0 w 73"/>
                <a:gd name="T7" fmla="*/ 69 h 164"/>
                <a:gd name="T8" fmla="*/ 14 w 73"/>
                <a:gd name="T9" fmla="*/ 0 h 164"/>
                <a:gd name="T10" fmla="*/ 14 w 73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64">
                  <a:moveTo>
                    <a:pt x="14" y="0"/>
                  </a:moveTo>
                  <a:lnTo>
                    <a:pt x="73" y="164"/>
                  </a:lnTo>
                  <a:lnTo>
                    <a:pt x="21" y="61"/>
                  </a:lnTo>
                  <a:lnTo>
                    <a:pt x="0" y="69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4" name="Freeform 118"/>
            <p:cNvSpPr>
              <a:spLocks/>
            </p:cNvSpPr>
            <p:nvPr/>
          </p:nvSpPr>
          <p:spPr bwMode="auto">
            <a:xfrm>
              <a:off x="2974" y="3718"/>
              <a:ext cx="29" cy="46"/>
            </a:xfrm>
            <a:custGeom>
              <a:avLst/>
              <a:gdLst>
                <a:gd name="T0" fmla="*/ 0 w 67"/>
                <a:gd name="T1" fmla="*/ 25 h 107"/>
                <a:gd name="T2" fmla="*/ 52 w 67"/>
                <a:gd name="T3" fmla="*/ 95 h 107"/>
                <a:gd name="T4" fmla="*/ 67 w 67"/>
                <a:gd name="T5" fmla="*/ 107 h 107"/>
                <a:gd name="T6" fmla="*/ 12 w 67"/>
                <a:gd name="T7" fmla="*/ 0 h 107"/>
                <a:gd name="T8" fmla="*/ 0 w 67"/>
                <a:gd name="T9" fmla="*/ 25 h 107"/>
                <a:gd name="T10" fmla="*/ 0 w 67"/>
                <a:gd name="T11" fmla="*/ 2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7">
                  <a:moveTo>
                    <a:pt x="0" y="25"/>
                  </a:moveTo>
                  <a:lnTo>
                    <a:pt x="52" y="95"/>
                  </a:lnTo>
                  <a:lnTo>
                    <a:pt x="67" y="107"/>
                  </a:lnTo>
                  <a:lnTo>
                    <a:pt x="12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5" name="Freeform 119"/>
            <p:cNvSpPr>
              <a:spLocks/>
            </p:cNvSpPr>
            <p:nvPr/>
          </p:nvSpPr>
          <p:spPr bwMode="auto">
            <a:xfrm>
              <a:off x="3004" y="3757"/>
              <a:ext cx="9" cy="14"/>
            </a:xfrm>
            <a:custGeom>
              <a:avLst/>
              <a:gdLst>
                <a:gd name="T0" fmla="*/ 0 w 23"/>
                <a:gd name="T1" fmla="*/ 1 h 34"/>
                <a:gd name="T2" fmla="*/ 11 w 23"/>
                <a:gd name="T3" fmla="*/ 0 h 34"/>
                <a:gd name="T4" fmla="*/ 23 w 23"/>
                <a:gd name="T5" fmla="*/ 34 h 34"/>
                <a:gd name="T6" fmla="*/ 0 w 23"/>
                <a:gd name="T7" fmla="*/ 1 h 34"/>
                <a:gd name="T8" fmla="*/ 0 w 2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1"/>
                  </a:moveTo>
                  <a:lnTo>
                    <a:pt x="11" y="0"/>
                  </a:lnTo>
                  <a:lnTo>
                    <a:pt x="23" y="3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6" name="Freeform 120"/>
            <p:cNvSpPr>
              <a:spLocks/>
            </p:cNvSpPr>
            <p:nvPr/>
          </p:nvSpPr>
          <p:spPr bwMode="auto">
            <a:xfrm>
              <a:off x="2796" y="3556"/>
              <a:ext cx="98" cy="104"/>
            </a:xfrm>
            <a:custGeom>
              <a:avLst/>
              <a:gdLst>
                <a:gd name="T0" fmla="*/ 207 w 228"/>
                <a:gd name="T1" fmla="*/ 237 h 237"/>
                <a:gd name="T2" fmla="*/ 139 w 228"/>
                <a:gd name="T3" fmla="*/ 167 h 237"/>
                <a:gd name="T4" fmla="*/ 72 w 228"/>
                <a:gd name="T5" fmla="*/ 106 h 237"/>
                <a:gd name="T6" fmla="*/ 59 w 228"/>
                <a:gd name="T7" fmla="*/ 60 h 237"/>
                <a:gd name="T8" fmla="*/ 0 w 228"/>
                <a:gd name="T9" fmla="*/ 0 h 237"/>
                <a:gd name="T10" fmla="*/ 70 w 228"/>
                <a:gd name="T11" fmla="*/ 28 h 237"/>
                <a:gd name="T12" fmla="*/ 84 w 228"/>
                <a:gd name="T13" fmla="*/ 85 h 237"/>
                <a:gd name="T14" fmla="*/ 114 w 228"/>
                <a:gd name="T15" fmla="*/ 110 h 237"/>
                <a:gd name="T16" fmla="*/ 129 w 228"/>
                <a:gd name="T17" fmla="*/ 102 h 237"/>
                <a:gd name="T18" fmla="*/ 169 w 228"/>
                <a:gd name="T19" fmla="*/ 163 h 237"/>
                <a:gd name="T20" fmla="*/ 228 w 228"/>
                <a:gd name="T21" fmla="*/ 224 h 237"/>
                <a:gd name="T22" fmla="*/ 207 w 228"/>
                <a:gd name="T23" fmla="*/ 237 h 237"/>
                <a:gd name="T24" fmla="*/ 207 w 228"/>
                <a:gd name="T2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237">
                  <a:moveTo>
                    <a:pt x="207" y="237"/>
                  </a:moveTo>
                  <a:lnTo>
                    <a:pt x="139" y="167"/>
                  </a:lnTo>
                  <a:lnTo>
                    <a:pt x="72" y="106"/>
                  </a:lnTo>
                  <a:lnTo>
                    <a:pt x="59" y="60"/>
                  </a:lnTo>
                  <a:lnTo>
                    <a:pt x="0" y="0"/>
                  </a:lnTo>
                  <a:lnTo>
                    <a:pt x="70" y="28"/>
                  </a:lnTo>
                  <a:lnTo>
                    <a:pt x="84" y="85"/>
                  </a:lnTo>
                  <a:lnTo>
                    <a:pt x="114" y="110"/>
                  </a:lnTo>
                  <a:lnTo>
                    <a:pt x="129" y="102"/>
                  </a:lnTo>
                  <a:lnTo>
                    <a:pt x="169" y="163"/>
                  </a:lnTo>
                  <a:lnTo>
                    <a:pt x="228" y="224"/>
                  </a:lnTo>
                  <a:lnTo>
                    <a:pt x="207" y="237"/>
                  </a:lnTo>
                  <a:lnTo>
                    <a:pt x="207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7" name="Freeform 121"/>
            <p:cNvSpPr>
              <a:spLocks/>
            </p:cNvSpPr>
            <p:nvPr/>
          </p:nvSpPr>
          <p:spPr bwMode="auto">
            <a:xfrm>
              <a:off x="2763" y="3608"/>
              <a:ext cx="85" cy="89"/>
            </a:xfrm>
            <a:custGeom>
              <a:avLst/>
              <a:gdLst>
                <a:gd name="T0" fmla="*/ 198 w 198"/>
                <a:gd name="T1" fmla="*/ 208 h 208"/>
                <a:gd name="T2" fmla="*/ 131 w 198"/>
                <a:gd name="T3" fmla="*/ 139 h 208"/>
                <a:gd name="T4" fmla="*/ 70 w 198"/>
                <a:gd name="T5" fmla="*/ 80 h 208"/>
                <a:gd name="T6" fmla="*/ 0 w 198"/>
                <a:gd name="T7" fmla="*/ 0 h 208"/>
                <a:gd name="T8" fmla="*/ 19 w 198"/>
                <a:gd name="T9" fmla="*/ 52 h 208"/>
                <a:gd name="T10" fmla="*/ 97 w 198"/>
                <a:gd name="T11" fmla="*/ 143 h 208"/>
                <a:gd name="T12" fmla="*/ 198 w 198"/>
                <a:gd name="T13" fmla="*/ 208 h 208"/>
                <a:gd name="T14" fmla="*/ 198 w 198"/>
                <a:gd name="T1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08">
                  <a:moveTo>
                    <a:pt x="198" y="208"/>
                  </a:moveTo>
                  <a:lnTo>
                    <a:pt x="131" y="139"/>
                  </a:lnTo>
                  <a:lnTo>
                    <a:pt x="70" y="80"/>
                  </a:lnTo>
                  <a:lnTo>
                    <a:pt x="0" y="0"/>
                  </a:lnTo>
                  <a:lnTo>
                    <a:pt x="19" y="52"/>
                  </a:lnTo>
                  <a:lnTo>
                    <a:pt x="97" y="143"/>
                  </a:lnTo>
                  <a:lnTo>
                    <a:pt x="198" y="208"/>
                  </a:lnTo>
                  <a:lnTo>
                    <a:pt x="198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8" name="Freeform 122"/>
            <p:cNvSpPr>
              <a:spLocks/>
            </p:cNvSpPr>
            <p:nvPr/>
          </p:nvSpPr>
          <p:spPr bwMode="auto">
            <a:xfrm>
              <a:off x="2737" y="3668"/>
              <a:ext cx="72" cy="70"/>
            </a:xfrm>
            <a:custGeom>
              <a:avLst/>
              <a:gdLst>
                <a:gd name="T0" fmla="*/ 150 w 167"/>
                <a:gd name="T1" fmla="*/ 135 h 162"/>
                <a:gd name="T2" fmla="*/ 97 w 167"/>
                <a:gd name="T3" fmla="*/ 67 h 162"/>
                <a:gd name="T4" fmla="*/ 0 w 167"/>
                <a:gd name="T5" fmla="*/ 0 h 162"/>
                <a:gd name="T6" fmla="*/ 72 w 167"/>
                <a:gd name="T7" fmla="*/ 76 h 162"/>
                <a:gd name="T8" fmla="*/ 150 w 167"/>
                <a:gd name="T9" fmla="*/ 162 h 162"/>
                <a:gd name="T10" fmla="*/ 167 w 167"/>
                <a:gd name="T11" fmla="*/ 148 h 162"/>
                <a:gd name="T12" fmla="*/ 150 w 167"/>
                <a:gd name="T13" fmla="*/ 135 h 162"/>
                <a:gd name="T14" fmla="*/ 150 w 167"/>
                <a:gd name="T15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62">
                  <a:moveTo>
                    <a:pt x="150" y="135"/>
                  </a:moveTo>
                  <a:lnTo>
                    <a:pt x="97" y="67"/>
                  </a:lnTo>
                  <a:lnTo>
                    <a:pt x="0" y="0"/>
                  </a:lnTo>
                  <a:lnTo>
                    <a:pt x="72" y="76"/>
                  </a:lnTo>
                  <a:lnTo>
                    <a:pt x="150" y="162"/>
                  </a:lnTo>
                  <a:lnTo>
                    <a:pt x="167" y="148"/>
                  </a:lnTo>
                  <a:lnTo>
                    <a:pt x="150" y="135"/>
                  </a:lnTo>
                  <a:lnTo>
                    <a:pt x="15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9" name="Freeform 123"/>
            <p:cNvSpPr>
              <a:spLocks/>
            </p:cNvSpPr>
            <p:nvPr/>
          </p:nvSpPr>
          <p:spPr bwMode="auto">
            <a:xfrm>
              <a:off x="2780" y="3458"/>
              <a:ext cx="76" cy="28"/>
            </a:xfrm>
            <a:custGeom>
              <a:avLst/>
              <a:gdLst>
                <a:gd name="T0" fmla="*/ 95 w 179"/>
                <a:gd name="T1" fmla="*/ 33 h 65"/>
                <a:gd name="T2" fmla="*/ 179 w 179"/>
                <a:gd name="T3" fmla="*/ 65 h 65"/>
                <a:gd name="T4" fmla="*/ 167 w 179"/>
                <a:gd name="T5" fmla="*/ 0 h 65"/>
                <a:gd name="T6" fmla="*/ 141 w 179"/>
                <a:gd name="T7" fmla="*/ 33 h 65"/>
                <a:gd name="T8" fmla="*/ 68 w 179"/>
                <a:gd name="T9" fmla="*/ 0 h 65"/>
                <a:gd name="T10" fmla="*/ 0 w 179"/>
                <a:gd name="T11" fmla="*/ 12 h 65"/>
                <a:gd name="T12" fmla="*/ 95 w 179"/>
                <a:gd name="T13" fmla="*/ 33 h 65"/>
                <a:gd name="T14" fmla="*/ 95 w 179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65">
                  <a:moveTo>
                    <a:pt x="95" y="33"/>
                  </a:moveTo>
                  <a:lnTo>
                    <a:pt x="179" y="65"/>
                  </a:lnTo>
                  <a:lnTo>
                    <a:pt x="167" y="0"/>
                  </a:lnTo>
                  <a:lnTo>
                    <a:pt x="141" y="33"/>
                  </a:lnTo>
                  <a:lnTo>
                    <a:pt x="68" y="0"/>
                  </a:lnTo>
                  <a:lnTo>
                    <a:pt x="0" y="12"/>
                  </a:lnTo>
                  <a:lnTo>
                    <a:pt x="95" y="33"/>
                  </a:lnTo>
                  <a:lnTo>
                    <a:pt x="9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0" name="Freeform 124"/>
            <p:cNvSpPr>
              <a:spLocks/>
            </p:cNvSpPr>
            <p:nvPr/>
          </p:nvSpPr>
          <p:spPr bwMode="auto">
            <a:xfrm>
              <a:off x="2755" y="3637"/>
              <a:ext cx="190" cy="134"/>
            </a:xfrm>
            <a:custGeom>
              <a:avLst/>
              <a:gdLst>
                <a:gd name="T0" fmla="*/ 144 w 447"/>
                <a:gd name="T1" fmla="*/ 74 h 306"/>
                <a:gd name="T2" fmla="*/ 262 w 447"/>
                <a:gd name="T3" fmla="*/ 156 h 306"/>
                <a:gd name="T4" fmla="*/ 298 w 447"/>
                <a:gd name="T5" fmla="*/ 116 h 306"/>
                <a:gd name="T6" fmla="*/ 371 w 447"/>
                <a:gd name="T7" fmla="*/ 159 h 306"/>
                <a:gd name="T8" fmla="*/ 350 w 447"/>
                <a:gd name="T9" fmla="*/ 99 h 306"/>
                <a:gd name="T10" fmla="*/ 257 w 447"/>
                <a:gd name="T11" fmla="*/ 0 h 306"/>
                <a:gd name="T12" fmla="*/ 314 w 447"/>
                <a:gd name="T13" fmla="*/ 32 h 306"/>
                <a:gd name="T14" fmla="*/ 401 w 447"/>
                <a:gd name="T15" fmla="*/ 114 h 306"/>
                <a:gd name="T16" fmla="*/ 422 w 447"/>
                <a:gd name="T17" fmla="*/ 137 h 306"/>
                <a:gd name="T18" fmla="*/ 416 w 447"/>
                <a:gd name="T19" fmla="*/ 169 h 306"/>
                <a:gd name="T20" fmla="*/ 447 w 447"/>
                <a:gd name="T21" fmla="*/ 192 h 306"/>
                <a:gd name="T22" fmla="*/ 376 w 447"/>
                <a:gd name="T23" fmla="*/ 209 h 306"/>
                <a:gd name="T24" fmla="*/ 323 w 447"/>
                <a:gd name="T25" fmla="*/ 216 h 306"/>
                <a:gd name="T26" fmla="*/ 302 w 447"/>
                <a:gd name="T27" fmla="*/ 247 h 306"/>
                <a:gd name="T28" fmla="*/ 276 w 447"/>
                <a:gd name="T29" fmla="*/ 274 h 306"/>
                <a:gd name="T30" fmla="*/ 224 w 447"/>
                <a:gd name="T31" fmla="*/ 283 h 306"/>
                <a:gd name="T32" fmla="*/ 177 w 447"/>
                <a:gd name="T33" fmla="*/ 291 h 306"/>
                <a:gd name="T34" fmla="*/ 114 w 447"/>
                <a:gd name="T35" fmla="*/ 306 h 306"/>
                <a:gd name="T36" fmla="*/ 65 w 447"/>
                <a:gd name="T37" fmla="*/ 300 h 306"/>
                <a:gd name="T38" fmla="*/ 0 w 447"/>
                <a:gd name="T39" fmla="*/ 241 h 306"/>
                <a:gd name="T40" fmla="*/ 59 w 447"/>
                <a:gd name="T41" fmla="*/ 270 h 306"/>
                <a:gd name="T42" fmla="*/ 114 w 447"/>
                <a:gd name="T43" fmla="*/ 279 h 306"/>
                <a:gd name="T44" fmla="*/ 167 w 447"/>
                <a:gd name="T45" fmla="*/ 270 h 306"/>
                <a:gd name="T46" fmla="*/ 104 w 447"/>
                <a:gd name="T47" fmla="*/ 215 h 306"/>
                <a:gd name="T48" fmla="*/ 144 w 447"/>
                <a:gd name="T49" fmla="*/ 226 h 306"/>
                <a:gd name="T50" fmla="*/ 190 w 447"/>
                <a:gd name="T51" fmla="*/ 182 h 306"/>
                <a:gd name="T52" fmla="*/ 247 w 447"/>
                <a:gd name="T53" fmla="*/ 216 h 306"/>
                <a:gd name="T54" fmla="*/ 230 w 447"/>
                <a:gd name="T55" fmla="*/ 171 h 306"/>
                <a:gd name="T56" fmla="*/ 144 w 447"/>
                <a:gd name="T57" fmla="*/ 74 h 306"/>
                <a:gd name="T58" fmla="*/ 144 w 447"/>
                <a:gd name="T59" fmla="*/ 7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7" h="306">
                  <a:moveTo>
                    <a:pt x="144" y="74"/>
                  </a:moveTo>
                  <a:lnTo>
                    <a:pt x="262" y="156"/>
                  </a:lnTo>
                  <a:lnTo>
                    <a:pt x="298" y="116"/>
                  </a:lnTo>
                  <a:lnTo>
                    <a:pt x="371" y="159"/>
                  </a:lnTo>
                  <a:lnTo>
                    <a:pt x="350" y="99"/>
                  </a:lnTo>
                  <a:lnTo>
                    <a:pt x="257" y="0"/>
                  </a:lnTo>
                  <a:lnTo>
                    <a:pt x="314" y="32"/>
                  </a:lnTo>
                  <a:lnTo>
                    <a:pt x="401" y="114"/>
                  </a:lnTo>
                  <a:lnTo>
                    <a:pt x="422" y="137"/>
                  </a:lnTo>
                  <a:lnTo>
                    <a:pt x="416" y="169"/>
                  </a:lnTo>
                  <a:lnTo>
                    <a:pt x="447" y="192"/>
                  </a:lnTo>
                  <a:lnTo>
                    <a:pt x="376" y="209"/>
                  </a:lnTo>
                  <a:lnTo>
                    <a:pt x="323" y="216"/>
                  </a:lnTo>
                  <a:lnTo>
                    <a:pt x="302" y="247"/>
                  </a:lnTo>
                  <a:lnTo>
                    <a:pt x="276" y="274"/>
                  </a:lnTo>
                  <a:lnTo>
                    <a:pt x="224" y="283"/>
                  </a:lnTo>
                  <a:lnTo>
                    <a:pt x="177" y="291"/>
                  </a:lnTo>
                  <a:lnTo>
                    <a:pt x="114" y="306"/>
                  </a:lnTo>
                  <a:lnTo>
                    <a:pt x="65" y="300"/>
                  </a:lnTo>
                  <a:lnTo>
                    <a:pt x="0" y="241"/>
                  </a:lnTo>
                  <a:lnTo>
                    <a:pt x="59" y="270"/>
                  </a:lnTo>
                  <a:lnTo>
                    <a:pt x="114" y="279"/>
                  </a:lnTo>
                  <a:lnTo>
                    <a:pt x="167" y="270"/>
                  </a:lnTo>
                  <a:lnTo>
                    <a:pt x="104" y="215"/>
                  </a:lnTo>
                  <a:lnTo>
                    <a:pt x="144" y="226"/>
                  </a:lnTo>
                  <a:lnTo>
                    <a:pt x="190" y="182"/>
                  </a:lnTo>
                  <a:lnTo>
                    <a:pt x="247" y="216"/>
                  </a:lnTo>
                  <a:lnTo>
                    <a:pt x="230" y="171"/>
                  </a:lnTo>
                  <a:lnTo>
                    <a:pt x="144" y="74"/>
                  </a:lnTo>
                  <a:lnTo>
                    <a:pt x="14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1" name="Freeform 125"/>
            <p:cNvSpPr>
              <a:spLocks/>
            </p:cNvSpPr>
            <p:nvPr/>
          </p:nvSpPr>
          <p:spPr bwMode="auto">
            <a:xfrm>
              <a:off x="2924" y="3545"/>
              <a:ext cx="59" cy="127"/>
            </a:xfrm>
            <a:custGeom>
              <a:avLst/>
              <a:gdLst>
                <a:gd name="T0" fmla="*/ 8 w 139"/>
                <a:gd name="T1" fmla="*/ 0 h 291"/>
                <a:gd name="T2" fmla="*/ 139 w 139"/>
                <a:gd name="T3" fmla="*/ 291 h 291"/>
                <a:gd name="T4" fmla="*/ 0 w 139"/>
                <a:gd name="T5" fmla="*/ 76 h 291"/>
                <a:gd name="T6" fmla="*/ 8 w 139"/>
                <a:gd name="T7" fmla="*/ 0 h 291"/>
                <a:gd name="T8" fmla="*/ 8 w 139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91">
                  <a:moveTo>
                    <a:pt x="8" y="0"/>
                  </a:moveTo>
                  <a:lnTo>
                    <a:pt x="139" y="291"/>
                  </a:lnTo>
                  <a:lnTo>
                    <a:pt x="0" y="7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2" name="Freeform 126"/>
            <p:cNvSpPr>
              <a:spLocks/>
            </p:cNvSpPr>
            <p:nvPr/>
          </p:nvSpPr>
          <p:spPr bwMode="auto">
            <a:xfrm>
              <a:off x="2831" y="3361"/>
              <a:ext cx="231" cy="323"/>
            </a:xfrm>
            <a:custGeom>
              <a:avLst/>
              <a:gdLst>
                <a:gd name="T0" fmla="*/ 289 w 540"/>
                <a:gd name="T1" fmla="*/ 199 h 741"/>
                <a:gd name="T2" fmla="*/ 321 w 540"/>
                <a:gd name="T3" fmla="*/ 323 h 741"/>
                <a:gd name="T4" fmla="*/ 319 w 540"/>
                <a:gd name="T5" fmla="*/ 378 h 741"/>
                <a:gd name="T6" fmla="*/ 405 w 540"/>
                <a:gd name="T7" fmla="*/ 408 h 741"/>
                <a:gd name="T8" fmla="*/ 460 w 540"/>
                <a:gd name="T9" fmla="*/ 448 h 741"/>
                <a:gd name="T10" fmla="*/ 479 w 540"/>
                <a:gd name="T11" fmla="*/ 486 h 741"/>
                <a:gd name="T12" fmla="*/ 540 w 540"/>
                <a:gd name="T13" fmla="*/ 549 h 741"/>
                <a:gd name="T14" fmla="*/ 469 w 540"/>
                <a:gd name="T15" fmla="*/ 593 h 741"/>
                <a:gd name="T16" fmla="*/ 437 w 540"/>
                <a:gd name="T17" fmla="*/ 671 h 741"/>
                <a:gd name="T18" fmla="*/ 368 w 540"/>
                <a:gd name="T19" fmla="*/ 741 h 741"/>
                <a:gd name="T20" fmla="*/ 355 w 540"/>
                <a:gd name="T21" fmla="*/ 707 h 741"/>
                <a:gd name="T22" fmla="*/ 403 w 540"/>
                <a:gd name="T23" fmla="*/ 665 h 741"/>
                <a:gd name="T24" fmla="*/ 452 w 540"/>
                <a:gd name="T25" fmla="*/ 555 h 741"/>
                <a:gd name="T26" fmla="*/ 448 w 540"/>
                <a:gd name="T27" fmla="*/ 479 h 741"/>
                <a:gd name="T28" fmla="*/ 395 w 540"/>
                <a:gd name="T29" fmla="*/ 426 h 741"/>
                <a:gd name="T30" fmla="*/ 315 w 540"/>
                <a:gd name="T31" fmla="*/ 395 h 741"/>
                <a:gd name="T32" fmla="*/ 266 w 540"/>
                <a:gd name="T33" fmla="*/ 389 h 741"/>
                <a:gd name="T34" fmla="*/ 291 w 540"/>
                <a:gd name="T35" fmla="*/ 372 h 741"/>
                <a:gd name="T36" fmla="*/ 239 w 540"/>
                <a:gd name="T37" fmla="*/ 334 h 741"/>
                <a:gd name="T38" fmla="*/ 279 w 540"/>
                <a:gd name="T39" fmla="*/ 304 h 741"/>
                <a:gd name="T40" fmla="*/ 272 w 540"/>
                <a:gd name="T41" fmla="*/ 228 h 741"/>
                <a:gd name="T42" fmla="*/ 188 w 540"/>
                <a:gd name="T43" fmla="*/ 120 h 741"/>
                <a:gd name="T44" fmla="*/ 0 w 540"/>
                <a:gd name="T45" fmla="*/ 0 h 741"/>
                <a:gd name="T46" fmla="*/ 106 w 540"/>
                <a:gd name="T47" fmla="*/ 42 h 741"/>
                <a:gd name="T48" fmla="*/ 226 w 540"/>
                <a:gd name="T49" fmla="*/ 112 h 741"/>
                <a:gd name="T50" fmla="*/ 289 w 540"/>
                <a:gd name="T51" fmla="*/ 199 h 741"/>
                <a:gd name="T52" fmla="*/ 289 w 540"/>
                <a:gd name="T53" fmla="*/ 199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741">
                  <a:moveTo>
                    <a:pt x="289" y="199"/>
                  </a:moveTo>
                  <a:lnTo>
                    <a:pt x="321" y="323"/>
                  </a:lnTo>
                  <a:lnTo>
                    <a:pt x="319" y="378"/>
                  </a:lnTo>
                  <a:lnTo>
                    <a:pt x="405" y="408"/>
                  </a:lnTo>
                  <a:lnTo>
                    <a:pt x="460" y="448"/>
                  </a:lnTo>
                  <a:lnTo>
                    <a:pt x="479" y="486"/>
                  </a:lnTo>
                  <a:lnTo>
                    <a:pt x="540" y="549"/>
                  </a:lnTo>
                  <a:lnTo>
                    <a:pt x="469" y="593"/>
                  </a:lnTo>
                  <a:lnTo>
                    <a:pt x="437" y="671"/>
                  </a:lnTo>
                  <a:lnTo>
                    <a:pt x="368" y="741"/>
                  </a:lnTo>
                  <a:lnTo>
                    <a:pt x="355" y="707"/>
                  </a:lnTo>
                  <a:lnTo>
                    <a:pt x="403" y="665"/>
                  </a:lnTo>
                  <a:lnTo>
                    <a:pt x="452" y="555"/>
                  </a:lnTo>
                  <a:lnTo>
                    <a:pt x="448" y="479"/>
                  </a:lnTo>
                  <a:lnTo>
                    <a:pt x="395" y="426"/>
                  </a:lnTo>
                  <a:lnTo>
                    <a:pt x="315" y="395"/>
                  </a:lnTo>
                  <a:lnTo>
                    <a:pt x="266" y="389"/>
                  </a:lnTo>
                  <a:lnTo>
                    <a:pt x="291" y="372"/>
                  </a:lnTo>
                  <a:lnTo>
                    <a:pt x="239" y="334"/>
                  </a:lnTo>
                  <a:lnTo>
                    <a:pt x="279" y="304"/>
                  </a:lnTo>
                  <a:lnTo>
                    <a:pt x="272" y="228"/>
                  </a:lnTo>
                  <a:lnTo>
                    <a:pt x="188" y="120"/>
                  </a:lnTo>
                  <a:lnTo>
                    <a:pt x="0" y="0"/>
                  </a:lnTo>
                  <a:lnTo>
                    <a:pt x="106" y="42"/>
                  </a:lnTo>
                  <a:lnTo>
                    <a:pt x="226" y="112"/>
                  </a:lnTo>
                  <a:lnTo>
                    <a:pt x="289" y="199"/>
                  </a:lnTo>
                  <a:lnTo>
                    <a:pt x="289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3" name="Freeform 127"/>
            <p:cNvSpPr>
              <a:spLocks/>
            </p:cNvSpPr>
            <p:nvPr/>
          </p:nvSpPr>
          <p:spPr bwMode="auto">
            <a:xfrm>
              <a:off x="2948" y="3569"/>
              <a:ext cx="18" cy="71"/>
            </a:xfrm>
            <a:custGeom>
              <a:avLst/>
              <a:gdLst>
                <a:gd name="T0" fmla="*/ 33 w 42"/>
                <a:gd name="T1" fmla="*/ 0 h 163"/>
                <a:gd name="T2" fmla="*/ 33 w 42"/>
                <a:gd name="T3" fmla="*/ 101 h 163"/>
                <a:gd name="T4" fmla="*/ 42 w 42"/>
                <a:gd name="T5" fmla="*/ 163 h 163"/>
                <a:gd name="T6" fmla="*/ 0 w 42"/>
                <a:gd name="T7" fmla="*/ 80 h 163"/>
                <a:gd name="T8" fmla="*/ 33 w 42"/>
                <a:gd name="T9" fmla="*/ 0 h 163"/>
                <a:gd name="T10" fmla="*/ 33 w 4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3">
                  <a:moveTo>
                    <a:pt x="33" y="0"/>
                  </a:moveTo>
                  <a:lnTo>
                    <a:pt x="33" y="101"/>
                  </a:lnTo>
                  <a:lnTo>
                    <a:pt x="42" y="163"/>
                  </a:lnTo>
                  <a:lnTo>
                    <a:pt x="0" y="8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4" name="Freeform 128"/>
            <p:cNvSpPr>
              <a:spLocks/>
            </p:cNvSpPr>
            <p:nvPr/>
          </p:nvSpPr>
          <p:spPr bwMode="auto">
            <a:xfrm>
              <a:off x="2688" y="3700"/>
              <a:ext cx="819" cy="168"/>
            </a:xfrm>
            <a:custGeom>
              <a:avLst/>
              <a:gdLst>
                <a:gd name="T0" fmla="*/ 78 w 1917"/>
                <a:gd name="T1" fmla="*/ 162 h 386"/>
                <a:gd name="T2" fmla="*/ 1293 w 1917"/>
                <a:gd name="T3" fmla="*/ 356 h 386"/>
                <a:gd name="T4" fmla="*/ 1917 w 1917"/>
                <a:gd name="T5" fmla="*/ 0 h 386"/>
                <a:gd name="T6" fmla="*/ 1293 w 1917"/>
                <a:gd name="T7" fmla="*/ 386 h 386"/>
                <a:gd name="T8" fmla="*/ 0 w 1917"/>
                <a:gd name="T9" fmla="*/ 169 h 386"/>
                <a:gd name="T10" fmla="*/ 164 w 1917"/>
                <a:gd name="T11" fmla="*/ 112 h 386"/>
                <a:gd name="T12" fmla="*/ 78 w 1917"/>
                <a:gd name="T13" fmla="*/ 162 h 386"/>
                <a:gd name="T14" fmla="*/ 78 w 1917"/>
                <a:gd name="T15" fmla="*/ 16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7" h="386">
                  <a:moveTo>
                    <a:pt x="78" y="162"/>
                  </a:moveTo>
                  <a:lnTo>
                    <a:pt x="1293" y="356"/>
                  </a:lnTo>
                  <a:lnTo>
                    <a:pt x="1917" y="0"/>
                  </a:lnTo>
                  <a:lnTo>
                    <a:pt x="1293" y="386"/>
                  </a:lnTo>
                  <a:lnTo>
                    <a:pt x="0" y="169"/>
                  </a:lnTo>
                  <a:lnTo>
                    <a:pt x="164" y="112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5" name="Freeform 129"/>
            <p:cNvSpPr>
              <a:spLocks/>
            </p:cNvSpPr>
            <p:nvPr/>
          </p:nvSpPr>
          <p:spPr bwMode="auto">
            <a:xfrm>
              <a:off x="3268" y="3701"/>
              <a:ext cx="247" cy="170"/>
            </a:xfrm>
            <a:custGeom>
              <a:avLst/>
              <a:gdLst>
                <a:gd name="T0" fmla="*/ 38 w 578"/>
                <a:gd name="T1" fmla="*/ 312 h 390"/>
                <a:gd name="T2" fmla="*/ 253 w 578"/>
                <a:gd name="T3" fmla="*/ 350 h 390"/>
                <a:gd name="T4" fmla="*/ 578 w 578"/>
                <a:gd name="T5" fmla="*/ 0 h 390"/>
                <a:gd name="T6" fmla="*/ 243 w 578"/>
                <a:gd name="T7" fmla="*/ 390 h 390"/>
                <a:gd name="T8" fmla="*/ 0 w 578"/>
                <a:gd name="T9" fmla="*/ 327 h 390"/>
                <a:gd name="T10" fmla="*/ 38 w 578"/>
                <a:gd name="T11" fmla="*/ 312 h 390"/>
                <a:gd name="T12" fmla="*/ 38 w 578"/>
                <a:gd name="T13" fmla="*/ 31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390">
                  <a:moveTo>
                    <a:pt x="38" y="312"/>
                  </a:moveTo>
                  <a:lnTo>
                    <a:pt x="253" y="350"/>
                  </a:lnTo>
                  <a:lnTo>
                    <a:pt x="578" y="0"/>
                  </a:lnTo>
                  <a:lnTo>
                    <a:pt x="243" y="390"/>
                  </a:lnTo>
                  <a:lnTo>
                    <a:pt x="0" y="327"/>
                  </a:lnTo>
                  <a:lnTo>
                    <a:pt x="38" y="312"/>
                  </a:lnTo>
                  <a:lnTo>
                    <a:pt x="38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6" name="Freeform 130"/>
            <p:cNvSpPr>
              <a:spLocks/>
            </p:cNvSpPr>
            <p:nvPr/>
          </p:nvSpPr>
          <p:spPr bwMode="auto">
            <a:xfrm>
              <a:off x="3062" y="2877"/>
              <a:ext cx="264" cy="557"/>
            </a:xfrm>
            <a:custGeom>
              <a:avLst/>
              <a:gdLst>
                <a:gd name="T0" fmla="*/ 0 w 618"/>
                <a:gd name="T1" fmla="*/ 1167 h 1279"/>
                <a:gd name="T2" fmla="*/ 53 w 618"/>
                <a:gd name="T3" fmla="*/ 1163 h 1279"/>
                <a:gd name="T4" fmla="*/ 43 w 618"/>
                <a:gd name="T5" fmla="*/ 1106 h 1279"/>
                <a:gd name="T6" fmla="*/ 106 w 618"/>
                <a:gd name="T7" fmla="*/ 1087 h 1279"/>
                <a:gd name="T8" fmla="*/ 59 w 618"/>
                <a:gd name="T9" fmla="*/ 1005 h 1279"/>
                <a:gd name="T10" fmla="*/ 146 w 618"/>
                <a:gd name="T11" fmla="*/ 1026 h 1279"/>
                <a:gd name="T12" fmla="*/ 104 w 618"/>
                <a:gd name="T13" fmla="*/ 950 h 1279"/>
                <a:gd name="T14" fmla="*/ 184 w 618"/>
                <a:gd name="T15" fmla="*/ 946 h 1279"/>
                <a:gd name="T16" fmla="*/ 144 w 618"/>
                <a:gd name="T17" fmla="*/ 876 h 1279"/>
                <a:gd name="T18" fmla="*/ 252 w 618"/>
                <a:gd name="T19" fmla="*/ 855 h 1279"/>
                <a:gd name="T20" fmla="*/ 167 w 618"/>
                <a:gd name="T21" fmla="*/ 754 h 1279"/>
                <a:gd name="T22" fmla="*/ 186 w 618"/>
                <a:gd name="T23" fmla="*/ 703 h 1279"/>
                <a:gd name="T24" fmla="*/ 256 w 618"/>
                <a:gd name="T25" fmla="*/ 663 h 1279"/>
                <a:gd name="T26" fmla="*/ 321 w 618"/>
                <a:gd name="T27" fmla="*/ 623 h 1279"/>
                <a:gd name="T28" fmla="*/ 258 w 618"/>
                <a:gd name="T29" fmla="*/ 578 h 1279"/>
                <a:gd name="T30" fmla="*/ 287 w 618"/>
                <a:gd name="T31" fmla="*/ 521 h 1279"/>
                <a:gd name="T32" fmla="*/ 317 w 618"/>
                <a:gd name="T33" fmla="*/ 431 h 1279"/>
                <a:gd name="T34" fmla="*/ 348 w 618"/>
                <a:gd name="T35" fmla="*/ 370 h 1279"/>
                <a:gd name="T36" fmla="*/ 387 w 618"/>
                <a:gd name="T37" fmla="*/ 287 h 1279"/>
                <a:gd name="T38" fmla="*/ 397 w 618"/>
                <a:gd name="T39" fmla="*/ 213 h 1279"/>
                <a:gd name="T40" fmla="*/ 433 w 618"/>
                <a:gd name="T41" fmla="*/ 127 h 1279"/>
                <a:gd name="T42" fmla="*/ 460 w 618"/>
                <a:gd name="T43" fmla="*/ 55 h 1279"/>
                <a:gd name="T44" fmla="*/ 524 w 618"/>
                <a:gd name="T45" fmla="*/ 72 h 1279"/>
                <a:gd name="T46" fmla="*/ 549 w 618"/>
                <a:gd name="T47" fmla="*/ 97 h 1279"/>
                <a:gd name="T48" fmla="*/ 464 w 618"/>
                <a:gd name="T49" fmla="*/ 140 h 1279"/>
                <a:gd name="T50" fmla="*/ 443 w 618"/>
                <a:gd name="T51" fmla="*/ 228 h 1279"/>
                <a:gd name="T52" fmla="*/ 412 w 618"/>
                <a:gd name="T53" fmla="*/ 302 h 1279"/>
                <a:gd name="T54" fmla="*/ 454 w 618"/>
                <a:gd name="T55" fmla="*/ 369 h 1279"/>
                <a:gd name="T56" fmla="*/ 424 w 618"/>
                <a:gd name="T57" fmla="*/ 431 h 1279"/>
                <a:gd name="T58" fmla="*/ 348 w 618"/>
                <a:gd name="T59" fmla="*/ 475 h 1279"/>
                <a:gd name="T60" fmla="*/ 327 w 618"/>
                <a:gd name="T61" fmla="*/ 521 h 1279"/>
                <a:gd name="T62" fmla="*/ 304 w 618"/>
                <a:gd name="T63" fmla="*/ 593 h 1279"/>
                <a:gd name="T64" fmla="*/ 348 w 618"/>
                <a:gd name="T65" fmla="*/ 652 h 1279"/>
                <a:gd name="T66" fmla="*/ 247 w 618"/>
                <a:gd name="T67" fmla="*/ 692 h 1279"/>
                <a:gd name="T68" fmla="*/ 289 w 618"/>
                <a:gd name="T69" fmla="*/ 792 h 1279"/>
                <a:gd name="T70" fmla="*/ 283 w 618"/>
                <a:gd name="T71" fmla="*/ 844 h 1279"/>
                <a:gd name="T72" fmla="*/ 226 w 618"/>
                <a:gd name="T73" fmla="*/ 889 h 1279"/>
                <a:gd name="T74" fmla="*/ 235 w 618"/>
                <a:gd name="T75" fmla="*/ 977 h 1279"/>
                <a:gd name="T76" fmla="*/ 211 w 618"/>
                <a:gd name="T77" fmla="*/ 1026 h 1279"/>
                <a:gd name="T78" fmla="*/ 135 w 618"/>
                <a:gd name="T79" fmla="*/ 1057 h 1279"/>
                <a:gd name="T80" fmla="*/ 165 w 618"/>
                <a:gd name="T81" fmla="*/ 1123 h 1279"/>
                <a:gd name="T82" fmla="*/ 135 w 618"/>
                <a:gd name="T83" fmla="*/ 1163 h 1279"/>
                <a:gd name="T84" fmla="*/ 79 w 618"/>
                <a:gd name="T85" fmla="*/ 1203 h 1279"/>
                <a:gd name="T86" fmla="*/ 55 w 618"/>
                <a:gd name="T87" fmla="*/ 121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8" h="1279">
                  <a:moveTo>
                    <a:pt x="55" y="1218"/>
                  </a:moveTo>
                  <a:lnTo>
                    <a:pt x="0" y="1167"/>
                  </a:lnTo>
                  <a:lnTo>
                    <a:pt x="7" y="1148"/>
                  </a:lnTo>
                  <a:lnTo>
                    <a:pt x="53" y="1163"/>
                  </a:lnTo>
                  <a:lnTo>
                    <a:pt x="100" y="1157"/>
                  </a:lnTo>
                  <a:lnTo>
                    <a:pt x="43" y="1106"/>
                  </a:lnTo>
                  <a:lnTo>
                    <a:pt x="45" y="1072"/>
                  </a:lnTo>
                  <a:lnTo>
                    <a:pt x="106" y="1087"/>
                  </a:lnTo>
                  <a:lnTo>
                    <a:pt x="114" y="1068"/>
                  </a:lnTo>
                  <a:lnTo>
                    <a:pt x="59" y="1005"/>
                  </a:lnTo>
                  <a:lnTo>
                    <a:pt x="85" y="998"/>
                  </a:lnTo>
                  <a:lnTo>
                    <a:pt x="146" y="1026"/>
                  </a:lnTo>
                  <a:lnTo>
                    <a:pt x="167" y="1011"/>
                  </a:lnTo>
                  <a:lnTo>
                    <a:pt x="104" y="950"/>
                  </a:lnTo>
                  <a:lnTo>
                    <a:pt x="114" y="929"/>
                  </a:lnTo>
                  <a:lnTo>
                    <a:pt x="184" y="946"/>
                  </a:lnTo>
                  <a:lnTo>
                    <a:pt x="211" y="931"/>
                  </a:lnTo>
                  <a:lnTo>
                    <a:pt x="144" y="876"/>
                  </a:lnTo>
                  <a:lnTo>
                    <a:pt x="159" y="855"/>
                  </a:lnTo>
                  <a:lnTo>
                    <a:pt x="252" y="855"/>
                  </a:lnTo>
                  <a:lnTo>
                    <a:pt x="175" y="794"/>
                  </a:lnTo>
                  <a:lnTo>
                    <a:pt x="167" y="754"/>
                  </a:lnTo>
                  <a:lnTo>
                    <a:pt x="241" y="754"/>
                  </a:lnTo>
                  <a:lnTo>
                    <a:pt x="186" y="703"/>
                  </a:lnTo>
                  <a:lnTo>
                    <a:pt x="205" y="669"/>
                  </a:lnTo>
                  <a:lnTo>
                    <a:pt x="256" y="663"/>
                  </a:lnTo>
                  <a:lnTo>
                    <a:pt x="232" y="623"/>
                  </a:lnTo>
                  <a:lnTo>
                    <a:pt x="321" y="623"/>
                  </a:lnTo>
                  <a:lnTo>
                    <a:pt x="235" y="593"/>
                  </a:lnTo>
                  <a:lnTo>
                    <a:pt x="258" y="578"/>
                  </a:lnTo>
                  <a:lnTo>
                    <a:pt x="311" y="572"/>
                  </a:lnTo>
                  <a:lnTo>
                    <a:pt x="287" y="521"/>
                  </a:lnTo>
                  <a:lnTo>
                    <a:pt x="317" y="494"/>
                  </a:lnTo>
                  <a:lnTo>
                    <a:pt x="317" y="431"/>
                  </a:lnTo>
                  <a:lnTo>
                    <a:pt x="357" y="414"/>
                  </a:lnTo>
                  <a:lnTo>
                    <a:pt x="348" y="370"/>
                  </a:lnTo>
                  <a:lnTo>
                    <a:pt x="378" y="334"/>
                  </a:lnTo>
                  <a:lnTo>
                    <a:pt x="387" y="287"/>
                  </a:lnTo>
                  <a:lnTo>
                    <a:pt x="418" y="274"/>
                  </a:lnTo>
                  <a:lnTo>
                    <a:pt x="397" y="213"/>
                  </a:lnTo>
                  <a:lnTo>
                    <a:pt x="439" y="192"/>
                  </a:lnTo>
                  <a:lnTo>
                    <a:pt x="433" y="127"/>
                  </a:lnTo>
                  <a:lnTo>
                    <a:pt x="484" y="110"/>
                  </a:lnTo>
                  <a:lnTo>
                    <a:pt x="460" y="55"/>
                  </a:lnTo>
                  <a:lnTo>
                    <a:pt x="481" y="36"/>
                  </a:lnTo>
                  <a:lnTo>
                    <a:pt x="524" y="72"/>
                  </a:lnTo>
                  <a:lnTo>
                    <a:pt x="618" y="0"/>
                  </a:lnTo>
                  <a:lnTo>
                    <a:pt x="549" y="97"/>
                  </a:lnTo>
                  <a:lnTo>
                    <a:pt x="549" y="137"/>
                  </a:lnTo>
                  <a:lnTo>
                    <a:pt x="464" y="140"/>
                  </a:lnTo>
                  <a:lnTo>
                    <a:pt x="509" y="213"/>
                  </a:lnTo>
                  <a:lnTo>
                    <a:pt x="443" y="228"/>
                  </a:lnTo>
                  <a:lnTo>
                    <a:pt x="479" y="293"/>
                  </a:lnTo>
                  <a:lnTo>
                    <a:pt x="412" y="302"/>
                  </a:lnTo>
                  <a:lnTo>
                    <a:pt x="412" y="325"/>
                  </a:lnTo>
                  <a:lnTo>
                    <a:pt x="454" y="369"/>
                  </a:lnTo>
                  <a:lnTo>
                    <a:pt x="387" y="378"/>
                  </a:lnTo>
                  <a:lnTo>
                    <a:pt x="424" y="431"/>
                  </a:lnTo>
                  <a:lnTo>
                    <a:pt x="349" y="441"/>
                  </a:lnTo>
                  <a:lnTo>
                    <a:pt x="348" y="475"/>
                  </a:lnTo>
                  <a:lnTo>
                    <a:pt x="389" y="517"/>
                  </a:lnTo>
                  <a:lnTo>
                    <a:pt x="327" y="521"/>
                  </a:lnTo>
                  <a:lnTo>
                    <a:pt x="359" y="593"/>
                  </a:lnTo>
                  <a:lnTo>
                    <a:pt x="304" y="593"/>
                  </a:lnTo>
                  <a:lnTo>
                    <a:pt x="349" y="627"/>
                  </a:lnTo>
                  <a:lnTo>
                    <a:pt x="348" y="652"/>
                  </a:lnTo>
                  <a:lnTo>
                    <a:pt x="334" y="682"/>
                  </a:lnTo>
                  <a:lnTo>
                    <a:pt x="247" y="692"/>
                  </a:lnTo>
                  <a:lnTo>
                    <a:pt x="321" y="758"/>
                  </a:lnTo>
                  <a:lnTo>
                    <a:pt x="289" y="792"/>
                  </a:lnTo>
                  <a:lnTo>
                    <a:pt x="241" y="794"/>
                  </a:lnTo>
                  <a:lnTo>
                    <a:pt x="283" y="844"/>
                  </a:lnTo>
                  <a:lnTo>
                    <a:pt x="266" y="886"/>
                  </a:lnTo>
                  <a:lnTo>
                    <a:pt x="226" y="889"/>
                  </a:lnTo>
                  <a:lnTo>
                    <a:pt x="258" y="945"/>
                  </a:lnTo>
                  <a:lnTo>
                    <a:pt x="235" y="977"/>
                  </a:lnTo>
                  <a:lnTo>
                    <a:pt x="184" y="981"/>
                  </a:lnTo>
                  <a:lnTo>
                    <a:pt x="211" y="1026"/>
                  </a:lnTo>
                  <a:lnTo>
                    <a:pt x="190" y="1053"/>
                  </a:lnTo>
                  <a:lnTo>
                    <a:pt x="135" y="1057"/>
                  </a:lnTo>
                  <a:lnTo>
                    <a:pt x="175" y="1097"/>
                  </a:lnTo>
                  <a:lnTo>
                    <a:pt x="165" y="1123"/>
                  </a:lnTo>
                  <a:lnTo>
                    <a:pt x="98" y="1116"/>
                  </a:lnTo>
                  <a:lnTo>
                    <a:pt x="135" y="1163"/>
                  </a:lnTo>
                  <a:lnTo>
                    <a:pt x="121" y="1192"/>
                  </a:lnTo>
                  <a:lnTo>
                    <a:pt x="79" y="1203"/>
                  </a:lnTo>
                  <a:lnTo>
                    <a:pt x="129" y="1279"/>
                  </a:lnTo>
                  <a:lnTo>
                    <a:pt x="55" y="1218"/>
                  </a:lnTo>
                  <a:lnTo>
                    <a:pt x="55" y="1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7" name="Freeform 131"/>
            <p:cNvSpPr>
              <a:spLocks/>
            </p:cNvSpPr>
            <p:nvPr/>
          </p:nvSpPr>
          <p:spPr bwMode="auto">
            <a:xfrm>
              <a:off x="3381" y="3705"/>
              <a:ext cx="550" cy="231"/>
            </a:xfrm>
            <a:custGeom>
              <a:avLst/>
              <a:gdLst>
                <a:gd name="T0" fmla="*/ 1230 w 1289"/>
                <a:gd name="T1" fmla="*/ 95 h 530"/>
                <a:gd name="T2" fmla="*/ 0 w 1289"/>
                <a:gd name="T3" fmla="*/ 530 h 530"/>
                <a:gd name="T4" fmla="*/ 1278 w 1289"/>
                <a:gd name="T5" fmla="*/ 195 h 530"/>
                <a:gd name="T6" fmla="*/ 1289 w 1289"/>
                <a:gd name="T7" fmla="*/ 83 h 530"/>
                <a:gd name="T8" fmla="*/ 844 w 1289"/>
                <a:gd name="T9" fmla="*/ 0 h 530"/>
                <a:gd name="T10" fmla="*/ 1230 w 1289"/>
                <a:gd name="T11" fmla="*/ 95 h 530"/>
                <a:gd name="T12" fmla="*/ 1230 w 1289"/>
                <a:gd name="T13" fmla="*/ 9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9" h="530">
                  <a:moveTo>
                    <a:pt x="1230" y="95"/>
                  </a:moveTo>
                  <a:lnTo>
                    <a:pt x="0" y="530"/>
                  </a:lnTo>
                  <a:lnTo>
                    <a:pt x="1278" y="195"/>
                  </a:lnTo>
                  <a:lnTo>
                    <a:pt x="1289" y="83"/>
                  </a:lnTo>
                  <a:lnTo>
                    <a:pt x="844" y="0"/>
                  </a:lnTo>
                  <a:lnTo>
                    <a:pt x="1230" y="95"/>
                  </a:lnTo>
                  <a:lnTo>
                    <a:pt x="123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8" name="Freeform 132"/>
            <p:cNvSpPr>
              <a:spLocks/>
            </p:cNvSpPr>
            <p:nvPr/>
          </p:nvSpPr>
          <p:spPr bwMode="auto">
            <a:xfrm>
              <a:off x="2709" y="2607"/>
              <a:ext cx="543" cy="799"/>
            </a:xfrm>
            <a:custGeom>
              <a:avLst/>
              <a:gdLst>
                <a:gd name="T0" fmla="*/ 0 w 1272"/>
                <a:gd name="T1" fmla="*/ 1835 h 1835"/>
                <a:gd name="T2" fmla="*/ 1 w 1272"/>
                <a:gd name="T3" fmla="*/ 1675 h 1835"/>
                <a:gd name="T4" fmla="*/ 133 w 1272"/>
                <a:gd name="T5" fmla="*/ 1464 h 1835"/>
                <a:gd name="T6" fmla="*/ 136 w 1272"/>
                <a:gd name="T7" fmla="*/ 1357 h 1835"/>
                <a:gd name="T8" fmla="*/ 180 w 1272"/>
                <a:gd name="T9" fmla="*/ 1302 h 1835"/>
                <a:gd name="T10" fmla="*/ 211 w 1272"/>
                <a:gd name="T11" fmla="*/ 1179 h 1835"/>
                <a:gd name="T12" fmla="*/ 304 w 1272"/>
                <a:gd name="T13" fmla="*/ 1029 h 1835"/>
                <a:gd name="T14" fmla="*/ 365 w 1272"/>
                <a:gd name="T15" fmla="*/ 970 h 1835"/>
                <a:gd name="T16" fmla="*/ 433 w 1272"/>
                <a:gd name="T17" fmla="*/ 736 h 1835"/>
                <a:gd name="T18" fmla="*/ 553 w 1272"/>
                <a:gd name="T19" fmla="*/ 437 h 1835"/>
                <a:gd name="T20" fmla="*/ 642 w 1272"/>
                <a:gd name="T21" fmla="*/ 264 h 1835"/>
                <a:gd name="T22" fmla="*/ 752 w 1272"/>
                <a:gd name="T23" fmla="*/ 154 h 1835"/>
                <a:gd name="T24" fmla="*/ 984 w 1272"/>
                <a:gd name="T25" fmla="*/ 50 h 1835"/>
                <a:gd name="T26" fmla="*/ 1264 w 1272"/>
                <a:gd name="T27" fmla="*/ 0 h 1835"/>
                <a:gd name="T28" fmla="*/ 1272 w 1272"/>
                <a:gd name="T29" fmla="*/ 38 h 1835"/>
                <a:gd name="T30" fmla="*/ 1015 w 1272"/>
                <a:gd name="T31" fmla="*/ 86 h 1835"/>
                <a:gd name="T32" fmla="*/ 939 w 1272"/>
                <a:gd name="T33" fmla="*/ 149 h 1835"/>
                <a:gd name="T34" fmla="*/ 867 w 1272"/>
                <a:gd name="T35" fmla="*/ 306 h 1835"/>
                <a:gd name="T36" fmla="*/ 897 w 1272"/>
                <a:gd name="T37" fmla="*/ 143 h 1835"/>
                <a:gd name="T38" fmla="*/ 775 w 1272"/>
                <a:gd name="T39" fmla="*/ 190 h 1835"/>
                <a:gd name="T40" fmla="*/ 707 w 1272"/>
                <a:gd name="T41" fmla="*/ 253 h 1835"/>
                <a:gd name="T42" fmla="*/ 648 w 1272"/>
                <a:gd name="T43" fmla="*/ 323 h 1835"/>
                <a:gd name="T44" fmla="*/ 578 w 1272"/>
                <a:gd name="T45" fmla="*/ 498 h 1835"/>
                <a:gd name="T46" fmla="*/ 553 w 1272"/>
                <a:gd name="T47" fmla="*/ 612 h 1835"/>
                <a:gd name="T48" fmla="*/ 503 w 1272"/>
                <a:gd name="T49" fmla="*/ 696 h 1835"/>
                <a:gd name="T50" fmla="*/ 448 w 1272"/>
                <a:gd name="T51" fmla="*/ 825 h 1835"/>
                <a:gd name="T52" fmla="*/ 393 w 1272"/>
                <a:gd name="T53" fmla="*/ 920 h 1835"/>
                <a:gd name="T54" fmla="*/ 365 w 1272"/>
                <a:gd name="T55" fmla="*/ 1158 h 1835"/>
                <a:gd name="T56" fmla="*/ 344 w 1272"/>
                <a:gd name="T57" fmla="*/ 1044 h 1835"/>
                <a:gd name="T58" fmla="*/ 245 w 1272"/>
                <a:gd name="T59" fmla="*/ 1164 h 1835"/>
                <a:gd name="T60" fmla="*/ 211 w 1272"/>
                <a:gd name="T61" fmla="*/ 1308 h 1835"/>
                <a:gd name="T62" fmla="*/ 186 w 1272"/>
                <a:gd name="T63" fmla="*/ 1388 h 1835"/>
                <a:gd name="T64" fmla="*/ 211 w 1272"/>
                <a:gd name="T65" fmla="*/ 1432 h 1835"/>
                <a:gd name="T66" fmla="*/ 279 w 1272"/>
                <a:gd name="T67" fmla="*/ 1492 h 1835"/>
                <a:gd name="T68" fmla="*/ 190 w 1272"/>
                <a:gd name="T69" fmla="*/ 1506 h 1835"/>
                <a:gd name="T70" fmla="*/ 125 w 1272"/>
                <a:gd name="T71" fmla="*/ 1591 h 1835"/>
                <a:gd name="T72" fmla="*/ 76 w 1272"/>
                <a:gd name="T73" fmla="*/ 1660 h 1835"/>
                <a:gd name="T74" fmla="*/ 87 w 1272"/>
                <a:gd name="T75" fmla="*/ 1736 h 1835"/>
                <a:gd name="T76" fmla="*/ 0 w 1272"/>
                <a:gd name="T77" fmla="*/ 1835 h 1835"/>
                <a:gd name="T78" fmla="*/ 0 w 1272"/>
                <a:gd name="T79" fmla="*/ 1835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2" h="1835">
                  <a:moveTo>
                    <a:pt x="0" y="1835"/>
                  </a:moveTo>
                  <a:lnTo>
                    <a:pt x="1" y="1675"/>
                  </a:lnTo>
                  <a:lnTo>
                    <a:pt x="133" y="1464"/>
                  </a:lnTo>
                  <a:lnTo>
                    <a:pt x="136" y="1357"/>
                  </a:lnTo>
                  <a:lnTo>
                    <a:pt x="180" y="1302"/>
                  </a:lnTo>
                  <a:lnTo>
                    <a:pt x="211" y="1179"/>
                  </a:lnTo>
                  <a:lnTo>
                    <a:pt x="304" y="1029"/>
                  </a:lnTo>
                  <a:lnTo>
                    <a:pt x="365" y="970"/>
                  </a:lnTo>
                  <a:lnTo>
                    <a:pt x="433" y="736"/>
                  </a:lnTo>
                  <a:lnTo>
                    <a:pt x="553" y="437"/>
                  </a:lnTo>
                  <a:lnTo>
                    <a:pt x="642" y="264"/>
                  </a:lnTo>
                  <a:lnTo>
                    <a:pt x="752" y="154"/>
                  </a:lnTo>
                  <a:lnTo>
                    <a:pt x="984" y="50"/>
                  </a:lnTo>
                  <a:lnTo>
                    <a:pt x="1264" y="0"/>
                  </a:lnTo>
                  <a:lnTo>
                    <a:pt x="1272" y="38"/>
                  </a:lnTo>
                  <a:lnTo>
                    <a:pt x="1015" y="86"/>
                  </a:lnTo>
                  <a:lnTo>
                    <a:pt x="939" y="149"/>
                  </a:lnTo>
                  <a:lnTo>
                    <a:pt x="867" y="306"/>
                  </a:lnTo>
                  <a:lnTo>
                    <a:pt x="897" y="143"/>
                  </a:lnTo>
                  <a:lnTo>
                    <a:pt x="775" y="190"/>
                  </a:lnTo>
                  <a:lnTo>
                    <a:pt x="707" y="253"/>
                  </a:lnTo>
                  <a:lnTo>
                    <a:pt x="648" y="323"/>
                  </a:lnTo>
                  <a:lnTo>
                    <a:pt x="578" y="498"/>
                  </a:lnTo>
                  <a:lnTo>
                    <a:pt x="553" y="612"/>
                  </a:lnTo>
                  <a:lnTo>
                    <a:pt x="503" y="696"/>
                  </a:lnTo>
                  <a:lnTo>
                    <a:pt x="448" y="825"/>
                  </a:lnTo>
                  <a:lnTo>
                    <a:pt x="393" y="920"/>
                  </a:lnTo>
                  <a:lnTo>
                    <a:pt x="365" y="1158"/>
                  </a:lnTo>
                  <a:lnTo>
                    <a:pt x="344" y="1044"/>
                  </a:lnTo>
                  <a:lnTo>
                    <a:pt x="245" y="1164"/>
                  </a:lnTo>
                  <a:lnTo>
                    <a:pt x="211" y="1308"/>
                  </a:lnTo>
                  <a:lnTo>
                    <a:pt x="186" y="1388"/>
                  </a:lnTo>
                  <a:lnTo>
                    <a:pt x="211" y="1432"/>
                  </a:lnTo>
                  <a:lnTo>
                    <a:pt x="279" y="1492"/>
                  </a:lnTo>
                  <a:lnTo>
                    <a:pt x="190" y="1506"/>
                  </a:lnTo>
                  <a:lnTo>
                    <a:pt x="125" y="1591"/>
                  </a:lnTo>
                  <a:lnTo>
                    <a:pt x="76" y="1660"/>
                  </a:lnTo>
                  <a:lnTo>
                    <a:pt x="87" y="1736"/>
                  </a:lnTo>
                  <a:lnTo>
                    <a:pt x="0" y="1835"/>
                  </a:lnTo>
                  <a:lnTo>
                    <a:pt x="0" y="1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9" name="Freeform 133"/>
            <p:cNvSpPr>
              <a:spLocks/>
            </p:cNvSpPr>
            <p:nvPr/>
          </p:nvSpPr>
          <p:spPr bwMode="auto">
            <a:xfrm>
              <a:off x="3024" y="2785"/>
              <a:ext cx="54" cy="560"/>
            </a:xfrm>
            <a:custGeom>
              <a:avLst/>
              <a:gdLst>
                <a:gd name="T0" fmla="*/ 76 w 128"/>
                <a:gd name="T1" fmla="*/ 234 h 1287"/>
                <a:gd name="T2" fmla="*/ 67 w 128"/>
                <a:gd name="T3" fmla="*/ 135 h 1287"/>
                <a:gd name="T4" fmla="*/ 67 w 128"/>
                <a:gd name="T5" fmla="*/ 0 h 1287"/>
                <a:gd name="T6" fmla="*/ 90 w 128"/>
                <a:gd name="T7" fmla="*/ 108 h 1287"/>
                <a:gd name="T8" fmla="*/ 128 w 128"/>
                <a:gd name="T9" fmla="*/ 270 h 1287"/>
                <a:gd name="T10" fmla="*/ 84 w 128"/>
                <a:gd name="T11" fmla="*/ 810 h 1287"/>
                <a:gd name="T12" fmla="*/ 69 w 128"/>
                <a:gd name="T13" fmla="*/ 1287 h 1287"/>
                <a:gd name="T14" fmla="*/ 48 w 128"/>
                <a:gd name="T15" fmla="*/ 937 h 1287"/>
                <a:gd name="T16" fmla="*/ 0 w 128"/>
                <a:gd name="T17" fmla="*/ 806 h 1287"/>
                <a:gd name="T18" fmla="*/ 74 w 128"/>
                <a:gd name="T19" fmla="*/ 580 h 1287"/>
                <a:gd name="T20" fmla="*/ 111 w 128"/>
                <a:gd name="T21" fmla="*/ 338 h 1287"/>
                <a:gd name="T22" fmla="*/ 76 w 128"/>
                <a:gd name="T23" fmla="*/ 234 h 1287"/>
                <a:gd name="T24" fmla="*/ 76 w 128"/>
                <a:gd name="T25" fmla="*/ 234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7">
                  <a:moveTo>
                    <a:pt x="76" y="234"/>
                  </a:moveTo>
                  <a:lnTo>
                    <a:pt x="67" y="135"/>
                  </a:lnTo>
                  <a:lnTo>
                    <a:pt x="67" y="0"/>
                  </a:lnTo>
                  <a:lnTo>
                    <a:pt x="90" y="108"/>
                  </a:lnTo>
                  <a:lnTo>
                    <a:pt x="128" y="270"/>
                  </a:lnTo>
                  <a:lnTo>
                    <a:pt x="84" y="810"/>
                  </a:lnTo>
                  <a:lnTo>
                    <a:pt x="69" y="1287"/>
                  </a:lnTo>
                  <a:lnTo>
                    <a:pt x="48" y="937"/>
                  </a:lnTo>
                  <a:lnTo>
                    <a:pt x="0" y="806"/>
                  </a:lnTo>
                  <a:lnTo>
                    <a:pt x="74" y="580"/>
                  </a:lnTo>
                  <a:lnTo>
                    <a:pt x="111" y="338"/>
                  </a:lnTo>
                  <a:lnTo>
                    <a:pt x="76" y="234"/>
                  </a:lnTo>
                  <a:lnTo>
                    <a:pt x="7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0" name="Freeform 134"/>
            <p:cNvSpPr>
              <a:spLocks/>
            </p:cNvSpPr>
            <p:nvPr/>
          </p:nvSpPr>
          <p:spPr bwMode="auto">
            <a:xfrm>
              <a:off x="3031" y="2909"/>
              <a:ext cx="19" cy="209"/>
            </a:xfrm>
            <a:custGeom>
              <a:avLst/>
              <a:gdLst>
                <a:gd name="T0" fmla="*/ 6 w 44"/>
                <a:gd name="T1" fmla="*/ 331 h 479"/>
                <a:gd name="T2" fmla="*/ 0 w 44"/>
                <a:gd name="T3" fmla="*/ 156 h 479"/>
                <a:gd name="T4" fmla="*/ 33 w 44"/>
                <a:gd name="T5" fmla="*/ 0 h 479"/>
                <a:gd name="T6" fmla="*/ 36 w 44"/>
                <a:gd name="T7" fmla="*/ 310 h 479"/>
                <a:gd name="T8" fmla="*/ 44 w 44"/>
                <a:gd name="T9" fmla="*/ 479 h 479"/>
                <a:gd name="T10" fmla="*/ 6 w 44"/>
                <a:gd name="T11" fmla="*/ 331 h 479"/>
                <a:gd name="T12" fmla="*/ 6 w 44"/>
                <a:gd name="T13" fmla="*/ 33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79">
                  <a:moveTo>
                    <a:pt x="6" y="331"/>
                  </a:moveTo>
                  <a:lnTo>
                    <a:pt x="0" y="156"/>
                  </a:lnTo>
                  <a:lnTo>
                    <a:pt x="33" y="0"/>
                  </a:lnTo>
                  <a:lnTo>
                    <a:pt x="36" y="310"/>
                  </a:lnTo>
                  <a:lnTo>
                    <a:pt x="44" y="479"/>
                  </a:lnTo>
                  <a:lnTo>
                    <a:pt x="6" y="331"/>
                  </a:lnTo>
                  <a:lnTo>
                    <a:pt x="6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1" name="Freeform 135"/>
            <p:cNvSpPr>
              <a:spLocks/>
            </p:cNvSpPr>
            <p:nvPr/>
          </p:nvSpPr>
          <p:spPr bwMode="auto">
            <a:xfrm>
              <a:off x="2927" y="2788"/>
              <a:ext cx="53" cy="327"/>
            </a:xfrm>
            <a:custGeom>
              <a:avLst/>
              <a:gdLst>
                <a:gd name="T0" fmla="*/ 125 w 125"/>
                <a:gd name="T1" fmla="*/ 716 h 752"/>
                <a:gd name="T2" fmla="*/ 97 w 125"/>
                <a:gd name="T3" fmla="*/ 520 h 752"/>
                <a:gd name="T4" fmla="*/ 34 w 125"/>
                <a:gd name="T5" fmla="*/ 363 h 752"/>
                <a:gd name="T6" fmla="*/ 78 w 125"/>
                <a:gd name="T7" fmla="*/ 0 h 752"/>
                <a:gd name="T8" fmla="*/ 0 w 125"/>
                <a:gd name="T9" fmla="*/ 321 h 752"/>
                <a:gd name="T10" fmla="*/ 17 w 125"/>
                <a:gd name="T11" fmla="*/ 446 h 752"/>
                <a:gd name="T12" fmla="*/ 87 w 125"/>
                <a:gd name="T13" fmla="*/ 591 h 752"/>
                <a:gd name="T14" fmla="*/ 91 w 125"/>
                <a:gd name="T15" fmla="*/ 752 h 752"/>
                <a:gd name="T16" fmla="*/ 125 w 125"/>
                <a:gd name="T17" fmla="*/ 716 h 752"/>
                <a:gd name="T18" fmla="*/ 125 w 125"/>
                <a:gd name="T19" fmla="*/ 71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752">
                  <a:moveTo>
                    <a:pt x="125" y="716"/>
                  </a:moveTo>
                  <a:lnTo>
                    <a:pt x="97" y="520"/>
                  </a:lnTo>
                  <a:lnTo>
                    <a:pt x="34" y="363"/>
                  </a:lnTo>
                  <a:lnTo>
                    <a:pt x="78" y="0"/>
                  </a:lnTo>
                  <a:lnTo>
                    <a:pt x="0" y="321"/>
                  </a:lnTo>
                  <a:lnTo>
                    <a:pt x="17" y="446"/>
                  </a:lnTo>
                  <a:lnTo>
                    <a:pt x="87" y="591"/>
                  </a:lnTo>
                  <a:lnTo>
                    <a:pt x="91" y="752"/>
                  </a:lnTo>
                  <a:lnTo>
                    <a:pt x="125" y="716"/>
                  </a:lnTo>
                  <a:lnTo>
                    <a:pt x="125" y="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2" name="Freeform 136"/>
            <p:cNvSpPr>
              <a:spLocks/>
            </p:cNvSpPr>
            <p:nvPr/>
          </p:nvSpPr>
          <p:spPr bwMode="auto">
            <a:xfrm>
              <a:off x="2893" y="2909"/>
              <a:ext cx="31" cy="306"/>
            </a:xfrm>
            <a:custGeom>
              <a:avLst/>
              <a:gdLst>
                <a:gd name="T0" fmla="*/ 0 w 72"/>
                <a:gd name="T1" fmla="*/ 125 h 701"/>
                <a:gd name="T2" fmla="*/ 32 w 72"/>
                <a:gd name="T3" fmla="*/ 253 h 701"/>
                <a:gd name="T4" fmla="*/ 15 w 72"/>
                <a:gd name="T5" fmla="*/ 422 h 701"/>
                <a:gd name="T6" fmla="*/ 63 w 72"/>
                <a:gd name="T7" fmla="*/ 701 h 701"/>
                <a:gd name="T8" fmla="*/ 72 w 72"/>
                <a:gd name="T9" fmla="*/ 361 h 701"/>
                <a:gd name="T10" fmla="*/ 72 w 72"/>
                <a:gd name="T11" fmla="*/ 201 h 701"/>
                <a:gd name="T12" fmla="*/ 29 w 72"/>
                <a:gd name="T13" fmla="*/ 0 h 701"/>
                <a:gd name="T14" fmla="*/ 0 w 72"/>
                <a:gd name="T15" fmla="*/ 125 h 701"/>
                <a:gd name="T16" fmla="*/ 0 w 72"/>
                <a:gd name="T17" fmla="*/ 125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1">
                  <a:moveTo>
                    <a:pt x="0" y="125"/>
                  </a:moveTo>
                  <a:lnTo>
                    <a:pt x="32" y="253"/>
                  </a:lnTo>
                  <a:lnTo>
                    <a:pt x="15" y="422"/>
                  </a:lnTo>
                  <a:lnTo>
                    <a:pt x="63" y="701"/>
                  </a:lnTo>
                  <a:lnTo>
                    <a:pt x="72" y="361"/>
                  </a:lnTo>
                  <a:lnTo>
                    <a:pt x="72" y="201"/>
                  </a:lnTo>
                  <a:lnTo>
                    <a:pt x="29" y="0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3" name="Freeform 137"/>
            <p:cNvSpPr>
              <a:spLocks/>
            </p:cNvSpPr>
            <p:nvPr/>
          </p:nvSpPr>
          <p:spPr bwMode="auto">
            <a:xfrm>
              <a:off x="3663" y="2554"/>
              <a:ext cx="410" cy="1173"/>
            </a:xfrm>
            <a:custGeom>
              <a:avLst/>
              <a:gdLst>
                <a:gd name="T0" fmla="*/ 395 w 960"/>
                <a:gd name="T1" fmla="*/ 2435 h 2693"/>
                <a:gd name="T2" fmla="*/ 469 w 960"/>
                <a:gd name="T3" fmla="*/ 2303 h 2693"/>
                <a:gd name="T4" fmla="*/ 543 w 960"/>
                <a:gd name="T5" fmla="*/ 2037 h 2693"/>
                <a:gd name="T6" fmla="*/ 658 w 960"/>
                <a:gd name="T7" fmla="*/ 1684 h 2693"/>
                <a:gd name="T8" fmla="*/ 781 w 960"/>
                <a:gd name="T9" fmla="*/ 1423 h 2693"/>
                <a:gd name="T10" fmla="*/ 851 w 960"/>
                <a:gd name="T11" fmla="*/ 1119 h 2693"/>
                <a:gd name="T12" fmla="*/ 889 w 960"/>
                <a:gd name="T13" fmla="*/ 762 h 2693"/>
                <a:gd name="T14" fmla="*/ 654 w 960"/>
                <a:gd name="T15" fmla="*/ 395 h 2693"/>
                <a:gd name="T16" fmla="*/ 644 w 960"/>
                <a:gd name="T17" fmla="*/ 355 h 2693"/>
                <a:gd name="T18" fmla="*/ 711 w 960"/>
                <a:gd name="T19" fmla="*/ 361 h 2693"/>
                <a:gd name="T20" fmla="*/ 621 w 960"/>
                <a:gd name="T21" fmla="*/ 247 h 2693"/>
                <a:gd name="T22" fmla="*/ 469 w 960"/>
                <a:gd name="T23" fmla="*/ 368 h 2693"/>
                <a:gd name="T24" fmla="*/ 486 w 960"/>
                <a:gd name="T25" fmla="*/ 321 h 2693"/>
                <a:gd name="T26" fmla="*/ 599 w 960"/>
                <a:gd name="T27" fmla="*/ 212 h 2693"/>
                <a:gd name="T28" fmla="*/ 443 w 960"/>
                <a:gd name="T29" fmla="*/ 116 h 2693"/>
                <a:gd name="T30" fmla="*/ 344 w 960"/>
                <a:gd name="T31" fmla="*/ 0 h 2693"/>
                <a:gd name="T32" fmla="*/ 576 w 960"/>
                <a:gd name="T33" fmla="*/ 135 h 2693"/>
                <a:gd name="T34" fmla="*/ 715 w 960"/>
                <a:gd name="T35" fmla="*/ 277 h 2693"/>
                <a:gd name="T36" fmla="*/ 878 w 960"/>
                <a:gd name="T37" fmla="*/ 570 h 2693"/>
                <a:gd name="T38" fmla="*/ 929 w 960"/>
                <a:gd name="T39" fmla="*/ 1045 h 2693"/>
                <a:gd name="T40" fmla="*/ 960 w 960"/>
                <a:gd name="T41" fmla="*/ 1847 h 2693"/>
                <a:gd name="T42" fmla="*/ 870 w 960"/>
                <a:gd name="T43" fmla="*/ 2096 h 2693"/>
                <a:gd name="T44" fmla="*/ 829 w 960"/>
                <a:gd name="T45" fmla="*/ 2058 h 2693"/>
                <a:gd name="T46" fmla="*/ 889 w 960"/>
                <a:gd name="T47" fmla="*/ 1874 h 2693"/>
                <a:gd name="T48" fmla="*/ 922 w 960"/>
                <a:gd name="T49" fmla="*/ 1572 h 2693"/>
                <a:gd name="T50" fmla="*/ 886 w 960"/>
                <a:gd name="T51" fmla="*/ 1190 h 2693"/>
                <a:gd name="T52" fmla="*/ 832 w 960"/>
                <a:gd name="T53" fmla="*/ 1564 h 2693"/>
                <a:gd name="T54" fmla="*/ 796 w 960"/>
                <a:gd name="T55" fmla="*/ 1558 h 2693"/>
                <a:gd name="T56" fmla="*/ 758 w 960"/>
                <a:gd name="T57" fmla="*/ 1613 h 2693"/>
                <a:gd name="T58" fmla="*/ 722 w 960"/>
                <a:gd name="T59" fmla="*/ 1661 h 2693"/>
                <a:gd name="T60" fmla="*/ 684 w 960"/>
                <a:gd name="T61" fmla="*/ 1895 h 2693"/>
                <a:gd name="T62" fmla="*/ 640 w 960"/>
                <a:gd name="T63" fmla="*/ 1925 h 2693"/>
                <a:gd name="T64" fmla="*/ 621 w 960"/>
                <a:gd name="T65" fmla="*/ 2108 h 2693"/>
                <a:gd name="T66" fmla="*/ 528 w 960"/>
                <a:gd name="T67" fmla="*/ 2174 h 2693"/>
                <a:gd name="T68" fmla="*/ 465 w 960"/>
                <a:gd name="T69" fmla="*/ 2345 h 2693"/>
                <a:gd name="T70" fmla="*/ 424 w 960"/>
                <a:gd name="T71" fmla="*/ 2438 h 2693"/>
                <a:gd name="T72" fmla="*/ 237 w 960"/>
                <a:gd name="T73" fmla="*/ 2653 h 2693"/>
                <a:gd name="T74" fmla="*/ 41 w 960"/>
                <a:gd name="T75" fmla="*/ 2693 h 2693"/>
                <a:gd name="T76" fmla="*/ 152 w 960"/>
                <a:gd name="T77" fmla="*/ 2653 h 2693"/>
                <a:gd name="T78" fmla="*/ 163 w 960"/>
                <a:gd name="T79" fmla="*/ 2619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0" h="2693">
                  <a:moveTo>
                    <a:pt x="163" y="2619"/>
                  </a:moveTo>
                  <a:lnTo>
                    <a:pt x="395" y="2435"/>
                  </a:lnTo>
                  <a:lnTo>
                    <a:pt x="372" y="2341"/>
                  </a:lnTo>
                  <a:lnTo>
                    <a:pt x="469" y="2303"/>
                  </a:lnTo>
                  <a:lnTo>
                    <a:pt x="490" y="2186"/>
                  </a:lnTo>
                  <a:lnTo>
                    <a:pt x="543" y="2037"/>
                  </a:lnTo>
                  <a:lnTo>
                    <a:pt x="602" y="1895"/>
                  </a:lnTo>
                  <a:lnTo>
                    <a:pt x="658" y="1684"/>
                  </a:lnTo>
                  <a:lnTo>
                    <a:pt x="722" y="1564"/>
                  </a:lnTo>
                  <a:lnTo>
                    <a:pt x="781" y="1423"/>
                  </a:lnTo>
                  <a:lnTo>
                    <a:pt x="836" y="1345"/>
                  </a:lnTo>
                  <a:lnTo>
                    <a:pt x="851" y="1119"/>
                  </a:lnTo>
                  <a:lnTo>
                    <a:pt x="848" y="963"/>
                  </a:lnTo>
                  <a:lnTo>
                    <a:pt x="889" y="762"/>
                  </a:lnTo>
                  <a:lnTo>
                    <a:pt x="812" y="532"/>
                  </a:lnTo>
                  <a:lnTo>
                    <a:pt x="654" y="395"/>
                  </a:lnTo>
                  <a:lnTo>
                    <a:pt x="564" y="365"/>
                  </a:lnTo>
                  <a:lnTo>
                    <a:pt x="644" y="355"/>
                  </a:lnTo>
                  <a:lnTo>
                    <a:pt x="800" y="481"/>
                  </a:lnTo>
                  <a:lnTo>
                    <a:pt x="711" y="361"/>
                  </a:lnTo>
                  <a:lnTo>
                    <a:pt x="644" y="277"/>
                  </a:lnTo>
                  <a:lnTo>
                    <a:pt x="621" y="247"/>
                  </a:lnTo>
                  <a:lnTo>
                    <a:pt x="543" y="283"/>
                  </a:lnTo>
                  <a:lnTo>
                    <a:pt x="469" y="368"/>
                  </a:lnTo>
                  <a:lnTo>
                    <a:pt x="357" y="418"/>
                  </a:lnTo>
                  <a:lnTo>
                    <a:pt x="486" y="321"/>
                  </a:lnTo>
                  <a:lnTo>
                    <a:pt x="536" y="251"/>
                  </a:lnTo>
                  <a:lnTo>
                    <a:pt x="599" y="212"/>
                  </a:lnTo>
                  <a:lnTo>
                    <a:pt x="528" y="131"/>
                  </a:lnTo>
                  <a:lnTo>
                    <a:pt x="443" y="116"/>
                  </a:lnTo>
                  <a:lnTo>
                    <a:pt x="334" y="13"/>
                  </a:lnTo>
                  <a:lnTo>
                    <a:pt x="344" y="0"/>
                  </a:lnTo>
                  <a:lnTo>
                    <a:pt x="498" y="106"/>
                  </a:lnTo>
                  <a:lnTo>
                    <a:pt x="576" y="135"/>
                  </a:lnTo>
                  <a:lnTo>
                    <a:pt x="625" y="228"/>
                  </a:lnTo>
                  <a:lnTo>
                    <a:pt x="715" y="277"/>
                  </a:lnTo>
                  <a:lnTo>
                    <a:pt x="812" y="395"/>
                  </a:lnTo>
                  <a:lnTo>
                    <a:pt x="878" y="570"/>
                  </a:lnTo>
                  <a:lnTo>
                    <a:pt x="914" y="718"/>
                  </a:lnTo>
                  <a:lnTo>
                    <a:pt x="929" y="1045"/>
                  </a:lnTo>
                  <a:lnTo>
                    <a:pt x="945" y="1486"/>
                  </a:lnTo>
                  <a:lnTo>
                    <a:pt x="960" y="1847"/>
                  </a:lnTo>
                  <a:lnTo>
                    <a:pt x="948" y="1956"/>
                  </a:lnTo>
                  <a:lnTo>
                    <a:pt x="870" y="2096"/>
                  </a:lnTo>
                  <a:lnTo>
                    <a:pt x="870" y="2189"/>
                  </a:lnTo>
                  <a:lnTo>
                    <a:pt x="829" y="2058"/>
                  </a:lnTo>
                  <a:lnTo>
                    <a:pt x="840" y="1956"/>
                  </a:lnTo>
                  <a:lnTo>
                    <a:pt x="889" y="1874"/>
                  </a:lnTo>
                  <a:lnTo>
                    <a:pt x="918" y="1739"/>
                  </a:lnTo>
                  <a:lnTo>
                    <a:pt x="922" y="1572"/>
                  </a:lnTo>
                  <a:lnTo>
                    <a:pt x="918" y="1401"/>
                  </a:lnTo>
                  <a:lnTo>
                    <a:pt x="886" y="1190"/>
                  </a:lnTo>
                  <a:lnTo>
                    <a:pt x="870" y="1442"/>
                  </a:lnTo>
                  <a:lnTo>
                    <a:pt x="832" y="1564"/>
                  </a:lnTo>
                  <a:lnTo>
                    <a:pt x="832" y="1722"/>
                  </a:lnTo>
                  <a:lnTo>
                    <a:pt x="796" y="1558"/>
                  </a:lnTo>
                  <a:lnTo>
                    <a:pt x="796" y="1482"/>
                  </a:lnTo>
                  <a:lnTo>
                    <a:pt x="758" y="1613"/>
                  </a:lnTo>
                  <a:lnTo>
                    <a:pt x="758" y="1769"/>
                  </a:lnTo>
                  <a:lnTo>
                    <a:pt x="722" y="1661"/>
                  </a:lnTo>
                  <a:lnTo>
                    <a:pt x="684" y="1765"/>
                  </a:lnTo>
                  <a:lnTo>
                    <a:pt x="684" y="1895"/>
                  </a:lnTo>
                  <a:lnTo>
                    <a:pt x="696" y="2030"/>
                  </a:lnTo>
                  <a:lnTo>
                    <a:pt x="640" y="1925"/>
                  </a:lnTo>
                  <a:lnTo>
                    <a:pt x="610" y="2022"/>
                  </a:lnTo>
                  <a:lnTo>
                    <a:pt x="621" y="2108"/>
                  </a:lnTo>
                  <a:lnTo>
                    <a:pt x="618" y="2260"/>
                  </a:lnTo>
                  <a:lnTo>
                    <a:pt x="528" y="2174"/>
                  </a:lnTo>
                  <a:lnTo>
                    <a:pt x="517" y="2271"/>
                  </a:lnTo>
                  <a:lnTo>
                    <a:pt x="465" y="2345"/>
                  </a:lnTo>
                  <a:lnTo>
                    <a:pt x="416" y="2374"/>
                  </a:lnTo>
                  <a:lnTo>
                    <a:pt x="424" y="2438"/>
                  </a:lnTo>
                  <a:lnTo>
                    <a:pt x="361" y="2490"/>
                  </a:lnTo>
                  <a:lnTo>
                    <a:pt x="237" y="2653"/>
                  </a:lnTo>
                  <a:lnTo>
                    <a:pt x="144" y="2680"/>
                  </a:lnTo>
                  <a:lnTo>
                    <a:pt x="41" y="2693"/>
                  </a:lnTo>
                  <a:lnTo>
                    <a:pt x="0" y="2634"/>
                  </a:lnTo>
                  <a:lnTo>
                    <a:pt x="152" y="2653"/>
                  </a:lnTo>
                  <a:lnTo>
                    <a:pt x="163" y="2619"/>
                  </a:lnTo>
                  <a:lnTo>
                    <a:pt x="163" y="26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4" name="Freeform 138"/>
            <p:cNvSpPr>
              <a:spLocks/>
            </p:cNvSpPr>
            <p:nvPr/>
          </p:nvSpPr>
          <p:spPr bwMode="auto">
            <a:xfrm>
              <a:off x="3925" y="3433"/>
              <a:ext cx="180" cy="366"/>
            </a:xfrm>
            <a:custGeom>
              <a:avLst/>
              <a:gdLst>
                <a:gd name="T0" fmla="*/ 207 w 420"/>
                <a:gd name="T1" fmla="*/ 736 h 842"/>
                <a:gd name="T2" fmla="*/ 304 w 420"/>
                <a:gd name="T3" fmla="*/ 572 h 842"/>
                <a:gd name="T4" fmla="*/ 420 w 420"/>
                <a:gd name="T5" fmla="*/ 512 h 842"/>
                <a:gd name="T6" fmla="*/ 416 w 420"/>
                <a:gd name="T7" fmla="*/ 413 h 842"/>
                <a:gd name="T8" fmla="*/ 319 w 420"/>
                <a:gd name="T9" fmla="*/ 282 h 842"/>
                <a:gd name="T10" fmla="*/ 230 w 420"/>
                <a:gd name="T11" fmla="*/ 0 h 842"/>
                <a:gd name="T12" fmla="*/ 272 w 420"/>
                <a:gd name="T13" fmla="*/ 223 h 842"/>
                <a:gd name="T14" fmla="*/ 338 w 420"/>
                <a:gd name="T15" fmla="*/ 375 h 842"/>
                <a:gd name="T16" fmla="*/ 256 w 420"/>
                <a:gd name="T17" fmla="*/ 312 h 842"/>
                <a:gd name="T18" fmla="*/ 121 w 420"/>
                <a:gd name="T19" fmla="*/ 223 h 842"/>
                <a:gd name="T20" fmla="*/ 167 w 420"/>
                <a:gd name="T21" fmla="*/ 360 h 842"/>
                <a:gd name="T22" fmla="*/ 294 w 420"/>
                <a:gd name="T23" fmla="*/ 498 h 842"/>
                <a:gd name="T24" fmla="*/ 245 w 420"/>
                <a:gd name="T25" fmla="*/ 523 h 842"/>
                <a:gd name="T26" fmla="*/ 167 w 420"/>
                <a:gd name="T27" fmla="*/ 523 h 842"/>
                <a:gd name="T28" fmla="*/ 101 w 420"/>
                <a:gd name="T29" fmla="*/ 546 h 842"/>
                <a:gd name="T30" fmla="*/ 78 w 420"/>
                <a:gd name="T31" fmla="*/ 409 h 842"/>
                <a:gd name="T32" fmla="*/ 7 w 420"/>
                <a:gd name="T33" fmla="*/ 312 h 842"/>
                <a:gd name="T34" fmla="*/ 66 w 420"/>
                <a:gd name="T35" fmla="*/ 472 h 842"/>
                <a:gd name="T36" fmla="*/ 66 w 420"/>
                <a:gd name="T37" fmla="*/ 654 h 842"/>
                <a:gd name="T38" fmla="*/ 0 w 420"/>
                <a:gd name="T39" fmla="*/ 527 h 842"/>
                <a:gd name="T40" fmla="*/ 51 w 420"/>
                <a:gd name="T41" fmla="*/ 713 h 842"/>
                <a:gd name="T42" fmla="*/ 51 w 420"/>
                <a:gd name="T43" fmla="*/ 842 h 842"/>
                <a:gd name="T44" fmla="*/ 207 w 420"/>
                <a:gd name="T45" fmla="*/ 736 h 842"/>
                <a:gd name="T46" fmla="*/ 207 w 420"/>
                <a:gd name="T47" fmla="*/ 736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0" h="842">
                  <a:moveTo>
                    <a:pt x="207" y="736"/>
                  </a:moveTo>
                  <a:lnTo>
                    <a:pt x="304" y="572"/>
                  </a:lnTo>
                  <a:lnTo>
                    <a:pt x="420" y="512"/>
                  </a:lnTo>
                  <a:lnTo>
                    <a:pt x="416" y="413"/>
                  </a:lnTo>
                  <a:lnTo>
                    <a:pt x="319" y="282"/>
                  </a:lnTo>
                  <a:lnTo>
                    <a:pt x="230" y="0"/>
                  </a:lnTo>
                  <a:lnTo>
                    <a:pt x="272" y="223"/>
                  </a:lnTo>
                  <a:lnTo>
                    <a:pt x="338" y="375"/>
                  </a:lnTo>
                  <a:lnTo>
                    <a:pt x="256" y="312"/>
                  </a:lnTo>
                  <a:lnTo>
                    <a:pt x="121" y="223"/>
                  </a:lnTo>
                  <a:lnTo>
                    <a:pt x="167" y="360"/>
                  </a:lnTo>
                  <a:lnTo>
                    <a:pt x="294" y="498"/>
                  </a:lnTo>
                  <a:lnTo>
                    <a:pt x="245" y="523"/>
                  </a:lnTo>
                  <a:lnTo>
                    <a:pt x="167" y="523"/>
                  </a:lnTo>
                  <a:lnTo>
                    <a:pt x="101" y="546"/>
                  </a:lnTo>
                  <a:lnTo>
                    <a:pt x="78" y="409"/>
                  </a:lnTo>
                  <a:lnTo>
                    <a:pt x="7" y="312"/>
                  </a:lnTo>
                  <a:lnTo>
                    <a:pt x="66" y="472"/>
                  </a:lnTo>
                  <a:lnTo>
                    <a:pt x="66" y="654"/>
                  </a:lnTo>
                  <a:lnTo>
                    <a:pt x="0" y="527"/>
                  </a:lnTo>
                  <a:lnTo>
                    <a:pt x="51" y="713"/>
                  </a:lnTo>
                  <a:lnTo>
                    <a:pt x="51" y="842"/>
                  </a:lnTo>
                  <a:lnTo>
                    <a:pt x="207" y="736"/>
                  </a:lnTo>
                  <a:lnTo>
                    <a:pt x="207" y="7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5" name="Freeform 139"/>
            <p:cNvSpPr>
              <a:spLocks/>
            </p:cNvSpPr>
            <p:nvPr/>
          </p:nvSpPr>
          <p:spPr bwMode="auto">
            <a:xfrm>
              <a:off x="3420" y="3158"/>
              <a:ext cx="236" cy="467"/>
            </a:xfrm>
            <a:custGeom>
              <a:avLst/>
              <a:gdLst>
                <a:gd name="T0" fmla="*/ 67 w 553"/>
                <a:gd name="T1" fmla="*/ 675 h 1072"/>
                <a:gd name="T2" fmla="*/ 82 w 553"/>
                <a:gd name="T3" fmla="*/ 580 h 1072"/>
                <a:gd name="T4" fmla="*/ 8 w 553"/>
                <a:gd name="T5" fmla="*/ 468 h 1072"/>
                <a:gd name="T6" fmla="*/ 0 w 553"/>
                <a:gd name="T7" fmla="*/ 230 h 1072"/>
                <a:gd name="T8" fmla="*/ 67 w 553"/>
                <a:gd name="T9" fmla="*/ 422 h 1072"/>
                <a:gd name="T10" fmla="*/ 175 w 553"/>
                <a:gd name="T11" fmla="*/ 546 h 1072"/>
                <a:gd name="T12" fmla="*/ 249 w 553"/>
                <a:gd name="T13" fmla="*/ 487 h 1072"/>
                <a:gd name="T14" fmla="*/ 242 w 553"/>
                <a:gd name="T15" fmla="*/ 434 h 1072"/>
                <a:gd name="T16" fmla="*/ 297 w 553"/>
                <a:gd name="T17" fmla="*/ 297 h 1072"/>
                <a:gd name="T18" fmla="*/ 312 w 553"/>
                <a:gd name="T19" fmla="*/ 249 h 1072"/>
                <a:gd name="T20" fmla="*/ 312 w 553"/>
                <a:gd name="T21" fmla="*/ 114 h 1072"/>
                <a:gd name="T22" fmla="*/ 394 w 553"/>
                <a:gd name="T23" fmla="*/ 0 h 1072"/>
                <a:gd name="T24" fmla="*/ 335 w 553"/>
                <a:gd name="T25" fmla="*/ 152 h 1072"/>
                <a:gd name="T26" fmla="*/ 331 w 553"/>
                <a:gd name="T27" fmla="*/ 333 h 1072"/>
                <a:gd name="T28" fmla="*/ 301 w 553"/>
                <a:gd name="T29" fmla="*/ 460 h 1072"/>
                <a:gd name="T30" fmla="*/ 365 w 553"/>
                <a:gd name="T31" fmla="*/ 586 h 1072"/>
                <a:gd name="T32" fmla="*/ 553 w 553"/>
                <a:gd name="T33" fmla="*/ 736 h 1072"/>
                <a:gd name="T34" fmla="*/ 297 w 553"/>
                <a:gd name="T35" fmla="*/ 572 h 1072"/>
                <a:gd name="T36" fmla="*/ 230 w 553"/>
                <a:gd name="T37" fmla="*/ 561 h 1072"/>
                <a:gd name="T38" fmla="*/ 148 w 553"/>
                <a:gd name="T39" fmla="*/ 646 h 1072"/>
                <a:gd name="T40" fmla="*/ 105 w 553"/>
                <a:gd name="T41" fmla="*/ 742 h 1072"/>
                <a:gd name="T42" fmla="*/ 88 w 553"/>
                <a:gd name="T43" fmla="*/ 842 h 1072"/>
                <a:gd name="T44" fmla="*/ 346 w 553"/>
                <a:gd name="T45" fmla="*/ 1072 h 1072"/>
                <a:gd name="T46" fmla="*/ 46 w 553"/>
                <a:gd name="T47" fmla="*/ 863 h 1072"/>
                <a:gd name="T48" fmla="*/ 55 w 553"/>
                <a:gd name="T49" fmla="*/ 736 h 1072"/>
                <a:gd name="T50" fmla="*/ 67 w 553"/>
                <a:gd name="T51" fmla="*/ 675 h 1072"/>
                <a:gd name="T52" fmla="*/ 67 w 553"/>
                <a:gd name="T53" fmla="*/ 6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3" h="1072">
                  <a:moveTo>
                    <a:pt x="67" y="675"/>
                  </a:moveTo>
                  <a:lnTo>
                    <a:pt x="82" y="580"/>
                  </a:lnTo>
                  <a:lnTo>
                    <a:pt x="8" y="468"/>
                  </a:lnTo>
                  <a:lnTo>
                    <a:pt x="0" y="230"/>
                  </a:lnTo>
                  <a:lnTo>
                    <a:pt x="67" y="422"/>
                  </a:lnTo>
                  <a:lnTo>
                    <a:pt x="175" y="546"/>
                  </a:lnTo>
                  <a:lnTo>
                    <a:pt x="249" y="487"/>
                  </a:lnTo>
                  <a:lnTo>
                    <a:pt x="242" y="434"/>
                  </a:lnTo>
                  <a:lnTo>
                    <a:pt x="297" y="297"/>
                  </a:lnTo>
                  <a:lnTo>
                    <a:pt x="312" y="249"/>
                  </a:lnTo>
                  <a:lnTo>
                    <a:pt x="312" y="114"/>
                  </a:lnTo>
                  <a:lnTo>
                    <a:pt x="394" y="0"/>
                  </a:lnTo>
                  <a:lnTo>
                    <a:pt x="335" y="152"/>
                  </a:lnTo>
                  <a:lnTo>
                    <a:pt x="331" y="333"/>
                  </a:lnTo>
                  <a:lnTo>
                    <a:pt x="301" y="460"/>
                  </a:lnTo>
                  <a:lnTo>
                    <a:pt x="365" y="586"/>
                  </a:lnTo>
                  <a:lnTo>
                    <a:pt x="553" y="736"/>
                  </a:lnTo>
                  <a:lnTo>
                    <a:pt x="297" y="572"/>
                  </a:lnTo>
                  <a:lnTo>
                    <a:pt x="230" y="561"/>
                  </a:lnTo>
                  <a:lnTo>
                    <a:pt x="148" y="646"/>
                  </a:lnTo>
                  <a:lnTo>
                    <a:pt x="105" y="742"/>
                  </a:lnTo>
                  <a:lnTo>
                    <a:pt x="88" y="842"/>
                  </a:lnTo>
                  <a:lnTo>
                    <a:pt x="346" y="1072"/>
                  </a:lnTo>
                  <a:lnTo>
                    <a:pt x="46" y="863"/>
                  </a:lnTo>
                  <a:lnTo>
                    <a:pt x="55" y="736"/>
                  </a:lnTo>
                  <a:lnTo>
                    <a:pt x="67" y="675"/>
                  </a:lnTo>
                  <a:lnTo>
                    <a:pt x="67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6" name="Freeform 140"/>
            <p:cNvSpPr>
              <a:spLocks/>
            </p:cNvSpPr>
            <p:nvPr/>
          </p:nvSpPr>
          <p:spPr bwMode="auto">
            <a:xfrm>
              <a:off x="3272" y="2874"/>
              <a:ext cx="173" cy="604"/>
            </a:xfrm>
            <a:custGeom>
              <a:avLst/>
              <a:gdLst>
                <a:gd name="T0" fmla="*/ 371 w 405"/>
                <a:gd name="T1" fmla="*/ 1340 h 1390"/>
                <a:gd name="T2" fmla="*/ 304 w 405"/>
                <a:gd name="T3" fmla="*/ 1211 h 1390"/>
                <a:gd name="T4" fmla="*/ 264 w 405"/>
                <a:gd name="T5" fmla="*/ 869 h 1390"/>
                <a:gd name="T6" fmla="*/ 276 w 405"/>
                <a:gd name="T7" fmla="*/ 394 h 1390"/>
                <a:gd name="T8" fmla="*/ 312 w 405"/>
                <a:gd name="T9" fmla="*/ 93 h 1390"/>
                <a:gd name="T10" fmla="*/ 405 w 405"/>
                <a:gd name="T11" fmla="*/ 0 h 1390"/>
                <a:gd name="T12" fmla="*/ 301 w 405"/>
                <a:gd name="T13" fmla="*/ 52 h 1390"/>
                <a:gd name="T14" fmla="*/ 261 w 405"/>
                <a:gd name="T15" fmla="*/ 74 h 1390"/>
                <a:gd name="T16" fmla="*/ 287 w 405"/>
                <a:gd name="T17" fmla="*/ 137 h 1390"/>
                <a:gd name="T18" fmla="*/ 257 w 405"/>
                <a:gd name="T19" fmla="*/ 424 h 1390"/>
                <a:gd name="T20" fmla="*/ 234 w 405"/>
                <a:gd name="T21" fmla="*/ 753 h 1390"/>
                <a:gd name="T22" fmla="*/ 272 w 405"/>
                <a:gd name="T23" fmla="*/ 1126 h 1390"/>
                <a:gd name="T24" fmla="*/ 264 w 405"/>
                <a:gd name="T25" fmla="*/ 1266 h 1390"/>
                <a:gd name="T26" fmla="*/ 219 w 405"/>
                <a:gd name="T27" fmla="*/ 1196 h 1390"/>
                <a:gd name="T28" fmla="*/ 167 w 405"/>
                <a:gd name="T29" fmla="*/ 1274 h 1390"/>
                <a:gd name="T30" fmla="*/ 152 w 405"/>
                <a:gd name="T31" fmla="*/ 1169 h 1390"/>
                <a:gd name="T32" fmla="*/ 78 w 405"/>
                <a:gd name="T33" fmla="*/ 970 h 1390"/>
                <a:gd name="T34" fmla="*/ 74 w 405"/>
                <a:gd name="T35" fmla="*/ 445 h 1390"/>
                <a:gd name="T36" fmla="*/ 215 w 405"/>
                <a:gd name="T37" fmla="*/ 130 h 1390"/>
                <a:gd name="T38" fmla="*/ 223 w 405"/>
                <a:gd name="T39" fmla="*/ 33 h 1390"/>
                <a:gd name="T40" fmla="*/ 198 w 405"/>
                <a:gd name="T41" fmla="*/ 12 h 1390"/>
                <a:gd name="T42" fmla="*/ 194 w 405"/>
                <a:gd name="T43" fmla="*/ 118 h 1390"/>
                <a:gd name="T44" fmla="*/ 55 w 405"/>
                <a:gd name="T45" fmla="*/ 434 h 1390"/>
                <a:gd name="T46" fmla="*/ 23 w 405"/>
                <a:gd name="T47" fmla="*/ 831 h 1390"/>
                <a:gd name="T48" fmla="*/ 0 w 405"/>
                <a:gd name="T49" fmla="*/ 1169 h 1390"/>
                <a:gd name="T50" fmla="*/ 84 w 405"/>
                <a:gd name="T51" fmla="*/ 1390 h 1390"/>
                <a:gd name="T52" fmla="*/ 270 w 405"/>
                <a:gd name="T53" fmla="*/ 1371 h 1390"/>
                <a:gd name="T54" fmla="*/ 371 w 405"/>
                <a:gd name="T55" fmla="*/ 1340 h 1390"/>
                <a:gd name="T56" fmla="*/ 371 w 405"/>
                <a:gd name="T57" fmla="*/ 134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5" h="1390">
                  <a:moveTo>
                    <a:pt x="371" y="1340"/>
                  </a:moveTo>
                  <a:lnTo>
                    <a:pt x="304" y="1211"/>
                  </a:lnTo>
                  <a:lnTo>
                    <a:pt x="264" y="869"/>
                  </a:lnTo>
                  <a:lnTo>
                    <a:pt x="276" y="394"/>
                  </a:lnTo>
                  <a:lnTo>
                    <a:pt x="312" y="93"/>
                  </a:lnTo>
                  <a:lnTo>
                    <a:pt x="405" y="0"/>
                  </a:lnTo>
                  <a:lnTo>
                    <a:pt x="301" y="52"/>
                  </a:lnTo>
                  <a:lnTo>
                    <a:pt x="261" y="74"/>
                  </a:lnTo>
                  <a:lnTo>
                    <a:pt x="287" y="137"/>
                  </a:lnTo>
                  <a:lnTo>
                    <a:pt x="257" y="424"/>
                  </a:lnTo>
                  <a:lnTo>
                    <a:pt x="234" y="753"/>
                  </a:lnTo>
                  <a:lnTo>
                    <a:pt x="272" y="1126"/>
                  </a:lnTo>
                  <a:lnTo>
                    <a:pt x="264" y="1266"/>
                  </a:lnTo>
                  <a:lnTo>
                    <a:pt x="219" y="1196"/>
                  </a:lnTo>
                  <a:lnTo>
                    <a:pt x="167" y="1274"/>
                  </a:lnTo>
                  <a:lnTo>
                    <a:pt x="152" y="1169"/>
                  </a:lnTo>
                  <a:lnTo>
                    <a:pt x="78" y="970"/>
                  </a:lnTo>
                  <a:lnTo>
                    <a:pt x="74" y="445"/>
                  </a:lnTo>
                  <a:lnTo>
                    <a:pt x="215" y="130"/>
                  </a:lnTo>
                  <a:lnTo>
                    <a:pt x="223" y="33"/>
                  </a:lnTo>
                  <a:lnTo>
                    <a:pt x="198" y="12"/>
                  </a:lnTo>
                  <a:lnTo>
                    <a:pt x="194" y="118"/>
                  </a:lnTo>
                  <a:lnTo>
                    <a:pt x="55" y="434"/>
                  </a:lnTo>
                  <a:lnTo>
                    <a:pt x="23" y="831"/>
                  </a:lnTo>
                  <a:lnTo>
                    <a:pt x="0" y="1169"/>
                  </a:lnTo>
                  <a:lnTo>
                    <a:pt x="84" y="1390"/>
                  </a:lnTo>
                  <a:lnTo>
                    <a:pt x="270" y="1371"/>
                  </a:lnTo>
                  <a:lnTo>
                    <a:pt x="371" y="1340"/>
                  </a:lnTo>
                  <a:lnTo>
                    <a:pt x="371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7" name="Freeform 141"/>
            <p:cNvSpPr>
              <a:spLocks/>
            </p:cNvSpPr>
            <p:nvPr/>
          </p:nvSpPr>
          <p:spPr bwMode="auto">
            <a:xfrm>
              <a:off x="3317" y="2953"/>
              <a:ext cx="53" cy="401"/>
            </a:xfrm>
            <a:custGeom>
              <a:avLst/>
              <a:gdLst>
                <a:gd name="T0" fmla="*/ 114 w 125"/>
                <a:gd name="T1" fmla="*/ 125 h 920"/>
                <a:gd name="T2" fmla="*/ 43 w 125"/>
                <a:gd name="T3" fmla="*/ 456 h 920"/>
                <a:gd name="T4" fmla="*/ 59 w 125"/>
                <a:gd name="T5" fmla="*/ 920 h 920"/>
                <a:gd name="T6" fmla="*/ 0 w 125"/>
                <a:gd name="T7" fmla="*/ 772 h 920"/>
                <a:gd name="T8" fmla="*/ 28 w 125"/>
                <a:gd name="T9" fmla="*/ 393 h 920"/>
                <a:gd name="T10" fmla="*/ 125 w 125"/>
                <a:gd name="T11" fmla="*/ 0 h 920"/>
                <a:gd name="T12" fmla="*/ 123 w 125"/>
                <a:gd name="T13" fmla="*/ 19 h 920"/>
                <a:gd name="T14" fmla="*/ 123 w 125"/>
                <a:gd name="T15" fmla="*/ 21 h 920"/>
                <a:gd name="T16" fmla="*/ 123 w 125"/>
                <a:gd name="T17" fmla="*/ 23 h 920"/>
                <a:gd name="T18" fmla="*/ 121 w 125"/>
                <a:gd name="T19" fmla="*/ 28 h 920"/>
                <a:gd name="T20" fmla="*/ 121 w 125"/>
                <a:gd name="T21" fmla="*/ 32 h 920"/>
                <a:gd name="T22" fmla="*/ 121 w 125"/>
                <a:gd name="T23" fmla="*/ 38 h 920"/>
                <a:gd name="T24" fmla="*/ 119 w 125"/>
                <a:gd name="T25" fmla="*/ 61 h 920"/>
                <a:gd name="T26" fmla="*/ 119 w 125"/>
                <a:gd name="T27" fmla="*/ 66 h 920"/>
                <a:gd name="T28" fmla="*/ 119 w 125"/>
                <a:gd name="T29" fmla="*/ 72 h 920"/>
                <a:gd name="T30" fmla="*/ 118 w 125"/>
                <a:gd name="T31" fmla="*/ 82 h 920"/>
                <a:gd name="T32" fmla="*/ 116 w 125"/>
                <a:gd name="T33" fmla="*/ 102 h 920"/>
                <a:gd name="T34" fmla="*/ 114 w 125"/>
                <a:gd name="T35" fmla="*/ 125 h 920"/>
                <a:gd name="T36" fmla="*/ 114 w 125"/>
                <a:gd name="T37" fmla="*/ 12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920">
                  <a:moveTo>
                    <a:pt x="114" y="125"/>
                  </a:moveTo>
                  <a:lnTo>
                    <a:pt x="43" y="456"/>
                  </a:lnTo>
                  <a:lnTo>
                    <a:pt x="59" y="920"/>
                  </a:lnTo>
                  <a:lnTo>
                    <a:pt x="0" y="772"/>
                  </a:lnTo>
                  <a:lnTo>
                    <a:pt x="28" y="393"/>
                  </a:lnTo>
                  <a:lnTo>
                    <a:pt x="125" y="0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1" y="28"/>
                  </a:lnTo>
                  <a:lnTo>
                    <a:pt x="121" y="32"/>
                  </a:lnTo>
                  <a:lnTo>
                    <a:pt x="121" y="38"/>
                  </a:lnTo>
                  <a:lnTo>
                    <a:pt x="119" y="61"/>
                  </a:lnTo>
                  <a:lnTo>
                    <a:pt x="119" y="66"/>
                  </a:lnTo>
                  <a:lnTo>
                    <a:pt x="119" y="72"/>
                  </a:lnTo>
                  <a:lnTo>
                    <a:pt x="118" y="82"/>
                  </a:lnTo>
                  <a:lnTo>
                    <a:pt x="116" y="102"/>
                  </a:lnTo>
                  <a:lnTo>
                    <a:pt x="114" y="125"/>
                  </a:lnTo>
                  <a:lnTo>
                    <a:pt x="114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8" name="Freeform 142"/>
            <p:cNvSpPr>
              <a:spLocks/>
            </p:cNvSpPr>
            <p:nvPr/>
          </p:nvSpPr>
          <p:spPr bwMode="auto">
            <a:xfrm>
              <a:off x="3583" y="2956"/>
              <a:ext cx="66" cy="305"/>
            </a:xfrm>
            <a:custGeom>
              <a:avLst/>
              <a:gdLst>
                <a:gd name="T0" fmla="*/ 46 w 154"/>
                <a:gd name="T1" fmla="*/ 423 h 703"/>
                <a:gd name="T2" fmla="*/ 128 w 154"/>
                <a:gd name="T3" fmla="*/ 271 h 703"/>
                <a:gd name="T4" fmla="*/ 154 w 154"/>
                <a:gd name="T5" fmla="*/ 0 h 703"/>
                <a:gd name="T6" fmla="*/ 61 w 154"/>
                <a:gd name="T7" fmla="*/ 275 h 703"/>
                <a:gd name="T8" fmla="*/ 0 w 154"/>
                <a:gd name="T9" fmla="*/ 513 h 703"/>
                <a:gd name="T10" fmla="*/ 4 w 154"/>
                <a:gd name="T11" fmla="*/ 703 h 703"/>
                <a:gd name="T12" fmla="*/ 46 w 154"/>
                <a:gd name="T13" fmla="*/ 423 h 703"/>
                <a:gd name="T14" fmla="*/ 46 w 154"/>
                <a:gd name="T15" fmla="*/ 42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3">
                  <a:moveTo>
                    <a:pt x="46" y="423"/>
                  </a:moveTo>
                  <a:lnTo>
                    <a:pt x="128" y="271"/>
                  </a:lnTo>
                  <a:lnTo>
                    <a:pt x="154" y="0"/>
                  </a:lnTo>
                  <a:lnTo>
                    <a:pt x="61" y="275"/>
                  </a:lnTo>
                  <a:lnTo>
                    <a:pt x="0" y="513"/>
                  </a:lnTo>
                  <a:lnTo>
                    <a:pt x="4" y="703"/>
                  </a:lnTo>
                  <a:lnTo>
                    <a:pt x="46" y="423"/>
                  </a:lnTo>
                  <a:lnTo>
                    <a:pt x="46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9" name="Freeform 143"/>
            <p:cNvSpPr>
              <a:spLocks/>
            </p:cNvSpPr>
            <p:nvPr/>
          </p:nvSpPr>
          <p:spPr bwMode="auto">
            <a:xfrm>
              <a:off x="3726" y="3528"/>
              <a:ext cx="116" cy="65"/>
            </a:xfrm>
            <a:custGeom>
              <a:avLst/>
              <a:gdLst>
                <a:gd name="T0" fmla="*/ 186 w 272"/>
                <a:gd name="T1" fmla="*/ 120 h 148"/>
                <a:gd name="T2" fmla="*/ 0 w 272"/>
                <a:gd name="T3" fmla="*/ 0 h 148"/>
                <a:gd name="T4" fmla="*/ 272 w 272"/>
                <a:gd name="T5" fmla="*/ 101 h 148"/>
                <a:gd name="T6" fmla="*/ 240 w 272"/>
                <a:gd name="T7" fmla="*/ 148 h 148"/>
                <a:gd name="T8" fmla="*/ 186 w 272"/>
                <a:gd name="T9" fmla="*/ 120 h 148"/>
                <a:gd name="T10" fmla="*/ 186 w 272"/>
                <a:gd name="T11" fmla="*/ 1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148">
                  <a:moveTo>
                    <a:pt x="186" y="120"/>
                  </a:moveTo>
                  <a:lnTo>
                    <a:pt x="0" y="0"/>
                  </a:lnTo>
                  <a:lnTo>
                    <a:pt x="272" y="101"/>
                  </a:lnTo>
                  <a:lnTo>
                    <a:pt x="240" y="148"/>
                  </a:lnTo>
                  <a:lnTo>
                    <a:pt x="186" y="120"/>
                  </a:lnTo>
                  <a:lnTo>
                    <a:pt x="18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0" name="Freeform 144"/>
            <p:cNvSpPr>
              <a:spLocks/>
            </p:cNvSpPr>
            <p:nvPr/>
          </p:nvSpPr>
          <p:spPr bwMode="auto">
            <a:xfrm>
              <a:off x="3281" y="2774"/>
              <a:ext cx="46" cy="128"/>
            </a:xfrm>
            <a:custGeom>
              <a:avLst/>
              <a:gdLst>
                <a:gd name="T0" fmla="*/ 106 w 106"/>
                <a:gd name="T1" fmla="*/ 52 h 297"/>
                <a:gd name="T2" fmla="*/ 32 w 106"/>
                <a:gd name="T3" fmla="*/ 141 h 297"/>
                <a:gd name="T4" fmla="*/ 15 w 106"/>
                <a:gd name="T5" fmla="*/ 297 h 297"/>
                <a:gd name="T6" fmla="*/ 0 w 106"/>
                <a:gd name="T7" fmla="*/ 114 h 297"/>
                <a:gd name="T8" fmla="*/ 32 w 106"/>
                <a:gd name="T9" fmla="*/ 0 h 297"/>
                <a:gd name="T10" fmla="*/ 106 w 106"/>
                <a:gd name="T11" fmla="*/ 52 h 297"/>
                <a:gd name="T12" fmla="*/ 106 w 106"/>
                <a:gd name="T13" fmla="*/ 5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97">
                  <a:moveTo>
                    <a:pt x="106" y="52"/>
                  </a:moveTo>
                  <a:lnTo>
                    <a:pt x="32" y="141"/>
                  </a:lnTo>
                  <a:lnTo>
                    <a:pt x="15" y="297"/>
                  </a:lnTo>
                  <a:lnTo>
                    <a:pt x="0" y="114"/>
                  </a:lnTo>
                  <a:lnTo>
                    <a:pt x="32" y="0"/>
                  </a:lnTo>
                  <a:lnTo>
                    <a:pt x="106" y="52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1" name="Freeform 145"/>
            <p:cNvSpPr>
              <a:spLocks/>
            </p:cNvSpPr>
            <p:nvPr/>
          </p:nvSpPr>
          <p:spPr bwMode="auto">
            <a:xfrm>
              <a:off x="3124" y="2645"/>
              <a:ext cx="138" cy="50"/>
            </a:xfrm>
            <a:custGeom>
              <a:avLst/>
              <a:gdLst>
                <a:gd name="T0" fmla="*/ 323 w 323"/>
                <a:gd name="T1" fmla="*/ 104 h 116"/>
                <a:gd name="T2" fmla="*/ 272 w 323"/>
                <a:gd name="T3" fmla="*/ 116 h 116"/>
                <a:gd name="T4" fmla="*/ 156 w 323"/>
                <a:gd name="T5" fmla="*/ 89 h 116"/>
                <a:gd name="T6" fmla="*/ 0 w 323"/>
                <a:gd name="T7" fmla="*/ 81 h 116"/>
                <a:gd name="T8" fmla="*/ 148 w 323"/>
                <a:gd name="T9" fmla="*/ 45 h 116"/>
                <a:gd name="T10" fmla="*/ 245 w 323"/>
                <a:gd name="T11" fmla="*/ 45 h 116"/>
                <a:gd name="T12" fmla="*/ 295 w 323"/>
                <a:gd name="T13" fmla="*/ 0 h 116"/>
                <a:gd name="T14" fmla="*/ 323 w 323"/>
                <a:gd name="T15" fmla="*/ 104 h 116"/>
                <a:gd name="T16" fmla="*/ 323 w 323"/>
                <a:gd name="T1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16">
                  <a:moveTo>
                    <a:pt x="323" y="104"/>
                  </a:moveTo>
                  <a:lnTo>
                    <a:pt x="272" y="116"/>
                  </a:lnTo>
                  <a:lnTo>
                    <a:pt x="156" y="89"/>
                  </a:lnTo>
                  <a:lnTo>
                    <a:pt x="0" y="81"/>
                  </a:lnTo>
                  <a:lnTo>
                    <a:pt x="148" y="45"/>
                  </a:lnTo>
                  <a:lnTo>
                    <a:pt x="245" y="45"/>
                  </a:lnTo>
                  <a:lnTo>
                    <a:pt x="295" y="0"/>
                  </a:lnTo>
                  <a:lnTo>
                    <a:pt x="323" y="104"/>
                  </a:lnTo>
                  <a:lnTo>
                    <a:pt x="323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2" name="Freeform 146"/>
            <p:cNvSpPr>
              <a:spLocks/>
            </p:cNvSpPr>
            <p:nvPr/>
          </p:nvSpPr>
          <p:spPr bwMode="auto">
            <a:xfrm>
              <a:off x="2873" y="3276"/>
              <a:ext cx="148" cy="115"/>
            </a:xfrm>
            <a:custGeom>
              <a:avLst/>
              <a:gdLst>
                <a:gd name="T0" fmla="*/ 0 w 346"/>
                <a:gd name="T1" fmla="*/ 0 h 264"/>
                <a:gd name="T2" fmla="*/ 233 w 346"/>
                <a:gd name="T3" fmla="*/ 116 h 264"/>
                <a:gd name="T4" fmla="*/ 294 w 346"/>
                <a:gd name="T5" fmla="*/ 171 h 264"/>
                <a:gd name="T6" fmla="*/ 319 w 346"/>
                <a:gd name="T7" fmla="*/ 264 h 264"/>
                <a:gd name="T8" fmla="*/ 346 w 346"/>
                <a:gd name="T9" fmla="*/ 156 h 264"/>
                <a:gd name="T10" fmla="*/ 279 w 346"/>
                <a:gd name="T11" fmla="*/ 89 h 264"/>
                <a:gd name="T12" fmla="*/ 0 w 346"/>
                <a:gd name="T13" fmla="*/ 0 h 264"/>
                <a:gd name="T14" fmla="*/ 0 w 346"/>
                <a:gd name="T1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64">
                  <a:moveTo>
                    <a:pt x="0" y="0"/>
                  </a:moveTo>
                  <a:lnTo>
                    <a:pt x="233" y="116"/>
                  </a:lnTo>
                  <a:lnTo>
                    <a:pt x="294" y="171"/>
                  </a:lnTo>
                  <a:lnTo>
                    <a:pt x="319" y="264"/>
                  </a:lnTo>
                  <a:lnTo>
                    <a:pt x="346" y="156"/>
                  </a:lnTo>
                  <a:lnTo>
                    <a:pt x="279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3" name="Freeform 147"/>
            <p:cNvSpPr>
              <a:spLocks/>
            </p:cNvSpPr>
            <p:nvPr/>
          </p:nvSpPr>
          <p:spPr bwMode="auto">
            <a:xfrm>
              <a:off x="3580" y="2718"/>
              <a:ext cx="126" cy="306"/>
            </a:xfrm>
            <a:custGeom>
              <a:avLst/>
              <a:gdLst>
                <a:gd name="T0" fmla="*/ 116 w 296"/>
                <a:gd name="T1" fmla="*/ 152 h 701"/>
                <a:gd name="T2" fmla="*/ 51 w 296"/>
                <a:gd name="T3" fmla="*/ 268 h 701"/>
                <a:gd name="T4" fmla="*/ 0 w 296"/>
                <a:gd name="T5" fmla="*/ 392 h 701"/>
                <a:gd name="T6" fmla="*/ 0 w 296"/>
                <a:gd name="T7" fmla="*/ 701 h 701"/>
                <a:gd name="T8" fmla="*/ 38 w 296"/>
                <a:gd name="T9" fmla="*/ 340 h 701"/>
                <a:gd name="T10" fmla="*/ 129 w 296"/>
                <a:gd name="T11" fmla="*/ 203 h 701"/>
                <a:gd name="T12" fmla="*/ 161 w 296"/>
                <a:gd name="T13" fmla="*/ 331 h 701"/>
                <a:gd name="T14" fmla="*/ 253 w 296"/>
                <a:gd name="T15" fmla="*/ 418 h 701"/>
                <a:gd name="T16" fmla="*/ 182 w 296"/>
                <a:gd name="T17" fmla="*/ 274 h 701"/>
                <a:gd name="T18" fmla="*/ 209 w 296"/>
                <a:gd name="T19" fmla="*/ 165 h 701"/>
                <a:gd name="T20" fmla="*/ 296 w 296"/>
                <a:gd name="T21" fmla="*/ 0 h 701"/>
                <a:gd name="T22" fmla="*/ 148 w 296"/>
                <a:gd name="T23" fmla="*/ 186 h 701"/>
                <a:gd name="T24" fmla="*/ 192 w 296"/>
                <a:gd name="T25" fmla="*/ 57 h 701"/>
                <a:gd name="T26" fmla="*/ 116 w 296"/>
                <a:gd name="T27" fmla="*/ 152 h 701"/>
                <a:gd name="T28" fmla="*/ 116 w 296"/>
                <a:gd name="T29" fmla="*/ 152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6" h="701">
                  <a:moveTo>
                    <a:pt x="116" y="152"/>
                  </a:moveTo>
                  <a:lnTo>
                    <a:pt x="51" y="268"/>
                  </a:lnTo>
                  <a:lnTo>
                    <a:pt x="0" y="392"/>
                  </a:lnTo>
                  <a:lnTo>
                    <a:pt x="0" y="701"/>
                  </a:lnTo>
                  <a:lnTo>
                    <a:pt x="38" y="340"/>
                  </a:lnTo>
                  <a:lnTo>
                    <a:pt x="129" y="203"/>
                  </a:lnTo>
                  <a:lnTo>
                    <a:pt x="161" y="331"/>
                  </a:lnTo>
                  <a:lnTo>
                    <a:pt x="253" y="418"/>
                  </a:lnTo>
                  <a:lnTo>
                    <a:pt x="182" y="274"/>
                  </a:lnTo>
                  <a:lnTo>
                    <a:pt x="209" y="165"/>
                  </a:lnTo>
                  <a:lnTo>
                    <a:pt x="296" y="0"/>
                  </a:lnTo>
                  <a:lnTo>
                    <a:pt x="148" y="186"/>
                  </a:lnTo>
                  <a:lnTo>
                    <a:pt x="192" y="57"/>
                  </a:lnTo>
                  <a:lnTo>
                    <a:pt x="116" y="152"/>
                  </a:lnTo>
                  <a:lnTo>
                    <a:pt x="116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4" name="Freeform 148"/>
            <p:cNvSpPr>
              <a:spLocks/>
            </p:cNvSpPr>
            <p:nvPr/>
          </p:nvSpPr>
          <p:spPr bwMode="auto">
            <a:xfrm>
              <a:off x="3503" y="2964"/>
              <a:ext cx="58" cy="379"/>
            </a:xfrm>
            <a:custGeom>
              <a:avLst/>
              <a:gdLst>
                <a:gd name="T0" fmla="*/ 137 w 137"/>
                <a:gd name="T1" fmla="*/ 618 h 871"/>
                <a:gd name="T2" fmla="*/ 89 w 137"/>
                <a:gd name="T3" fmla="*/ 500 h 871"/>
                <a:gd name="T4" fmla="*/ 89 w 137"/>
                <a:gd name="T5" fmla="*/ 0 h 871"/>
                <a:gd name="T6" fmla="*/ 32 w 137"/>
                <a:gd name="T7" fmla="*/ 213 h 871"/>
                <a:gd name="T8" fmla="*/ 17 w 137"/>
                <a:gd name="T9" fmla="*/ 379 h 871"/>
                <a:gd name="T10" fmla="*/ 0 w 137"/>
                <a:gd name="T11" fmla="*/ 580 h 871"/>
                <a:gd name="T12" fmla="*/ 63 w 137"/>
                <a:gd name="T13" fmla="*/ 379 h 871"/>
                <a:gd name="T14" fmla="*/ 67 w 137"/>
                <a:gd name="T15" fmla="*/ 681 h 871"/>
                <a:gd name="T16" fmla="*/ 84 w 137"/>
                <a:gd name="T17" fmla="*/ 871 h 871"/>
                <a:gd name="T18" fmla="*/ 137 w 137"/>
                <a:gd name="T19" fmla="*/ 618 h 871"/>
                <a:gd name="T20" fmla="*/ 137 w 137"/>
                <a:gd name="T21" fmla="*/ 618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871">
                  <a:moveTo>
                    <a:pt x="137" y="618"/>
                  </a:moveTo>
                  <a:lnTo>
                    <a:pt x="89" y="500"/>
                  </a:lnTo>
                  <a:lnTo>
                    <a:pt x="89" y="0"/>
                  </a:lnTo>
                  <a:lnTo>
                    <a:pt x="32" y="213"/>
                  </a:lnTo>
                  <a:lnTo>
                    <a:pt x="17" y="379"/>
                  </a:lnTo>
                  <a:lnTo>
                    <a:pt x="0" y="580"/>
                  </a:lnTo>
                  <a:lnTo>
                    <a:pt x="63" y="379"/>
                  </a:lnTo>
                  <a:lnTo>
                    <a:pt x="67" y="681"/>
                  </a:lnTo>
                  <a:lnTo>
                    <a:pt x="84" y="871"/>
                  </a:lnTo>
                  <a:lnTo>
                    <a:pt x="137" y="618"/>
                  </a:lnTo>
                  <a:lnTo>
                    <a:pt x="137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5" name="Freeform 149"/>
            <p:cNvSpPr>
              <a:spLocks/>
            </p:cNvSpPr>
            <p:nvPr/>
          </p:nvSpPr>
          <p:spPr bwMode="auto">
            <a:xfrm>
              <a:off x="3453" y="3152"/>
              <a:ext cx="63" cy="127"/>
            </a:xfrm>
            <a:custGeom>
              <a:avLst/>
              <a:gdLst>
                <a:gd name="T0" fmla="*/ 131 w 149"/>
                <a:gd name="T1" fmla="*/ 218 h 291"/>
                <a:gd name="T2" fmla="*/ 80 w 149"/>
                <a:gd name="T3" fmla="*/ 277 h 291"/>
                <a:gd name="T4" fmla="*/ 0 w 149"/>
                <a:gd name="T5" fmla="*/ 291 h 291"/>
                <a:gd name="T6" fmla="*/ 91 w 149"/>
                <a:gd name="T7" fmla="*/ 217 h 291"/>
                <a:gd name="T8" fmla="*/ 149 w 149"/>
                <a:gd name="T9" fmla="*/ 0 h 291"/>
                <a:gd name="T10" fmla="*/ 131 w 149"/>
                <a:gd name="T11" fmla="*/ 218 h 291"/>
                <a:gd name="T12" fmla="*/ 131 w 149"/>
                <a:gd name="T13" fmla="*/ 21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91">
                  <a:moveTo>
                    <a:pt x="131" y="218"/>
                  </a:moveTo>
                  <a:lnTo>
                    <a:pt x="80" y="277"/>
                  </a:lnTo>
                  <a:lnTo>
                    <a:pt x="0" y="291"/>
                  </a:lnTo>
                  <a:lnTo>
                    <a:pt x="91" y="217"/>
                  </a:lnTo>
                  <a:lnTo>
                    <a:pt x="149" y="0"/>
                  </a:lnTo>
                  <a:lnTo>
                    <a:pt x="131" y="218"/>
                  </a:lnTo>
                  <a:lnTo>
                    <a:pt x="131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6" name="Freeform 150"/>
            <p:cNvSpPr>
              <a:spLocks/>
            </p:cNvSpPr>
            <p:nvPr/>
          </p:nvSpPr>
          <p:spPr bwMode="auto">
            <a:xfrm>
              <a:off x="2960" y="3443"/>
              <a:ext cx="497" cy="119"/>
            </a:xfrm>
            <a:custGeom>
              <a:avLst/>
              <a:gdLst>
                <a:gd name="T0" fmla="*/ 1160 w 1164"/>
                <a:gd name="T1" fmla="*/ 0 h 274"/>
                <a:gd name="T2" fmla="*/ 1164 w 1164"/>
                <a:gd name="T3" fmla="*/ 36 h 274"/>
                <a:gd name="T4" fmla="*/ 911 w 1164"/>
                <a:gd name="T5" fmla="*/ 99 h 274"/>
                <a:gd name="T6" fmla="*/ 656 w 1164"/>
                <a:gd name="T7" fmla="*/ 99 h 274"/>
                <a:gd name="T8" fmla="*/ 481 w 1164"/>
                <a:gd name="T9" fmla="*/ 110 h 274"/>
                <a:gd name="T10" fmla="*/ 388 w 1164"/>
                <a:gd name="T11" fmla="*/ 152 h 274"/>
                <a:gd name="T12" fmla="*/ 411 w 1164"/>
                <a:gd name="T13" fmla="*/ 110 h 274"/>
                <a:gd name="T14" fmla="*/ 344 w 1164"/>
                <a:gd name="T15" fmla="*/ 114 h 274"/>
                <a:gd name="T16" fmla="*/ 261 w 1164"/>
                <a:gd name="T17" fmla="*/ 215 h 274"/>
                <a:gd name="T18" fmla="*/ 281 w 1164"/>
                <a:gd name="T19" fmla="*/ 126 h 274"/>
                <a:gd name="T20" fmla="*/ 203 w 1164"/>
                <a:gd name="T21" fmla="*/ 194 h 274"/>
                <a:gd name="T22" fmla="*/ 154 w 1164"/>
                <a:gd name="T23" fmla="*/ 274 h 274"/>
                <a:gd name="T24" fmla="*/ 36 w 1164"/>
                <a:gd name="T25" fmla="*/ 207 h 274"/>
                <a:gd name="T26" fmla="*/ 0 w 1164"/>
                <a:gd name="T27" fmla="*/ 173 h 274"/>
                <a:gd name="T28" fmla="*/ 38 w 1164"/>
                <a:gd name="T29" fmla="*/ 160 h 274"/>
                <a:gd name="T30" fmla="*/ 118 w 1164"/>
                <a:gd name="T31" fmla="*/ 63 h 274"/>
                <a:gd name="T32" fmla="*/ 230 w 1164"/>
                <a:gd name="T33" fmla="*/ 63 h 274"/>
                <a:gd name="T34" fmla="*/ 356 w 1164"/>
                <a:gd name="T35" fmla="*/ 74 h 274"/>
                <a:gd name="T36" fmla="*/ 548 w 1164"/>
                <a:gd name="T37" fmla="*/ 63 h 274"/>
                <a:gd name="T38" fmla="*/ 875 w 1164"/>
                <a:gd name="T39" fmla="*/ 70 h 274"/>
                <a:gd name="T40" fmla="*/ 1160 w 1164"/>
                <a:gd name="T41" fmla="*/ 0 h 274"/>
                <a:gd name="T42" fmla="*/ 1160 w 1164"/>
                <a:gd name="T4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4" h="274">
                  <a:moveTo>
                    <a:pt x="1160" y="0"/>
                  </a:moveTo>
                  <a:lnTo>
                    <a:pt x="1164" y="36"/>
                  </a:lnTo>
                  <a:lnTo>
                    <a:pt x="911" y="99"/>
                  </a:lnTo>
                  <a:lnTo>
                    <a:pt x="656" y="99"/>
                  </a:lnTo>
                  <a:lnTo>
                    <a:pt x="481" y="110"/>
                  </a:lnTo>
                  <a:lnTo>
                    <a:pt x="388" y="152"/>
                  </a:lnTo>
                  <a:lnTo>
                    <a:pt x="411" y="110"/>
                  </a:lnTo>
                  <a:lnTo>
                    <a:pt x="344" y="114"/>
                  </a:lnTo>
                  <a:lnTo>
                    <a:pt x="261" y="215"/>
                  </a:lnTo>
                  <a:lnTo>
                    <a:pt x="281" y="126"/>
                  </a:lnTo>
                  <a:lnTo>
                    <a:pt x="203" y="194"/>
                  </a:lnTo>
                  <a:lnTo>
                    <a:pt x="154" y="274"/>
                  </a:lnTo>
                  <a:lnTo>
                    <a:pt x="36" y="207"/>
                  </a:lnTo>
                  <a:lnTo>
                    <a:pt x="0" y="173"/>
                  </a:lnTo>
                  <a:lnTo>
                    <a:pt x="38" y="160"/>
                  </a:lnTo>
                  <a:lnTo>
                    <a:pt x="118" y="63"/>
                  </a:lnTo>
                  <a:lnTo>
                    <a:pt x="230" y="63"/>
                  </a:lnTo>
                  <a:lnTo>
                    <a:pt x="356" y="74"/>
                  </a:lnTo>
                  <a:lnTo>
                    <a:pt x="548" y="63"/>
                  </a:lnTo>
                  <a:lnTo>
                    <a:pt x="875" y="70"/>
                  </a:lnTo>
                  <a:lnTo>
                    <a:pt x="1160" y="0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7" name="Freeform 151"/>
            <p:cNvSpPr>
              <a:spLocks/>
            </p:cNvSpPr>
            <p:nvPr/>
          </p:nvSpPr>
          <p:spPr bwMode="auto">
            <a:xfrm>
              <a:off x="2960" y="3183"/>
              <a:ext cx="111" cy="340"/>
            </a:xfrm>
            <a:custGeom>
              <a:avLst/>
              <a:gdLst>
                <a:gd name="T0" fmla="*/ 89 w 259"/>
                <a:gd name="T1" fmla="*/ 726 h 781"/>
                <a:gd name="T2" fmla="*/ 179 w 259"/>
                <a:gd name="T3" fmla="*/ 589 h 781"/>
                <a:gd name="T4" fmla="*/ 181 w 259"/>
                <a:gd name="T5" fmla="*/ 443 h 781"/>
                <a:gd name="T6" fmla="*/ 259 w 259"/>
                <a:gd name="T7" fmla="*/ 498 h 781"/>
                <a:gd name="T8" fmla="*/ 241 w 259"/>
                <a:gd name="T9" fmla="*/ 339 h 781"/>
                <a:gd name="T10" fmla="*/ 215 w 259"/>
                <a:gd name="T11" fmla="*/ 0 h 781"/>
                <a:gd name="T12" fmla="*/ 211 w 259"/>
                <a:gd name="T13" fmla="*/ 287 h 781"/>
                <a:gd name="T14" fmla="*/ 167 w 259"/>
                <a:gd name="T15" fmla="*/ 386 h 781"/>
                <a:gd name="T16" fmla="*/ 167 w 259"/>
                <a:gd name="T17" fmla="*/ 320 h 781"/>
                <a:gd name="T18" fmla="*/ 192 w 259"/>
                <a:gd name="T19" fmla="*/ 204 h 781"/>
                <a:gd name="T20" fmla="*/ 135 w 259"/>
                <a:gd name="T21" fmla="*/ 331 h 781"/>
                <a:gd name="T22" fmla="*/ 112 w 259"/>
                <a:gd name="T23" fmla="*/ 367 h 781"/>
                <a:gd name="T24" fmla="*/ 150 w 259"/>
                <a:gd name="T25" fmla="*/ 521 h 781"/>
                <a:gd name="T26" fmla="*/ 106 w 259"/>
                <a:gd name="T27" fmla="*/ 656 h 781"/>
                <a:gd name="T28" fmla="*/ 0 w 259"/>
                <a:gd name="T29" fmla="*/ 774 h 781"/>
                <a:gd name="T30" fmla="*/ 72 w 259"/>
                <a:gd name="T31" fmla="*/ 781 h 781"/>
                <a:gd name="T32" fmla="*/ 89 w 259"/>
                <a:gd name="T33" fmla="*/ 726 h 781"/>
                <a:gd name="T34" fmla="*/ 89 w 259"/>
                <a:gd name="T35" fmla="*/ 72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9" h="781">
                  <a:moveTo>
                    <a:pt x="89" y="726"/>
                  </a:moveTo>
                  <a:lnTo>
                    <a:pt x="179" y="589"/>
                  </a:lnTo>
                  <a:lnTo>
                    <a:pt x="181" y="443"/>
                  </a:lnTo>
                  <a:lnTo>
                    <a:pt x="259" y="498"/>
                  </a:lnTo>
                  <a:lnTo>
                    <a:pt x="241" y="339"/>
                  </a:lnTo>
                  <a:lnTo>
                    <a:pt x="215" y="0"/>
                  </a:lnTo>
                  <a:lnTo>
                    <a:pt x="211" y="287"/>
                  </a:lnTo>
                  <a:lnTo>
                    <a:pt x="167" y="386"/>
                  </a:lnTo>
                  <a:lnTo>
                    <a:pt x="167" y="320"/>
                  </a:lnTo>
                  <a:lnTo>
                    <a:pt x="192" y="204"/>
                  </a:lnTo>
                  <a:lnTo>
                    <a:pt x="135" y="331"/>
                  </a:lnTo>
                  <a:lnTo>
                    <a:pt x="112" y="367"/>
                  </a:lnTo>
                  <a:lnTo>
                    <a:pt x="150" y="521"/>
                  </a:lnTo>
                  <a:lnTo>
                    <a:pt x="106" y="656"/>
                  </a:lnTo>
                  <a:lnTo>
                    <a:pt x="0" y="774"/>
                  </a:lnTo>
                  <a:lnTo>
                    <a:pt x="72" y="781"/>
                  </a:lnTo>
                  <a:lnTo>
                    <a:pt x="89" y="726"/>
                  </a:lnTo>
                  <a:lnTo>
                    <a:pt x="89" y="7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8" name="Freeform 152"/>
            <p:cNvSpPr>
              <a:spLocks/>
            </p:cNvSpPr>
            <p:nvPr/>
          </p:nvSpPr>
          <p:spPr bwMode="auto">
            <a:xfrm>
              <a:off x="3051" y="3344"/>
              <a:ext cx="143" cy="135"/>
            </a:xfrm>
            <a:custGeom>
              <a:avLst/>
              <a:gdLst>
                <a:gd name="T0" fmla="*/ 93 w 335"/>
                <a:gd name="T1" fmla="*/ 306 h 310"/>
                <a:gd name="T2" fmla="*/ 49 w 335"/>
                <a:gd name="T3" fmla="*/ 213 h 310"/>
                <a:gd name="T4" fmla="*/ 0 w 335"/>
                <a:gd name="T5" fmla="*/ 42 h 310"/>
                <a:gd name="T6" fmla="*/ 4 w 335"/>
                <a:gd name="T7" fmla="*/ 0 h 310"/>
                <a:gd name="T8" fmla="*/ 76 w 335"/>
                <a:gd name="T9" fmla="*/ 133 h 310"/>
                <a:gd name="T10" fmla="*/ 142 w 335"/>
                <a:gd name="T11" fmla="*/ 199 h 310"/>
                <a:gd name="T12" fmla="*/ 213 w 335"/>
                <a:gd name="T13" fmla="*/ 268 h 310"/>
                <a:gd name="T14" fmla="*/ 335 w 335"/>
                <a:gd name="T15" fmla="*/ 310 h 310"/>
                <a:gd name="T16" fmla="*/ 93 w 335"/>
                <a:gd name="T17" fmla="*/ 306 h 310"/>
                <a:gd name="T18" fmla="*/ 93 w 335"/>
                <a:gd name="T19" fmla="*/ 3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310">
                  <a:moveTo>
                    <a:pt x="93" y="306"/>
                  </a:moveTo>
                  <a:lnTo>
                    <a:pt x="49" y="213"/>
                  </a:lnTo>
                  <a:lnTo>
                    <a:pt x="0" y="42"/>
                  </a:lnTo>
                  <a:lnTo>
                    <a:pt x="4" y="0"/>
                  </a:lnTo>
                  <a:lnTo>
                    <a:pt x="76" y="133"/>
                  </a:lnTo>
                  <a:lnTo>
                    <a:pt x="142" y="199"/>
                  </a:lnTo>
                  <a:lnTo>
                    <a:pt x="213" y="268"/>
                  </a:lnTo>
                  <a:lnTo>
                    <a:pt x="335" y="310"/>
                  </a:lnTo>
                  <a:lnTo>
                    <a:pt x="93" y="306"/>
                  </a:lnTo>
                  <a:lnTo>
                    <a:pt x="9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09" name="Freeform 153"/>
            <p:cNvSpPr>
              <a:spLocks/>
            </p:cNvSpPr>
            <p:nvPr/>
          </p:nvSpPr>
          <p:spPr bwMode="auto">
            <a:xfrm>
              <a:off x="3042" y="3403"/>
              <a:ext cx="75" cy="76"/>
            </a:xfrm>
            <a:custGeom>
              <a:avLst/>
              <a:gdLst>
                <a:gd name="T0" fmla="*/ 67 w 175"/>
                <a:gd name="T1" fmla="*/ 0 h 175"/>
                <a:gd name="T2" fmla="*/ 25 w 175"/>
                <a:gd name="T3" fmla="*/ 0 h 175"/>
                <a:gd name="T4" fmla="*/ 17 w 175"/>
                <a:gd name="T5" fmla="*/ 55 h 175"/>
                <a:gd name="T6" fmla="*/ 120 w 175"/>
                <a:gd name="T7" fmla="*/ 95 h 175"/>
                <a:gd name="T8" fmla="*/ 15 w 175"/>
                <a:gd name="T9" fmla="*/ 106 h 175"/>
                <a:gd name="T10" fmla="*/ 0 w 175"/>
                <a:gd name="T11" fmla="*/ 133 h 175"/>
                <a:gd name="T12" fmla="*/ 101 w 175"/>
                <a:gd name="T13" fmla="*/ 175 h 175"/>
                <a:gd name="T14" fmla="*/ 175 w 175"/>
                <a:gd name="T15" fmla="*/ 129 h 175"/>
                <a:gd name="T16" fmla="*/ 67 w 175"/>
                <a:gd name="T17" fmla="*/ 0 h 175"/>
                <a:gd name="T18" fmla="*/ 67 w 175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5">
                  <a:moveTo>
                    <a:pt x="67" y="0"/>
                  </a:moveTo>
                  <a:lnTo>
                    <a:pt x="25" y="0"/>
                  </a:lnTo>
                  <a:lnTo>
                    <a:pt x="17" y="55"/>
                  </a:lnTo>
                  <a:lnTo>
                    <a:pt x="120" y="95"/>
                  </a:lnTo>
                  <a:lnTo>
                    <a:pt x="15" y="106"/>
                  </a:lnTo>
                  <a:lnTo>
                    <a:pt x="0" y="133"/>
                  </a:lnTo>
                  <a:lnTo>
                    <a:pt x="101" y="175"/>
                  </a:lnTo>
                  <a:lnTo>
                    <a:pt x="175" y="129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0" name="Freeform 154"/>
            <p:cNvSpPr>
              <a:spLocks/>
            </p:cNvSpPr>
            <p:nvPr/>
          </p:nvSpPr>
          <p:spPr bwMode="auto">
            <a:xfrm>
              <a:off x="3743" y="2620"/>
              <a:ext cx="105" cy="41"/>
            </a:xfrm>
            <a:custGeom>
              <a:avLst/>
              <a:gdLst>
                <a:gd name="T0" fmla="*/ 0 w 245"/>
                <a:gd name="T1" fmla="*/ 95 h 95"/>
                <a:gd name="T2" fmla="*/ 245 w 245"/>
                <a:gd name="T3" fmla="*/ 22 h 95"/>
                <a:gd name="T4" fmla="*/ 89 w 245"/>
                <a:gd name="T5" fmla="*/ 0 h 95"/>
                <a:gd name="T6" fmla="*/ 0 w 245"/>
                <a:gd name="T7" fmla="*/ 95 h 95"/>
                <a:gd name="T8" fmla="*/ 0 w 24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95">
                  <a:moveTo>
                    <a:pt x="0" y="95"/>
                  </a:moveTo>
                  <a:lnTo>
                    <a:pt x="245" y="22"/>
                  </a:lnTo>
                  <a:lnTo>
                    <a:pt x="89" y="0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1" name="Freeform 155"/>
            <p:cNvSpPr>
              <a:spLocks/>
            </p:cNvSpPr>
            <p:nvPr/>
          </p:nvSpPr>
          <p:spPr bwMode="auto">
            <a:xfrm>
              <a:off x="3062" y="3510"/>
              <a:ext cx="56" cy="78"/>
            </a:xfrm>
            <a:custGeom>
              <a:avLst/>
              <a:gdLst>
                <a:gd name="T0" fmla="*/ 0 w 131"/>
                <a:gd name="T1" fmla="*/ 124 h 179"/>
                <a:gd name="T2" fmla="*/ 13 w 131"/>
                <a:gd name="T3" fmla="*/ 175 h 179"/>
                <a:gd name="T4" fmla="*/ 57 w 131"/>
                <a:gd name="T5" fmla="*/ 179 h 179"/>
                <a:gd name="T6" fmla="*/ 89 w 131"/>
                <a:gd name="T7" fmla="*/ 162 h 179"/>
                <a:gd name="T8" fmla="*/ 117 w 131"/>
                <a:gd name="T9" fmla="*/ 116 h 179"/>
                <a:gd name="T10" fmla="*/ 131 w 131"/>
                <a:gd name="T11" fmla="*/ 49 h 179"/>
                <a:gd name="T12" fmla="*/ 98 w 131"/>
                <a:gd name="T13" fmla="*/ 99 h 179"/>
                <a:gd name="T14" fmla="*/ 51 w 131"/>
                <a:gd name="T15" fmla="*/ 118 h 179"/>
                <a:gd name="T16" fmla="*/ 43 w 131"/>
                <a:gd name="T17" fmla="*/ 72 h 179"/>
                <a:gd name="T18" fmla="*/ 64 w 131"/>
                <a:gd name="T19" fmla="*/ 32 h 179"/>
                <a:gd name="T20" fmla="*/ 93 w 131"/>
                <a:gd name="T21" fmla="*/ 38 h 179"/>
                <a:gd name="T22" fmla="*/ 106 w 131"/>
                <a:gd name="T23" fmla="*/ 51 h 179"/>
                <a:gd name="T24" fmla="*/ 131 w 131"/>
                <a:gd name="T25" fmla="*/ 27 h 179"/>
                <a:gd name="T26" fmla="*/ 114 w 131"/>
                <a:gd name="T27" fmla="*/ 0 h 179"/>
                <a:gd name="T28" fmla="*/ 64 w 131"/>
                <a:gd name="T29" fmla="*/ 0 h 179"/>
                <a:gd name="T30" fmla="*/ 24 w 131"/>
                <a:gd name="T31" fmla="*/ 38 h 179"/>
                <a:gd name="T32" fmla="*/ 0 w 131"/>
                <a:gd name="T33" fmla="*/ 124 h 179"/>
                <a:gd name="T34" fmla="*/ 0 w 131"/>
                <a:gd name="T35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9">
                  <a:moveTo>
                    <a:pt x="0" y="124"/>
                  </a:moveTo>
                  <a:lnTo>
                    <a:pt x="13" y="175"/>
                  </a:lnTo>
                  <a:lnTo>
                    <a:pt x="57" y="179"/>
                  </a:lnTo>
                  <a:lnTo>
                    <a:pt x="89" y="162"/>
                  </a:lnTo>
                  <a:lnTo>
                    <a:pt x="117" y="116"/>
                  </a:lnTo>
                  <a:lnTo>
                    <a:pt x="131" y="49"/>
                  </a:lnTo>
                  <a:lnTo>
                    <a:pt x="98" y="99"/>
                  </a:lnTo>
                  <a:lnTo>
                    <a:pt x="51" y="118"/>
                  </a:lnTo>
                  <a:lnTo>
                    <a:pt x="43" y="72"/>
                  </a:lnTo>
                  <a:lnTo>
                    <a:pt x="64" y="32"/>
                  </a:lnTo>
                  <a:lnTo>
                    <a:pt x="93" y="38"/>
                  </a:lnTo>
                  <a:lnTo>
                    <a:pt x="106" y="51"/>
                  </a:lnTo>
                  <a:lnTo>
                    <a:pt x="131" y="27"/>
                  </a:lnTo>
                  <a:lnTo>
                    <a:pt x="114" y="0"/>
                  </a:lnTo>
                  <a:lnTo>
                    <a:pt x="64" y="0"/>
                  </a:lnTo>
                  <a:lnTo>
                    <a:pt x="24" y="38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2" name="Freeform 156"/>
            <p:cNvSpPr>
              <a:spLocks/>
            </p:cNvSpPr>
            <p:nvPr/>
          </p:nvSpPr>
          <p:spPr bwMode="auto">
            <a:xfrm>
              <a:off x="3062" y="3552"/>
              <a:ext cx="633" cy="172"/>
            </a:xfrm>
            <a:custGeom>
              <a:avLst/>
              <a:gdLst>
                <a:gd name="T0" fmla="*/ 0 w 1479"/>
                <a:gd name="T1" fmla="*/ 72 h 395"/>
                <a:gd name="T2" fmla="*/ 9 w 1479"/>
                <a:gd name="T3" fmla="*/ 108 h 395"/>
                <a:gd name="T4" fmla="*/ 43 w 1479"/>
                <a:gd name="T5" fmla="*/ 160 h 395"/>
                <a:gd name="T6" fmla="*/ 83 w 1479"/>
                <a:gd name="T7" fmla="*/ 175 h 395"/>
                <a:gd name="T8" fmla="*/ 154 w 1479"/>
                <a:gd name="T9" fmla="*/ 175 h 395"/>
                <a:gd name="T10" fmla="*/ 207 w 1479"/>
                <a:gd name="T11" fmla="*/ 156 h 395"/>
                <a:gd name="T12" fmla="*/ 325 w 1479"/>
                <a:gd name="T13" fmla="*/ 182 h 395"/>
                <a:gd name="T14" fmla="*/ 473 w 1479"/>
                <a:gd name="T15" fmla="*/ 232 h 395"/>
                <a:gd name="T16" fmla="*/ 728 w 1479"/>
                <a:gd name="T17" fmla="*/ 300 h 395"/>
                <a:gd name="T18" fmla="*/ 918 w 1479"/>
                <a:gd name="T19" fmla="*/ 327 h 395"/>
                <a:gd name="T20" fmla="*/ 1104 w 1479"/>
                <a:gd name="T21" fmla="*/ 352 h 395"/>
                <a:gd name="T22" fmla="*/ 1254 w 1479"/>
                <a:gd name="T23" fmla="*/ 357 h 395"/>
                <a:gd name="T24" fmla="*/ 1365 w 1479"/>
                <a:gd name="T25" fmla="*/ 395 h 395"/>
                <a:gd name="T26" fmla="*/ 1479 w 1479"/>
                <a:gd name="T27" fmla="*/ 393 h 395"/>
                <a:gd name="T28" fmla="*/ 1414 w 1479"/>
                <a:gd name="T29" fmla="*/ 344 h 395"/>
                <a:gd name="T30" fmla="*/ 1142 w 1479"/>
                <a:gd name="T31" fmla="*/ 139 h 395"/>
                <a:gd name="T32" fmla="*/ 1346 w 1479"/>
                <a:gd name="T33" fmla="*/ 323 h 395"/>
                <a:gd name="T34" fmla="*/ 1260 w 1479"/>
                <a:gd name="T35" fmla="*/ 317 h 395"/>
                <a:gd name="T36" fmla="*/ 1190 w 1479"/>
                <a:gd name="T37" fmla="*/ 308 h 395"/>
                <a:gd name="T38" fmla="*/ 1042 w 1479"/>
                <a:gd name="T39" fmla="*/ 312 h 395"/>
                <a:gd name="T40" fmla="*/ 912 w 1479"/>
                <a:gd name="T41" fmla="*/ 289 h 395"/>
                <a:gd name="T42" fmla="*/ 747 w 1479"/>
                <a:gd name="T43" fmla="*/ 259 h 395"/>
                <a:gd name="T44" fmla="*/ 599 w 1479"/>
                <a:gd name="T45" fmla="*/ 232 h 395"/>
                <a:gd name="T46" fmla="*/ 429 w 1479"/>
                <a:gd name="T47" fmla="*/ 194 h 395"/>
                <a:gd name="T48" fmla="*/ 290 w 1479"/>
                <a:gd name="T49" fmla="*/ 137 h 395"/>
                <a:gd name="T50" fmla="*/ 176 w 1479"/>
                <a:gd name="T51" fmla="*/ 93 h 395"/>
                <a:gd name="T52" fmla="*/ 131 w 1479"/>
                <a:gd name="T53" fmla="*/ 53 h 395"/>
                <a:gd name="T54" fmla="*/ 108 w 1479"/>
                <a:gd name="T55" fmla="*/ 0 h 395"/>
                <a:gd name="T56" fmla="*/ 106 w 1479"/>
                <a:gd name="T57" fmla="*/ 78 h 395"/>
                <a:gd name="T58" fmla="*/ 156 w 1479"/>
                <a:gd name="T59" fmla="*/ 139 h 395"/>
                <a:gd name="T60" fmla="*/ 87 w 1479"/>
                <a:gd name="T61" fmla="*/ 89 h 395"/>
                <a:gd name="T62" fmla="*/ 24 w 1479"/>
                <a:gd name="T63" fmla="*/ 95 h 395"/>
                <a:gd name="T64" fmla="*/ 13 w 1479"/>
                <a:gd name="T65" fmla="*/ 19 h 395"/>
                <a:gd name="T66" fmla="*/ 0 w 1479"/>
                <a:gd name="T67" fmla="*/ 72 h 395"/>
                <a:gd name="T68" fmla="*/ 0 w 1479"/>
                <a:gd name="T69" fmla="*/ 7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9" h="395">
                  <a:moveTo>
                    <a:pt x="0" y="72"/>
                  </a:moveTo>
                  <a:lnTo>
                    <a:pt x="9" y="108"/>
                  </a:lnTo>
                  <a:lnTo>
                    <a:pt x="43" y="160"/>
                  </a:lnTo>
                  <a:lnTo>
                    <a:pt x="83" y="175"/>
                  </a:lnTo>
                  <a:lnTo>
                    <a:pt x="154" y="175"/>
                  </a:lnTo>
                  <a:lnTo>
                    <a:pt x="207" y="156"/>
                  </a:lnTo>
                  <a:lnTo>
                    <a:pt x="325" y="182"/>
                  </a:lnTo>
                  <a:lnTo>
                    <a:pt x="473" y="232"/>
                  </a:lnTo>
                  <a:lnTo>
                    <a:pt x="728" y="300"/>
                  </a:lnTo>
                  <a:lnTo>
                    <a:pt x="918" y="327"/>
                  </a:lnTo>
                  <a:lnTo>
                    <a:pt x="1104" y="352"/>
                  </a:lnTo>
                  <a:lnTo>
                    <a:pt x="1254" y="357"/>
                  </a:lnTo>
                  <a:lnTo>
                    <a:pt x="1365" y="395"/>
                  </a:lnTo>
                  <a:lnTo>
                    <a:pt x="1479" y="393"/>
                  </a:lnTo>
                  <a:lnTo>
                    <a:pt x="1414" y="344"/>
                  </a:lnTo>
                  <a:lnTo>
                    <a:pt x="1142" y="139"/>
                  </a:lnTo>
                  <a:lnTo>
                    <a:pt x="1346" y="323"/>
                  </a:lnTo>
                  <a:lnTo>
                    <a:pt x="1260" y="317"/>
                  </a:lnTo>
                  <a:lnTo>
                    <a:pt x="1190" y="308"/>
                  </a:lnTo>
                  <a:lnTo>
                    <a:pt x="1042" y="312"/>
                  </a:lnTo>
                  <a:lnTo>
                    <a:pt x="912" y="289"/>
                  </a:lnTo>
                  <a:lnTo>
                    <a:pt x="747" y="259"/>
                  </a:lnTo>
                  <a:lnTo>
                    <a:pt x="599" y="232"/>
                  </a:lnTo>
                  <a:lnTo>
                    <a:pt x="429" y="194"/>
                  </a:lnTo>
                  <a:lnTo>
                    <a:pt x="290" y="137"/>
                  </a:lnTo>
                  <a:lnTo>
                    <a:pt x="176" y="93"/>
                  </a:lnTo>
                  <a:lnTo>
                    <a:pt x="131" y="53"/>
                  </a:lnTo>
                  <a:lnTo>
                    <a:pt x="108" y="0"/>
                  </a:lnTo>
                  <a:lnTo>
                    <a:pt x="106" y="78"/>
                  </a:lnTo>
                  <a:lnTo>
                    <a:pt x="156" y="139"/>
                  </a:lnTo>
                  <a:lnTo>
                    <a:pt x="87" y="89"/>
                  </a:lnTo>
                  <a:lnTo>
                    <a:pt x="24" y="95"/>
                  </a:lnTo>
                  <a:lnTo>
                    <a:pt x="13" y="19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3" name="Freeform 157"/>
            <p:cNvSpPr>
              <a:spLocks/>
            </p:cNvSpPr>
            <p:nvPr/>
          </p:nvSpPr>
          <p:spPr bwMode="auto">
            <a:xfrm>
              <a:off x="3025" y="3586"/>
              <a:ext cx="113" cy="38"/>
            </a:xfrm>
            <a:custGeom>
              <a:avLst/>
              <a:gdLst>
                <a:gd name="T0" fmla="*/ 264 w 264"/>
                <a:gd name="T1" fmla="*/ 80 h 87"/>
                <a:gd name="T2" fmla="*/ 84 w 264"/>
                <a:gd name="T3" fmla="*/ 78 h 87"/>
                <a:gd name="T4" fmla="*/ 0 w 264"/>
                <a:gd name="T5" fmla="*/ 87 h 87"/>
                <a:gd name="T6" fmla="*/ 6 w 264"/>
                <a:gd name="T7" fmla="*/ 0 h 87"/>
                <a:gd name="T8" fmla="*/ 166 w 264"/>
                <a:gd name="T9" fmla="*/ 34 h 87"/>
                <a:gd name="T10" fmla="*/ 264 w 264"/>
                <a:gd name="T11" fmla="*/ 80 h 87"/>
                <a:gd name="T12" fmla="*/ 264 w 264"/>
                <a:gd name="T13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87">
                  <a:moveTo>
                    <a:pt x="264" y="80"/>
                  </a:moveTo>
                  <a:lnTo>
                    <a:pt x="84" y="78"/>
                  </a:lnTo>
                  <a:lnTo>
                    <a:pt x="0" y="87"/>
                  </a:lnTo>
                  <a:lnTo>
                    <a:pt x="6" y="0"/>
                  </a:lnTo>
                  <a:lnTo>
                    <a:pt x="166" y="34"/>
                  </a:lnTo>
                  <a:lnTo>
                    <a:pt x="264" y="80"/>
                  </a:lnTo>
                  <a:lnTo>
                    <a:pt x="26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4" name="Freeform 158"/>
            <p:cNvSpPr>
              <a:spLocks/>
            </p:cNvSpPr>
            <p:nvPr/>
          </p:nvSpPr>
          <p:spPr bwMode="auto">
            <a:xfrm>
              <a:off x="2840" y="3409"/>
              <a:ext cx="18" cy="6"/>
            </a:xfrm>
            <a:custGeom>
              <a:avLst/>
              <a:gdLst>
                <a:gd name="T0" fmla="*/ 41 w 41"/>
                <a:gd name="T1" fmla="*/ 8 h 15"/>
                <a:gd name="T2" fmla="*/ 0 w 41"/>
                <a:gd name="T3" fmla="*/ 15 h 15"/>
                <a:gd name="T4" fmla="*/ 32 w 41"/>
                <a:gd name="T5" fmla="*/ 0 h 15"/>
                <a:gd name="T6" fmla="*/ 41 w 41"/>
                <a:gd name="T7" fmla="*/ 8 h 15"/>
                <a:gd name="T8" fmla="*/ 41 w 41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5">
                  <a:moveTo>
                    <a:pt x="41" y="8"/>
                  </a:moveTo>
                  <a:lnTo>
                    <a:pt x="0" y="15"/>
                  </a:lnTo>
                  <a:lnTo>
                    <a:pt x="32" y="0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5" name="Freeform 159"/>
            <p:cNvSpPr>
              <a:spLocks/>
            </p:cNvSpPr>
            <p:nvPr/>
          </p:nvSpPr>
          <p:spPr bwMode="auto">
            <a:xfrm>
              <a:off x="2906" y="3540"/>
              <a:ext cx="21" cy="13"/>
            </a:xfrm>
            <a:custGeom>
              <a:avLst/>
              <a:gdLst>
                <a:gd name="T0" fmla="*/ 30 w 51"/>
                <a:gd name="T1" fmla="*/ 8 h 31"/>
                <a:gd name="T2" fmla="*/ 0 w 51"/>
                <a:gd name="T3" fmla="*/ 31 h 31"/>
                <a:gd name="T4" fmla="*/ 51 w 51"/>
                <a:gd name="T5" fmla="*/ 8 h 31"/>
                <a:gd name="T6" fmla="*/ 47 w 51"/>
                <a:gd name="T7" fmla="*/ 0 h 31"/>
                <a:gd name="T8" fmla="*/ 30 w 51"/>
                <a:gd name="T9" fmla="*/ 8 h 31"/>
                <a:gd name="T10" fmla="*/ 30 w 51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1">
                  <a:moveTo>
                    <a:pt x="30" y="8"/>
                  </a:moveTo>
                  <a:lnTo>
                    <a:pt x="0" y="31"/>
                  </a:lnTo>
                  <a:lnTo>
                    <a:pt x="51" y="8"/>
                  </a:lnTo>
                  <a:lnTo>
                    <a:pt x="47" y="0"/>
                  </a:lnTo>
                  <a:lnTo>
                    <a:pt x="30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6" name="Freeform 160"/>
            <p:cNvSpPr>
              <a:spLocks/>
            </p:cNvSpPr>
            <p:nvPr/>
          </p:nvSpPr>
          <p:spPr bwMode="auto">
            <a:xfrm>
              <a:off x="2986" y="3712"/>
              <a:ext cx="23" cy="43"/>
            </a:xfrm>
            <a:custGeom>
              <a:avLst/>
              <a:gdLst>
                <a:gd name="T0" fmla="*/ 0 w 51"/>
                <a:gd name="T1" fmla="*/ 13 h 97"/>
                <a:gd name="T2" fmla="*/ 40 w 51"/>
                <a:gd name="T3" fmla="*/ 97 h 97"/>
                <a:gd name="T4" fmla="*/ 51 w 51"/>
                <a:gd name="T5" fmla="*/ 97 h 97"/>
                <a:gd name="T6" fmla="*/ 7 w 51"/>
                <a:gd name="T7" fmla="*/ 0 h 97"/>
                <a:gd name="T8" fmla="*/ 0 w 51"/>
                <a:gd name="T9" fmla="*/ 13 h 97"/>
                <a:gd name="T10" fmla="*/ 0 w 51"/>
                <a:gd name="T11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97">
                  <a:moveTo>
                    <a:pt x="0" y="13"/>
                  </a:moveTo>
                  <a:lnTo>
                    <a:pt x="40" y="97"/>
                  </a:lnTo>
                  <a:lnTo>
                    <a:pt x="51" y="97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7" name="Freeform 161"/>
            <p:cNvSpPr>
              <a:spLocks/>
            </p:cNvSpPr>
            <p:nvPr/>
          </p:nvSpPr>
          <p:spPr bwMode="auto">
            <a:xfrm>
              <a:off x="3306" y="2935"/>
              <a:ext cx="67" cy="259"/>
            </a:xfrm>
            <a:custGeom>
              <a:avLst/>
              <a:gdLst>
                <a:gd name="T0" fmla="*/ 125 w 156"/>
                <a:gd name="T1" fmla="*/ 101 h 597"/>
                <a:gd name="T2" fmla="*/ 47 w 156"/>
                <a:gd name="T3" fmla="*/ 323 h 597"/>
                <a:gd name="T4" fmla="*/ 25 w 156"/>
                <a:gd name="T5" fmla="*/ 597 h 597"/>
                <a:gd name="T6" fmla="*/ 0 w 156"/>
                <a:gd name="T7" fmla="*/ 293 h 597"/>
                <a:gd name="T8" fmla="*/ 156 w 156"/>
                <a:gd name="T9" fmla="*/ 0 h 597"/>
                <a:gd name="T10" fmla="*/ 125 w 156"/>
                <a:gd name="T11" fmla="*/ 101 h 597"/>
                <a:gd name="T12" fmla="*/ 125 w 156"/>
                <a:gd name="T13" fmla="*/ 10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597">
                  <a:moveTo>
                    <a:pt x="125" y="101"/>
                  </a:moveTo>
                  <a:lnTo>
                    <a:pt x="47" y="323"/>
                  </a:lnTo>
                  <a:lnTo>
                    <a:pt x="25" y="597"/>
                  </a:lnTo>
                  <a:lnTo>
                    <a:pt x="0" y="293"/>
                  </a:lnTo>
                  <a:lnTo>
                    <a:pt x="156" y="0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18" name="Freeform 162"/>
            <p:cNvSpPr>
              <a:spLocks/>
            </p:cNvSpPr>
            <p:nvPr/>
          </p:nvSpPr>
          <p:spPr bwMode="auto">
            <a:xfrm>
              <a:off x="3348" y="3030"/>
              <a:ext cx="33" cy="347"/>
            </a:xfrm>
            <a:custGeom>
              <a:avLst/>
              <a:gdLst>
                <a:gd name="T0" fmla="*/ 53 w 76"/>
                <a:gd name="T1" fmla="*/ 0 h 795"/>
                <a:gd name="T2" fmla="*/ 23 w 76"/>
                <a:gd name="T3" fmla="*/ 388 h 795"/>
                <a:gd name="T4" fmla="*/ 76 w 76"/>
                <a:gd name="T5" fmla="*/ 795 h 795"/>
                <a:gd name="T6" fmla="*/ 34 w 76"/>
                <a:gd name="T7" fmla="*/ 622 h 795"/>
                <a:gd name="T8" fmla="*/ 0 w 76"/>
                <a:gd name="T9" fmla="*/ 270 h 795"/>
                <a:gd name="T10" fmla="*/ 53 w 76"/>
                <a:gd name="T11" fmla="*/ 0 h 795"/>
                <a:gd name="T12" fmla="*/ 53 w 76"/>
                <a:gd name="T1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95">
                  <a:moveTo>
                    <a:pt x="53" y="0"/>
                  </a:moveTo>
                  <a:lnTo>
                    <a:pt x="23" y="388"/>
                  </a:lnTo>
                  <a:lnTo>
                    <a:pt x="76" y="795"/>
                  </a:lnTo>
                  <a:lnTo>
                    <a:pt x="34" y="622"/>
                  </a:lnTo>
                  <a:lnTo>
                    <a:pt x="0" y="27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819" name="Text Box 163"/>
          <p:cNvSpPr txBox="1">
            <a:spLocks noChangeArrowheads="1"/>
          </p:cNvSpPr>
          <p:nvPr/>
        </p:nvSpPr>
        <p:spPr bwMode="auto">
          <a:xfrm>
            <a:off x="381000" y="3157538"/>
            <a:ext cx="5029200" cy="3513137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NetSolutions received the delivery from Maxim Systems and determined that $900 of the items were not the merchandise ordered. 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Debit</a:t>
            </a: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memorandum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#18 is issued to Maxim Systems.</a:t>
            </a:r>
          </a:p>
        </p:txBody>
      </p:sp>
      <p:sp>
        <p:nvSpPr>
          <p:cNvPr id="198821" name="Rectangle 165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198822" name="AutoShape 166"/>
          <p:cNvSpPr>
            <a:spLocks noChangeArrowheads="1"/>
          </p:cNvSpPr>
          <p:nvPr/>
        </p:nvSpPr>
        <p:spPr bwMode="auto">
          <a:xfrm flipH="1">
            <a:off x="304800" y="1447800"/>
            <a:ext cx="7086600" cy="1676400"/>
          </a:xfrm>
          <a:prstGeom prst="wedgeRoundRectCallout">
            <a:avLst>
              <a:gd name="adj1" fmla="val -41514"/>
              <a:gd name="adj2" fmla="val 8247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You sent me the wrong interface cards.  We’ll send a debit memorandum with the returned items.</a:t>
            </a:r>
          </a:p>
        </p:txBody>
      </p:sp>
      <p:sp>
        <p:nvSpPr>
          <p:cNvPr id="198823" name="AutoShape 16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4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22" grpId="0" animBg="1" autoUpdateAnimBg="0"/>
      <p:bldP spid="1988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76200" y="2209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3" name="Line 3"/>
          <p:cNvSpPr>
            <a:spLocks noChangeShapeType="1"/>
          </p:cNvSpPr>
          <p:nvPr/>
        </p:nvSpPr>
        <p:spPr bwMode="auto">
          <a:xfrm>
            <a:off x="90678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H="1">
            <a:off x="457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H="1">
            <a:off x="13716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57150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7847013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>
            <a:off x="7696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8083550" y="2209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6702425" y="2209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>
            <a:off x="96838" y="2667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96838" y="3124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96838" y="3581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 flipH="1">
            <a:off x="63246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7837488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381000" y="23161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Mar.  7	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Maxim Systems	    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1981200" y="3143250"/>
            <a:ext cx="3657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Debit Memo No. 18</a:t>
            </a:r>
          </a:p>
        </p:txBody>
      </p:sp>
      <p:sp>
        <p:nvSpPr>
          <p:cNvPr id="199701" name="Text Box 21"/>
          <p:cNvSpPr txBox="1">
            <a:spLocks noChangeArrowheads="1"/>
          </p:cNvSpPr>
          <p:nvPr/>
        </p:nvSpPr>
        <p:spPr bwMode="auto">
          <a:xfrm>
            <a:off x="1600200" y="2743200"/>
            <a:ext cx="7772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Merchandise Inventory	  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702" name="Line 22"/>
          <p:cNvSpPr>
            <a:spLocks noChangeShapeType="1"/>
          </p:cNvSpPr>
          <p:nvPr/>
        </p:nvSpPr>
        <p:spPr bwMode="auto">
          <a:xfrm>
            <a:off x="76200" y="2209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3" name="Line 23"/>
          <p:cNvSpPr>
            <a:spLocks noChangeShapeType="1"/>
          </p:cNvSpPr>
          <p:nvPr/>
        </p:nvSpPr>
        <p:spPr bwMode="auto">
          <a:xfrm>
            <a:off x="990600" y="22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4" name="Rectangle 24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199705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8" grpId="0" autoUpdateAnimBg="0"/>
      <p:bldP spid="199699" grpId="0" autoUpdateAnimBg="0"/>
      <p:bldP spid="199701" grpId="0" autoUpdateAnimBg="0"/>
      <p:bldP spid="19970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990600" y="1808163"/>
            <a:ext cx="71628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On May 2, NetSolutions purchased $5,000 of merchandise from Delta Data Link, subject to terms 2/10, n/30.</a:t>
            </a:r>
          </a:p>
        </p:txBody>
      </p:sp>
      <p:grpSp>
        <p:nvGrpSpPr>
          <p:cNvPr id="200709" name="Group 5"/>
          <p:cNvGrpSpPr>
            <a:grpSpLocks/>
          </p:cNvGrpSpPr>
          <p:nvPr/>
        </p:nvGrpSpPr>
        <p:grpSpPr bwMode="auto">
          <a:xfrm>
            <a:off x="38100" y="3657600"/>
            <a:ext cx="9105900" cy="2209800"/>
            <a:chOff x="24" y="2304"/>
            <a:chExt cx="5736" cy="1392"/>
          </a:xfrm>
        </p:grpSpPr>
        <p:sp>
          <p:nvSpPr>
            <p:cNvPr id="200710" name="Rectangle 6"/>
            <p:cNvSpPr>
              <a:spLocks noChangeArrowheads="1"/>
            </p:cNvSpPr>
            <p:nvPr/>
          </p:nvSpPr>
          <p:spPr bwMode="auto">
            <a:xfrm>
              <a:off x="24" y="2304"/>
              <a:ext cx="5664" cy="1392"/>
            </a:xfrm>
            <a:prstGeom prst="rect">
              <a:avLst/>
            </a:prstGeom>
            <a:solidFill>
              <a:srgbClr val="FFD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1" name="Line 7"/>
            <p:cNvSpPr>
              <a:spLocks noChangeShapeType="1"/>
            </p:cNvSpPr>
            <p:nvPr/>
          </p:nvSpPr>
          <p:spPr bwMode="auto">
            <a:xfrm>
              <a:off x="5688" y="230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2" name="Line 8"/>
            <p:cNvSpPr>
              <a:spLocks noChangeShapeType="1"/>
            </p:cNvSpPr>
            <p:nvPr/>
          </p:nvSpPr>
          <p:spPr bwMode="auto">
            <a:xfrm flipH="1">
              <a:off x="240" y="230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 flipH="1">
              <a:off x="840" y="2304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4" name="Line 10"/>
            <p:cNvSpPr>
              <a:spLocks noChangeShapeType="1"/>
            </p:cNvSpPr>
            <p:nvPr/>
          </p:nvSpPr>
          <p:spPr bwMode="auto">
            <a:xfrm>
              <a:off x="3576" y="2304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5" name="Rectangle 11"/>
            <p:cNvSpPr>
              <a:spLocks noChangeArrowheads="1"/>
            </p:cNvSpPr>
            <p:nvPr/>
          </p:nvSpPr>
          <p:spPr bwMode="auto">
            <a:xfrm>
              <a:off x="4919" y="2367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6" name="Line 12"/>
            <p:cNvSpPr>
              <a:spLocks noChangeShapeType="1"/>
            </p:cNvSpPr>
            <p:nvPr/>
          </p:nvSpPr>
          <p:spPr bwMode="auto">
            <a:xfrm>
              <a:off x="4824" y="230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7" name="Rectangle 13"/>
            <p:cNvSpPr>
              <a:spLocks noChangeArrowheads="1"/>
            </p:cNvSpPr>
            <p:nvPr/>
          </p:nvSpPr>
          <p:spPr bwMode="auto">
            <a:xfrm>
              <a:off x="5068" y="2304"/>
              <a:ext cx="331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8" name="Rectangle 14"/>
            <p:cNvSpPr>
              <a:spLocks noChangeArrowheads="1"/>
            </p:cNvSpPr>
            <p:nvPr/>
          </p:nvSpPr>
          <p:spPr bwMode="auto">
            <a:xfrm>
              <a:off x="4198" y="2304"/>
              <a:ext cx="330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37" y="2592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0" name="Line 16"/>
            <p:cNvSpPr>
              <a:spLocks noChangeShapeType="1"/>
            </p:cNvSpPr>
            <p:nvPr/>
          </p:nvSpPr>
          <p:spPr bwMode="auto">
            <a:xfrm>
              <a:off x="37" y="2880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1" name="Line 17"/>
            <p:cNvSpPr>
              <a:spLocks noChangeShapeType="1"/>
            </p:cNvSpPr>
            <p:nvPr/>
          </p:nvSpPr>
          <p:spPr bwMode="auto">
            <a:xfrm>
              <a:off x="37" y="3168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2" name="Line 18"/>
            <p:cNvSpPr>
              <a:spLocks noChangeShapeType="1"/>
            </p:cNvSpPr>
            <p:nvPr/>
          </p:nvSpPr>
          <p:spPr bwMode="auto">
            <a:xfrm>
              <a:off x="24" y="3696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3" name="Line 19"/>
            <p:cNvSpPr>
              <a:spLocks noChangeShapeType="1"/>
            </p:cNvSpPr>
            <p:nvPr/>
          </p:nvSpPr>
          <p:spPr bwMode="auto">
            <a:xfrm flipH="1">
              <a:off x="3960" y="230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24" y="3408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5" name="Rectangle 21"/>
            <p:cNvSpPr>
              <a:spLocks noChangeArrowheads="1"/>
            </p:cNvSpPr>
            <p:nvPr/>
          </p:nvSpPr>
          <p:spPr bwMode="auto">
            <a:xfrm>
              <a:off x="4913" y="2367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6" name="Text Box 22"/>
            <p:cNvSpPr txBox="1">
              <a:spLocks noChangeArrowheads="1"/>
            </p:cNvSpPr>
            <p:nvPr/>
          </p:nvSpPr>
          <p:spPr bwMode="auto">
            <a:xfrm>
              <a:off x="204" y="2371"/>
              <a:ext cx="55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May  	 2	Merchandise Inventory	      5 000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27" name="Text Box 23"/>
            <p:cNvSpPr txBox="1">
              <a:spLocks noChangeArrowheads="1"/>
            </p:cNvSpPr>
            <p:nvPr/>
          </p:nvSpPr>
          <p:spPr bwMode="auto">
            <a:xfrm>
              <a:off x="1224" y="2892"/>
              <a:ext cx="2304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30000"/>
                </a:lnSpc>
                <a:spcBef>
                  <a:spcPct val="60000"/>
                </a:spcBef>
              </a:pPr>
              <a:r>
                <a:rPr lang="en-US" sz="2200">
                  <a:latin typeface="Times New Roman" pitchFamily="18" charset="0"/>
                </a:rPr>
                <a:t>Purchased merchandise.</a:t>
              </a:r>
            </a:p>
          </p:txBody>
        </p:sp>
        <p:sp>
          <p:nvSpPr>
            <p:cNvPr id="200728" name="Text Box 24"/>
            <p:cNvSpPr txBox="1">
              <a:spLocks noChangeArrowheads="1"/>
            </p:cNvSpPr>
            <p:nvPr/>
          </p:nvSpPr>
          <p:spPr bwMode="auto">
            <a:xfrm>
              <a:off x="984" y="2640"/>
              <a:ext cx="47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 Accounts Payable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—Delta Data </a:t>
              </a:r>
              <a:r>
                <a:rPr lang="en-US" sz="2200">
                  <a:latin typeface="Times New Roman" pitchFamily="18" charset="0"/>
                </a:rPr>
                <a:t>	5  000  00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0729" name="Line 25"/>
            <p:cNvSpPr>
              <a:spLocks noChangeShapeType="1"/>
            </p:cNvSpPr>
            <p:nvPr/>
          </p:nvSpPr>
          <p:spPr bwMode="auto">
            <a:xfrm>
              <a:off x="24" y="230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30" name="Line 26"/>
            <p:cNvSpPr>
              <a:spLocks noChangeShapeType="1"/>
            </p:cNvSpPr>
            <p:nvPr/>
          </p:nvSpPr>
          <p:spPr bwMode="auto">
            <a:xfrm>
              <a:off x="600" y="230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31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2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09600" y="1295400"/>
            <a:ext cx="792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1.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Distinguish the activities of a service business from those of a merchandising business.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2.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Describe and illustrate the financial statements of a merchandising business.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3.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Describe the accounting for the sale of merchandise.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4.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Describe the accounting for the purchase of merchandise.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endParaRPr lang="en-US" sz="32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61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524000" y="1666875"/>
            <a:ext cx="60960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On May 4, NetSolutions returns $3,000 of the merchandise.</a:t>
            </a:r>
          </a:p>
        </p:txBody>
      </p:sp>
      <p:grpSp>
        <p:nvGrpSpPr>
          <p:cNvPr id="201732" name="Group 4"/>
          <p:cNvGrpSpPr>
            <a:grpSpLocks/>
          </p:cNvGrpSpPr>
          <p:nvPr/>
        </p:nvGrpSpPr>
        <p:grpSpPr bwMode="auto">
          <a:xfrm>
            <a:off x="38100" y="3276600"/>
            <a:ext cx="9105900" cy="2209800"/>
            <a:chOff x="24" y="2064"/>
            <a:chExt cx="5736" cy="1392"/>
          </a:xfrm>
        </p:grpSpPr>
        <p:sp>
          <p:nvSpPr>
            <p:cNvPr id="201733" name="Rectangle 5"/>
            <p:cNvSpPr>
              <a:spLocks noChangeArrowheads="1"/>
            </p:cNvSpPr>
            <p:nvPr/>
          </p:nvSpPr>
          <p:spPr bwMode="auto">
            <a:xfrm>
              <a:off x="24" y="2064"/>
              <a:ext cx="5664" cy="1392"/>
            </a:xfrm>
            <a:prstGeom prst="rect">
              <a:avLst/>
            </a:prstGeom>
            <a:solidFill>
              <a:srgbClr val="FFD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4" name="Line 6"/>
            <p:cNvSpPr>
              <a:spLocks noChangeShapeType="1"/>
            </p:cNvSpPr>
            <p:nvPr/>
          </p:nvSpPr>
          <p:spPr bwMode="auto">
            <a:xfrm>
              <a:off x="5688" y="206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240" y="206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 flipH="1">
              <a:off x="840" y="2064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576" y="2064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8" name="Rectangle 10"/>
            <p:cNvSpPr>
              <a:spLocks noChangeArrowheads="1"/>
            </p:cNvSpPr>
            <p:nvPr/>
          </p:nvSpPr>
          <p:spPr bwMode="auto">
            <a:xfrm>
              <a:off x="4919" y="2127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9" name="Line 11"/>
            <p:cNvSpPr>
              <a:spLocks noChangeShapeType="1"/>
            </p:cNvSpPr>
            <p:nvPr/>
          </p:nvSpPr>
          <p:spPr bwMode="auto">
            <a:xfrm>
              <a:off x="4824" y="206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0" name="Rectangle 12"/>
            <p:cNvSpPr>
              <a:spLocks noChangeArrowheads="1"/>
            </p:cNvSpPr>
            <p:nvPr/>
          </p:nvSpPr>
          <p:spPr bwMode="auto">
            <a:xfrm>
              <a:off x="5068" y="2064"/>
              <a:ext cx="331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1" name="Rectangle 13"/>
            <p:cNvSpPr>
              <a:spLocks noChangeArrowheads="1"/>
            </p:cNvSpPr>
            <p:nvPr/>
          </p:nvSpPr>
          <p:spPr bwMode="auto">
            <a:xfrm>
              <a:off x="4198" y="2064"/>
              <a:ext cx="330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2" name="Line 14"/>
            <p:cNvSpPr>
              <a:spLocks noChangeShapeType="1"/>
            </p:cNvSpPr>
            <p:nvPr/>
          </p:nvSpPr>
          <p:spPr bwMode="auto">
            <a:xfrm>
              <a:off x="37" y="2352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3" name="Line 15"/>
            <p:cNvSpPr>
              <a:spLocks noChangeShapeType="1"/>
            </p:cNvSpPr>
            <p:nvPr/>
          </p:nvSpPr>
          <p:spPr bwMode="auto">
            <a:xfrm>
              <a:off x="37" y="2640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>
              <a:off x="37" y="2928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24" y="3456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6" name="Line 18"/>
            <p:cNvSpPr>
              <a:spLocks noChangeShapeType="1"/>
            </p:cNvSpPr>
            <p:nvPr/>
          </p:nvSpPr>
          <p:spPr bwMode="auto">
            <a:xfrm flipH="1">
              <a:off x="3960" y="2064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4" y="319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8" name="Rectangle 20"/>
            <p:cNvSpPr>
              <a:spLocks noChangeArrowheads="1"/>
            </p:cNvSpPr>
            <p:nvPr/>
          </p:nvSpPr>
          <p:spPr bwMode="auto">
            <a:xfrm>
              <a:off x="4913" y="2127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9" name="Text Box 21"/>
            <p:cNvSpPr txBox="1">
              <a:spLocks noChangeArrowheads="1"/>
            </p:cNvSpPr>
            <p:nvPr/>
          </p:nvSpPr>
          <p:spPr bwMode="auto">
            <a:xfrm>
              <a:off x="204" y="2131"/>
              <a:ext cx="55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May  	 4	Accounts Payable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—Delta Data Links</a:t>
              </a:r>
              <a:r>
                <a:rPr lang="en-US" sz="2200">
                  <a:latin typeface="Times New Roman" pitchFamily="18" charset="0"/>
                </a:rPr>
                <a:t>	    3 000  00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1750" name="Text Box 22"/>
            <p:cNvSpPr txBox="1">
              <a:spLocks noChangeArrowheads="1"/>
            </p:cNvSpPr>
            <p:nvPr/>
          </p:nvSpPr>
          <p:spPr bwMode="auto">
            <a:xfrm>
              <a:off x="1224" y="2661"/>
              <a:ext cx="230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40000"/>
                </a:spcBef>
              </a:pPr>
              <a:r>
                <a:rPr lang="en-US" sz="2200">
                  <a:latin typeface="Times New Roman" pitchFamily="18" charset="0"/>
                </a:rPr>
                <a:t>Returned portion of merchandise purchased.</a:t>
              </a:r>
            </a:p>
          </p:txBody>
        </p:sp>
        <p:sp>
          <p:nvSpPr>
            <p:cNvPr id="201751" name="Text Box 23"/>
            <p:cNvSpPr txBox="1">
              <a:spLocks noChangeArrowheads="1"/>
            </p:cNvSpPr>
            <p:nvPr/>
          </p:nvSpPr>
          <p:spPr bwMode="auto">
            <a:xfrm>
              <a:off x="984" y="2400"/>
              <a:ext cx="47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 Merchandise Inventory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>
                  <a:latin typeface="Times New Roman" pitchFamily="18" charset="0"/>
                </a:rPr>
                <a:t>	 3 000  00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1752" name="Line 24"/>
            <p:cNvSpPr>
              <a:spLocks noChangeShapeType="1"/>
            </p:cNvSpPr>
            <p:nvPr/>
          </p:nvSpPr>
          <p:spPr bwMode="auto">
            <a:xfrm>
              <a:off x="24" y="206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53" name="Line 25"/>
            <p:cNvSpPr>
              <a:spLocks noChangeShapeType="1"/>
            </p:cNvSpPr>
            <p:nvPr/>
          </p:nvSpPr>
          <p:spPr bwMode="auto">
            <a:xfrm>
              <a:off x="600" y="206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55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685800" y="533400"/>
            <a:ext cx="7858125" cy="7112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Purchases Returns and Allowances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95300" y="1600200"/>
            <a:ext cx="8153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On May 12, NetSolutions pays the amount due.</a:t>
            </a:r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38100" y="2971800"/>
            <a:ext cx="9105900" cy="2209800"/>
            <a:chOff x="24" y="1872"/>
            <a:chExt cx="5736" cy="1392"/>
          </a:xfrm>
        </p:grpSpPr>
        <p:sp>
          <p:nvSpPr>
            <p:cNvPr id="202757" name="Rectangle 5"/>
            <p:cNvSpPr>
              <a:spLocks noChangeArrowheads="1"/>
            </p:cNvSpPr>
            <p:nvPr/>
          </p:nvSpPr>
          <p:spPr bwMode="auto">
            <a:xfrm>
              <a:off x="24" y="1872"/>
              <a:ext cx="5664" cy="1392"/>
            </a:xfrm>
            <a:prstGeom prst="rect">
              <a:avLst/>
            </a:prstGeom>
            <a:solidFill>
              <a:srgbClr val="FFDFB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8" name="Line 6"/>
            <p:cNvSpPr>
              <a:spLocks noChangeShapeType="1"/>
            </p:cNvSpPr>
            <p:nvPr/>
          </p:nvSpPr>
          <p:spPr bwMode="auto">
            <a:xfrm>
              <a:off x="5688" y="1872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 flipH="1">
              <a:off x="240" y="1872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Line 8"/>
            <p:cNvSpPr>
              <a:spLocks noChangeShapeType="1"/>
            </p:cNvSpPr>
            <p:nvPr/>
          </p:nvSpPr>
          <p:spPr bwMode="auto">
            <a:xfrm flipH="1">
              <a:off x="840" y="1872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1" name="Line 9"/>
            <p:cNvSpPr>
              <a:spLocks noChangeShapeType="1"/>
            </p:cNvSpPr>
            <p:nvPr/>
          </p:nvSpPr>
          <p:spPr bwMode="auto">
            <a:xfrm>
              <a:off x="3576" y="1872"/>
              <a:ext cx="0" cy="139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919" y="1935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Line 11"/>
            <p:cNvSpPr>
              <a:spLocks noChangeShapeType="1"/>
            </p:cNvSpPr>
            <p:nvPr/>
          </p:nvSpPr>
          <p:spPr bwMode="auto">
            <a:xfrm>
              <a:off x="4824" y="1872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5068" y="1872"/>
              <a:ext cx="331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4198" y="1872"/>
              <a:ext cx="330" cy="1392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>
              <a:off x="37" y="2160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Line 15"/>
            <p:cNvSpPr>
              <a:spLocks noChangeShapeType="1"/>
            </p:cNvSpPr>
            <p:nvPr/>
          </p:nvSpPr>
          <p:spPr bwMode="auto">
            <a:xfrm>
              <a:off x="37" y="2448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37" y="2736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9" name="Line 17"/>
            <p:cNvSpPr>
              <a:spLocks noChangeShapeType="1"/>
            </p:cNvSpPr>
            <p:nvPr/>
          </p:nvSpPr>
          <p:spPr bwMode="auto">
            <a:xfrm>
              <a:off x="24" y="3264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0" name="Line 18"/>
            <p:cNvSpPr>
              <a:spLocks noChangeShapeType="1"/>
            </p:cNvSpPr>
            <p:nvPr/>
          </p:nvSpPr>
          <p:spPr bwMode="auto">
            <a:xfrm flipH="1">
              <a:off x="3960" y="1872"/>
              <a:ext cx="0" cy="1392"/>
            </a:xfrm>
            <a:prstGeom prst="line">
              <a:avLst/>
            </a:prstGeom>
            <a:noFill/>
            <a:ln w="38099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1" name="Line 19"/>
            <p:cNvSpPr>
              <a:spLocks noChangeShapeType="1"/>
            </p:cNvSpPr>
            <p:nvPr/>
          </p:nvSpPr>
          <p:spPr bwMode="auto">
            <a:xfrm>
              <a:off x="24" y="302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2" name="Rectangle 20"/>
            <p:cNvSpPr>
              <a:spLocks noChangeArrowheads="1"/>
            </p:cNvSpPr>
            <p:nvPr/>
          </p:nvSpPr>
          <p:spPr bwMode="auto">
            <a:xfrm>
              <a:off x="4913" y="1935"/>
              <a:ext cx="8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3" name="Text Box 21"/>
            <p:cNvSpPr txBox="1">
              <a:spLocks noChangeArrowheads="1"/>
            </p:cNvSpPr>
            <p:nvPr/>
          </p:nvSpPr>
          <p:spPr bwMode="auto">
            <a:xfrm>
              <a:off x="204" y="1939"/>
              <a:ext cx="55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971550" algn="l"/>
                  <a:tab pos="70866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May	 12	Accounts Payable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—Delta Data Links</a:t>
              </a:r>
              <a:r>
                <a:rPr lang="en-US" sz="2200">
                  <a:latin typeface="Times New Roman" pitchFamily="18" charset="0"/>
                </a:rPr>
                <a:t>	    2 000  00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2774" name="Text Box 22"/>
            <p:cNvSpPr txBox="1">
              <a:spLocks noChangeArrowheads="1"/>
            </p:cNvSpPr>
            <p:nvPr/>
          </p:nvSpPr>
          <p:spPr bwMode="auto">
            <a:xfrm>
              <a:off x="1296" y="2760"/>
              <a:ext cx="2304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40000"/>
                </a:spcBef>
              </a:pPr>
              <a:r>
                <a:rPr lang="en-US" sz="2200">
                  <a:latin typeface="Times New Roman" pitchFamily="18" charset="0"/>
                </a:rPr>
                <a:t>Paid invoice.</a:t>
              </a:r>
            </a:p>
          </p:txBody>
        </p:sp>
        <p:sp>
          <p:nvSpPr>
            <p:cNvPr id="202775" name="Text Box 23"/>
            <p:cNvSpPr txBox="1">
              <a:spLocks noChangeArrowheads="1"/>
            </p:cNvSpPr>
            <p:nvPr/>
          </p:nvSpPr>
          <p:spPr bwMode="auto">
            <a:xfrm>
              <a:off x="984" y="2208"/>
              <a:ext cx="477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57250"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5725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857250" algn="l"/>
                  <a:tab pos="1314450" algn="l"/>
                  <a:tab pos="61722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 Cash				</a:t>
              </a: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>
                  <a:latin typeface="Times New Roman" pitchFamily="18" charset="0"/>
                </a:rPr>
                <a:t>1 960  00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 Merchandise Inventory	      40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2776" name="Line 24"/>
            <p:cNvSpPr>
              <a:spLocks noChangeShapeType="1"/>
            </p:cNvSpPr>
            <p:nvPr/>
          </p:nvSpPr>
          <p:spPr bwMode="auto">
            <a:xfrm>
              <a:off x="24" y="187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7" name="Line 25"/>
            <p:cNvSpPr>
              <a:spLocks noChangeShapeType="1"/>
            </p:cNvSpPr>
            <p:nvPr/>
          </p:nvSpPr>
          <p:spPr bwMode="auto">
            <a:xfrm>
              <a:off x="600" y="187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79" name="AutoShape 27"/>
          <p:cNvSpPr>
            <a:spLocks noChangeArrowheads="1"/>
          </p:cNvSpPr>
          <p:nvPr/>
        </p:nvSpPr>
        <p:spPr bwMode="auto">
          <a:xfrm>
            <a:off x="4957763" y="3581400"/>
            <a:ext cx="3043237" cy="1298575"/>
          </a:xfrm>
          <a:prstGeom prst="rightArrowCallout">
            <a:avLst>
              <a:gd name="adj1" fmla="val 25000"/>
              <a:gd name="adj2" fmla="val 25000"/>
              <a:gd name="adj3" fmla="val 39059"/>
              <a:gd name="adj4" fmla="val 6666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($5,000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$3,000) x 2%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2780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6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 animBg="1" autoUpdateAnimBg="0"/>
      <p:bldP spid="20278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 rot="458443" flipH="1">
            <a:off x="1676400" y="0"/>
            <a:ext cx="3657600" cy="3581400"/>
            <a:chOff x="2169" y="1409"/>
            <a:chExt cx="1422" cy="1502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auto">
            <a:xfrm>
              <a:off x="2695" y="2853"/>
              <a:ext cx="529" cy="58"/>
            </a:xfrm>
            <a:custGeom>
              <a:avLst/>
              <a:gdLst>
                <a:gd name="T0" fmla="*/ 0 w 1059"/>
                <a:gd name="T1" fmla="*/ 105 h 116"/>
                <a:gd name="T2" fmla="*/ 1059 w 1059"/>
                <a:gd name="T3" fmla="*/ 116 h 116"/>
                <a:gd name="T4" fmla="*/ 861 w 1059"/>
                <a:gd name="T5" fmla="*/ 99 h 116"/>
                <a:gd name="T6" fmla="*/ 890 w 1059"/>
                <a:gd name="T7" fmla="*/ 80 h 116"/>
                <a:gd name="T8" fmla="*/ 782 w 1059"/>
                <a:gd name="T9" fmla="*/ 80 h 116"/>
                <a:gd name="T10" fmla="*/ 757 w 1059"/>
                <a:gd name="T11" fmla="*/ 36 h 116"/>
                <a:gd name="T12" fmla="*/ 713 w 1059"/>
                <a:gd name="T13" fmla="*/ 70 h 116"/>
                <a:gd name="T14" fmla="*/ 666 w 1059"/>
                <a:gd name="T15" fmla="*/ 21 h 116"/>
                <a:gd name="T16" fmla="*/ 658 w 1059"/>
                <a:gd name="T17" fmla="*/ 46 h 116"/>
                <a:gd name="T18" fmla="*/ 628 w 1059"/>
                <a:gd name="T19" fmla="*/ 0 h 116"/>
                <a:gd name="T20" fmla="*/ 626 w 1059"/>
                <a:gd name="T21" fmla="*/ 40 h 116"/>
                <a:gd name="T22" fmla="*/ 584 w 1059"/>
                <a:gd name="T23" fmla="*/ 32 h 116"/>
                <a:gd name="T24" fmla="*/ 582 w 1059"/>
                <a:gd name="T25" fmla="*/ 65 h 116"/>
                <a:gd name="T26" fmla="*/ 569 w 1059"/>
                <a:gd name="T27" fmla="*/ 105 h 116"/>
                <a:gd name="T28" fmla="*/ 310 w 1059"/>
                <a:gd name="T29" fmla="*/ 87 h 116"/>
                <a:gd name="T30" fmla="*/ 278 w 1059"/>
                <a:gd name="T31" fmla="*/ 38 h 116"/>
                <a:gd name="T32" fmla="*/ 265 w 1059"/>
                <a:gd name="T33" fmla="*/ 59 h 116"/>
                <a:gd name="T34" fmla="*/ 238 w 1059"/>
                <a:gd name="T35" fmla="*/ 19 h 116"/>
                <a:gd name="T36" fmla="*/ 228 w 1059"/>
                <a:gd name="T37" fmla="*/ 53 h 116"/>
                <a:gd name="T38" fmla="*/ 194 w 1059"/>
                <a:gd name="T39" fmla="*/ 30 h 116"/>
                <a:gd name="T40" fmla="*/ 158 w 1059"/>
                <a:gd name="T41" fmla="*/ 70 h 116"/>
                <a:gd name="T42" fmla="*/ 0 w 1059"/>
                <a:gd name="T43" fmla="*/ 105 h 116"/>
                <a:gd name="T44" fmla="*/ 0 w 1059"/>
                <a:gd name="T45" fmla="*/ 10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116">
                  <a:moveTo>
                    <a:pt x="0" y="105"/>
                  </a:moveTo>
                  <a:lnTo>
                    <a:pt x="1059" y="116"/>
                  </a:lnTo>
                  <a:lnTo>
                    <a:pt x="861" y="99"/>
                  </a:lnTo>
                  <a:lnTo>
                    <a:pt x="890" y="80"/>
                  </a:lnTo>
                  <a:lnTo>
                    <a:pt x="782" y="80"/>
                  </a:lnTo>
                  <a:lnTo>
                    <a:pt x="757" y="36"/>
                  </a:lnTo>
                  <a:lnTo>
                    <a:pt x="713" y="70"/>
                  </a:lnTo>
                  <a:lnTo>
                    <a:pt x="666" y="21"/>
                  </a:lnTo>
                  <a:lnTo>
                    <a:pt x="658" y="46"/>
                  </a:lnTo>
                  <a:lnTo>
                    <a:pt x="628" y="0"/>
                  </a:lnTo>
                  <a:lnTo>
                    <a:pt x="626" y="40"/>
                  </a:lnTo>
                  <a:lnTo>
                    <a:pt x="584" y="32"/>
                  </a:lnTo>
                  <a:lnTo>
                    <a:pt x="582" y="65"/>
                  </a:lnTo>
                  <a:lnTo>
                    <a:pt x="569" y="105"/>
                  </a:lnTo>
                  <a:lnTo>
                    <a:pt x="310" y="87"/>
                  </a:lnTo>
                  <a:lnTo>
                    <a:pt x="278" y="38"/>
                  </a:lnTo>
                  <a:lnTo>
                    <a:pt x="265" y="59"/>
                  </a:lnTo>
                  <a:lnTo>
                    <a:pt x="238" y="19"/>
                  </a:lnTo>
                  <a:lnTo>
                    <a:pt x="228" y="53"/>
                  </a:lnTo>
                  <a:lnTo>
                    <a:pt x="194" y="30"/>
                  </a:lnTo>
                  <a:lnTo>
                    <a:pt x="158" y="70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8" name="Freeform 4"/>
            <p:cNvSpPr>
              <a:spLocks/>
            </p:cNvSpPr>
            <p:nvPr/>
          </p:nvSpPr>
          <p:spPr bwMode="auto">
            <a:xfrm>
              <a:off x="2696" y="2511"/>
              <a:ext cx="403" cy="396"/>
            </a:xfrm>
            <a:custGeom>
              <a:avLst/>
              <a:gdLst>
                <a:gd name="T0" fmla="*/ 460 w 806"/>
                <a:gd name="T1" fmla="*/ 790 h 792"/>
                <a:gd name="T2" fmla="*/ 331 w 806"/>
                <a:gd name="T3" fmla="*/ 783 h 792"/>
                <a:gd name="T4" fmla="*/ 358 w 806"/>
                <a:gd name="T5" fmla="*/ 741 h 792"/>
                <a:gd name="T6" fmla="*/ 344 w 806"/>
                <a:gd name="T7" fmla="*/ 587 h 792"/>
                <a:gd name="T8" fmla="*/ 196 w 806"/>
                <a:gd name="T9" fmla="*/ 416 h 792"/>
                <a:gd name="T10" fmla="*/ 31 w 806"/>
                <a:gd name="T11" fmla="*/ 334 h 792"/>
                <a:gd name="T12" fmla="*/ 0 w 806"/>
                <a:gd name="T13" fmla="*/ 268 h 792"/>
                <a:gd name="T14" fmla="*/ 31 w 806"/>
                <a:gd name="T15" fmla="*/ 230 h 792"/>
                <a:gd name="T16" fmla="*/ 95 w 806"/>
                <a:gd name="T17" fmla="*/ 152 h 792"/>
                <a:gd name="T18" fmla="*/ 177 w 806"/>
                <a:gd name="T19" fmla="*/ 142 h 792"/>
                <a:gd name="T20" fmla="*/ 211 w 806"/>
                <a:gd name="T21" fmla="*/ 220 h 792"/>
                <a:gd name="T22" fmla="*/ 245 w 806"/>
                <a:gd name="T23" fmla="*/ 336 h 792"/>
                <a:gd name="T24" fmla="*/ 380 w 806"/>
                <a:gd name="T25" fmla="*/ 494 h 792"/>
                <a:gd name="T26" fmla="*/ 373 w 806"/>
                <a:gd name="T27" fmla="*/ 266 h 792"/>
                <a:gd name="T28" fmla="*/ 320 w 806"/>
                <a:gd name="T29" fmla="*/ 138 h 792"/>
                <a:gd name="T30" fmla="*/ 394 w 806"/>
                <a:gd name="T31" fmla="*/ 83 h 792"/>
                <a:gd name="T32" fmla="*/ 561 w 806"/>
                <a:gd name="T33" fmla="*/ 93 h 792"/>
                <a:gd name="T34" fmla="*/ 532 w 806"/>
                <a:gd name="T35" fmla="*/ 155 h 792"/>
                <a:gd name="T36" fmla="*/ 506 w 806"/>
                <a:gd name="T37" fmla="*/ 192 h 792"/>
                <a:gd name="T38" fmla="*/ 483 w 806"/>
                <a:gd name="T39" fmla="*/ 245 h 792"/>
                <a:gd name="T40" fmla="*/ 487 w 806"/>
                <a:gd name="T41" fmla="*/ 349 h 792"/>
                <a:gd name="T42" fmla="*/ 548 w 806"/>
                <a:gd name="T43" fmla="*/ 279 h 792"/>
                <a:gd name="T44" fmla="*/ 576 w 806"/>
                <a:gd name="T45" fmla="*/ 186 h 792"/>
                <a:gd name="T46" fmla="*/ 635 w 806"/>
                <a:gd name="T47" fmla="*/ 0 h 792"/>
                <a:gd name="T48" fmla="*/ 806 w 806"/>
                <a:gd name="T49" fmla="*/ 152 h 792"/>
                <a:gd name="T50" fmla="*/ 738 w 806"/>
                <a:gd name="T51" fmla="*/ 306 h 792"/>
                <a:gd name="T52" fmla="*/ 610 w 806"/>
                <a:gd name="T53" fmla="*/ 289 h 792"/>
                <a:gd name="T54" fmla="*/ 517 w 806"/>
                <a:gd name="T55" fmla="*/ 429 h 792"/>
                <a:gd name="T56" fmla="*/ 481 w 806"/>
                <a:gd name="T57" fmla="*/ 498 h 792"/>
                <a:gd name="T58" fmla="*/ 481 w 806"/>
                <a:gd name="T59" fmla="*/ 583 h 792"/>
                <a:gd name="T60" fmla="*/ 574 w 806"/>
                <a:gd name="T61" fmla="*/ 792 h 792"/>
                <a:gd name="T62" fmla="*/ 460 w 806"/>
                <a:gd name="T63" fmla="*/ 790 h 792"/>
                <a:gd name="T64" fmla="*/ 460 w 806"/>
                <a:gd name="T65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6" h="792">
                  <a:moveTo>
                    <a:pt x="460" y="790"/>
                  </a:moveTo>
                  <a:lnTo>
                    <a:pt x="331" y="783"/>
                  </a:lnTo>
                  <a:lnTo>
                    <a:pt x="358" y="741"/>
                  </a:lnTo>
                  <a:lnTo>
                    <a:pt x="344" y="587"/>
                  </a:lnTo>
                  <a:lnTo>
                    <a:pt x="196" y="416"/>
                  </a:lnTo>
                  <a:lnTo>
                    <a:pt x="31" y="334"/>
                  </a:lnTo>
                  <a:lnTo>
                    <a:pt x="0" y="268"/>
                  </a:lnTo>
                  <a:lnTo>
                    <a:pt x="31" y="230"/>
                  </a:lnTo>
                  <a:lnTo>
                    <a:pt x="95" y="152"/>
                  </a:lnTo>
                  <a:lnTo>
                    <a:pt x="177" y="142"/>
                  </a:lnTo>
                  <a:lnTo>
                    <a:pt x="211" y="220"/>
                  </a:lnTo>
                  <a:lnTo>
                    <a:pt x="245" y="336"/>
                  </a:lnTo>
                  <a:lnTo>
                    <a:pt x="380" y="494"/>
                  </a:lnTo>
                  <a:lnTo>
                    <a:pt x="373" y="266"/>
                  </a:lnTo>
                  <a:lnTo>
                    <a:pt x="320" y="138"/>
                  </a:lnTo>
                  <a:lnTo>
                    <a:pt x="394" y="83"/>
                  </a:lnTo>
                  <a:lnTo>
                    <a:pt x="561" y="93"/>
                  </a:lnTo>
                  <a:lnTo>
                    <a:pt x="532" y="155"/>
                  </a:lnTo>
                  <a:lnTo>
                    <a:pt x="506" y="192"/>
                  </a:lnTo>
                  <a:lnTo>
                    <a:pt x="483" y="245"/>
                  </a:lnTo>
                  <a:lnTo>
                    <a:pt x="487" y="349"/>
                  </a:lnTo>
                  <a:lnTo>
                    <a:pt x="548" y="279"/>
                  </a:lnTo>
                  <a:lnTo>
                    <a:pt x="576" y="186"/>
                  </a:lnTo>
                  <a:lnTo>
                    <a:pt x="635" y="0"/>
                  </a:lnTo>
                  <a:lnTo>
                    <a:pt x="806" y="152"/>
                  </a:lnTo>
                  <a:lnTo>
                    <a:pt x="738" y="306"/>
                  </a:lnTo>
                  <a:lnTo>
                    <a:pt x="610" y="289"/>
                  </a:lnTo>
                  <a:lnTo>
                    <a:pt x="517" y="429"/>
                  </a:lnTo>
                  <a:lnTo>
                    <a:pt x="481" y="498"/>
                  </a:lnTo>
                  <a:lnTo>
                    <a:pt x="481" y="583"/>
                  </a:lnTo>
                  <a:lnTo>
                    <a:pt x="574" y="792"/>
                  </a:lnTo>
                  <a:lnTo>
                    <a:pt x="460" y="790"/>
                  </a:lnTo>
                  <a:lnTo>
                    <a:pt x="460" y="79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9" name="Freeform 5"/>
            <p:cNvSpPr>
              <a:spLocks/>
            </p:cNvSpPr>
            <p:nvPr/>
          </p:nvSpPr>
          <p:spPr bwMode="auto">
            <a:xfrm>
              <a:off x="2510" y="1488"/>
              <a:ext cx="841" cy="1055"/>
            </a:xfrm>
            <a:custGeom>
              <a:avLst/>
              <a:gdLst>
                <a:gd name="T0" fmla="*/ 970 w 1683"/>
                <a:gd name="T1" fmla="*/ 0 h 2110"/>
                <a:gd name="T2" fmla="*/ 942 w 1683"/>
                <a:gd name="T3" fmla="*/ 102 h 2110"/>
                <a:gd name="T4" fmla="*/ 879 w 1683"/>
                <a:gd name="T5" fmla="*/ 68 h 2110"/>
                <a:gd name="T6" fmla="*/ 812 w 1683"/>
                <a:gd name="T7" fmla="*/ 80 h 2110"/>
                <a:gd name="T8" fmla="*/ 759 w 1683"/>
                <a:gd name="T9" fmla="*/ 112 h 2110"/>
                <a:gd name="T10" fmla="*/ 692 w 1683"/>
                <a:gd name="T11" fmla="*/ 152 h 2110"/>
                <a:gd name="T12" fmla="*/ 706 w 1683"/>
                <a:gd name="T13" fmla="*/ 196 h 2110"/>
                <a:gd name="T14" fmla="*/ 765 w 1683"/>
                <a:gd name="T15" fmla="*/ 272 h 2110"/>
                <a:gd name="T16" fmla="*/ 884 w 1683"/>
                <a:gd name="T17" fmla="*/ 331 h 2110"/>
                <a:gd name="T18" fmla="*/ 765 w 1683"/>
                <a:gd name="T19" fmla="*/ 355 h 2110"/>
                <a:gd name="T20" fmla="*/ 620 w 1683"/>
                <a:gd name="T21" fmla="*/ 312 h 2110"/>
                <a:gd name="T22" fmla="*/ 594 w 1683"/>
                <a:gd name="T23" fmla="*/ 241 h 2110"/>
                <a:gd name="T24" fmla="*/ 550 w 1683"/>
                <a:gd name="T25" fmla="*/ 232 h 2110"/>
                <a:gd name="T26" fmla="*/ 487 w 1683"/>
                <a:gd name="T27" fmla="*/ 281 h 2110"/>
                <a:gd name="T28" fmla="*/ 339 w 1683"/>
                <a:gd name="T29" fmla="*/ 344 h 2110"/>
                <a:gd name="T30" fmla="*/ 341 w 1683"/>
                <a:gd name="T31" fmla="*/ 445 h 2110"/>
                <a:gd name="T32" fmla="*/ 364 w 1683"/>
                <a:gd name="T33" fmla="*/ 561 h 2110"/>
                <a:gd name="T34" fmla="*/ 596 w 1683"/>
                <a:gd name="T35" fmla="*/ 641 h 2110"/>
                <a:gd name="T36" fmla="*/ 653 w 1683"/>
                <a:gd name="T37" fmla="*/ 739 h 2110"/>
                <a:gd name="T38" fmla="*/ 586 w 1683"/>
                <a:gd name="T39" fmla="*/ 865 h 2110"/>
                <a:gd name="T40" fmla="*/ 345 w 1683"/>
                <a:gd name="T41" fmla="*/ 1074 h 2110"/>
                <a:gd name="T42" fmla="*/ 362 w 1683"/>
                <a:gd name="T43" fmla="*/ 1264 h 2110"/>
                <a:gd name="T44" fmla="*/ 25 w 1683"/>
                <a:gd name="T45" fmla="*/ 1393 h 2110"/>
                <a:gd name="T46" fmla="*/ 86 w 1683"/>
                <a:gd name="T47" fmla="*/ 1490 h 2110"/>
                <a:gd name="T48" fmla="*/ 59 w 1683"/>
                <a:gd name="T49" fmla="*/ 1768 h 2110"/>
                <a:gd name="T50" fmla="*/ 42 w 1683"/>
                <a:gd name="T51" fmla="*/ 1854 h 2110"/>
                <a:gd name="T52" fmla="*/ 46 w 1683"/>
                <a:gd name="T53" fmla="*/ 1924 h 2110"/>
                <a:gd name="T54" fmla="*/ 14 w 1683"/>
                <a:gd name="T55" fmla="*/ 2030 h 2110"/>
                <a:gd name="T56" fmla="*/ 139 w 1683"/>
                <a:gd name="T57" fmla="*/ 2084 h 2110"/>
                <a:gd name="T58" fmla="*/ 248 w 1683"/>
                <a:gd name="T59" fmla="*/ 2047 h 2110"/>
                <a:gd name="T60" fmla="*/ 345 w 1683"/>
                <a:gd name="T61" fmla="*/ 2093 h 2110"/>
                <a:gd name="T62" fmla="*/ 440 w 1683"/>
                <a:gd name="T63" fmla="*/ 2000 h 2110"/>
                <a:gd name="T64" fmla="*/ 649 w 1683"/>
                <a:gd name="T65" fmla="*/ 2040 h 2110"/>
                <a:gd name="T66" fmla="*/ 924 w 1683"/>
                <a:gd name="T67" fmla="*/ 2084 h 2110"/>
                <a:gd name="T68" fmla="*/ 1147 w 1683"/>
                <a:gd name="T69" fmla="*/ 2047 h 2110"/>
                <a:gd name="T70" fmla="*/ 1485 w 1683"/>
                <a:gd name="T71" fmla="*/ 1882 h 2110"/>
                <a:gd name="T72" fmla="*/ 1683 w 1683"/>
                <a:gd name="T73" fmla="*/ 1555 h 2110"/>
                <a:gd name="T74" fmla="*/ 1462 w 1683"/>
                <a:gd name="T75" fmla="*/ 1536 h 2110"/>
                <a:gd name="T76" fmla="*/ 1365 w 1683"/>
                <a:gd name="T77" fmla="*/ 1437 h 2110"/>
                <a:gd name="T78" fmla="*/ 1107 w 1683"/>
                <a:gd name="T79" fmla="*/ 1709 h 2110"/>
                <a:gd name="T80" fmla="*/ 1101 w 1683"/>
                <a:gd name="T81" fmla="*/ 1599 h 2110"/>
                <a:gd name="T82" fmla="*/ 1223 w 1683"/>
                <a:gd name="T83" fmla="*/ 1420 h 2110"/>
                <a:gd name="T84" fmla="*/ 1472 w 1683"/>
                <a:gd name="T85" fmla="*/ 1291 h 2110"/>
                <a:gd name="T86" fmla="*/ 1331 w 1683"/>
                <a:gd name="T87" fmla="*/ 1194 h 2110"/>
                <a:gd name="T88" fmla="*/ 1276 w 1683"/>
                <a:gd name="T89" fmla="*/ 1137 h 2110"/>
                <a:gd name="T90" fmla="*/ 1210 w 1683"/>
                <a:gd name="T91" fmla="*/ 1032 h 2110"/>
                <a:gd name="T92" fmla="*/ 1137 w 1683"/>
                <a:gd name="T93" fmla="*/ 534 h 2110"/>
                <a:gd name="T94" fmla="*/ 1166 w 1683"/>
                <a:gd name="T95" fmla="*/ 340 h 2110"/>
                <a:gd name="T96" fmla="*/ 1088 w 1683"/>
                <a:gd name="T97" fmla="*/ 285 h 2110"/>
                <a:gd name="T98" fmla="*/ 1027 w 1683"/>
                <a:gd name="T99" fmla="*/ 80 h 2110"/>
                <a:gd name="T100" fmla="*/ 1050 w 1683"/>
                <a:gd name="T101" fmla="*/ 53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3" h="2110">
                  <a:moveTo>
                    <a:pt x="1050" y="53"/>
                  </a:moveTo>
                  <a:lnTo>
                    <a:pt x="970" y="0"/>
                  </a:lnTo>
                  <a:lnTo>
                    <a:pt x="938" y="19"/>
                  </a:lnTo>
                  <a:lnTo>
                    <a:pt x="942" y="102"/>
                  </a:lnTo>
                  <a:lnTo>
                    <a:pt x="898" y="99"/>
                  </a:lnTo>
                  <a:lnTo>
                    <a:pt x="879" y="68"/>
                  </a:lnTo>
                  <a:lnTo>
                    <a:pt x="862" y="116"/>
                  </a:lnTo>
                  <a:lnTo>
                    <a:pt x="812" y="80"/>
                  </a:lnTo>
                  <a:lnTo>
                    <a:pt x="736" y="68"/>
                  </a:lnTo>
                  <a:lnTo>
                    <a:pt x="759" y="112"/>
                  </a:lnTo>
                  <a:lnTo>
                    <a:pt x="729" y="104"/>
                  </a:lnTo>
                  <a:lnTo>
                    <a:pt x="692" y="152"/>
                  </a:lnTo>
                  <a:lnTo>
                    <a:pt x="729" y="158"/>
                  </a:lnTo>
                  <a:lnTo>
                    <a:pt x="706" y="196"/>
                  </a:lnTo>
                  <a:lnTo>
                    <a:pt x="786" y="196"/>
                  </a:lnTo>
                  <a:lnTo>
                    <a:pt x="765" y="272"/>
                  </a:lnTo>
                  <a:lnTo>
                    <a:pt x="812" y="274"/>
                  </a:lnTo>
                  <a:lnTo>
                    <a:pt x="884" y="331"/>
                  </a:lnTo>
                  <a:lnTo>
                    <a:pt x="827" y="361"/>
                  </a:lnTo>
                  <a:lnTo>
                    <a:pt x="765" y="355"/>
                  </a:lnTo>
                  <a:lnTo>
                    <a:pt x="706" y="331"/>
                  </a:lnTo>
                  <a:lnTo>
                    <a:pt x="620" y="312"/>
                  </a:lnTo>
                  <a:lnTo>
                    <a:pt x="649" y="251"/>
                  </a:lnTo>
                  <a:lnTo>
                    <a:pt x="594" y="241"/>
                  </a:lnTo>
                  <a:lnTo>
                    <a:pt x="590" y="205"/>
                  </a:lnTo>
                  <a:lnTo>
                    <a:pt x="550" y="232"/>
                  </a:lnTo>
                  <a:lnTo>
                    <a:pt x="466" y="237"/>
                  </a:lnTo>
                  <a:lnTo>
                    <a:pt x="487" y="281"/>
                  </a:lnTo>
                  <a:lnTo>
                    <a:pt x="398" y="300"/>
                  </a:lnTo>
                  <a:lnTo>
                    <a:pt x="339" y="344"/>
                  </a:lnTo>
                  <a:lnTo>
                    <a:pt x="385" y="388"/>
                  </a:lnTo>
                  <a:lnTo>
                    <a:pt x="341" y="445"/>
                  </a:lnTo>
                  <a:lnTo>
                    <a:pt x="390" y="490"/>
                  </a:lnTo>
                  <a:lnTo>
                    <a:pt x="364" y="561"/>
                  </a:lnTo>
                  <a:lnTo>
                    <a:pt x="609" y="553"/>
                  </a:lnTo>
                  <a:lnTo>
                    <a:pt x="596" y="641"/>
                  </a:lnTo>
                  <a:lnTo>
                    <a:pt x="660" y="682"/>
                  </a:lnTo>
                  <a:lnTo>
                    <a:pt x="653" y="739"/>
                  </a:lnTo>
                  <a:lnTo>
                    <a:pt x="706" y="798"/>
                  </a:lnTo>
                  <a:lnTo>
                    <a:pt x="586" y="865"/>
                  </a:lnTo>
                  <a:lnTo>
                    <a:pt x="453" y="968"/>
                  </a:lnTo>
                  <a:lnTo>
                    <a:pt x="345" y="1074"/>
                  </a:lnTo>
                  <a:lnTo>
                    <a:pt x="288" y="1131"/>
                  </a:lnTo>
                  <a:lnTo>
                    <a:pt x="362" y="1264"/>
                  </a:lnTo>
                  <a:lnTo>
                    <a:pt x="132" y="1317"/>
                  </a:lnTo>
                  <a:lnTo>
                    <a:pt x="25" y="1393"/>
                  </a:lnTo>
                  <a:lnTo>
                    <a:pt x="20" y="1439"/>
                  </a:lnTo>
                  <a:lnTo>
                    <a:pt x="86" y="1490"/>
                  </a:lnTo>
                  <a:lnTo>
                    <a:pt x="156" y="1705"/>
                  </a:lnTo>
                  <a:lnTo>
                    <a:pt x="59" y="1768"/>
                  </a:lnTo>
                  <a:lnTo>
                    <a:pt x="33" y="1802"/>
                  </a:lnTo>
                  <a:lnTo>
                    <a:pt x="42" y="1854"/>
                  </a:lnTo>
                  <a:lnTo>
                    <a:pt x="0" y="1901"/>
                  </a:lnTo>
                  <a:lnTo>
                    <a:pt x="46" y="1924"/>
                  </a:lnTo>
                  <a:lnTo>
                    <a:pt x="20" y="1958"/>
                  </a:lnTo>
                  <a:lnTo>
                    <a:pt x="14" y="2030"/>
                  </a:lnTo>
                  <a:lnTo>
                    <a:pt x="77" y="2080"/>
                  </a:lnTo>
                  <a:lnTo>
                    <a:pt x="139" y="2084"/>
                  </a:lnTo>
                  <a:lnTo>
                    <a:pt x="202" y="2040"/>
                  </a:lnTo>
                  <a:lnTo>
                    <a:pt x="248" y="2047"/>
                  </a:lnTo>
                  <a:lnTo>
                    <a:pt x="270" y="2093"/>
                  </a:lnTo>
                  <a:lnTo>
                    <a:pt x="345" y="2093"/>
                  </a:lnTo>
                  <a:lnTo>
                    <a:pt x="385" y="2084"/>
                  </a:lnTo>
                  <a:lnTo>
                    <a:pt x="440" y="2000"/>
                  </a:lnTo>
                  <a:lnTo>
                    <a:pt x="544" y="2034"/>
                  </a:lnTo>
                  <a:lnTo>
                    <a:pt x="649" y="2040"/>
                  </a:lnTo>
                  <a:lnTo>
                    <a:pt x="736" y="2110"/>
                  </a:lnTo>
                  <a:lnTo>
                    <a:pt x="924" y="2084"/>
                  </a:lnTo>
                  <a:lnTo>
                    <a:pt x="981" y="2034"/>
                  </a:lnTo>
                  <a:lnTo>
                    <a:pt x="1147" y="2047"/>
                  </a:lnTo>
                  <a:lnTo>
                    <a:pt x="1371" y="2087"/>
                  </a:lnTo>
                  <a:lnTo>
                    <a:pt x="1485" y="1882"/>
                  </a:lnTo>
                  <a:lnTo>
                    <a:pt x="1643" y="1835"/>
                  </a:lnTo>
                  <a:lnTo>
                    <a:pt x="1683" y="1555"/>
                  </a:lnTo>
                  <a:lnTo>
                    <a:pt x="1571" y="1416"/>
                  </a:lnTo>
                  <a:lnTo>
                    <a:pt x="1462" y="1536"/>
                  </a:lnTo>
                  <a:lnTo>
                    <a:pt x="1388" y="1555"/>
                  </a:lnTo>
                  <a:lnTo>
                    <a:pt x="1365" y="1437"/>
                  </a:lnTo>
                  <a:lnTo>
                    <a:pt x="1217" y="1688"/>
                  </a:lnTo>
                  <a:lnTo>
                    <a:pt x="1107" y="1709"/>
                  </a:lnTo>
                  <a:lnTo>
                    <a:pt x="1076" y="1673"/>
                  </a:lnTo>
                  <a:lnTo>
                    <a:pt x="1101" y="1599"/>
                  </a:lnTo>
                  <a:lnTo>
                    <a:pt x="1206" y="1542"/>
                  </a:lnTo>
                  <a:lnTo>
                    <a:pt x="1223" y="1420"/>
                  </a:lnTo>
                  <a:lnTo>
                    <a:pt x="1365" y="1319"/>
                  </a:lnTo>
                  <a:lnTo>
                    <a:pt x="1472" y="1291"/>
                  </a:lnTo>
                  <a:lnTo>
                    <a:pt x="1392" y="1215"/>
                  </a:lnTo>
                  <a:lnTo>
                    <a:pt x="1331" y="1194"/>
                  </a:lnTo>
                  <a:lnTo>
                    <a:pt x="1326" y="1165"/>
                  </a:lnTo>
                  <a:lnTo>
                    <a:pt x="1276" y="1137"/>
                  </a:lnTo>
                  <a:lnTo>
                    <a:pt x="1191" y="1097"/>
                  </a:lnTo>
                  <a:lnTo>
                    <a:pt x="1210" y="1032"/>
                  </a:lnTo>
                  <a:lnTo>
                    <a:pt x="1213" y="726"/>
                  </a:lnTo>
                  <a:lnTo>
                    <a:pt x="1137" y="534"/>
                  </a:lnTo>
                  <a:lnTo>
                    <a:pt x="1183" y="397"/>
                  </a:lnTo>
                  <a:lnTo>
                    <a:pt x="1166" y="340"/>
                  </a:lnTo>
                  <a:lnTo>
                    <a:pt x="1120" y="352"/>
                  </a:lnTo>
                  <a:lnTo>
                    <a:pt x="1088" y="285"/>
                  </a:lnTo>
                  <a:lnTo>
                    <a:pt x="1094" y="139"/>
                  </a:lnTo>
                  <a:lnTo>
                    <a:pt x="1027" y="80"/>
                  </a:lnTo>
                  <a:lnTo>
                    <a:pt x="1050" y="53"/>
                  </a:lnTo>
                  <a:lnTo>
                    <a:pt x="1050" y="5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0" name="Freeform 6"/>
            <p:cNvSpPr>
              <a:spLocks/>
            </p:cNvSpPr>
            <p:nvPr/>
          </p:nvSpPr>
          <p:spPr bwMode="auto">
            <a:xfrm>
              <a:off x="3025" y="1419"/>
              <a:ext cx="558" cy="1396"/>
            </a:xfrm>
            <a:custGeom>
              <a:avLst/>
              <a:gdLst>
                <a:gd name="T0" fmla="*/ 477 w 1116"/>
                <a:gd name="T1" fmla="*/ 0 h 2791"/>
                <a:gd name="T2" fmla="*/ 532 w 1116"/>
                <a:gd name="T3" fmla="*/ 182 h 2791"/>
                <a:gd name="T4" fmla="*/ 488 w 1116"/>
                <a:gd name="T5" fmla="*/ 259 h 2791"/>
                <a:gd name="T6" fmla="*/ 599 w 1116"/>
                <a:gd name="T7" fmla="*/ 312 h 2791"/>
                <a:gd name="T8" fmla="*/ 490 w 1116"/>
                <a:gd name="T9" fmla="*/ 350 h 2791"/>
                <a:gd name="T10" fmla="*/ 456 w 1116"/>
                <a:gd name="T11" fmla="*/ 475 h 2791"/>
                <a:gd name="T12" fmla="*/ 601 w 1116"/>
                <a:gd name="T13" fmla="*/ 454 h 2791"/>
                <a:gd name="T14" fmla="*/ 627 w 1116"/>
                <a:gd name="T15" fmla="*/ 559 h 2791"/>
                <a:gd name="T16" fmla="*/ 540 w 1116"/>
                <a:gd name="T17" fmla="*/ 717 h 2791"/>
                <a:gd name="T18" fmla="*/ 450 w 1116"/>
                <a:gd name="T19" fmla="*/ 717 h 2791"/>
                <a:gd name="T20" fmla="*/ 608 w 1116"/>
                <a:gd name="T21" fmla="*/ 755 h 2791"/>
                <a:gd name="T22" fmla="*/ 821 w 1116"/>
                <a:gd name="T23" fmla="*/ 793 h 2791"/>
                <a:gd name="T24" fmla="*/ 717 w 1116"/>
                <a:gd name="T25" fmla="*/ 867 h 2791"/>
                <a:gd name="T26" fmla="*/ 633 w 1116"/>
                <a:gd name="T27" fmla="*/ 884 h 2791"/>
                <a:gd name="T28" fmla="*/ 711 w 1116"/>
                <a:gd name="T29" fmla="*/ 958 h 2791"/>
                <a:gd name="T30" fmla="*/ 903 w 1116"/>
                <a:gd name="T31" fmla="*/ 894 h 2791"/>
                <a:gd name="T32" fmla="*/ 1007 w 1116"/>
                <a:gd name="T33" fmla="*/ 964 h 2791"/>
                <a:gd name="T34" fmla="*/ 861 w 1116"/>
                <a:gd name="T35" fmla="*/ 1148 h 2791"/>
                <a:gd name="T36" fmla="*/ 855 w 1116"/>
                <a:gd name="T37" fmla="*/ 1270 h 2791"/>
                <a:gd name="T38" fmla="*/ 952 w 1116"/>
                <a:gd name="T39" fmla="*/ 1243 h 2791"/>
                <a:gd name="T40" fmla="*/ 1038 w 1116"/>
                <a:gd name="T41" fmla="*/ 1289 h 2791"/>
                <a:gd name="T42" fmla="*/ 977 w 1116"/>
                <a:gd name="T43" fmla="*/ 1407 h 2791"/>
                <a:gd name="T44" fmla="*/ 941 w 1116"/>
                <a:gd name="T45" fmla="*/ 1471 h 2791"/>
                <a:gd name="T46" fmla="*/ 1063 w 1116"/>
                <a:gd name="T47" fmla="*/ 1544 h 2791"/>
                <a:gd name="T48" fmla="*/ 1097 w 1116"/>
                <a:gd name="T49" fmla="*/ 1635 h 2791"/>
                <a:gd name="T50" fmla="*/ 1026 w 1116"/>
                <a:gd name="T51" fmla="*/ 1664 h 2791"/>
                <a:gd name="T52" fmla="*/ 928 w 1116"/>
                <a:gd name="T53" fmla="*/ 1774 h 2791"/>
                <a:gd name="T54" fmla="*/ 861 w 1116"/>
                <a:gd name="T55" fmla="*/ 1787 h 2791"/>
                <a:gd name="T56" fmla="*/ 753 w 1116"/>
                <a:gd name="T57" fmla="*/ 1823 h 2791"/>
                <a:gd name="T58" fmla="*/ 817 w 1116"/>
                <a:gd name="T59" fmla="*/ 1911 h 2791"/>
                <a:gd name="T60" fmla="*/ 931 w 1116"/>
                <a:gd name="T61" fmla="*/ 2055 h 2791"/>
                <a:gd name="T62" fmla="*/ 958 w 1116"/>
                <a:gd name="T63" fmla="*/ 2146 h 2791"/>
                <a:gd name="T64" fmla="*/ 901 w 1116"/>
                <a:gd name="T65" fmla="*/ 2236 h 2791"/>
                <a:gd name="T66" fmla="*/ 947 w 1116"/>
                <a:gd name="T67" fmla="*/ 2352 h 2791"/>
                <a:gd name="T68" fmla="*/ 926 w 1116"/>
                <a:gd name="T69" fmla="*/ 2517 h 2791"/>
                <a:gd name="T70" fmla="*/ 753 w 1116"/>
                <a:gd name="T71" fmla="*/ 2555 h 2791"/>
                <a:gd name="T72" fmla="*/ 713 w 1116"/>
                <a:gd name="T73" fmla="*/ 2413 h 2791"/>
                <a:gd name="T74" fmla="*/ 612 w 1116"/>
                <a:gd name="T75" fmla="*/ 2517 h 2791"/>
                <a:gd name="T76" fmla="*/ 663 w 1116"/>
                <a:gd name="T77" fmla="*/ 2620 h 2791"/>
                <a:gd name="T78" fmla="*/ 646 w 1116"/>
                <a:gd name="T79" fmla="*/ 2724 h 2791"/>
                <a:gd name="T80" fmla="*/ 547 w 1116"/>
                <a:gd name="T81" fmla="*/ 2791 h 2791"/>
                <a:gd name="T82" fmla="*/ 418 w 1116"/>
                <a:gd name="T83" fmla="*/ 2789 h 2791"/>
                <a:gd name="T84" fmla="*/ 323 w 1116"/>
                <a:gd name="T85" fmla="*/ 2700 h 2791"/>
                <a:gd name="T86" fmla="*/ 201 w 1116"/>
                <a:gd name="T87" fmla="*/ 2517 h 2791"/>
                <a:gd name="T88" fmla="*/ 186 w 1116"/>
                <a:gd name="T89" fmla="*/ 2139 h 2791"/>
                <a:gd name="T90" fmla="*/ 391 w 1116"/>
                <a:gd name="T91" fmla="*/ 2051 h 2791"/>
                <a:gd name="T92" fmla="*/ 528 w 1116"/>
                <a:gd name="T93" fmla="*/ 1922 h 2791"/>
                <a:gd name="T94" fmla="*/ 568 w 1116"/>
                <a:gd name="T95" fmla="*/ 1842 h 2791"/>
                <a:gd name="T96" fmla="*/ 528 w 1116"/>
                <a:gd name="T97" fmla="*/ 1707 h 2791"/>
                <a:gd name="T98" fmla="*/ 403 w 1116"/>
                <a:gd name="T99" fmla="*/ 1629 h 2791"/>
                <a:gd name="T100" fmla="*/ 209 w 1116"/>
                <a:gd name="T101" fmla="*/ 1667 h 2791"/>
                <a:gd name="T102" fmla="*/ 249 w 1116"/>
                <a:gd name="T103" fmla="*/ 1430 h 2791"/>
                <a:gd name="T104" fmla="*/ 504 w 1116"/>
                <a:gd name="T105" fmla="*/ 1200 h 2791"/>
                <a:gd name="T106" fmla="*/ 277 w 1116"/>
                <a:gd name="T107" fmla="*/ 1154 h 2791"/>
                <a:gd name="T108" fmla="*/ 150 w 1116"/>
                <a:gd name="T109" fmla="*/ 1004 h 2791"/>
                <a:gd name="T110" fmla="*/ 104 w 1116"/>
                <a:gd name="T111" fmla="*/ 663 h 2791"/>
                <a:gd name="T112" fmla="*/ 241 w 1116"/>
                <a:gd name="T113" fmla="*/ 492 h 2791"/>
                <a:gd name="T114" fmla="*/ 127 w 1116"/>
                <a:gd name="T115" fmla="*/ 399 h 2791"/>
                <a:gd name="T116" fmla="*/ 51 w 1116"/>
                <a:gd name="T117" fmla="*/ 274 h 2791"/>
                <a:gd name="T118" fmla="*/ 173 w 1116"/>
                <a:gd name="T119" fmla="*/ 169 h 2791"/>
                <a:gd name="T120" fmla="*/ 51 w 1116"/>
                <a:gd name="T121" fmla="*/ 63 h 2791"/>
                <a:gd name="T122" fmla="*/ 255 w 1116"/>
                <a:gd name="T123" fmla="*/ 44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6" h="2791">
                  <a:moveTo>
                    <a:pt x="295" y="76"/>
                  </a:moveTo>
                  <a:lnTo>
                    <a:pt x="386" y="6"/>
                  </a:lnTo>
                  <a:lnTo>
                    <a:pt x="477" y="0"/>
                  </a:lnTo>
                  <a:lnTo>
                    <a:pt x="483" y="44"/>
                  </a:lnTo>
                  <a:lnTo>
                    <a:pt x="526" y="97"/>
                  </a:lnTo>
                  <a:lnTo>
                    <a:pt x="532" y="182"/>
                  </a:lnTo>
                  <a:lnTo>
                    <a:pt x="468" y="173"/>
                  </a:lnTo>
                  <a:lnTo>
                    <a:pt x="456" y="220"/>
                  </a:lnTo>
                  <a:lnTo>
                    <a:pt x="488" y="259"/>
                  </a:lnTo>
                  <a:lnTo>
                    <a:pt x="561" y="219"/>
                  </a:lnTo>
                  <a:lnTo>
                    <a:pt x="599" y="274"/>
                  </a:lnTo>
                  <a:lnTo>
                    <a:pt x="599" y="312"/>
                  </a:lnTo>
                  <a:lnTo>
                    <a:pt x="555" y="281"/>
                  </a:lnTo>
                  <a:lnTo>
                    <a:pt x="540" y="319"/>
                  </a:lnTo>
                  <a:lnTo>
                    <a:pt x="490" y="350"/>
                  </a:lnTo>
                  <a:lnTo>
                    <a:pt x="483" y="395"/>
                  </a:lnTo>
                  <a:lnTo>
                    <a:pt x="441" y="397"/>
                  </a:lnTo>
                  <a:lnTo>
                    <a:pt x="456" y="475"/>
                  </a:lnTo>
                  <a:lnTo>
                    <a:pt x="490" y="454"/>
                  </a:lnTo>
                  <a:lnTo>
                    <a:pt x="528" y="477"/>
                  </a:lnTo>
                  <a:lnTo>
                    <a:pt x="601" y="454"/>
                  </a:lnTo>
                  <a:lnTo>
                    <a:pt x="599" y="489"/>
                  </a:lnTo>
                  <a:lnTo>
                    <a:pt x="686" y="525"/>
                  </a:lnTo>
                  <a:lnTo>
                    <a:pt x="627" y="559"/>
                  </a:lnTo>
                  <a:lnTo>
                    <a:pt x="625" y="643"/>
                  </a:lnTo>
                  <a:lnTo>
                    <a:pt x="593" y="624"/>
                  </a:lnTo>
                  <a:lnTo>
                    <a:pt x="540" y="717"/>
                  </a:lnTo>
                  <a:lnTo>
                    <a:pt x="532" y="684"/>
                  </a:lnTo>
                  <a:lnTo>
                    <a:pt x="494" y="724"/>
                  </a:lnTo>
                  <a:lnTo>
                    <a:pt x="450" y="717"/>
                  </a:lnTo>
                  <a:lnTo>
                    <a:pt x="481" y="819"/>
                  </a:lnTo>
                  <a:lnTo>
                    <a:pt x="587" y="821"/>
                  </a:lnTo>
                  <a:lnTo>
                    <a:pt x="608" y="755"/>
                  </a:lnTo>
                  <a:lnTo>
                    <a:pt x="711" y="738"/>
                  </a:lnTo>
                  <a:lnTo>
                    <a:pt x="698" y="770"/>
                  </a:lnTo>
                  <a:lnTo>
                    <a:pt x="821" y="793"/>
                  </a:lnTo>
                  <a:lnTo>
                    <a:pt x="749" y="823"/>
                  </a:lnTo>
                  <a:lnTo>
                    <a:pt x="768" y="854"/>
                  </a:lnTo>
                  <a:lnTo>
                    <a:pt x="717" y="867"/>
                  </a:lnTo>
                  <a:lnTo>
                    <a:pt x="663" y="861"/>
                  </a:lnTo>
                  <a:lnTo>
                    <a:pt x="646" y="861"/>
                  </a:lnTo>
                  <a:lnTo>
                    <a:pt x="633" y="884"/>
                  </a:lnTo>
                  <a:lnTo>
                    <a:pt x="658" y="907"/>
                  </a:lnTo>
                  <a:lnTo>
                    <a:pt x="709" y="918"/>
                  </a:lnTo>
                  <a:lnTo>
                    <a:pt x="711" y="958"/>
                  </a:lnTo>
                  <a:lnTo>
                    <a:pt x="821" y="888"/>
                  </a:lnTo>
                  <a:lnTo>
                    <a:pt x="823" y="924"/>
                  </a:lnTo>
                  <a:lnTo>
                    <a:pt x="903" y="894"/>
                  </a:lnTo>
                  <a:lnTo>
                    <a:pt x="958" y="888"/>
                  </a:lnTo>
                  <a:lnTo>
                    <a:pt x="901" y="958"/>
                  </a:lnTo>
                  <a:lnTo>
                    <a:pt x="1007" y="964"/>
                  </a:lnTo>
                  <a:lnTo>
                    <a:pt x="901" y="1038"/>
                  </a:lnTo>
                  <a:lnTo>
                    <a:pt x="952" y="1093"/>
                  </a:lnTo>
                  <a:lnTo>
                    <a:pt x="861" y="1148"/>
                  </a:lnTo>
                  <a:lnTo>
                    <a:pt x="899" y="1188"/>
                  </a:lnTo>
                  <a:lnTo>
                    <a:pt x="827" y="1234"/>
                  </a:lnTo>
                  <a:lnTo>
                    <a:pt x="855" y="1270"/>
                  </a:lnTo>
                  <a:lnTo>
                    <a:pt x="890" y="1266"/>
                  </a:lnTo>
                  <a:lnTo>
                    <a:pt x="928" y="1232"/>
                  </a:lnTo>
                  <a:lnTo>
                    <a:pt x="952" y="1243"/>
                  </a:lnTo>
                  <a:lnTo>
                    <a:pt x="1049" y="1259"/>
                  </a:lnTo>
                  <a:lnTo>
                    <a:pt x="1085" y="1257"/>
                  </a:lnTo>
                  <a:lnTo>
                    <a:pt x="1038" y="1289"/>
                  </a:lnTo>
                  <a:lnTo>
                    <a:pt x="1070" y="1367"/>
                  </a:lnTo>
                  <a:lnTo>
                    <a:pt x="1025" y="1344"/>
                  </a:lnTo>
                  <a:lnTo>
                    <a:pt x="977" y="1407"/>
                  </a:lnTo>
                  <a:lnTo>
                    <a:pt x="916" y="1357"/>
                  </a:lnTo>
                  <a:lnTo>
                    <a:pt x="867" y="1435"/>
                  </a:lnTo>
                  <a:lnTo>
                    <a:pt x="941" y="1471"/>
                  </a:lnTo>
                  <a:lnTo>
                    <a:pt x="1038" y="1485"/>
                  </a:lnTo>
                  <a:lnTo>
                    <a:pt x="987" y="1523"/>
                  </a:lnTo>
                  <a:lnTo>
                    <a:pt x="1063" y="1544"/>
                  </a:lnTo>
                  <a:lnTo>
                    <a:pt x="1116" y="1597"/>
                  </a:lnTo>
                  <a:lnTo>
                    <a:pt x="1078" y="1601"/>
                  </a:lnTo>
                  <a:lnTo>
                    <a:pt x="1097" y="1635"/>
                  </a:lnTo>
                  <a:lnTo>
                    <a:pt x="1070" y="1664"/>
                  </a:lnTo>
                  <a:lnTo>
                    <a:pt x="1053" y="1646"/>
                  </a:lnTo>
                  <a:lnTo>
                    <a:pt x="1026" y="1664"/>
                  </a:lnTo>
                  <a:lnTo>
                    <a:pt x="987" y="1753"/>
                  </a:lnTo>
                  <a:lnTo>
                    <a:pt x="954" y="1791"/>
                  </a:lnTo>
                  <a:lnTo>
                    <a:pt x="928" y="1774"/>
                  </a:lnTo>
                  <a:lnTo>
                    <a:pt x="907" y="1827"/>
                  </a:lnTo>
                  <a:lnTo>
                    <a:pt x="886" y="1850"/>
                  </a:lnTo>
                  <a:lnTo>
                    <a:pt x="861" y="1787"/>
                  </a:lnTo>
                  <a:lnTo>
                    <a:pt x="827" y="1804"/>
                  </a:lnTo>
                  <a:lnTo>
                    <a:pt x="798" y="1787"/>
                  </a:lnTo>
                  <a:lnTo>
                    <a:pt x="753" y="1823"/>
                  </a:lnTo>
                  <a:lnTo>
                    <a:pt x="789" y="1873"/>
                  </a:lnTo>
                  <a:lnTo>
                    <a:pt x="814" y="1886"/>
                  </a:lnTo>
                  <a:lnTo>
                    <a:pt x="817" y="1911"/>
                  </a:lnTo>
                  <a:lnTo>
                    <a:pt x="867" y="1924"/>
                  </a:lnTo>
                  <a:lnTo>
                    <a:pt x="848" y="1964"/>
                  </a:lnTo>
                  <a:lnTo>
                    <a:pt x="931" y="2055"/>
                  </a:lnTo>
                  <a:lnTo>
                    <a:pt x="893" y="2055"/>
                  </a:lnTo>
                  <a:lnTo>
                    <a:pt x="935" y="2105"/>
                  </a:lnTo>
                  <a:lnTo>
                    <a:pt x="958" y="2146"/>
                  </a:lnTo>
                  <a:lnTo>
                    <a:pt x="958" y="2165"/>
                  </a:lnTo>
                  <a:lnTo>
                    <a:pt x="888" y="2139"/>
                  </a:lnTo>
                  <a:lnTo>
                    <a:pt x="901" y="2236"/>
                  </a:lnTo>
                  <a:lnTo>
                    <a:pt x="979" y="2281"/>
                  </a:lnTo>
                  <a:lnTo>
                    <a:pt x="1007" y="2375"/>
                  </a:lnTo>
                  <a:lnTo>
                    <a:pt x="947" y="2352"/>
                  </a:lnTo>
                  <a:lnTo>
                    <a:pt x="947" y="2407"/>
                  </a:lnTo>
                  <a:lnTo>
                    <a:pt x="914" y="2403"/>
                  </a:lnTo>
                  <a:lnTo>
                    <a:pt x="926" y="2517"/>
                  </a:lnTo>
                  <a:lnTo>
                    <a:pt x="888" y="2589"/>
                  </a:lnTo>
                  <a:lnTo>
                    <a:pt x="791" y="2570"/>
                  </a:lnTo>
                  <a:lnTo>
                    <a:pt x="753" y="2555"/>
                  </a:lnTo>
                  <a:lnTo>
                    <a:pt x="762" y="2521"/>
                  </a:lnTo>
                  <a:lnTo>
                    <a:pt x="703" y="2489"/>
                  </a:lnTo>
                  <a:lnTo>
                    <a:pt x="713" y="2413"/>
                  </a:lnTo>
                  <a:lnTo>
                    <a:pt x="631" y="2434"/>
                  </a:lnTo>
                  <a:lnTo>
                    <a:pt x="667" y="2513"/>
                  </a:lnTo>
                  <a:lnTo>
                    <a:pt x="612" y="2517"/>
                  </a:lnTo>
                  <a:lnTo>
                    <a:pt x="671" y="2563"/>
                  </a:lnTo>
                  <a:lnTo>
                    <a:pt x="690" y="2601"/>
                  </a:lnTo>
                  <a:lnTo>
                    <a:pt x="663" y="2620"/>
                  </a:lnTo>
                  <a:lnTo>
                    <a:pt x="679" y="2671"/>
                  </a:lnTo>
                  <a:lnTo>
                    <a:pt x="644" y="2662"/>
                  </a:lnTo>
                  <a:lnTo>
                    <a:pt x="646" y="2724"/>
                  </a:lnTo>
                  <a:lnTo>
                    <a:pt x="654" y="2778"/>
                  </a:lnTo>
                  <a:lnTo>
                    <a:pt x="574" y="2757"/>
                  </a:lnTo>
                  <a:lnTo>
                    <a:pt x="547" y="2791"/>
                  </a:lnTo>
                  <a:lnTo>
                    <a:pt x="507" y="2791"/>
                  </a:lnTo>
                  <a:lnTo>
                    <a:pt x="509" y="2713"/>
                  </a:lnTo>
                  <a:lnTo>
                    <a:pt x="418" y="2789"/>
                  </a:lnTo>
                  <a:lnTo>
                    <a:pt x="395" y="2789"/>
                  </a:lnTo>
                  <a:lnTo>
                    <a:pt x="399" y="2711"/>
                  </a:lnTo>
                  <a:lnTo>
                    <a:pt x="323" y="2700"/>
                  </a:lnTo>
                  <a:lnTo>
                    <a:pt x="331" y="2595"/>
                  </a:lnTo>
                  <a:lnTo>
                    <a:pt x="258" y="2576"/>
                  </a:lnTo>
                  <a:lnTo>
                    <a:pt x="201" y="2517"/>
                  </a:lnTo>
                  <a:lnTo>
                    <a:pt x="154" y="2449"/>
                  </a:lnTo>
                  <a:lnTo>
                    <a:pt x="129" y="2196"/>
                  </a:lnTo>
                  <a:lnTo>
                    <a:pt x="186" y="2139"/>
                  </a:lnTo>
                  <a:lnTo>
                    <a:pt x="232" y="2101"/>
                  </a:lnTo>
                  <a:lnTo>
                    <a:pt x="289" y="2084"/>
                  </a:lnTo>
                  <a:lnTo>
                    <a:pt x="391" y="2051"/>
                  </a:lnTo>
                  <a:lnTo>
                    <a:pt x="496" y="1991"/>
                  </a:lnTo>
                  <a:lnTo>
                    <a:pt x="536" y="1947"/>
                  </a:lnTo>
                  <a:lnTo>
                    <a:pt x="528" y="1922"/>
                  </a:lnTo>
                  <a:lnTo>
                    <a:pt x="561" y="1886"/>
                  </a:lnTo>
                  <a:lnTo>
                    <a:pt x="532" y="1844"/>
                  </a:lnTo>
                  <a:lnTo>
                    <a:pt x="568" y="1842"/>
                  </a:lnTo>
                  <a:lnTo>
                    <a:pt x="542" y="1800"/>
                  </a:lnTo>
                  <a:lnTo>
                    <a:pt x="555" y="1745"/>
                  </a:lnTo>
                  <a:lnTo>
                    <a:pt x="528" y="1707"/>
                  </a:lnTo>
                  <a:lnTo>
                    <a:pt x="449" y="1662"/>
                  </a:lnTo>
                  <a:lnTo>
                    <a:pt x="435" y="1608"/>
                  </a:lnTo>
                  <a:lnTo>
                    <a:pt x="403" y="1629"/>
                  </a:lnTo>
                  <a:lnTo>
                    <a:pt x="353" y="1622"/>
                  </a:lnTo>
                  <a:lnTo>
                    <a:pt x="295" y="1705"/>
                  </a:lnTo>
                  <a:lnTo>
                    <a:pt x="209" y="1667"/>
                  </a:lnTo>
                  <a:lnTo>
                    <a:pt x="173" y="1532"/>
                  </a:lnTo>
                  <a:lnTo>
                    <a:pt x="239" y="1504"/>
                  </a:lnTo>
                  <a:lnTo>
                    <a:pt x="249" y="1430"/>
                  </a:lnTo>
                  <a:lnTo>
                    <a:pt x="367" y="1418"/>
                  </a:lnTo>
                  <a:lnTo>
                    <a:pt x="422" y="1350"/>
                  </a:lnTo>
                  <a:lnTo>
                    <a:pt x="504" y="1200"/>
                  </a:lnTo>
                  <a:lnTo>
                    <a:pt x="386" y="1160"/>
                  </a:lnTo>
                  <a:lnTo>
                    <a:pt x="340" y="1179"/>
                  </a:lnTo>
                  <a:lnTo>
                    <a:pt x="277" y="1154"/>
                  </a:lnTo>
                  <a:lnTo>
                    <a:pt x="150" y="1173"/>
                  </a:lnTo>
                  <a:lnTo>
                    <a:pt x="122" y="1156"/>
                  </a:lnTo>
                  <a:lnTo>
                    <a:pt x="150" y="1004"/>
                  </a:lnTo>
                  <a:lnTo>
                    <a:pt x="175" y="894"/>
                  </a:lnTo>
                  <a:lnTo>
                    <a:pt x="110" y="762"/>
                  </a:lnTo>
                  <a:lnTo>
                    <a:pt x="104" y="663"/>
                  </a:lnTo>
                  <a:lnTo>
                    <a:pt x="122" y="559"/>
                  </a:lnTo>
                  <a:lnTo>
                    <a:pt x="196" y="546"/>
                  </a:lnTo>
                  <a:lnTo>
                    <a:pt x="241" y="492"/>
                  </a:lnTo>
                  <a:lnTo>
                    <a:pt x="222" y="437"/>
                  </a:lnTo>
                  <a:lnTo>
                    <a:pt x="135" y="475"/>
                  </a:lnTo>
                  <a:lnTo>
                    <a:pt x="127" y="399"/>
                  </a:lnTo>
                  <a:lnTo>
                    <a:pt x="84" y="382"/>
                  </a:lnTo>
                  <a:lnTo>
                    <a:pt x="0" y="386"/>
                  </a:lnTo>
                  <a:lnTo>
                    <a:pt x="51" y="274"/>
                  </a:lnTo>
                  <a:lnTo>
                    <a:pt x="97" y="255"/>
                  </a:lnTo>
                  <a:lnTo>
                    <a:pt x="163" y="205"/>
                  </a:lnTo>
                  <a:lnTo>
                    <a:pt x="173" y="169"/>
                  </a:lnTo>
                  <a:lnTo>
                    <a:pt x="135" y="156"/>
                  </a:lnTo>
                  <a:lnTo>
                    <a:pt x="57" y="122"/>
                  </a:lnTo>
                  <a:lnTo>
                    <a:pt x="51" y="63"/>
                  </a:lnTo>
                  <a:lnTo>
                    <a:pt x="131" y="46"/>
                  </a:lnTo>
                  <a:lnTo>
                    <a:pt x="205" y="51"/>
                  </a:lnTo>
                  <a:lnTo>
                    <a:pt x="255" y="44"/>
                  </a:lnTo>
                  <a:lnTo>
                    <a:pt x="295" y="76"/>
                  </a:lnTo>
                  <a:lnTo>
                    <a:pt x="295" y="76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1" name="Freeform 7"/>
            <p:cNvSpPr>
              <a:spLocks/>
            </p:cNvSpPr>
            <p:nvPr/>
          </p:nvSpPr>
          <p:spPr bwMode="auto">
            <a:xfrm>
              <a:off x="2177" y="2148"/>
              <a:ext cx="696" cy="604"/>
            </a:xfrm>
            <a:custGeom>
              <a:avLst/>
              <a:gdLst>
                <a:gd name="T0" fmla="*/ 647 w 1394"/>
                <a:gd name="T1" fmla="*/ 118 h 1209"/>
                <a:gd name="T2" fmla="*/ 590 w 1394"/>
                <a:gd name="T3" fmla="*/ 52 h 1209"/>
                <a:gd name="T4" fmla="*/ 534 w 1394"/>
                <a:gd name="T5" fmla="*/ 61 h 1209"/>
                <a:gd name="T6" fmla="*/ 434 w 1394"/>
                <a:gd name="T7" fmla="*/ 0 h 1209"/>
                <a:gd name="T8" fmla="*/ 401 w 1394"/>
                <a:gd name="T9" fmla="*/ 54 h 1209"/>
                <a:gd name="T10" fmla="*/ 302 w 1394"/>
                <a:gd name="T11" fmla="*/ 120 h 1209"/>
                <a:gd name="T12" fmla="*/ 264 w 1394"/>
                <a:gd name="T13" fmla="*/ 185 h 1209"/>
                <a:gd name="T14" fmla="*/ 295 w 1394"/>
                <a:gd name="T15" fmla="*/ 249 h 1209"/>
                <a:gd name="T16" fmla="*/ 329 w 1394"/>
                <a:gd name="T17" fmla="*/ 396 h 1209"/>
                <a:gd name="T18" fmla="*/ 415 w 1394"/>
                <a:gd name="T19" fmla="*/ 369 h 1209"/>
                <a:gd name="T20" fmla="*/ 474 w 1394"/>
                <a:gd name="T21" fmla="*/ 400 h 1209"/>
                <a:gd name="T22" fmla="*/ 597 w 1394"/>
                <a:gd name="T23" fmla="*/ 453 h 1209"/>
                <a:gd name="T24" fmla="*/ 512 w 1394"/>
                <a:gd name="T25" fmla="*/ 474 h 1209"/>
                <a:gd name="T26" fmla="*/ 401 w 1394"/>
                <a:gd name="T27" fmla="*/ 493 h 1209"/>
                <a:gd name="T28" fmla="*/ 375 w 1394"/>
                <a:gd name="T29" fmla="*/ 565 h 1209"/>
                <a:gd name="T30" fmla="*/ 418 w 1394"/>
                <a:gd name="T31" fmla="*/ 652 h 1209"/>
                <a:gd name="T32" fmla="*/ 348 w 1394"/>
                <a:gd name="T33" fmla="*/ 628 h 1209"/>
                <a:gd name="T34" fmla="*/ 291 w 1394"/>
                <a:gd name="T35" fmla="*/ 612 h 1209"/>
                <a:gd name="T36" fmla="*/ 259 w 1394"/>
                <a:gd name="T37" fmla="*/ 523 h 1209"/>
                <a:gd name="T38" fmla="*/ 190 w 1394"/>
                <a:gd name="T39" fmla="*/ 493 h 1209"/>
                <a:gd name="T40" fmla="*/ 133 w 1394"/>
                <a:gd name="T41" fmla="*/ 535 h 1209"/>
                <a:gd name="T42" fmla="*/ 76 w 1394"/>
                <a:gd name="T43" fmla="*/ 559 h 1209"/>
                <a:gd name="T44" fmla="*/ 44 w 1394"/>
                <a:gd name="T45" fmla="*/ 618 h 1209"/>
                <a:gd name="T46" fmla="*/ 0 w 1394"/>
                <a:gd name="T47" fmla="*/ 728 h 1209"/>
                <a:gd name="T48" fmla="*/ 90 w 1394"/>
                <a:gd name="T49" fmla="*/ 782 h 1209"/>
                <a:gd name="T50" fmla="*/ 76 w 1394"/>
                <a:gd name="T51" fmla="*/ 894 h 1209"/>
                <a:gd name="T52" fmla="*/ 84 w 1394"/>
                <a:gd name="T53" fmla="*/ 995 h 1209"/>
                <a:gd name="T54" fmla="*/ 173 w 1394"/>
                <a:gd name="T55" fmla="*/ 981 h 1209"/>
                <a:gd name="T56" fmla="*/ 228 w 1394"/>
                <a:gd name="T57" fmla="*/ 1035 h 1209"/>
                <a:gd name="T58" fmla="*/ 242 w 1394"/>
                <a:gd name="T59" fmla="*/ 1147 h 1209"/>
                <a:gd name="T60" fmla="*/ 335 w 1394"/>
                <a:gd name="T61" fmla="*/ 1133 h 1209"/>
                <a:gd name="T62" fmla="*/ 398 w 1394"/>
                <a:gd name="T63" fmla="*/ 1061 h 1209"/>
                <a:gd name="T64" fmla="*/ 460 w 1394"/>
                <a:gd name="T65" fmla="*/ 1209 h 1209"/>
                <a:gd name="T66" fmla="*/ 512 w 1394"/>
                <a:gd name="T67" fmla="*/ 1113 h 1209"/>
                <a:gd name="T68" fmla="*/ 557 w 1394"/>
                <a:gd name="T69" fmla="*/ 1017 h 1209"/>
                <a:gd name="T70" fmla="*/ 610 w 1394"/>
                <a:gd name="T71" fmla="*/ 911 h 1209"/>
                <a:gd name="T72" fmla="*/ 780 w 1394"/>
                <a:gd name="T73" fmla="*/ 867 h 1209"/>
                <a:gd name="T74" fmla="*/ 922 w 1394"/>
                <a:gd name="T75" fmla="*/ 970 h 1209"/>
                <a:gd name="T76" fmla="*/ 1065 w 1394"/>
                <a:gd name="T77" fmla="*/ 875 h 1209"/>
                <a:gd name="T78" fmla="*/ 1200 w 1394"/>
                <a:gd name="T79" fmla="*/ 862 h 1209"/>
                <a:gd name="T80" fmla="*/ 1394 w 1394"/>
                <a:gd name="T81" fmla="*/ 822 h 1209"/>
                <a:gd name="T82" fmla="*/ 1213 w 1394"/>
                <a:gd name="T83" fmla="*/ 708 h 1209"/>
                <a:gd name="T84" fmla="*/ 1118 w 1394"/>
                <a:gd name="T85" fmla="*/ 841 h 1209"/>
                <a:gd name="T86" fmla="*/ 932 w 1394"/>
                <a:gd name="T87" fmla="*/ 892 h 1209"/>
                <a:gd name="T88" fmla="*/ 852 w 1394"/>
                <a:gd name="T89" fmla="*/ 848 h 1209"/>
                <a:gd name="T90" fmla="*/ 932 w 1394"/>
                <a:gd name="T91" fmla="*/ 708 h 1209"/>
                <a:gd name="T92" fmla="*/ 783 w 1394"/>
                <a:gd name="T93" fmla="*/ 774 h 1209"/>
                <a:gd name="T94" fmla="*/ 696 w 1394"/>
                <a:gd name="T95" fmla="*/ 645 h 1209"/>
                <a:gd name="T96" fmla="*/ 683 w 1394"/>
                <a:gd name="T97" fmla="*/ 573 h 1209"/>
                <a:gd name="T98" fmla="*/ 719 w 1394"/>
                <a:gd name="T99" fmla="*/ 457 h 1209"/>
                <a:gd name="T100" fmla="*/ 772 w 1394"/>
                <a:gd name="T101" fmla="*/ 200 h 1209"/>
                <a:gd name="T102" fmla="*/ 707 w 1394"/>
                <a:gd name="T103" fmla="*/ 12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4" h="1209">
                  <a:moveTo>
                    <a:pt x="707" y="120"/>
                  </a:moveTo>
                  <a:lnTo>
                    <a:pt x="647" y="118"/>
                  </a:lnTo>
                  <a:lnTo>
                    <a:pt x="607" y="93"/>
                  </a:lnTo>
                  <a:lnTo>
                    <a:pt x="590" y="52"/>
                  </a:lnTo>
                  <a:lnTo>
                    <a:pt x="557" y="48"/>
                  </a:lnTo>
                  <a:lnTo>
                    <a:pt x="534" y="61"/>
                  </a:lnTo>
                  <a:lnTo>
                    <a:pt x="468" y="42"/>
                  </a:lnTo>
                  <a:lnTo>
                    <a:pt x="434" y="0"/>
                  </a:lnTo>
                  <a:lnTo>
                    <a:pt x="401" y="21"/>
                  </a:lnTo>
                  <a:lnTo>
                    <a:pt x="401" y="54"/>
                  </a:lnTo>
                  <a:lnTo>
                    <a:pt x="344" y="80"/>
                  </a:lnTo>
                  <a:lnTo>
                    <a:pt x="302" y="120"/>
                  </a:lnTo>
                  <a:lnTo>
                    <a:pt x="238" y="168"/>
                  </a:lnTo>
                  <a:lnTo>
                    <a:pt x="264" y="185"/>
                  </a:lnTo>
                  <a:lnTo>
                    <a:pt x="289" y="200"/>
                  </a:lnTo>
                  <a:lnTo>
                    <a:pt x="295" y="249"/>
                  </a:lnTo>
                  <a:lnTo>
                    <a:pt x="264" y="365"/>
                  </a:lnTo>
                  <a:lnTo>
                    <a:pt x="329" y="396"/>
                  </a:lnTo>
                  <a:lnTo>
                    <a:pt x="388" y="354"/>
                  </a:lnTo>
                  <a:lnTo>
                    <a:pt x="415" y="369"/>
                  </a:lnTo>
                  <a:lnTo>
                    <a:pt x="424" y="400"/>
                  </a:lnTo>
                  <a:lnTo>
                    <a:pt x="474" y="400"/>
                  </a:lnTo>
                  <a:lnTo>
                    <a:pt x="550" y="409"/>
                  </a:lnTo>
                  <a:lnTo>
                    <a:pt x="597" y="453"/>
                  </a:lnTo>
                  <a:lnTo>
                    <a:pt x="567" y="479"/>
                  </a:lnTo>
                  <a:lnTo>
                    <a:pt x="512" y="474"/>
                  </a:lnTo>
                  <a:lnTo>
                    <a:pt x="437" y="479"/>
                  </a:lnTo>
                  <a:lnTo>
                    <a:pt x="401" y="493"/>
                  </a:lnTo>
                  <a:lnTo>
                    <a:pt x="384" y="519"/>
                  </a:lnTo>
                  <a:lnTo>
                    <a:pt x="375" y="565"/>
                  </a:lnTo>
                  <a:lnTo>
                    <a:pt x="418" y="582"/>
                  </a:lnTo>
                  <a:lnTo>
                    <a:pt x="418" y="652"/>
                  </a:lnTo>
                  <a:lnTo>
                    <a:pt x="409" y="681"/>
                  </a:lnTo>
                  <a:lnTo>
                    <a:pt x="348" y="628"/>
                  </a:lnTo>
                  <a:lnTo>
                    <a:pt x="306" y="666"/>
                  </a:lnTo>
                  <a:lnTo>
                    <a:pt x="291" y="612"/>
                  </a:lnTo>
                  <a:lnTo>
                    <a:pt x="302" y="576"/>
                  </a:lnTo>
                  <a:lnTo>
                    <a:pt x="259" y="523"/>
                  </a:lnTo>
                  <a:lnTo>
                    <a:pt x="228" y="525"/>
                  </a:lnTo>
                  <a:lnTo>
                    <a:pt x="190" y="493"/>
                  </a:lnTo>
                  <a:lnTo>
                    <a:pt x="143" y="510"/>
                  </a:lnTo>
                  <a:lnTo>
                    <a:pt x="133" y="535"/>
                  </a:lnTo>
                  <a:lnTo>
                    <a:pt x="67" y="529"/>
                  </a:lnTo>
                  <a:lnTo>
                    <a:pt x="76" y="559"/>
                  </a:lnTo>
                  <a:lnTo>
                    <a:pt x="17" y="595"/>
                  </a:lnTo>
                  <a:lnTo>
                    <a:pt x="44" y="618"/>
                  </a:lnTo>
                  <a:lnTo>
                    <a:pt x="36" y="666"/>
                  </a:lnTo>
                  <a:lnTo>
                    <a:pt x="0" y="728"/>
                  </a:lnTo>
                  <a:lnTo>
                    <a:pt x="33" y="782"/>
                  </a:lnTo>
                  <a:lnTo>
                    <a:pt x="90" y="782"/>
                  </a:lnTo>
                  <a:lnTo>
                    <a:pt x="90" y="822"/>
                  </a:lnTo>
                  <a:lnTo>
                    <a:pt x="76" y="894"/>
                  </a:lnTo>
                  <a:lnTo>
                    <a:pt x="110" y="930"/>
                  </a:lnTo>
                  <a:lnTo>
                    <a:pt x="84" y="995"/>
                  </a:lnTo>
                  <a:lnTo>
                    <a:pt x="120" y="1000"/>
                  </a:lnTo>
                  <a:lnTo>
                    <a:pt x="173" y="981"/>
                  </a:lnTo>
                  <a:lnTo>
                    <a:pt x="219" y="983"/>
                  </a:lnTo>
                  <a:lnTo>
                    <a:pt x="228" y="1035"/>
                  </a:lnTo>
                  <a:lnTo>
                    <a:pt x="223" y="1111"/>
                  </a:lnTo>
                  <a:lnTo>
                    <a:pt x="242" y="1147"/>
                  </a:lnTo>
                  <a:lnTo>
                    <a:pt x="308" y="1143"/>
                  </a:lnTo>
                  <a:lnTo>
                    <a:pt x="335" y="1133"/>
                  </a:lnTo>
                  <a:lnTo>
                    <a:pt x="352" y="1080"/>
                  </a:lnTo>
                  <a:lnTo>
                    <a:pt x="398" y="1061"/>
                  </a:lnTo>
                  <a:lnTo>
                    <a:pt x="398" y="1156"/>
                  </a:lnTo>
                  <a:lnTo>
                    <a:pt x="460" y="1209"/>
                  </a:lnTo>
                  <a:lnTo>
                    <a:pt x="487" y="1192"/>
                  </a:lnTo>
                  <a:lnTo>
                    <a:pt x="512" y="1113"/>
                  </a:lnTo>
                  <a:lnTo>
                    <a:pt x="557" y="1126"/>
                  </a:lnTo>
                  <a:lnTo>
                    <a:pt x="557" y="1017"/>
                  </a:lnTo>
                  <a:lnTo>
                    <a:pt x="590" y="1010"/>
                  </a:lnTo>
                  <a:lnTo>
                    <a:pt x="610" y="911"/>
                  </a:lnTo>
                  <a:lnTo>
                    <a:pt x="736" y="938"/>
                  </a:lnTo>
                  <a:lnTo>
                    <a:pt x="780" y="867"/>
                  </a:lnTo>
                  <a:lnTo>
                    <a:pt x="797" y="928"/>
                  </a:lnTo>
                  <a:lnTo>
                    <a:pt x="922" y="970"/>
                  </a:lnTo>
                  <a:lnTo>
                    <a:pt x="1048" y="924"/>
                  </a:lnTo>
                  <a:lnTo>
                    <a:pt x="1065" y="875"/>
                  </a:lnTo>
                  <a:lnTo>
                    <a:pt x="1150" y="888"/>
                  </a:lnTo>
                  <a:lnTo>
                    <a:pt x="1200" y="862"/>
                  </a:lnTo>
                  <a:lnTo>
                    <a:pt x="1263" y="881"/>
                  </a:lnTo>
                  <a:lnTo>
                    <a:pt x="1394" y="822"/>
                  </a:lnTo>
                  <a:lnTo>
                    <a:pt x="1354" y="706"/>
                  </a:lnTo>
                  <a:lnTo>
                    <a:pt x="1213" y="708"/>
                  </a:lnTo>
                  <a:lnTo>
                    <a:pt x="1171" y="787"/>
                  </a:lnTo>
                  <a:lnTo>
                    <a:pt x="1118" y="841"/>
                  </a:lnTo>
                  <a:lnTo>
                    <a:pt x="975" y="877"/>
                  </a:lnTo>
                  <a:lnTo>
                    <a:pt x="932" y="892"/>
                  </a:lnTo>
                  <a:lnTo>
                    <a:pt x="899" y="854"/>
                  </a:lnTo>
                  <a:lnTo>
                    <a:pt x="852" y="848"/>
                  </a:lnTo>
                  <a:lnTo>
                    <a:pt x="937" y="761"/>
                  </a:lnTo>
                  <a:lnTo>
                    <a:pt x="932" y="708"/>
                  </a:lnTo>
                  <a:lnTo>
                    <a:pt x="839" y="721"/>
                  </a:lnTo>
                  <a:lnTo>
                    <a:pt x="783" y="774"/>
                  </a:lnTo>
                  <a:lnTo>
                    <a:pt x="690" y="708"/>
                  </a:lnTo>
                  <a:lnTo>
                    <a:pt x="696" y="645"/>
                  </a:lnTo>
                  <a:lnTo>
                    <a:pt x="740" y="595"/>
                  </a:lnTo>
                  <a:lnTo>
                    <a:pt x="683" y="573"/>
                  </a:lnTo>
                  <a:lnTo>
                    <a:pt x="719" y="516"/>
                  </a:lnTo>
                  <a:lnTo>
                    <a:pt x="719" y="457"/>
                  </a:lnTo>
                  <a:lnTo>
                    <a:pt x="789" y="390"/>
                  </a:lnTo>
                  <a:lnTo>
                    <a:pt x="772" y="200"/>
                  </a:lnTo>
                  <a:lnTo>
                    <a:pt x="707" y="120"/>
                  </a:lnTo>
                  <a:lnTo>
                    <a:pt x="707" y="12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2" name="Freeform 8"/>
            <p:cNvSpPr>
              <a:spLocks/>
            </p:cNvSpPr>
            <p:nvPr/>
          </p:nvSpPr>
          <p:spPr bwMode="auto">
            <a:xfrm>
              <a:off x="2333" y="1949"/>
              <a:ext cx="230" cy="174"/>
            </a:xfrm>
            <a:custGeom>
              <a:avLst/>
              <a:gdLst>
                <a:gd name="T0" fmla="*/ 169 w 460"/>
                <a:gd name="T1" fmla="*/ 0 h 348"/>
                <a:gd name="T2" fmla="*/ 89 w 460"/>
                <a:gd name="T3" fmla="*/ 57 h 348"/>
                <a:gd name="T4" fmla="*/ 86 w 460"/>
                <a:gd name="T5" fmla="*/ 110 h 348"/>
                <a:gd name="T6" fmla="*/ 36 w 460"/>
                <a:gd name="T7" fmla="*/ 125 h 348"/>
                <a:gd name="T8" fmla="*/ 0 w 460"/>
                <a:gd name="T9" fmla="*/ 188 h 348"/>
                <a:gd name="T10" fmla="*/ 27 w 460"/>
                <a:gd name="T11" fmla="*/ 272 h 348"/>
                <a:gd name="T12" fmla="*/ 80 w 460"/>
                <a:gd name="T13" fmla="*/ 266 h 348"/>
                <a:gd name="T14" fmla="*/ 84 w 460"/>
                <a:gd name="T15" fmla="*/ 312 h 348"/>
                <a:gd name="T16" fmla="*/ 222 w 460"/>
                <a:gd name="T17" fmla="*/ 348 h 348"/>
                <a:gd name="T18" fmla="*/ 255 w 460"/>
                <a:gd name="T19" fmla="*/ 335 h 348"/>
                <a:gd name="T20" fmla="*/ 298 w 460"/>
                <a:gd name="T21" fmla="*/ 289 h 348"/>
                <a:gd name="T22" fmla="*/ 316 w 460"/>
                <a:gd name="T23" fmla="*/ 308 h 348"/>
                <a:gd name="T24" fmla="*/ 418 w 460"/>
                <a:gd name="T25" fmla="*/ 196 h 348"/>
                <a:gd name="T26" fmla="*/ 460 w 460"/>
                <a:gd name="T27" fmla="*/ 182 h 348"/>
                <a:gd name="T28" fmla="*/ 355 w 460"/>
                <a:gd name="T29" fmla="*/ 120 h 348"/>
                <a:gd name="T30" fmla="*/ 384 w 460"/>
                <a:gd name="T31" fmla="*/ 85 h 348"/>
                <a:gd name="T32" fmla="*/ 335 w 460"/>
                <a:gd name="T33" fmla="*/ 76 h 348"/>
                <a:gd name="T34" fmla="*/ 281 w 460"/>
                <a:gd name="T35" fmla="*/ 13 h 348"/>
                <a:gd name="T36" fmla="*/ 169 w 460"/>
                <a:gd name="T37" fmla="*/ 0 h 348"/>
                <a:gd name="T38" fmla="*/ 169 w 460"/>
                <a:gd name="T3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348">
                  <a:moveTo>
                    <a:pt x="169" y="0"/>
                  </a:moveTo>
                  <a:lnTo>
                    <a:pt x="89" y="57"/>
                  </a:lnTo>
                  <a:lnTo>
                    <a:pt x="86" y="110"/>
                  </a:lnTo>
                  <a:lnTo>
                    <a:pt x="36" y="125"/>
                  </a:lnTo>
                  <a:lnTo>
                    <a:pt x="0" y="188"/>
                  </a:lnTo>
                  <a:lnTo>
                    <a:pt x="27" y="272"/>
                  </a:lnTo>
                  <a:lnTo>
                    <a:pt x="80" y="266"/>
                  </a:lnTo>
                  <a:lnTo>
                    <a:pt x="84" y="312"/>
                  </a:lnTo>
                  <a:lnTo>
                    <a:pt x="222" y="348"/>
                  </a:lnTo>
                  <a:lnTo>
                    <a:pt x="255" y="335"/>
                  </a:lnTo>
                  <a:lnTo>
                    <a:pt x="298" y="289"/>
                  </a:lnTo>
                  <a:lnTo>
                    <a:pt x="316" y="308"/>
                  </a:lnTo>
                  <a:lnTo>
                    <a:pt x="418" y="196"/>
                  </a:lnTo>
                  <a:lnTo>
                    <a:pt x="460" y="182"/>
                  </a:lnTo>
                  <a:lnTo>
                    <a:pt x="355" y="120"/>
                  </a:lnTo>
                  <a:lnTo>
                    <a:pt x="384" y="85"/>
                  </a:lnTo>
                  <a:lnTo>
                    <a:pt x="335" y="76"/>
                  </a:lnTo>
                  <a:lnTo>
                    <a:pt x="281" y="13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3" name="Freeform 9"/>
            <p:cNvSpPr>
              <a:spLocks/>
            </p:cNvSpPr>
            <p:nvPr/>
          </p:nvSpPr>
          <p:spPr bwMode="auto">
            <a:xfrm>
              <a:off x="2243" y="1612"/>
              <a:ext cx="618" cy="342"/>
            </a:xfrm>
            <a:custGeom>
              <a:avLst/>
              <a:gdLst>
                <a:gd name="T0" fmla="*/ 481 w 1236"/>
                <a:gd name="T1" fmla="*/ 28 h 682"/>
                <a:gd name="T2" fmla="*/ 460 w 1236"/>
                <a:gd name="T3" fmla="*/ 78 h 682"/>
                <a:gd name="T4" fmla="*/ 358 w 1236"/>
                <a:gd name="T5" fmla="*/ 78 h 682"/>
                <a:gd name="T6" fmla="*/ 272 w 1236"/>
                <a:gd name="T7" fmla="*/ 125 h 682"/>
                <a:gd name="T8" fmla="*/ 152 w 1236"/>
                <a:gd name="T9" fmla="*/ 131 h 682"/>
                <a:gd name="T10" fmla="*/ 152 w 1236"/>
                <a:gd name="T11" fmla="*/ 222 h 682"/>
                <a:gd name="T12" fmla="*/ 327 w 1236"/>
                <a:gd name="T13" fmla="*/ 272 h 682"/>
                <a:gd name="T14" fmla="*/ 185 w 1236"/>
                <a:gd name="T15" fmla="*/ 291 h 682"/>
                <a:gd name="T16" fmla="*/ 95 w 1236"/>
                <a:gd name="T17" fmla="*/ 281 h 682"/>
                <a:gd name="T18" fmla="*/ 14 w 1236"/>
                <a:gd name="T19" fmla="*/ 348 h 682"/>
                <a:gd name="T20" fmla="*/ 50 w 1236"/>
                <a:gd name="T21" fmla="*/ 504 h 682"/>
                <a:gd name="T22" fmla="*/ 126 w 1236"/>
                <a:gd name="T23" fmla="*/ 593 h 682"/>
                <a:gd name="T24" fmla="*/ 223 w 1236"/>
                <a:gd name="T25" fmla="*/ 646 h 682"/>
                <a:gd name="T26" fmla="*/ 415 w 1236"/>
                <a:gd name="T27" fmla="*/ 576 h 682"/>
                <a:gd name="T28" fmla="*/ 491 w 1236"/>
                <a:gd name="T29" fmla="*/ 544 h 682"/>
                <a:gd name="T30" fmla="*/ 652 w 1236"/>
                <a:gd name="T31" fmla="*/ 481 h 682"/>
                <a:gd name="T32" fmla="*/ 635 w 1236"/>
                <a:gd name="T33" fmla="*/ 553 h 682"/>
                <a:gd name="T34" fmla="*/ 717 w 1236"/>
                <a:gd name="T35" fmla="*/ 641 h 682"/>
                <a:gd name="T36" fmla="*/ 995 w 1236"/>
                <a:gd name="T37" fmla="*/ 682 h 682"/>
                <a:gd name="T38" fmla="*/ 1236 w 1236"/>
                <a:gd name="T39" fmla="*/ 481 h 682"/>
                <a:gd name="T40" fmla="*/ 968 w 1236"/>
                <a:gd name="T41" fmla="*/ 300 h 682"/>
                <a:gd name="T42" fmla="*/ 795 w 1236"/>
                <a:gd name="T43" fmla="*/ 392 h 682"/>
                <a:gd name="T44" fmla="*/ 692 w 1236"/>
                <a:gd name="T45" fmla="*/ 424 h 682"/>
                <a:gd name="T46" fmla="*/ 804 w 1236"/>
                <a:gd name="T47" fmla="*/ 291 h 682"/>
                <a:gd name="T48" fmla="*/ 780 w 1236"/>
                <a:gd name="T49" fmla="*/ 219 h 682"/>
                <a:gd name="T50" fmla="*/ 808 w 1236"/>
                <a:gd name="T51" fmla="*/ 165 h 682"/>
                <a:gd name="T52" fmla="*/ 759 w 1236"/>
                <a:gd name="T53" fmla="*/ 106 h 682"/>
                <a:gd name="T54" fmla="*/ 749 w 1236"/>
                <a:gd name="T55" fmla="*/ 55 h 682"/>
                <a:gd name="T56" fmla="*/ 690 w 1236"/>
                <a:gd name="T57" fmla="*/ 23 h 682"/>
                <a:gd name="T58" fmla="*/ 599 w 1236"/>
                <a:gd name="T59" fmla="*/ 0 h 682"/>
                <a:gd name="T60" fmla="*/ 574 w 1236"/>
                <a:gd name="T61" fmla="*/ 40 h 682"/>
                <a:gd name="T62" fmla="*/ 495 w 1236"/>
                <a:gd name="T63" fmla="*/ 13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6" h="682">
                  <a:moveTo>
                    <a:pt x="495" y="13"/>
                  </a:moveTo>
                  <a:lnTo>
                    <a:pt x="481" y="28"/>
                  </a:lnTo>
                  <a:lnTo>
                    <a:pt x="521" y="68"/>
                  </a:lnTo>
                  <a:lnTo>
                    <a:pt x="460" y="78"/>
                  </a:lnTo>
                  <a:lnTo>
                    <a:pt x="451" y="122"/>
                  </a:lnTo>
                  <a:lnTo>
                    <a:pt x="358" y="78"/>
                  </a:lnTo>
                  <a:lnTo>
                    <a:pt x="295" y="78"/>
                  </a:lnTo>
                  <a:lnTo>
                    <a:pt x="272" y="125"/>
                  </a:lnTo>
                  <a:lnTo>
                    <a:pt x="198" y="118"/>
                  </a:lnTo>
                  <a:lnTo>
                    <a:pt x="152" y="131"/>
                  </a:lnTo>
                  <a:lnTo>
                    <a:pt x="198" y="165"/>
                  </a:lnTo>
                  <a:lnTo>
                    <a:pt x="152" y="222"/>
                  </a:lnTo>
                  <a:lnTo>
                    <a:pt x="238" y="209"/>
                  </a:lnTo>
                  <a:lnTo>
                    <a:pt x="327" y="272"/>
                  </a:lnTo>
                  <a:lnTo>
                    <a:pt x="304" y="317"/>
                  </a:lnTo>
                  <a:lnTo>
                    <a:pt x="185" y="291"/>
                  </a:lnTo>
                  <a:lnTo>
                    <a:pt x="149" y="298"/>
                  </a:lnTo>
                  <a:lnTo>
                    <a:pt x="95" y="281"/>
                  </a:lnTo>
                  <a:lnTo>
                    <a:pt x="59" y="281"/>
                  </a:lnTo>
                  <a:lnTo>
                    <a:pt x="14" y="348"/>
                  </a:lnTo>
                  <a:lnTo>
                    <a:pt x="0" y="428"/>
                  </a:lnTo>
                  <a:lnTo>
                    <a:pt x="50" y="504"/>
                  </a:lnTo>
                  <a:lnTo>
                    <a:pt x="109" y="536"/>
                  </a:lnTo>
                  <a:lnTo>
                    <a:pt x="126" y="593"/>
                  </a:lnTo>
                  <a:lnTo>
                    <a:pt x="173" y="597"/>
                  </a:lnTo>
                  <a:lnTo>
                    <a:pt x="223" y="646"/>
                  </a:lnTo>
                  <a:lnTo>
                    <a:pt x="301" y="643"/>
                  </a:lnTo>
                  <a:lnTo>
                    <a:pt x="415" y="576"/>
                  </a:lnTo>
                  <a:lnTo>
                    <a:pt x="457" y="593"/>
                  </a:lnTo>
                  <a:lnTo>
                    <a:pt x="491" y="544"/>
                  </a:lnTo>
                  <a:lnTo>
                    <a:pt x="571" y="544"/>
                  </a:lnTo>
                  <a:lnTo>
                    <a:pt x="652" y="481"/>
                  </a:lnTo>
                  <a:lnTo>
                    <a:pt x="666" y="527"/>
                  </a:lnTo>
                  <a:lnTo>
                    <a:pt x="635" y="553"/>
                  </a:lnTo>
                  <a:lnTo>
                    <a:pt x="660" y="620"/>
                  </a:lnTo>
                  <a:lnTo>
                    <a:pt x="717" y="641"/>
                  </a:lnTo>
                  <a:lnTo>
                    <a:pt x="812" y="606"/>
                  </a:lnTo>
                  <a:lnTo>
                    <a:pt x="995" y="682"/>
                  </a:lnTo>
                  <a:lnTo>
                    <a:pt x="1236" y="576"/>
                  </a:lnTo>
                  <a:lnTo>
                    <a:pt x="1236" y="481"/>
                  </a:lnTo>
                  <a:lnTo>
                    <a:pt x="1160" y="331"/>
                  </a:lnTo>
                  <a:lnTo>
                    <a:pt x="968" y="300"/>
                  </a:lnTo>
                  <a:lnTo>
                    <a:pt x="835" y="348"/>
                  </a:lnTo>
                  <a:lnTo>
                    <a:pt x="795" y="392"/>
                  </a:lnTo>
                  <a:lnTo>
                    <a:pt x="782" y="428"/>
                  </a:lnTo>
                  <a:lnTo>
                    <a:pt x="692" y="424"/>
                  </a:lnTo>
                  <a:lnTo>
                    <a:pt x="744" y="300"/>
                  </a:lnTo>
                  <a:lnTo>
                    <a:pt x="804" y="291"/>
                  </a:lnTo>
                  <a:lnTo>
                    <a:pt x="818" y="264"/>
                  </a:lnTo>
                  <a:lnTo>
                    <a:pt x="780" y="219"/>
                  </a:lnTo>
                  <a:lnTo>
                    <a:pt x="829" y="184"/>
                  </a:lnTo>
                  <a:lnTo>
                    <a:pt x="808" y="165"/>
                  </a:lnTo>
                  <a:lnTo>
                    <a:pt x="780" y="144"/>
                  </a:lnTo>
                  <a:lnTo>
                    <a:pt x="759" y="106"/>
                  </a:lnTo>
                  <a:lnTo>
                    <a:pt x="696" y="106"/>
                  </a:lnTo>
                  <a:lnTo>
                    <a:pt x="749" y="55"/>
                  </a:lnTo>
                  <a:lnTo>
                    <a:pt x="746" y="28"/>
                  </a:lnTo>
                  <a:lnTo>
                    <a:pt x="690" y="23"/>
                  </a:lnTo>
                  <a:lnTo>
                    <a:pt x="652" y="36"/>
                  </a:lnTo>
                  <a:lnTo>
                    <a:pt x="599" y="0"/>
                  </a:lnTo>
                  <a:lnTo>
                    <a:pt x="574" y="2"/>
                  </a:lnTo>
                  <a:lnTo>
                    <a:pt x="574" y="40"/>
                  </a:lnTo>
                  <a:lnTo>
                    <a:pt x="495" y="13"/>
                  </a:lnTo>
                  <a:lnTo>
                    <a:pt x="495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4" name="Freeform 10"/>
            <p:cNvSpPr>
              <a:spLocks/>
            </p:cNvSpPr>
            <p:nvPr/>
          </p:nvSpPr>
          <p:spPr bwMode="auto">
            <a:xfrm>
              <a:off x="3076" y="1437"/>
              <a:ext cx="186" cy="217"/>
            </a:xfrm>
            <a:custGeom>
              <a:avLst/>
              <a:gdLst>
                <a:gd name="T0" fmla="*/ 125 w 372"/>
                <a:gd name="T1" fmla="*/ 59 h 436"/>
                <a:gd name="T2" fmla="*/ 171 w 372"/>
                <a:gd name="T3" fmla="*/ 110 h 436"/>
                <a:gd name="T4" fmla="*/ 129 w 372"/>
                <a:gd name="T5" fmla="*/ 143 h 436"/>
                <a:gd name="T6" fmla="*/ 167 w 372"/>
                <a:gd name="T7" fmla="*/ 183 h 436"/>
                <a:gd name="T8" fmla="*/ 47 w 372"/>
                <a:gd name="T9" fmla="*/ 221 h 436"/>
                <a:gd name="T10" fmla="*/ 64 w 372"/>
                <a:gd name="T11" fmla="*/ 242 h 436"/>
                <a:gd name="T12" fmla="*/ 0 w 372"/>
                <a:gd name="T13" fmla="*/ 283 h 436"/>
                <a:gd name="T14" fmla="*/ 79 w 372"/>
                <a:gd name="T15" fmla="*/ 302 h 436"/>
                <a:gd name="T16" fmla="*/ 55 w 372"/>
                <a:gd name="T17" fmla="*/ 348 h 436"/>
                <a:gd name="T18" fmla="*/ 171 w 372"/>
                <a:gd name="T19" fmla="*/ 325 h 436"/>
                <a:gd name="T20" fmla="*/ 232 w 372"/>
                <a:gd name="T21" fmla="*/ 373 h 436"/>
                <a:gd name="T22" fmla="*/ 290 w 372"/>
                <a:gd name="T23" fmla="*/ 436 h 436"/>
                <a:gd name="T24" fmla="*/ 271 w 372"/>
                <a:gd name="T25" fmla="*/ 340 h 436"/>
                <a:gd name="T26" fmla="*/ 353 w 372"/>
                <a:gd name="T27" fmla="*/ 293 h 436"/>
                <a:gd name="T28" fmla="*/ 277 w 372"/>
                <a:gd name="T29" fmla="*/ 242 h 436"/>
                <a:gd name="T30" fmla="*/ 313 w 372"/>
                <a:gd name="T31" fmla="*/ 202 h 436"/>
                <a:gd name="T32" fmla="*/ 281 w 372"/>
                <a:gd name="T33" fmla="*/ 143 h 436"/>
                <a:gd name="T34" fmla="*/ 319 w 372"/>
                <a:gd name="T35" fmla="*/ 86 h 436"/>
                <a:gd name="T36" fmla="*/ 372 w 372"/>
                <a:gd name="T37" fmla="*/ 95 h 436"/>
                <a:gd name="T38" fmla="*/ 342 w 372"/>
                <a:gd name="T39" fmla="*/ 36 h 436"/>
                <a:gd name="T40" fmla="*/ 313 w 372"/>
                <a:gd name="T41" fmla="*/ 0 h 436"/>
                <a:gd name="T42" fmla="*/ 230 w 372"/>
                <a:gd name="T43" fmla="*/ 101 h 436"/>
                <a:gd name="T44" fmla="*/ 125 w 372"/>
                <a:gd name="T45" fmla="*/ 59 h 436"/>
                <a:gd name="T46" fmla="*/ 125 w 372"/>
                <a:gd name="T47" fmla="*/ 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436">
                  <a:moveTo>
                    <a:pt x="125" y="59"/>
                  </a:moveTo>
                  <a:lnTo>
                    <a:pt x="171" y="110"/>
                  </a:lnTo>
                  <a:lnTo>
                    <a:pt x="129" y="143"/>
                  </a:lnTo>
                  <a:lnTo>
                    <a:pt x="167" y="183"/>
                  </a:lnTo>
                  <a:lnTo>
                    <a:pt x="47" y="221"/>
                  </a:lnTo>
                  <a:lnTo>
                    <a:pt x="64" y="242"/>
                  </a:lnTo>
                  <a:lnTo>
                    <a:pt x="0" y="283"/>
                  </a:lnTo>
                  <a:lnTo>
                    <a:pt x="79" y="302"/>
                  </a:lnTo>
                  <a:lnTo>
                    <a:pt x="55" y="348"/>
                  </a:lnTo>
                  <a:lnTo>
                    <a:pt x="171" y="325"/>
                  </a:lnTo>
                  <a:lnTo>
                    <a:pt x="232" y="373"/>
                  </a:lnTo>
                  <a:lnTo>
                    <a:pt x="290" y="436"/>
                  </a:lnTo>
                  <a:lnTo>
                    <a:pt x="271" y="340"/>
                  </a:lnTo>
                  <a:lnTo>
                    <a:pt x="353" y="293"/>
                  </a:lnTo>
                  <a:lnTo>
                    <a:pt x="277" y="242"/>
                  </a:lnTo>
                  <a:lnTo>
                    <a:pt x="313" y="202"/>
                  </a:lnTo>
                  <a:lnTo>
                    <a:pt x="281" y="143"/>
                  </a:lnTo>
                  <a:lnTo>
                    <a:pt x="319" y="86"/>
                  </a:lnTo>
                  <a:lnTo>
                    <a:pt x="372" y="95"/>
                  </a:lnTo>
                  <a:lnTo>
                    <a:pt x="342" y="36"/>
                  </a:lnTo>
                  <a:lnTo>
                    <a:pt x="313" y="0"/>
                  </a:lnTo>
                  <a:lnTo>
                    <a:pt x="230" y="101"/>
                  </a:lnTo>
                  <a:lnTo>
                    <a:pt x="125" y="59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5" name="Freeform 11"/>
            <p:cNvSpPr>
              <a:spLocks/>
            </p:cNvSpPr>
            <p:nvPr/>
          </p:nvSpPr>
          <p:spPr bwMode="auto">
            <a:xfrm>
              <a:off x="2805" y="1586"/>
              <a:ext cx="253" cy="238"/>
            </a:xfrm>
            <a:custGeom>
              <a:avLst/>
              <a:gdLst>
                <a:gd name="T0" fmla="*/ 118 w 505"/>
                <a:gd name="T1" fmla="*/ 230 h 477"/>
                <a:gd name="T2" fmla="*/ 78 w 505"/>
                <a:gd name="T3" fmla="*/ 266 h 477"/>
                <a:gd name="T4" fmla="*/ 114 w 505"/>
                <a:gd name="T5" fmla="*/ 272 h 477"/>
                <a:gd name="T6" fmla="*/ 108 w 505"/>
                <a:gd name="T7" fmla="*/ 334 h 477"/>
                <a:gd name="T8" fmla="*/ 87 w 505"/>
                <a:gd name="T9" fmla="*/ 372 h 477"/>
                <a:gd name="T10" fmla="*/ 104 w 505"/>
                <a:gd name="T11" fmla="*/ 412 h 477"/>
                <a:gd name="T12" fmla="*/ 95 w 505"/>
                <a:gd name="T13" fmla="*/ 441 h 477"/>
                <a:gd name="T14" fmla="*/ 146 w 505"/>
                <a:gd name="T15" fmla="*/ 477 h 477"/>
                <a:gd name="T16" fmla="*/ 175 w 505"/>
                <a:gd name="T17" fmla="*/ 403 h 477"/>
                <a:gd name="T18" fmla="*/ 247 w 505"/>
                <a:gd name="T19" fmla="*/ 361 h 477"/>
                <a:gd name="T20" fmla="*/ 239 w 505"/>
                <a:gd name="T21" fmla="*/ 308 h 477"/>
                <a:gd name="T22" fmla="*/ 279 w 505"/>
                <a:gd name="T23" fmla="*/ 241 h 477"/>
                <a:gd name="T24" fmla="*/ 340 w 505"/>
                <a:gd name="T25" fmla="*/ 194 h 477"/>
                <a:gd name="T26" fmla="*/ 380 w 505"/>
                <a:gd name="T27" fmla="*/ 230 h 477"/>
                <a:gd name="T28" fmla="*/ 382 w 505"/>
                <a:gd name="T29" fmla="*/ 184 h 477"/>
                <a:gd name="T30" fmla="*/ 464 w 505"/>
                <a:gd name="T31" fmla="*/ 201 h 477"/>
                <a:gd name="T32" fmla="*/ 505 w 505"/>
                <a:gd name="T33" fmla="*/ 201 h 477"/>
                <a:gd name="T34" fmla="*/ 460 w 505"/>
                <a:gd name="T35" fmla="*/ 159 h 477"/>
                <a:gd name="T36" fmla="*/ 437 w 505"/>
                <a:gd name="T37" fmla="*/ 110 h 477"/>
                <a:gd name="T38" fmla="*/ 372 w 505"/>
                <a:gd name="T39" fmla="*/ 114 h 477"/>
                <a:gd name="T40" fmla="*/ 350 w 505"/>
                <a:gd name="T41" fmla="*/ 40 h 477"/>
                <a:gd name="T42" fmla="*/ 247 w 505"/>
                <a:gd name="T43" fmla="*/ 0 h 477"/>
                <a:gd name="T44" fmla="*/ 321 w 505"/>
                <a:gd name="T45" fmla="*/ 91 h 477"/>
                <a:gd name="T46" fmla="*/ 336 w 505"/>
                <a:gd name="T47" fmla="*/ 152 h 477"/>
                <a:gd name="T48" fmla="*/ 230 w 505"/>
                <a:gd name="T49" fmla="*/ 214 h 477"/>
                <a:gd name="T50" fmla="*/ 146 w 505"/>
                <a:gd name="T51" fmla="*/ 197 h 477"/>
                <a:gd name="T52" fmla="*/ 114 w 505"/>
                <a:gd name="T53" fmla="*/ 175 h 477"/>
                <a:gd name="T54" fmla="*/ 0 w 505"/>
                <a:gd name="T55" fmla="*/ 173 h 477"/>
                <a:gd name="T56" fmla="*/ 118 w 505"/>
                <a:gd name="T57" fmla="*/ 230 h 477"/>
                <a:gd name="T58" fmla="*/ 118 w 505"/>
                <a:gd name="T59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5" h="477">
                  <a:moveTo>
                    <a:pt x="118" y="230"/>
                  </a:moveTo>
                  <a:lnTo>
                    <a:pt x="78" y="266"/>
                  </a:lnTo>
                  <a:lnTo>
                    <a:pt x="114" y="272"/>
                  </a:lnTo>
                  <a:lnTo>
                    <a:pt x="108" y="334"/>
                  </a:lnTo>
                  <a:lnTo>
                    <a:pt x="87" y="372"/>
                  </a:lnTo>
                  <a:lnTo>
                    <a:pt x="104" y="412"/>
                  </a:lnTo>
                  <a:lnTo>
                    <a:pt x="95" y="441"/>
                  </a:lnTo>
                  <a:lnTo>
                    <a:pt x="146" y="477"/>
                  </a:lnTo>
                  <a:lnTo>
                    <a:pt x="175" y="403"/>
                  </a:lnTo>
                  <a:lnTo>
                    <a:pt x="247" y="361"/>
                  </a:lnTo>
                  <a:lnTo>
                    <a:pt x="239" y="308"/>
                  </a:lnTo>
                  <a:lnTo>
                    <a:pt x="279" y="241"/>
                  </a:lnTo>
                  <a:lnTo>
                    <a:pt x="340" y="194"/>
                  </a:lnTo>
                  <a:lnTo>
                    <a:pt x="380" y="230"/>
                  </a:lnTo>
                  <a:lnTo>
                    <a:pt x="382" y="184"/>
                  </a:lnTo>
                  <a:lnTo>
                    <a:pt x="464" y="201"/>
                  </a:lnTo>
                  <a:lnTo>
                    <a:pt x="505" y="201"/>
                  </a:lnTo>
                  <a:lnTo>
                    <a:pt x="460" y="159"/>
                  </a:lnTo>
                  <a:lnTo>
                    <a:pt x="437" y="110"/>
                  </a:lnTo>
                  <a:lnTo>
                    <a:pt x="372" y="114"/>
                  </a:lnTo>
                  <a:lnTo>
                    <a:pt x="350" y="40"/>
                  </a:lnTo>
                  <a:lnTo>
                    <a:pt x="247" y="0"/>
                  </a:lnTo>
                  <a:lnTo>
                    <a:pt x="321" y="91"/>
                  </a:lnTo>
                  <a:lnTo>
                    <a:pt x="336" y="152"/>
                  </a:lnTo>
                  <a:lnTo>
                    <a:pt x="230" y="214"/>
                  </a:lnTo>
                  <a:lnTo>
                    <a:pt x="146" y="197"/>
                  </a:lnTo>
                  <a:lnTo>
                    <a:pt x="114" y="175"/>
                  </a:lnTo>
                  <a:lnTo>
                    <a:pt x="0" y="173"/>
                  </a:lnTo>
                  <a:lnTo>
                    <a:pt x="118" y="230"/>
                  </a:lnTo>
                  <a:lnTo>
                    <a:pt x="118" y="230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6" name="Freeform 12"/>
            <p:cNvSpPr>
              <a:spLocks/>
            </p:cNvSpPr>
            <p:nvPr/>
          </p:nvSpPr>
          <p:spPr bwMode="auto">
            <a:xfrm>
              <a:off x="2703" y="1894"/>
              <a:ext cx="465" cy="234"/>
            </a:xfrm>
            <a:custGeom>
              <a:avLst/>
              <a:gdLst>
                <a:gd name="T0" fmla="*/ 116 w 930"/>
                <a:gd name="T1" fmla="*/ 266 h 467"/>
                <a:gd name="T2" fmla="*/ 0 w 930"/>
                <a:gd name="T3" fmla="*/ 298 h 467"/>
                <a:gd name="T4" fmla="*/ 61 w 930"/>
                <a:gd name="T5" fmla="*/ 330 h 467"/>
                <a:gd name="T6" fmla="*/ 59 w 930"/>
                <a:gd name="T7" fmla="*/ 372 h 467"/>
                <a:gd name="T8" fmla="*/ 92 w 930"/>
                <a:gd name="T9" fmla="*/ 393 h 467"/>
                <a:gd name="T10" fmla="*/ 130 w 930"/>
                <a:gd name="T11" fmla="*/ 311 h 467"/>
                <a:gd name="T12" fmla="*/ 234 w 930"/>
                <a:gd name="T13" fmla="*/ 266 h 467"/>
                <a:gd name="T14" fmla="*/ 299 w 930"/>
                <a:gd name="T15" fmla="*/ 349 h 467"/>
                <a:gd name="T16" fmla="*/ 375 w 930"/>
                <a:gd name="T17" fmla="*/ 334 h 467"/>
                <a:gd name="T18" fmla="*/ 419 w 930"/>
                <a:gd name="T19" fmla="*/ 357 h 467"/>
                <a:gd name="T20" fmla="*/ 428 w 930"/>
                <a:gd name="T21" fmla="*/ 273 h 467"/>
                <a:gd name="T22" fmla="*/ 483 w 930"/>
                <a:gd name="T23" fmla="*/ 367 h 467"/>
                <a:gd name="T24" fmla="*/ 517 w 930"/>
                <a:gd name="T25" fmla="*/ 386 h 467"/>
                <a:gd name="T26" fmla="*/ 474 w 930"/>
                <a:gd name="T27" fmla="*/ 289 h 467"/>
                <a:gd name="T28" fmla="*/ 517 w 930"/>
                <a:gd name="T29" fmla="*/ 289 h 467"/>
                <a:gd name="T30" fmla="*/ 506 w 930"/>
                <a:gd name="T31" fmla="*/ 247 h 467"/>
                <a:gd name="T32" fmla="*/ 561 w 930"/>
                <a:gd name="T33" fmla="*/ 247 h 467"/>
                <a:gd name="T34" fmla="*/ 599 w 930"/>
                <a:gd name="T35" fmla="*/ 152 h 467"/>
                <a:gd name="T36" fmla="*/ 649 w 930"/>
                <a:gd name="T37" fmla="*/ 218 h 467"/>
                <a:gd name="T38" fmla="*/ 649 w 930"/>
                <a:gd name="T39" fmla="*/ 302 h 467"/>
                <a:gd name="T40" fmla="*/ 649 w 930"/>
                <a:gd name="T41" fmla="*/ 357 h 467"/>
                <a:gd name="T42" fmla="*/ 681 w 930"/>
                <a:gd name="T43" fmla="*/ 376 h 467"/>
                <a:gd name="T44" fmla="*/ 681 w 930"/>
                <a:gd name="T45" fmla="*/ 416 h 467"/>
                <a:gd name="T46" fmla="*/ 719 w 930"/>
                <a:gd name="T47" fmla="*/ 407 h 467"/>
                <a:gd name="T48" fmla="*/ 746 w 930"/>
                <a:gd name="T49" fmla="*/ 439 h 467"/>
                <a:gd name="T50" fmla="*/ 746 w 930"/>
                <a:gd name="T51" fmla="*/ 393 h 467"/>
                <a:gd name="T52" fmla="*/ 797 w 930"/>
                <a:gd name="T53" fmla="*/ 422 h 467"/>
                <a:gd name="T54" fmla="*/ 846 w 930"/>
                <a:gd name="T55" fmla="*/ 467 h 467"/>
                <a:gd name="T56" fmla="*/ 852 w 930"/>
                <a:gd name="T57" fmla="*/ 422 h 467"/>
                <a:gd name="T58" fmla="*/ 930 w 930"/>
                <a:gd name="T59" fmla="*/ 435 h 467"/>
                <a:gd name="T60" fmla="*/ 917 w 930"/>
                <a:gd name="T61" fmla="*/ 370 h 467"/>
                <a:gd name="T62" fmla="*/ 856 w 930"/>
                <a:gd name="T63" fmla="*/ 384 h 467"/>
                <a:gd name="T64" fmla="*/ 793 w 930"/>
                <a:gd name="T65" fmla="*/ 361 h 467"/>
                <a:gd name="T66" fmla="*/ 700 w 930"/>
                <a:gd name="T67" fmla="*/ 325 h 467"/>
                <a:gd name="T68" fmla="*/ 683 w 930"/>
                <a:gd name="T69" fmla="*/ 275 h 467"/>
                <a:gd name="T70" fmla="*/ 729 w 930"/>
                <a:gd name="T71" fmla="*/ 283 h 467"/>
                <a:gd name="T72" fmla="*/ 683 w 930"/>
                <a:gd name="T73" fmla="*/ 234 h 467"/>
                <a:gd name="T74" fmla="*/ 713 w 930"/>
                <a:gd name="T75" fmla="*/ 159 h 467"/>
                <a:gd name="T76" fmla="*/ 778 w 930"/>
                <a:gd name="T77" fmla="*/ 173 h 467"/>
                <a:gd name="T78" fmla="*/ 784 w 930"/>
                <a:gd name="T79" fmla="*/ 133 h 467"/>
                <a:gd name="T80" fmla="*/ 839 w 930"/>
                <a:gd name="T81" fmla="*/ 133 h 467"/>
                <a:gd name="T82" fmla="*/ 759 w 930"/>
                <a:gd name="T83" fmla="*/ 100 h 467"/>
                <a:gd name="T84" fmla="*/ 719 w 930"/>
                <a:gd name="T85" fmla="*/ 3 h 467"/>
                <a:gd name="T86" fmla="*/ 677 w 930"/>
                <a:gd name="T87" fmla="*/ 55 h 467"/>
                <a:gd name="T88" fmla="*/ 654 w 930"/>
                <a:gd name="T89" fmla="*/ 0 h 467"/>
                <a:gd name="T90" fmla="*/ 641 w 930"/>
                <a:gd name="T91" fmla="*/ 72 h 467"/>
                <a:gd name="T92" fmla="*/ 552 w 930"/>
                <a:gd name="T93" fmla="*/ 81 h 467"/>
                <a:gd name="T94" fmla="*/ 483 w 930"/>
                <a:gd name="T95" fmla="*/ 40 h 467"/>
                <a:gd name="T96" fmla="*/ 483 w 930"/>
                <a:gd name="T97" fmla="*/ 104 h 467"/>
                <a:gd name="T98" fmla="*/ 443 w 930"/>
                <a:gd name="T99" fmla="*/ 173 h 467"/>
                <a:gd name="T100" fmla="*/ 405 w 930"/>
                <a:gd name="T101" fmla="*/ 133 h 467"/>
                <a:gd name="T102" fmla="*/ 409 w 930"/>
                <a:gd name="T103" fmla="*/ 188 h 467"/>
                <a:gd name="T104" fmla="*/ 337 w 930"/>
                <a:gd name="T105" fmla="*/ 173 h 467"/>
                <a:gd name="T106" fmla="*/ 324 w 930"/>
                <a:gd name="T107" fmla="*/ 118 h 467"/>
                <a:gd name="T108" fmla="*/ 276 w 930"/>
                <a:gd name="T109" fmla="*/ 169 h 467"/>
                <a:gd name="T110" fmla="*/ 213 w 930"/>
                <a:gd name="T111" fmla="*/ 159 h 467"/>
                <a:gd name="T112" fmla="*/ 246 w 930"/>
                <a:gd name="T113" fmla="*/ 211 h 467"/>
                <a:gd name="T114" fmla="*/ 175 w 930"/>
                <a:gd name="T115" fmla="*/ 234 h 467"/>
                <a:gd name="T116" fmla="*/ 116 w 930"/>
                <a:gd name="T117" fmla="*/ 266 h 467"/>
                <a:gd name="T118" fmla="*/ 116 w 930"/>
                <a:gd name="T119" fmla="*/ 2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0" h="467">
                  <a:moveTo>
                    <a:pt x="116" y="266"/>
                  </a:moveTo>
                  <a:lnTo>
                    <a:pt x="0" y="298"/>
                  </a:lnTo>
                  <a:lnTo>
                    <a:pt x="61" y="330"/>
                  </a:lnTo>
                  <a:lnTo>
                    <a:pt x="59" y="372"/>
                  </a:lnTo>
                  <a:lnTo>
                    <a:pt x="92" y="393"/>
                  </a:lnTo>
                  <a:lnTo>
                    <a:pt x="130" y="311"/>
                  </a:lnTo>
                  <a:lnTo>
                    <a:pt x="234" y="266"/>
                  </a:lnTo>
                  <a:lnTo>
                    <a:pt x="299" y="349"/>
                  </a:lnTo>
                  <a:lnTo>
                    <a:pt x="375" y="334"/>
                  </a:lnTo>
                  <a:lnTo>
                    <a:pt x="419" y="357"/>
                  </a:lnTo>
                  <a:lnTo>
                    <a:pt x="428" y="273"/>
                  </a:lnTo>
                  <a:lnTo>
                    <a:pt x="483" y="367"/>
                  </a:lnTo>
                  <a:lnTo>
                    <a:pt x="517" y="386"/>
                  </a:lnTo>
                  <a:lnTo>
                    <a:pt x="474" y="289"/>
                  </a:lnTo>
                  <a:lnTo>
                    <a:pt x="517" y="289"/>
                  </a:lnTo>
                  <a:lnTo>
                    <a:pt x="506" y="247"/>
                  </a:lnTo>
                  <a:lnTo>
                    <a:pt x="561" y="247"/>
                  </a:lnTo>
                  <a:lnTo>
                    <a:pt x="599" y="152"/>
                  </a:lnTo>
                  <a:lnTo>
                    <a:pt x="649" y="218"/>
                  </a:lnTo>
                  <a:lnTo>
                    <a:pt x="649" y="302"/>
                  </a:lnTo>
                  <a:lnTo>
                    <a:pt x="649" y="357"/>
                  </a:lnTo>
                  <a:lnTo>
                    <a:pt x="681" y="376"/>
                  </a:lnTo>
                  <a:lnTo>
                    <a:pt x="681" y="416"/>
                  </a:lnTo>
                  <a:lnTo>
                    <a:pt x="719" y="407"/>
                  </a:lnTo>
                  <a:lnTo>
                    <a:pt x="746" y="439"/>
                  </a:lnTo>
                  <a:lnTo>
                    <a:pt x="746" y="393"/>
                  </a:lnTo>
                  <a:lnTo>
                    <a:pt x="797" y="422"/>
                  </a:lnTo>
                  <a:lnTo>
                    <a:pt x="846" y="467"/>
                  </a:lnTo>
                  <a:lnTo>
                    <a:pt x="852" y="422"/>
                  </a:lnTo>
                  <a:lnTo>
                    <a:pt x="930" y="435"/>
                  </a:lnTo>
                  <a:lnTo>
                    <a:pt x="917" y="370"/>
                  </a:lnTo>
                  <a:lnTo>
                    <a:pt x="856" y="384"/>
                  </a:lnTo>
                  <a:lnTo>
                    <a:pt x="793" y="361"/>
                  </a:lnTo>
                  <a:lnTo>
                    <a:pt x="700" y="325"/>
                  </a:lnTo>
                  <a:lnTo>
                    <a:pt x="683" y="275"/>
                  </a:lnTo>
                  <a:lnTo>
                    <a:pt x="729" y="283"/>
                  </a:lnTo>
                  <a:lnTo>
                    <a:pt x="683" y="234"/>
                  </a:lnTo>
                  <a:lnTo>
                    <a:pt x="713" y="159"/>
                  </a:lnTo>
                  <a:lnTo>
                    <a:pt x="778" y="173"/>
                  </a:lnTo>
                  <a:lnTo>
                    <a:pt x="784" y="133"/>
                  </a:lnTo>
                  <a:lnTo>
                    <a:pt x="839" y="133"/>
                  </a:lnTo>
                  <a:lnTo>
                    <a:pt x="759" y="100"/>
                  </a:lnTo>
                  <a:lnTo>
                    <a:pt x="719" y="3"/>
                  </a:lnTo>
                  <a:lnTo>
                    <a:pt x="677" y="55"/>
                  </a:lnTo>
                  <a:lnTo>
                    <a:pt x="654" y="0"/>
                  </a:lnTo>
                  <a:lnTo>
                    <a:pt x="641" y="72"/>
                  </a:lnTo>
                  <a:lnTo>
                    <a:pt x="552" y="81"/>
                  </a:lnTo>
                  <a:lnTo>
                    <a:pt x="483" y="40"/>
                  </a:lnTo>
                  <a:lnTo>
                    <a:pt x="483" y="104"/>
                  </a:lnTo>
                  <a:lnTo>
                    <a:pt x="443" y="173"/>
                  </a:lnTo>
                  <a:lnTo>
                    <a:pt x="405" y="133"/>
                  </a:lnTo>
                  <a:lnTo>
                    <a:pt x="409" y="188"/>
                  </a:lnTo>
                  <a:lnTo>
                    <a:pt x="337" y="173"/>
                  </a:lnTo>
                  <a:lnTo>
                    <a:pt x="324" y="118"/>
                  </a:lnTo>
                  <a:lnTo>
                    <a:pt x="276" y="169"/>
                  </a:lnTo>
                  <a:lnTo>
                    <a:pt x="213" y="159"/>
                  </a:lnTo>
                  <a:lnTo>
                    <a:pt x="246" y="211"/>
                  </a:lnTo>
                  <a:lnTo>
                    <a:pt x="175" y="234"/>
                  </a:lnTo>
                  <a:lnTo>
                    <a:pt x="116" y="266"/>
                  </a:lnTo>
                  <a:lnTo>
                    <a:pt x="116" y="266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7" name="Freeform 13"/>
            <p:cNvSpPr>
              <a:spLocks/>
            </p:cNvSpPr>
            <p:nvPr/>
          </p:nvSpPr>
          <p:spPr bwMode="auto">
            <a:xfrm>
              <a:off x="3120" y="1670"/>
              <a:ext cx="338" cy="323"/>
            </a:xfrm>
            <a:custGeom>
              <a:avLst/>
              <a:gdLst>
                <a:gd name="T0" fmla="*/ 25 w 677"/>
                <a:gd name="T1" fmla="*/ 78 h 644"/>
                <a:gd name="T2" fmla="*/ 0 w 677"/>
                <a:gd name="T3" fmla="*/ 114 h 644"/>
                <a:gd name="T4" fmla="*/ 46 w 677"/>
                <a:gd name="T5" fmla="*/ 120 h 644"/>
                <a:gd name="T6" fmla="*/ 36 w 677"/>
                <a:gd name="T7" fmla="*/ 180 h 644"/>
                <a:gd name="T8" fmla="*/ 80 w 677"/>
                <a:gd name="T9" fmla="*/ 179 h 644"/>
                <a:gd name="T10" fmla="*/ 91 w 677"/>
                <a:gd name="T11" fmla="*/ 224 h 644"/>
                <a:gd name="T12" fmla="*/ 143 w 677"/>
                <a:gd name="T13" fmla="*/ 258 h 644"/>
                <a:gd name="T14" fmla="*/ 110 w 677"/>
                <a:gd name="T15" fmla="*/ 298 h 644"/>
                <a:gd name="T16" fmla="*/ 152 w 677"/>
                <a:gd name="T17" fmla="*/ 291 h 644"/>
                <a:gd name="T18" fmla="*/ 135 w 677"/>
                <a:gd name="T19" fmla="*/ 336 h 644"/>
                <a:gd name="T20" fmla="*/ 156 w 677"/>
                <a:gd name="T21" fmla="*/ 331 h 644"/>
                <a:gd name="T22" fmla="*/ 171 w 677"/>
                <a:gd name="T23" fmla="*/ 395 h 644"/>
                <a:gd name="T24" fmla="*/ 209 w 677"/>
                <a:gd name="T25" fmla="*/ 418 h 644"/>
                <a:gd name="T26" fmla="*/ 281 w 677"/>
                <a:gd name="T27" fmla="*/ 405 h 644"/>
                <a:gd name="T28" fmla="*/ 304 w 677"/>
                <a:gd name="T29" fmla="*/ 460 h 644"/>
                <a:gd name="T30" fmla="*/ 373 w 677"/>
                <a:gd name="T31" fmla="*/ 454 h 644"/>
                <a:gd name="T32" fmla="*/ 428 w 677"/>
                <a:gd name="T33" fmla="*/ 519 h 644"/>
                <a:gd name="T34" fmla="*/ 498 w 677"/>
                <a:gd name="T35" fmla="*/ 566 h 644"/>
                <a:gd name="T36" fmla="*/ 593 w 677"/>
                <a:gd name="T37" fmla="*/ 644 h 644"/>
                <a:gd name="T38" fmla="*/ 586 w 677"/>
                <a:gd name="T39" fmla="*/ 587 h 644"/>
                <a:gd name="T40" fmla="*/ 654 w 677"/>
                <a:gd name="T41" fmla="*/ 593 h 644"/>
                <a:gd name="T42" fmla="*/ 612 w 677"/>
                <a:gd name="T43" fmla="*/ 542 h 644"/>
                <a:gd name="T44" fmla="*/ 677 w 677"/>
                <a:gd name="T45" fmla="*/ 479 h 644"/>
                <a:gd name="T46" fmla="*/ 603 w 677"/>
                <a:gd name="T47" fmla="*/ 492 h 644"/>
                <a:gd name="T48" fmla="*/ 595 w 677"/>
                <a:gd name="T49" fmla="*/ 447 h 644"/>
                <a:gd name="T50" fmla="*/ 549 w 677"/>
                <a:gd name="T51" fmla="*/ 506 h 644"/>
                <a:gd name="T52" fmla="*/ 502 w 677"/>
                <a:gd name="T53" fmla="*/ 496 h 644"/>
                <a:gd name="T54" fmla="*/ 483 w 677"/>
                <a:gd name="T55" fmla="*/ 435 h 644"/>
                <a:gd name="T56" fmla="*/ 405 w 677"/>
                <a:gd name="T57" fmla="*/ 422 h 644"/>
                <a:gd name="T58" fmla="*/ 369 w 677"/>
                <a:gd name="T59" fmla="*/ 376 h 644"/>
                <a:gd name="T60" fmla="*/ 243 w 677"/>
                <a:gd name="T61" fmla="*/ 359 h 644"/>
                <a:gd name="T62" fmla="*/ 207 w 677"/>
                <a:gd name="T63" fmla="*/ 304 h 644"/>
                <a:gd name="T64" fmla="*/ 198 w 677"/>
                <a:gd name="T65" fmla="*/ 198 h 644"/>
                <a:gd name="T66" fmla="*/ 253 w 677"/>
                <a:gd name="T67" fmla="*/ 93 h 644"/>
                <a:gd name="T68" fmla="*/ 268 w 677"/>
                <a:gd name="T69" fmla="*/ 146 h 644"/>
                <a:gd name="T70" fmla="*/ 299 w 677"/>
                <a:gd name="T71" fmla="*/ 72 h 644"/>
                <a:gd name="T72" fmla="*/ 342 w 677"/>
                <a:gd name="T73" fmla="*/ 103 h 644"/>
                <a:gd name="T74" fmla="*/ 414 w 677"/>
                <a:gd name="T75" fmla="*/ 78 h 644"/>
                <a:gd name="T76" fmla="*/ 359 w 677"/>
                <a:gd name="T77" fmla="*/ 45 h 644"/>
                <a:gd name="T78" fmla="*/ 409 w 677"/>
                <a:gd name="T79" fmla="*/ 19 h 644"/>
                <a:gd name="T80" fmla="*/ 318 w 677"/>
                <a:gd name="T81" fmla="*/ 19 h 644"/>
                <a:gd name="T82" fmla="*/ 236 w 677"/>
                <a:gd name="T83" fmla="*/ 0 h 644"/>
                <a:gd name="T84" fmla="*/ 236 w 677"/>
                <a:gd name="T85" fmla="*/ 49 h 644"/>
                <a:gd name="T86" fmla="*/ 158 w 677"/>
                <a:gd name="T87" fmla="*/ 84 h 644"/>
                <a:gd name="T88" fmla="*/ 158 w 677"/>
                <a:gd name="T89" fmla="*/ 129 h 644"/>
                <a:gd name="T90" fmla="*/ 156 w 677"/>
                <a:gd name="T91" fmla="*/ 217 h 644"/>
                <a:gd name="T92" fmla="*/ 107 w 677"/>
                <a:gd name="T93" fmla="*/ 123 h 644"/>
                <a:gd name="T94" fmla="*/ 25 w 677"/>
                <a:gd name="T95" fmla="*/ 78 h 644"/>
                <a:gd name="T96" fmla="*/ 25 w 677"/>
                <a:gd name="T97" fmla="*/ 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7" h="644">
                  <a:moveTo>
                    <a:pt x="25" y="78"/>
                  </a:moveTo>
                  <a:lnTo>
                    <a:pt x="0" y="114"/>
                  </a:lnTo>
                  <a:lnTo>
                    <a:pt x="46" y="120"/>
                  </a:lnTo>
                  <a:lnTo>
                    <a:pt x="36" y="180"/>
                  </a:lnTo>
                  <a:lnTo>
                    <a:pt x="80" y="179"/>
                  </a:lnTo>
                  <a:lnTo>
                    <a:pt x="91" y="224"/>
                  </a:lnTo>
                  <a:lnTo>
                    <a:pt x="143" y="258"/>
                  </a:lnTo>
                  <a:lnTo>
                    <a:pt x="110" y="298"/>
                  </a:lnTo>
                  <a:lnTo>
                    <a:pt x="152" y="291"/>
                  </a:lnTo>
                  <a:lnTo>
                    <a:pt x="135" y="336"/>
                  </a:lnTo>
                  <a:lnTo>
                    <a:pt x="156" y="331"/>
                  </a:lnTo>
                  <a:lnTo>
                    <a:pt x="171" y="395"/>
                  </a:lnTo>
                  <a:lnTo>
                    <a:pt x="209" y="418"/>
                  </a:lnTo>
                  <a:lnTo>
                    <a:pt x="281" y="405"/>
                  </a:lnTo>
                  <a:lnTo>
                    <a:pt x="304" y="460"/>
                  </a:lnTo>
                  <a:lnTo>
                    <a:pt x="373" y="454"/>
                  </a:lnTo>
                  <a:lnTo>
                    <a:pt x="428" y="519"/>
                  </a:lnTo>
                  <a:lnTo>
                    <a:pt x="498" y="566"/>
                  </a:lnTo>
                  <a:lnTo>
                    <a:pt x="593" y="644"/>
                  </a:lnTo>
                  <a:lnTo>
                    <a:pt x="586" y="587"/>
                  </a:lnTo>
                  <a:lnTo>
                    <a:pt x="654" y="593"/>
                  </a:lnTo>
                  <a:lnTo>
                    <a:pt x="612" y="542"/>
                  </a:lnTo>
                  <a:lnTo>
                    <a:pt x="677" y="479"/>
                  </a:lnTo>
                  <a:lnTo>
                    <a:pt x="603" y="492"/>
                  </a:lnTo>
                  <a:lnTo>
                    <a:pt x="595" y="447"/>
                  </a:lnTo>
                  <a:lnTo>
                    <a:pt x="549" y="506"/>
                  </a:lnTo>
                  <a:lnTo>
                    <a:pt x="502" y="496"/>
                  </a:lnTo>
                  <a:lnTo>
                    <a:pt x="483" y="435"/>
                  </a:lnTo>
                  <a:lnTo>
                    <a:pt x="405" y="422"/>
                  </a:lnTo>
                  <a:lnTo>
                    <a:pt x="369" y="376"/>
                  </a:lnTo>
                  <a:lnTo>
                    <a:pt x="243" y="359"/>
                  </a:lnTo>
                  <a:lnTo>
                    <a:pt x="207" y="304"/>
                  </a:lnTo>
                  <a:lnTo>
                    <a:pt x="198" y="198"/>
                  </a:lnTo>
                  <a:lnTo>
                    <a:pt x="253" y="93"/>
                  </a:lnTo>
                  <a:lnTo>
                    <a:pt x="268" y="146"/>
                  </a:lnTo>
                  <a:lnTo>
                    <a:pt x="299" y="72"/>
                  </a:lnTo>
                  <a:lnTo>
                    <a:pt x="342" y="103"/>
                  </a:lnTo>
                  <a:lnTo>
                    <a:pt x="414" y="78"/>
                  </a:lnTo>
                  <a:lnTo>
                    <a:pt x="359" y="45"/>
                  </a:lnTo>
                  <a:lnTo>
                    <a:pt x="409" y="19"/>
                  </a:lnTo>
                  <a:lnTo>
                    <a:pt x="318" y="19"/>
                  </a:lnTo>
                  <a:lnTo>
                    <a:pt x="236" y="0"/>
                  </a:lnTo>
                  <a:lnTo>
                    <a:pt x="236" y="49"/>
                  </a:lnTo>
                  <a:lnTo>
                    <a:pt x="158" y="84"/>
                  </a:lnTo>
                  <a:lnTo>
                    <a:pt x="158" y="129"/>
                  </a:lnTo>
                  <a:lnTo>
                    <a:pt x="156" y="217"/>
                  </a:lnTo>
                  <a:lnTo>
                    <a:pt x="107" y="123"/>
                  </a:lnTo>
                  <a:lnTo>
                    <a:pt x="25" y="78"/>
                  </a:lnTo>
                  <a:lnTo>
                    <a:pt x="25" y="78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8" name="Freeform 14"/>
            <p:cNvSpPr>
              <a:spLocks/>
            </p:cNvSpPr>
            <p:nvPr/>
          </p:nvSpPr>
          <p:spPr bwMode="auto">
            <a:xfrm>
              <a:off x="2848" y="2103"/>
              <a:ext cx="182" cy="177"/>
            </a:xfrm>
            <a:custGeom>
              <a:avLst/>
              <a:gdLst>
                <a:gd name="T0" fmla="*/ 42 w 365"/>
                <a:gd name="T1" fmla="*/ 46 h 354"/>
                <a:gd name="T2" fmla="*/ 0 w 365"/>
                <a:gd name="T3" fmla="*/ 63 h 354"/>
                <a:gd name="T4" fmla="*/ 23 w 365"/>
                <a:gd name="T5" fmla="*/ 78 h 354"/>
                <a:gd name="T6" fmla="*/ 2 w 365"/>
                <a:gd name="T7" fmla="*/ 127 h 354"/>
                <a:gd name="T8" fmla="*/ 42 w 365"/>
                <a:gd name="T9" fmla="*/ 120 h 354"/>
                <a:gd name="T10" fmla="*/ 12 w 365"/>
                <a:gd name="T11" fmla="*/ 175 h 354"/>
                <a:gd name="T12" fmla="*/ 52 w 365"/>
                <a:gd name="T13" fmla="*/ 169 h 354"/>
                <a:gd name="T14" fmla="*/ 35 w 365"/>
                <a:gd name="T15" fmla="*/ 238 h 354"/>
                <a:gd name="T16" fmla="*/ 33 w 365"/>
                <a:gd name="T17" fmla="*/ 295 h 354"/>
                <a:gd name="T18" fmla="*/ 90 w 365"/>
                <a:gd name="T19" fmla="*/ 354 h 354"/>
                <a:gd name="T20" fmla="*/ 90 w 365"/>
                <a:gd name="T21" fmla="*/ 306 h 354"/>
                <a:gd name="T22" fmla="*/ 154 w 365"/>
                <a:gd name="T23" fmla="*/ 352 h 354"/>
                <a:gd name="T24" fmla="*/ 149 w 365"/>
                <a:gd name="T25" fmla="*/ 298 h 354"/>
                <a:gd name="T26" fmla="*/ 194 w 365"/>
                <a:gd name="T27" fmla="*/ 283 h 354"/>
                <a:gd name="T28" fmla="*/ 274 w 365"/>
                <a:gd name="T29" fmla="*/ 327 h 354"/>
                <a:gd name="T30" fmla="*/ 246 w 365"/>
                <a:gd name="T31" fmla="*/ 276 h 354"/>
                <a:gd name="T32" fmla="*/ 278 w 365"/>
                <a:gd name="T33" fmla="*/ 257 h 354"/>
                <a:gd name="T34" fmla="*/ 251 w 365"/>
                <a:gd name="T35" fmla="*/ 201 h 354"/>
                <a:gd name="T36" fmla="*/ 314 w 365"/>
                <a:gd name="T37" fmla="*/ 211 h 354"/>
                <a:gd name="T38" fmla="*/ 365 w 365"/>
                <a:gd name="T39" fmla="*/ 257 h 354"/>
                <a:gd name="T40" fmla="*/ 350 w 365"/>
                <a:gd name="T41" fmla="*/ 184 h 354"/>
                <a:gd name="T42" fmla="*/ 282 w 365"/>
                <a:gd name="T43" fmla="*/ 169 h 354"/>
                <a:gd name="T44" fmla="*/ 209 w 365"/>
                <a:gd name="T45" fmla="*/ 131 h 354"/>
                <a:gd name="T46" fmla="*/ 190 w 365"/>
                <a:gd name="T47" fmla="*/ 173 h 354"/>
                <a:gd name="T48" fmla="*/ 145 w 365"/>
                <a:gd name="T49" fmla="*/ 118 h 354"/>
                <a:gd name="T50" fmla="*/ 130 w 365"/>
                <a:gd name="T51" fmla="*/ 169 h 354"/>
                <a:gd name="T52" fmla="*/ 97 w 365"/>
                <a:gd name="T53" fmla="*/ 97 h 354"/>
                <a:gd name="T54" fmla="*/ 97 w 365"/>
                <a:gd name="T55" fmla="*/ 63 h 354"/>
                <a:gd name="T56" fmla="*/ 42 w 365"/>
                <a:gd name="T57" fmla="*/ 0 h 354"/>
                <a:gd name="T58" fmla="*/ 42 w 365"/>
                <a:gd name="T59" fmla="*/ 46 h 354"/>
                <a:gd name="T60" fmla="*/ 42 w 365"/>
                <a:gd name="T61" fmla="*/ 4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54">
                  <a:moveTo>
                    <a:pt x="42" y="46"/>
                  </a:moveTo>
                  <a:lnTo>
                    <a:pt x="0" y="63"/>
                  </a:lnTo>
                  <a:lnTo>
                    <a:pt x="23" y="78"/>
                  </a:lnTo>
                  <a:lnTo>
                    <a:pt x="2" y="127"/>
                  </a:lnTo>
                  <a:lnTo>
                    <a:pt x="42" y="120"/>
                  </a:lnTo>
                  <a:lnTo>
                    <a:pt x="12" y="175"/>
                  </a:lnTo>
                  <a:lnTo>
                    <a:pt x="52" y="169"/>
                  </a:lnTo>
                  <a:lnTo>
                    <a:pt x="35" y="238"/>
                  </a:lnTo>
                  <a:lnTo>
                    <a:pt x="33" y="295"/>
                  </a:lnTo>
                  <a:lnTo>
                    <a:pt x="90" y="354"/>
                  </a:lnTo>
                  <a:lnTo>
                    <a:pt x="90" y="306"/>
                  </a:lnTo>
                  <a:lnTo>
                    <a:pt x="154" y="352"/>
                  </a:lnTo>
                  <a:lnTo>
                    <a:pt x="149" y="298"/>
                  </a:lnTo>
                  <a:lnTo>
                    <a:pt x="194" y="283"/>
                  </a:lnTo>
                  <a:lnTo>
                    <a:pt x="274" y="327"/>
                  </a:lnTo>
                  <a:lnTo>
                    <a:pt x="246" y="276"/>
                  </a:lnTo>
                  <a:lnTo>
                    <a:pt x="278" y="257"/>
                  </a:lnTo>
                  <a:lnTo>
                    <a:pt x="251" y="201"/>
                  </a:lnTo>
                  <a:lnTo>
                    <a:pt x="314" y="211"/>
                  </a:lnTo>
                  <a:lnTo>
                    <a:pt x="365" y="257"/>
                  </a:lnTo>
                  <a:lnTo>
                    <a:pt x="350" y="184"/>
                  </a:lnTo>
                  <a:lnTo>
                    <a:pt x="282" y="169"/>
                  </a:lnTo>
                  <a:lnTo>
                    <a:pt x="209" y="131"/>
                  </a:lnTo>
                  <a:lnTo>
                    <a:pt x="190" y="173"/>
                  </a:lnTo>
                  <a:lnTo>
                    <a:pt x="145" y="118"/>
                  </a:lnTo>
                  <a:lnTo>
                    <a:pt x="130" y="169"/>
                  </a:lnTo>
                  <a:lnTo>
                    <a:pt x="97" y="97"/>
                  </a:lnTo>
                  <a:lnTo>
                    <a:pt x="97" y="63"/>
                  </a:lnTo>
                  <a:lnTo>
                    <a:pt x="42" y="0"/>
                  </a:lnTo>
                  <a:lnTo>
                    <a:pt x="42" y="46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9" name="Freeform 15"/>
            <p:cNvSpPr>
              <a:spLocks/>
            </p:cNvSpPr>
            <p:nvPr/>
          </p:nvSpPr>
          <p:spPr bwMode="auto">
            <a:xfrm>
              <a:off x="3147" y="2128"/>
              <a:ext cx="376" cy="167"/>
            </a:xfrm>
            <a:custGeom>
              <a:avLst/>
              <a:gdLst>
                <a:gd name="T0" fmla="*/ 46 w 751"/>
                <a:gd name="T1" fmla="*/ 59 h 335"/>
                <a:gd name="T2" fmla="*/ 29 w 751"/>
                <a:gd name="T3" fmla="*/ 105 h 335"/>
                <a:gd name="T4" fmla="*/ 0 w 751"/>
                <a:gd name="T5" fmla="*/ 120 h 335"/>
                <a:gd name="T6" fmla="*/ 19 w 751"/>
                <a:gd name="T7" fmla="*/ 139 h 335"/>
                <a:gd name="T8" fmla="*/ 23 w 751"/>
                <a:gd name="T9" fmla="*/ 185 h 335"/>
                <a:gd name="T10" fmla="*/ 74 w 751"/>
                <a:gd name="T11" fmla="*/ 135 h 335"/>
                <a:gd name="T12" fmla="*/ 78 w 751"/>
                <a:gd name="T13" fmla="*/ 181 h 335"/>
                <a:gd name="T14" fmla="*/ 126 w 751"/>
                <a:gd name="T15" fmla="*/ 124 h 335"/>
                <a:gd name="T16" fmla="*/ 143 w 751"/>
                <a:gd name="T17" fmla="*/ 170 h 335"/>
                <a:gd name="T18" fmla="*/ 181 w 751"/>
                <a:gd name="T19" fmla="*/ 133 h 335"/>
                <a:gd name="T20" fmla="*/ 240 w 751"/>
                <a:gd name="T21" fmla="*/ 171 h 335"/>
                <a:gd name="T22" fmla="*/ 282 w 751"/>
                <a:gd name="T23" fmla="*/ 185 h 335"/>
                <a:gd name="T24" fmla="*/ 291 w 751"/>
                <a:gd name="T25" fmla="*/ 211 h 335"/>
                <a:gd name="T26" fmla="*/ 320 w 751"/>
                <a:gd name="T27" fmla="*/ 192 h 335"/>
                <a:gd name="T28" fmla="*/ 359 w 751"/>
                <a:gd name="T29" fmla="*/ 249 h 335"/>
                <a:gd name="T30" fmla="*/ 411 w 751"/>
                <a:gd name="T31" fmla="*/ 322 h 335"/>
                <a:gd name="T32" fmla="*/ 420 w 751"/>
                <a:gd name="T33" fmla="*/ 217 h 335"/>
                <a:gd name="T34" fmla="*/ 462 w 751"/>
                <a:gd name="T35" fmla="*/ 335 h 335"/>
                <a:gd name="T36" fmla="*/ 493 w 751"/>
                <a:gd name="T37" fmla="*/ 289 h 335"/>
                <a:gd name="T38" fmla="*/ 475 w 751"/>
                <a:gd name="T39" fmla="*/ 208 h 335"/>
                <a:gd name="T40" fmla="*/ 417 w 751"/>
                <a:gd name="T41" fmla="*/ 147 h 335"/>
                <a:gd name="T42" fmla="*/ 405 w 751"/>
                <a:gd name="T43" fmla="*/ 82 h 335"/>
                <a:gd name="T44" fmla="*/ 504 w 751"/>
                <a:gd name="T45" fmla="*/ 124 h 335"/>
                <a:gd name="T46" fmla="*/ 590 w 751"/>
                <a:gd name="T47" fmla="*/ 192 h 335"/>
                <a:gd name="T48" fmla="*/ 614 w 751"/>
                <a:gd name="T49" fmla="*/ 267 h 335"/>
                <a:gd name="T50" fmla="*/ 641 w 751"/>
                <a:gd name="T51" fmla="*/ 204 h 335"/>
                <a:gd name="T52" fmla="*/ 677 w 751"/>
                <a:gd name="T53" fmla="*/ 244 h 335"/>
                <a:gd name="T54" fmla="*/ 709 w 751"/>
                <a:gd name="T55" fmla="*/ 305 h 335"/>
                <a:gd name="T56" fmla="*/ 709 w 751"/>
                <a:gd name="T57" fmla="*/ 227 h 335"/>
                <a:gd name="T58" fmla="*/ 751 w 751"/>
                <a:gd name="T59" fmla="*/ 225 h 335"/>
                <a:gd name="T60" fmla="*/ 723 w 751"/>
                <a:gd name="T61" fmla="*/ 170 h 335"/>
                <a:gd name="T62" fmla="*/ 673 w 751"/>
                <a:gd name="T63" fmla="*/ 120 h 335"/>
                <a:gd name="T64" fmla="*/ 628 w 751"/>
                <a:gd name="T65" fmla="*/ 101 h 335"/>
                <a:gd name="T66" fmla="*/ 641 w 751"/>
                <a:gd name="T67" fmla="*/ 143 h 335"/>
                <a:gd name="T68" fmla="*/ 534 w 751"/>
                <a:gd name="T69" fmla="*/ 84 h 335"/>
                <a:gd name="T70" fmla="*/ 451 w 751"/>
                <a:gd name="T71" fmla="*/ 48 h 335"/>
                <a:gd name="T72" fmla="*/ 420 w 751"/>
                <a:gd name="T73" fmla="*/ 0 h 335"/>
                <a:gd name="T74" fmla="*/ 420 w 751"/>
                <a:gd name="T75" fmla="*/ 46 h 335"/>
                <a:gd name="T76" fmla="*/ 340 w 751"/>
                <a:gd name="T77" fmla="*/ 61 h 335"/>
                <a:gd name="T78" fmla="*/ 369 w 751"/>
                <a:gd name="T79" fmla="*/ 107 h 335"/>
                <a:gd name="T80" fmla="*/ 259 w 751"/>
                <a:gd name="T81" fmla="*/ 65 h 335"/>
                <a:gd name="T82" fmla="*/ 181 w 751"/>
                <a:gd name="T83" fmla="*/ 55 h 335"/>
                <a:gd name="T84" fmla="*/ 167 w 751"/>
                <a:gd name="T85" fmla="*/ 16 h 335"/>
                <a:gd name="T86" fmla="*/ 139 w 751"/>
                <a:gd name="T87" fmla="*/ 61 h 335"/>
                <a:gd name="T88" fmla="*/ 46 w 751"/>
                <a:gd name="T89" fmla="*/ 59 h 335"/>
                <a:gd name="T90" fmla="*/ 46 w 751"/>
                <a:gd name="T91" fmla="*/ 5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1" h="335">
                  <a:moveTo>
                    <a:pt x="46" y="59"/>
                  </a:moveTo>
                  <a:lnTo>
                    <a:pt x="29" y="105"/>
                  </a:lnTo>
                  <a:lnTo>
                    <a:pt x="0" y="120"/>
                  </a:lnTo>
                  <a:lnTo>
                    <a:pt x="19" y="139"/>
                  </a:lnTo>
                  <a:lnTo>
                    <a:pt x="23" y="185"/>
                  </a:lnTo>
                  <a:lnTo>
                    <a:pt x="74" y="135"/>
                  </a:lnTo>
                  <a:lnTo>
                    <a:pt x="78" y="181"/>
                  </a:lnTo>
                  <a:lnTo>
                    <a:pt x="126" y="124"/>
                  </a:lnTo>
                  <a:lnTo>
                    <a:pt x="143" y="170"/>
                  </a:lnTo>
                  <a:lnTo>
                    <a:pt x="181" y="133"/>
                  </a:lnTo>
                  <a:lnTo>
                    <a:pt x="240" y="171"/>
                  </a:lnTo>
                  <a:lnTo>
                    <a:pt x="282" y="185"/>
                  </a:lnTo>
                  <a:lnTo>
                    <a:pt x="291" y="211"/>
                  </a:lnTo>
                  <a:lnTo>
                    <a:pt x="320" y="192"/>
                  </a:lnTo>
                  <a:lnTo>
                    <a:pt x="359" y="249"/>
                  </a:lnTo>
                  <a:lnTo>
                    <a:pt x="411" y="322"/>
                  </a:lnTo>
                  <a:lnTo>
                    <a:pt x="420" y="217"/>
                  </a:lnTo>
                  <a:lnTo>
                    <a:pt x="462" y="335"/>
                  </a:lnTo>
                  <a:lnTo>
                    <a:pt x="493" y="289"/>
                  </a:lnTo>
                  <a:lnTo>
                    <a:pt x="475" y="208"/>
                  </a:lnTo>
                  <a:lnTo>
                    <a:pt x="417" y="147"/>
                  </a:lnTo>
                  <a:lnTo>
                    <a:pt x="405" y="82"/>
                  </a:lnTo>
                  <a:lnTo>
                    <a:pt x="504" y="124"/>
                  </a:lnTo>
                  <a:lnTo>
                    <a:pt x="590" y="192"/>
                  </a:lnTo>
                  <a:lnTo>
                    <a:pt x="614" y="267"/>
                  </a:lnTo>
                  <a:lnTo>
                    <a:pt x="641" y="204"/>
                  </a:lnTo>
                  <a:lnTo>
                    <a:pt x="677" y="244"/>
                  </a:lnTo>
                  <a:lnTo>
                    <a:pt x="709" y="305"/>
                  </a:lnTo>
                  <a:lnTo>
                    <a:pt x="709" y="227"/>
                  </a:lnTo>
                  <a:lnTo>
                    <a:pt x="751" y="225"/>
                  </a:lnTo>
                  <a:lnTo>
                    <a:pt x="723" y="170"/>
                  </a:lnTo>
                  <a:lnTo>
                    <a:pt x="673" y="120"/>
                  </a:lnTo>
                  <a:lnTo>
                    <a:pt x="628" y="101"/>
                  </a:lnTo>
                  <a:lnTo>
                    <a:pt x="641" y="143"/>
                  </a:lnTo>
                  <a:lnTo>
                    <a:pt x="534" y="84"/>
                  </a:lnTo>
                  <a:lnTo>
                    <a:pt x="451" y="48"/>
                  </a:lnTo>
                  <a:lnTo>
                    <a:pt x="420" y="0"/>
                  </a:lnTo>
                  <a:lnTo>
                    <a:pt x="420" y="46"/>
                  </a:lnTo>
                  <a:lnTo>
                    <a:pt x="340" y="61"/>
                  </a:lnTo>
                  <a:lnTo>
                    <a:pt x="369" y="107"/>
                  </a:lnTo>
                  <a:lnTo>
                    <a:pt x="259" y="65"/>
                  </a:lnTo>
                  <a:lnTo>
                    <a:pt x="181" y="55"/>
                  </a:lnTo>
                  <a:lnTo>
                    <a:pt x="167" y="16"/>
                  </a:lnTo>
                  <a:lnTo>
                    <a:pt x="139" y="61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0" name="Freeform 16"/>
            <p:cNvSpPr>
              <a:spLocks/>
            </p:cNvSpPr>
            <p:nvPr/>
          </p:nvSpPr>
          <p:spPr bwMode="auto">
            <a:xfrm>
              <a:off x="2996" y="2364"/>
              <a:ext cx="328" cy="409"/>
            </a:xfrm>
            <a:custGeom>
              <a:avLst/>
              <a:gdLst>
                <a:gd name="T0" fmla="*/ 274 w 656"/>
                <a:gd name="T1" fmla="*/ 194 h 817"/>
                <a:gd name="T2" fmla="*/ 354 w 656"/>
                <a:gd name="T3" fmla="*/ 224 h 817"/>
                <a:gd name="T4" fmla="*/ 357 w 656"/>
                <a:gd name="T5" fmla="*/ 285 h 817"/>
                <a:gd name="T6" fmla="*/ 302 w 656"/>
                <a:gd name="T7" fmla="*/ 294 h 817"/>
                <a:gd name="T8" fmla="*/ 327 w 656"/>
                <a:gd name="T9" fmla="*/ 313 h 817"/>
                <a:gd name="T10" fmla="*/ 327 w 656"/>
                <a:gd name="T11" fmla="*/ 378 h 817"/>
                <a:gd name="T12" fmla="*/ 363 w 656"/>
                <a:gd name="T13" fmla="*/ 390 h 817"/>
                <a:gd name="T14" fmla="*/ 327 w 656"/>
                <a:gd name="T15" fmla="*/ 447 h 817"/>
                <a:gd name="T16" fmla="*/ 354 w 656"/>
                <a:gd name="T17" fmla="*/ 473 h 817"/>
                <a:gd name="T18" fmla="*/ 335 w 656"/>
                <a:gd name="T19" fmla="*/ 547 h 817"/>
                <a:gd name="T20" fmla="*/ 335 w 656"/>
                <a:gd name="T21" fmla="*/ 597 h 817"/>
                <a:gd name="T22" fmla="*/ 405 w 656"/>
                <a:gd name="T23" fmla="*/ 515 h 817"/>
                <a:gd name="T24" fmla="*/ 447 w 656"/>
                <a:gd name="T25" fmla="*/ 570 h 817"/>
                <a:gd name="T26" fmla="*/ 469 w 656"/>
                <a:gd name="T27" fmla="*/ 616 h 817"/>
                <a:gd name="T28" fmla="*/ 509 w 656"/>
                <a:gd name="T29" fmla="*/ 654 h 817"/>
                <a:gd name="T30" fmla="*/ 456 w 656"/>
                <a:gd name="T31" fmla="*/ 726 h 817"/>
                <a:gd name="T32" fmla="*/ 500 w 656"/>
                <a:gd name="T33" fmla="*/ 730 h 817"/>
                <a:gd name="T34" fmla="*/ 460 w 656"/>
                <a:gd name="T35" fmla="*/ 787 h 817"/>
                <a:gd name="T36" fmla="*/ 523 w 656"/>
                <a:gd name="T37" fmla="*/ 755 h 817"/>
                <a:gd name="T38" fmla="*/ 532 w 656"/>
                <a:gd name="T39" fmla="*/ 794 h 817"/>
                <a:gd name="T40" fmla="*/ 570 w 656"/>
                <a:gd name="T41" fmla="*/ 730 h 817"/>
                <a:gd name="T42" fmla="*/ 606 w 656"/>
                <a:gd name="T43" fmla="*/ 817 h 817"/>
                <a:gd name="T44" fmla="*/ 625 w 656"/>
                <a:gd name="T45" fmla="*/ 745 h 817"/>
                <a:gd name="T46" fmla="*/ 635 w 656"/>
                <a:gd name="T47" fmla="*/ 675 h 817"/>
                <a:gd name="T48" fmla="*/ 570 w 656"/>
                <a:gd name="T49" fmla="*/ 599 h 817"/>
                <a:gd name="T50" fmla="*/ 656 w 656"/>
                <a:gd name="T51" fmla="*/ 578 h 817"/>
                <a:gd name="T52" fmla="*/ 599 w 656"/>
                <a:gd name="T53" fmla="*/ 525 h 817"/>
                <a:gd name="T54" fmla="*/ 633 w 656"/>
                <a:gd name="T55" fmla="*/ 500 h 817"/>
                <a:gd name="T56" fmla="*/ 566 w 656"/>
                <a:gd name="T57" fmla="*/ 441 h 817"/>
                <a:gd name="T58" fmla="*/ 479 w 656"/>
                <a:gd name="T59" fmla="*/ 363 h 817"/>
                <a:gd name="T60" fmla="*/ 431 w 656"/>
                <a:gd name="T61" fmla="*/ 266 h 817"/>
                <a:gd name="T62" fmla="*/ 291 w 656"/>
                <a:gd name="T63" fmla="*/ 125 h 817"/>
                <a:gd name="T64" fmla="*/ 249 w 656"/>
                <a:gd name="T65" fmla="*/ 110 h 817"/>
                <a:gd name="T66" fmla="*/ 249 w 656"/>
                <a:gd name="T67" fmla="*/ 4 h 817"/>
                <a:gd name="T68" fmla="*/ 188 w 656"/>
                <a:gd name="T69" fmla="*/ 59 h 817"/>
                <a:gd name="T70" fmla="*/ 97 w 656"/>
                <a:gd name="T71" fmla="*/ 0 h 817"/>
                <a:gd name="T72" fmla="*/ 0 w 656"/>
                <a:gd name="T73" fmla="*/ 0 h 817"/>
                <a:gd name="T74" fmla="*/ 85 w 656"/>
                <a:gd name="T75" fmla="*/ 32 h 817"/>
                <a:gd name="T76" fmla="*/ 91 w 656"/>
                <a:gd name="T77" fmla="*/ 83 h 817"/>
                <a:gd name="T78" fmla="*/ 173 w 656"/>
                <a:gd name="T79" fmla="*/ 106 h 817"/>
                <a:gd name="T80" fmla="*/ 120 w 656"/>
                <a:gd name="T81" fmla="*/ 171 h 817"/>
                <a:gd name="T82" fmla="*/ 188 w 656"/>
                <a:gd name="T83" fmla="*/ 175 h 817"/>
                <a:gd name="T84" fmla="*/ 162 w 656"/>
                <a:gd name="T85" fmla="*/ 234 h 817"/>
                <a:gd name="T86" fmla="*/ 264 w 656"/>
                <a:gd name="T87" fmla="*/ 203 h 817"/>
                <a:gd name="T88" fmla="*/ 274 w 656"/>
                <a:gd name="T89" fmla="*/ 194 h 817"/>
                <a:gd name="T90" fmla="*/ 274 w 656"/>
                <a:gd name="T91" fmla="*/ 19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6" h="817">
                  <a:moveTo>
                    <a:pt x="274" y="194"/>
                  </a:moveTo>
                  <a:lnTo>
                    <a:pt x="354" y="224"/>
                  </a:lnTo>
                  <a:lnTo>
                    <a:pt x="357" y="285"/>
                  </a:lnTo>
                  <a:lnTo>
                    <a:pt x="302" y="294"/>
                  </a:lnTo>
                  <a:lnTo>
                    <a:pt x="327" y="313"/>
                  </a:lnTo>
                  <a:lnTo>
                    <a:pt x="327" y="378"/>
                  </a:lnTo>
                  <a:lnTo>
                    <a:pt x="363" y="390"/>
                  </a:lnTo>
                  <a:lnTo>
                    <a:pt x="327" y="447"/>
                  </a:lnTo>
                  <a:lnTo>
                    <a:pt x="354" y="473"/>
                  </a:lnTo>
                  <a:lnTo>
                    <a:pt x="335" y="547"/>
                  </a:lnTo>
                  <a:lnTo>
                    <a:pt x="335" y="597"/>
                  </a:lnTo>
                  <a:lnTo>
                    <a:pt x="405" y="515"/>
                  </a:lnTo>
                  <a:lnTo>
                    <a:pt x="447" y="570"/>
                  </a:lnTo>
                  <a:lnTo>
                    <a:pt x="469" y="616"/>
                  </a:lnTo>
                  <a:lnTo>
                    <a:pt x="509" y="654"/>
                  </a:lnTo>
                  <a:lnTo>
                    <a:pt x="456" y="726"/>
                  </a:lnTo>
                  <a:lnTo>
                    <a:pt x="500" y="730"/>
                  </a:lnTo>
                  <a:lnTo>
                    <a:pt x="460" y="787"/>
                  </a:lnTo>
                  <a:lnTo>
                    <a:pt x="523" y="755"/>
                  </a:lnTo>
                  <a:lnTo>
                    <a:pt x="532" y="794"/>
                  </a:lnTo>
                  <a:lnTo>
                    <a:pt x="570" y="730"/>
                  </a:lnTo>
                  <a:lnTo>
                    <a:pt x="606" y="817"/>
                  </a:lnTo>
                  <a:lnTo>
                    <a:pt x="625" y="745"/>
                  </a:lnTo>
                  <a:lnTo>
                    <a:pt x="635" y="675"/>
                  </a:lnTo>
                  <a:lnTo>
                    <a:pt x="570" y="599"/>
                  </a:lnTo>
                  <a:lnTo>
                    <a:pt x="656" y="578"/>
                  </a:lnTo>
                  <a:lnTo>
                    <a:pt x="599" y="525"/>
                  </a:lnTo>
                  <a:lnTo>
                    <a:pt x="633" y="500"/>
                  </a:lnTo>
                  <a:lnTo>
                    <a:pt x="566" y="441"/>
                  </a:lnTo>
                  <a:lnTo>
                    <a:pt x="479" y="363"/>
                  </a:lnTo>
                  <a:lnTo>
                    <a:pt x="431" y="266"/>
                  </a:lnTo>
                  <a:lnTo>
                    <a:pt x="291" y="125"/>
                  </a:lnTo>
                  <a:lnTo>
                    <a:pt x="249" y="110"/>
                  </a:lnTo>
                  <a:lnTo>
                    <a:pt x="249" y="4"/>
                  </a:lnTo>
                  <a:lnTo>
                    <a:pt x="188" y="59"/>
                  </a:lnTo>
                  <a:lnTo>
                    <a:pt x="97" y="0"/>
                  </a:lnTo>
                  <a:lnTo>
                    <a:pt x="0" y="0"/>
                  </a:lnTo>
                  <a:lnTo>
                    <a:pt x="85" y="32"/>
                  </a:lnTo>
                  <a:lnTo>
                    <a:pt x="91" y="83"/>
                  </a:lnTo>
                  <a:lnTo>
                    <a:pt x="173" y="106"/>
                  </a:lnTo>
                  <a:lnTo>
                    <a:pt x="120" y="171"/>
                  </a:lnTo>
                  <a:lnTo>
                    <a:pt x="188" y="175"/>
                  </a:lnTo>
                  <a:lnTo>
                    <a:pt x="162" y="234"/>
                  </a:lnTo>
                  <a:lnTo>
                    <a:pt x="264" y="203"/>
                  </a:lnTo>
                  <a:lnTo>
                    <a:pt x="274" y="194"/>
                  </a:lnTo>
                  <a:lnTo>
                    <a:pt x="274" y="194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1" name="Freeform 17"/>
            <p:cNvSpPr>
              <a:spLocks/>
            </p:cNvSpPr>
            <p:nvPr/>
          </p:nvSpPr>
          <p:spPr bwMode="auto">
            <a:xfrm>
              <a:off x="3320" y="2332"/>
              <a:ext cx="150" cy="340"/>
            </a:xfrm>
            <a:custGeom>
              <a:avLst/>
              <a:gdLst>
                <a:gd name="T0" fmla="*/ 42 w 301"/>
                <a:gd name="T1" fmla="*/ 38 h 681"/>
                <a:gd name="T2" fmla="*/ 36 w 301"/>
                <a:gd name="T3" fmla="*/ 152 h 681"/>
                <a:gd name="T4" fmla="*/ 0 w 301"/>
                <a:gd name="T5" fmla="*/ 185 h 681"/>
                <a:gd name="T6" fmla="*/ 97 w 301"/>
                <a:gd name="T7" fmla="*/ 207 h 681"/>
                <a:gd name="T8" fmla="*/ 171 w 301"/>
                <a:gd name="T9" fmla="*/ 253 h 681"/>
                <a:gd name="T10" fmla="*/ 181 w 301"/>
                <a:gd name="T11" fmla="*/ 359 h 681"/>
                <a:gd name="T12" fmla="*/ 156 w 301"/>
                <a:gd name="T13" fmla="*/ 415 h 681"/>
                <a:gd name="T14" fmla="*/ 188 w 301"/>
                <a:gd name="T15" fmla="*/ 411 h 681"/>
                <a:gd name="T16" fmla="*/ 179 w 301"/>
                <a:gd name="T17" fmla="*/ 502 h 681"/>
                <a:gd name="T18" fmla="*/ 213 w 301"/>
                <a:gd name="T19" fmla="*/ 506 h 681"/>
                <a:gd name="T20" fmla="*/ 202 w 301"/>
                <a:gd name="T21" fmla="*/ 574 h 681"/>
                <a:gd name="T22" fmla="*/ 278 w 301"/>
                <a:gd name="T23" fmla="*/ 681 h 681"/>
                <a:gd name="T24" fmla="*/ 285 w 301"/>
                <a:gd name="T25" fmla="*/ 590 h 681"/>
                <a:gd name="T26" fmla="*/ 268 w 301"/>
                <a:gd name="T27" fmla="*/ 483 h 681"/>
                <a:gd name="T28" fmla="*/ 301 w 301"/>
                <a:gd name="T29" fmla="*/ 496 h 681"/>
                <a:gd name="T30" fmla="*/ 278 w 301"/>
                <a:gd name="T31" fmla="*/ 418 h 681"/>
                <a:gd name="T32" fmla="*/ 240 w 301"/>
                <a:gd name="T33" fmla="*/ 299 h 681"/>
                <a:gd name="T34" fmla="*/ 217 w 301"/>
                <a:gd name="T35" fmla="*/ 253 h 681"/>
                <a:gd name="T36" fmla="*/ 282 w 301"/>
                <a:gd name="T37" fmla="*/ 262 h 681"/>
                <a:gd name="T38" fmla="*/ 207 w 301"/>
                <a:gd name="T39" fmla="*/ 204 h 681"/>
                <a:gd name="T40" fmla="*/ 259 w 301"/>
                <a:gd name="T41" fmla="*/ 204 h 681"/>
                <a:gd name="T42" fmla="*/ 192 w 301"/>
                <a:gd name="T43" fmla="*/ 167 h 681"/>
                <a:gd name="T44" fmla="*/ 230 w 301"/>
                <a:gd name="T45" fmla="*/ 129 h 681"/>
                <a:gd name="T46" fmla="*/ 166 w 301"/>
                <a:gd name="T47" fmla="*/ 120 h 681"/>
                <a:gd name="T48" fmla="*/ 124 w 301"/>
                <a:gd name="T49" fmla="*/ 148 h 681"/>
                <a:gd name="T50" fmla="*/ 84 w 301"/>
                <a:gd name="T51" fmla="*/ 69 h 681"/>
                <a:gd name="T52" fmla="*/ 133 w 301"/>
                <a:gd name="T53" fmla="*/ 101 h 681"/>
                <a:gd name="T54" fmla="*/ 91 w 301"/>
                <a:gd name="T55" fmla="*/ 42 h 681"/>
                <a:gd name="T56" fmla="*/ 48 w 301"/>
                <a:gd name="T57" fmla="*/ 0 h 681"/>
                <a:gd name="T58" fmla="*/ 42 w 301"/>
                <a:gd name="T59" fmla="*/ 38 h 681"/>
                <a:gd name="T60" fmla="*/ 42 w 301"/>
                <a:gd name="T61" fmla="*/ 38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1" h="681">
                  <a:moveTo>
                    <a:pt x="42" y="38"/>
                  </a:moveTo>
                  <a:lnTo>
                    <a:pt x="36" y="152"/>
                  </a:lnTo>
                  <a:lnTo>
                    <a:pt x="0" y="185"/>
                  </a:lnTo>
                  <a:lnTo>
                    <a:pt x="97" y="207"/>
                  </a:lnTo>
                  <a:lnTo>
                    <a:pt x="171" y="253"/>
                  </a:lnTo>
                  <a:lnTo>
                    <a:pt x="181" y="359"/>
                  </a:lnTo>
                  <a:lnTo>
                    <a:pt x="156" y="415"/>
                  </a:lnTo>
                  <a:lnTo>
                    <a:pt x="188" y="411"/>
                  </a:lnTo>
                  <a:lnTo>
                    <a:pt x="179" y="502"/>
                  </a:lnTo>
                  <a:lnTo>
                    <a:pt x="213" y="506"/>
                  </a:lnTo>
                  <a:lnTo>
                    <a:pt x="202" y="574"/>
                  </a:lnTo>
                  <a:lnTo>
                    <a:pt x="278" y="681"/>
                  </a:lnTo>
                  <a:lnTo>
                    <a:pt x="285" y="590"/>
                  </a:lnTo>
                  <a:lnTo>
                    <a:pt x="268" y="483"/>
                  </a:lnTo>
                  <a:lnTo>
                    <a:pt x="301" y="496"/>
                  </a:lnTo>
                  <a:lnTo>
                    <a:pt x="278" y="418"/>
                  </a:lnTo>
                  <a:lnTo>
                    <a:pt x="240" y="299"/>
                  </a:lnTo>
                  <a:lnTo>
                    <a:pt x="217" y="253"/>
                  </a:lnTo>
                  <a:lnTo>
                    <a:pt x="282" y="262"/>
                  </a:lnTo>
                  <a:lnTo>
                    <a:pt x="207" y="204"/>
                  </a:lnTo>
                  <a:lnTo>
                    <a:pt x="259" y="204"/>
                  </a:lnTo>
                  <a:lnTo>
                    <a:pt x="192" y="167"/>
                  </a:lnTo>
                  <a:lnTo>
                    <a:pt x="230" y="129"/>
                  </a:lnTo>
                  <a:lnTo>
                    <a:pt x="166" y="120"/>
                  </a:lnTo>
                  <a:lnTo>
                    <a:pt x="124" y="148"/>
                  </a:lnTo>
                  <a:lnTo>
                    <a:pt x="84" y="69"/>
                  </a:lnTo>
                  <a:lnTo>
                    <a:pt x="133" y="101"/>
                  </a:lnTo>
                  <a:lnTo>
                    <a:pt x="91" y="42"/>
                  </a:lnTo>
                  <a:lnTo>
                    <a:pt x="48" y="0"/>
                  </a:lnTo>
                  <a:lnTo>
                    <a:pt x="42" y="3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2" name="Freeform 18"/>
            <p:cNvSpPr>
              <a:spLocks/>
            </p:cNvSpPr>
            <p:nvPr/>
          </p:nvSpPr>
          <p:spPr bwMode="auto">
            <a:xfrm>
              <a:off x="2405" y="1650"/>
              <a:ext cx="218" cy="223"/>
            </a:xfrm>
            <a:custGeom>
              <a:avLst/>
              <a:gdLst>
                <a:gd name="T0" fmla="*/ 99 w 438"/>
                <a:gd name="T1" fmla="*/ 103 h 447"/>
                <a:gd name="T2" fmla="*/ 175 w 438"/>
                <a:gd name="T3" fmla="*/ 145 h 447"/>
                <a:gd name="T4" fmla="*/ 109 w 438"/>
                <a:gd name="T5" fmla="*/ 173 h 447"/>
                <a:gd name="T6" fmla="*/ 154 w 438"/>
                <a:gd name="T7" fmla="*/ 194 h 447"/>
                <a:gd name="T8" fmla="*/ 143 w 438"/>
                <a:gd name="T9" fmla="*/ 241 h 447"/>
                <a:gd name="T10" fmla="*/ 84 w 438"/>
                <a:gd name="T11" fmla="*/ 280 h 447"/>
                <a:gd name="T12" fmla="*/ 92 w 438"/>
                <a:gd name="T13" fmla="*/ 327 h 447"/>
                <a:gd name="T14" fmla="*/ 40 w 438"/>
                <a:gd name="T15" fmla="*/ 369 h 447"/>
                <a:gd name="T16" fmla="*/ 0 w 438"/>
                <a:gd name="T17" fmla="*/ 397 h 447"/>
                <a:gd name="T18" fmla="*/ 99 w 438"/>
                <a:gd name="T19" fmla="*/ 392 h 447"/>
                <a:gd name="T20" fmla="*/ 128 w 438"/>
                <a:gd name="T21" fmla="*/ 447 h 447"/>
                <a:gd name="T22" fmla="*/ 166 w 438"/>
                <a:gd name="T23" fmla="*/ 363 h 447"/>
                <a:gd name="T24" fmla="*/ 192 w 438"/>
                <a:gd name="T25" fmla="*/ 399 h 447"/>
                <a:gd name="T26" fmla="*/ 223 w 438"/>
                <a:gd name="T27" fmla="*/ 318 h 447"/>
                <a:gd name="T28" fmla="*/ 265 w 438"/>
                <a:gd name="T29" fmla="*/ 335 h 447"/>
                <a:gd name="T30" fmla="*/ 265 w 438"/>
                <a:gd name="T31" fmla="*/ 266 h 447"/>
                <a:gd name="T32" fmla="*/ 326 w 438"/>
                <a:gd name="T33" fmla="*/ 165 h 447"/>
                <a:gd name="T34" fmla="*/ 322 w 438"/>
                <a:gd name="T35" fmla="*/ 234 h 447"/>
                <a:gd name="T36" fmla="*/ 358 w 438"/>
                <a:gd name="T37" fmla="*/ 184 h 447"/>
                <a:gd name="T38" fmla="*/ 438 w 438"/>
                <a:gd name="T39" fmla="*/ 183 h 447"/>
                <a:gd name="T40" fmla="*/ 390 w 438"/>
                <a:gd name="T41" fmla="*/ 139 h 447"/>
                <a:gd name="T42" fmla="*/ 417 w 438"/>
                <a:gd name="T43" fmla="*/ 126 h 447"/>
                <a:gd name="T44" fmla="*/ 356 w 438"/>
                <a:gd name="T45" fmla="*/ 82 h 447"/>
                <a:gd name="T46" fmla="*/ 377 w 438"/>
                <a:gd name="T47" fmla="*/ 65 h 447"/>
                <a:gd name="T48" fmla="*/ 301 w 438"/>
                <a:gd name="T49" fmla="*/ 51 h 447"/>
                <a:gd name="T50" fmla="*/ 327 w 438"/>
                <a:gd name="T51" fmla="*/ 0 h 447"/>
                <a:gd name="T52" fmla="*/ 238 w 438"/>
                <a:gd name="T53" fmla="*/ 25 h 447"/>
                <a:gd name="T54" fmla="*/ 248 w 438"/>
                <a:gd name="T55" fmla="*/ 84 h 447"/>
                <a:gd name="T56" fmla="*/ 206 w 438"/>
                <a:gd name="T57" fmla="*/ 27 h 447"/>
                <a:gd name="T58" fmla="*/ 208 w 438"/>
                <a:gd name="T59" fmla="*/ 107 h 447"/>
                <a:gd name="T60" fmla="*/ 99 w 438"/>
                <a:gd name="T61" fmla="*/ 103 h 447"/>
                <a:gd name="T62" fmla="*/ 99 w 438"/>
                <a:gd name="T63" fmla="*/ 10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8" h="447">
                  <a:moveTo>
                    <a:pt x="99" y="103"/>
                  </a:moveTo>
                  <a:lnTo>
                    <a:pt x="175" y="145"/>
                  </a:lnTo>
                  <a:lnTo>
                    <a:pt x="109" y="173"/>
                  </a:lnTo>
                  <a:lnTo>
                    <a:pt x="154" y="194"/>
                  </a:lnTo>
                  <a:lnTo>
                    <a:pt x="143" y="241"/>
                  </a:lnTo>
                  <a:lnTo>
                    <a:pt x="84" y="280"/>
                  </a:lnTo>
                  <a:lnTo>
                    <a:pt x="92" y="327"/>
                  </a:lnTo>
                  <a:lnTo>
                    <a:pt x="40" y="369"/>
                  </a:lnTo>
                  <a:lnTo>
                    <a:pt x="0" y="397"/>
                  </a:lnTo>
                  <a:lnTo>
                    <a:pt x="99" y="392"/>
                  </a:lnTo>
                  <a:lnTo>
                    <a:pt x="128" y="447"/>
                  </a:lnTo>
                  <a:lnTo>
                    <a:pt x="166" y="363"/>
                  </a:lnTo>
                  <a:lnTo>
                    <a:pt x="192" y="399"/>
                  </a:lnTo>
                  <a:lnTo>
                    <a:pt x="223" y="318"/>
                  </a:lnTo>
                  <a:lnTo>
                    <a:pt x="265" y="335"/>
                  </a:lnTo>
                  <a:lnTo>
                    <a:pt x="265" y="266"/>
                  </a:lnTo>
                  <a:lnTo>
                    <a:pt x="326" y="165"/>
                  </a:lnTo>
                  <a:lnTo>
                    <a:pt x="322" y="234"/>
                  </a:lnTo>
                  <a:lnTo>
                    <a:pt x="358" y="184"/>
                  </a:lnTo>
                  <a:lnTo>
                    <a:pt x="438" y="183"/>
                  </a:lnTo>
                  <a:lnTo>
                    <a:pt x="390" y="139"/>
                  </a:lnTo>
                  <a:lnTo>
                    <a:pt x="417" y="126"/>
                  </a:lnTo>
                  <a:lnTo>
                    <a:pt x="356" y="82"/>
                  </a:lnTo>
                  <a:lnTo>
                    <a:pt x="377" y="65"/>
                  </a:lnTo>
                  <a:lnTo>
                    <a:pt x="301" y="51"/>
                  </a:lnTo>
                  <a:lnTo>
                    <a:pt x="327" y="0"/>
                  </a:lnTo>
                  <a:lnTo>
                    <a:pt x="238" y="25"/>
                  </a:lnTo>
                  <a:lnTo>
                    <a:pt x="248" y="84"/>
                  </a:lnTo>
                  <a:lnTo>
                    <a:pt x="206" y="27"/>
                  </a:lnTo>
                  <a:lnTo>
                    <a:pt x="208" y="107"/>
                  </a:lnTo>
                  <a:lnTo>
                    <a:pt x="99" y="103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3" name="Freeform 19"/>
            <p:cNvSpPr>
              <a:spLocks/>
            </p:cNvSpPr>
            <p:nvPr/>
          </p:nvSpPr>
          <p:spPr bwMode="auto">
            <a:xfrm>
              <a:off x="2661" y="1802"/>
              <a:ext cx="86" cy="106"/>
            </a:xfrm>
            <a:custGeom>
              <a:avLst/>
              <a:gdLst>
                <a:gd name="T0" fmla="*/ 2 w 171"/>
                <a:gd name="T1" fmla="*/ 42 h 213"/>
                <a:gd name="T2" fmla="*/ 0 w 171"/>
                <a:gd name="T3" fmla="*/ 93 h 213"/>
                <a:gd name="T4" fmla="*/ 38 w 171"/>
                <a:gd name="T5" fmla="*/ 105 h 213"/>
                <a:gd name="T6" fmla="*/ 38 w 171"/>
                <a:gd name="T7" fmla="*/ 166 h 213"/>
                <a:gd name="T8" fmla="*/ 83 w 171"/>
                <a:gd name="T9" fmla="*/ 158 h 213"/>
                <a:gd name="T10" fmla="*/ 97 w 171"/>
                <a:gd name="T11" fmla="*/ 213 h 213"/>
                <a:gd name="T12" fmla="*/ 116 w 171"/>
                <a:gd name="T13" fmla="*/ 128 h 213"/>
                <a:gd name="T14" fmla="*/ 171 w 171"/>
                <a:gd name="T15" fmla="*/ 160 h 213"/>
                <a:gd name="T16" fmla="*/ 156 w 171"/>
                <a:gd name="T17" fmla="*/ 90 h 213"/>
                <a:gd name="T18" fmla="*/ 167 w 171"/>
                <a:gd name="T19" fmla="*/ 17 h 213"/>
                <a:gd name="T20" fmla="*/ 120 w 171"/>
                <a:gd name="T21" fmla="*/ 31 h 213"/>
                <a:gd name="T22" fmla="*/ 76 w 171"/>
                <a:gd name="T23" fmla="*/ 0 h 213"/>
                <a:gd name="T24" fmla="*/ 53 w 171"/>
                <a:gd name="T25" fmla="*/ 50 h 213"/>
                <a:gd name="T26" fmla="*/ 2 w 171"/>
                <a:gd name="T27" fmla="*/ 42 h 213"/>
                <a:gd name="T28" fmla="*/ 2 w 171"/>
                <a:gd name="T29" fmla="*/ 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13">
                  <a:moveTo>
                    <a:pt x="2" y="42"/>
                  </a:moveTo>
                  <a:lnTo>
                    <a:pt x="0" y="93"/>
                  </a:lnTo>
                  <a:lnTo>
                    <a:pt x="38" y="105"/>
                  </a:lnTo>
                  <a:lnTo>
                    <a:pt x="38" y="166"/>
                  </a:lnTo>
                  <a:lnTo>
                    <a:pt x="83" y="158"/>
                  </a:lnTo>
                  <a:lnTo>
                    <a:pt x="97" y="213"/>
                  </a:lnTo>
                  <a:lnTo>
                    <a:pt x="116" y="128"/>
                  </a:lnTo>
                  <a:lnTo>
                    <a:pt x="171" y="160"/>
                  </a:lnTo>
                  <a:lnTo>
                    <a:pt x="156" y="90"/>
                  </a:lnTo>
                  <a:lnTo>
                    <a:pt x="167" y="17"/>
                  </a:lnTo>
                  <a:lnTo>
                    <a:pt x="120" y="31"/>
                  </a:lnTo>
                  <a:lnTo>
                    <a:pt x="76" y="0"/>
                  </a:lnTo>
                  <a:lnTo>
                    <a:pt x="53" y="50"/>
                  </a:lnTo>
                  <a:lnTo>
                    <a:pt x="2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4" name="Freeform 20"/>
            <p:cNvSpPr>
              <a:spLocks/>
            </p:cNvSpPr>
            <p:nvPr/>
          </p:nvSpPr>
          <p:spPr bwMode="auto">
            <a:xfrm>
              <a:off x="2604" y="2152"/>
              <a:ext cx="333" cy="304"/>
            </a:xfrm>
            <a:custGeom>
              <a:avLst/>
              <a:gdLst>
                <a:gd name="T0" fmla="*/ 192 w 665"/>
                <a:gd name="T1" fmla="*/ 0 h 606"/>
                <a:gd name="T2" fmla="*/ 199 w 665"/>
                <a:gd name="T3" fmla="*/ 23 h 606"/>
                <a:gd name="T4" fmla="*/ 131 w 665"/>
                <a:gd name="T5" fmla="*/ 26 h 606"/>
                <a:gd name="T6" fmla="*/ 140 w 665"/>
                <a:gd name="T7" fmla="*/ 55 h 606"/>
                <a:gd name="T8" fmla="*/ 118 w 665"/>
                <a:gd name="T9" fmla="*/ 85 h 606"/>
                <a:gd name="T10" fmla="*/ 199 w 665"/>
                <a:gd name="T11" fmla="*/ 82 h 606"/>
                <a:gd name="T12" fmla="*/ 264 w 665"/>
                <a:gd name="T13" fmla="*/ 85 h 606"/>
                <a:gd name="T14" fmla="*/ 344 w 665"/>
                <a:gd name="T15" fmla="*/ 146 h 606"/>
                <a:gd name="T16" fmla="*/ 283 w 665"/>
                <a:gd name="T17" fmla="*/ 154 h 606"/>
                <a:gd name="T18" fmla="*/ 241 w 665"/>
                <a:gd name="T19" fmla="*/ 188 h 606"/>
                <a:gd name="T20" fmla="*/ 291 w 665"/>
                <a:gd name="T21" fmla="*/ 215 h 606"/>
                <a:gd name="T22" fmla="*/ 218 w 665"/>
                <a:gd name="T23" fmla="*/ 237 h 606"/>
                <a:gd name="T24" fmla="*/ 106 w 665"/>
                <a:gd name="T25" fmla="*/ 222 h 606"/>
                <a:gd name="T26" fmla="*/ 150 w 665"/>
                <a:gd name="T27" fmla="*/ 256 h 606"/>
                <a:gd name="T28" fmla="*/ 211 w 665"/>
                <a:gd name="T29" fmla="*/ 300 h 606"/>
                <a:gd name="T30" fmla="*/ 287 w 665"/>
                <a:gd name="T31" fmla="*/ 245 h 606"/>
                <a:gd name="T32" fmla="*/ 313 w 665"/>
                <a:gd name="T33" fmla="*/ 281 h 606"/>
                <a:gd name="T34" fmla="*/ 355 w 665"/>
                <a:gd name="T35" fmla="*/ 260 h 606"/>
                <a:gd name="T36" fmla="*/ 408 w 665"/>
                <a:gd name="T37" fmla="*/ 304 h 606"/>
                <a:gd name="T38" fmla="*/ 408 w 665"/>
                <a:gd name="T39" fmla="*/ 253 h 606"/>
                <a:gd name="T40" fmla="*/ 475 w 665"/>
                <a:gd name="T41" fmla="*/ 277 h 606"/>
                <a:gd name="T42" fmla="*/ 483 w 665"/>
                <a:gd name="T43" fmla="*/ 346 h 606"/>
                <a:gd name="T44" fmla="*/ 422 w 665"/>
                <a:gd name="T45" fmla="*/ 410 h 606"/>
                <a:gd name="T46" fmla="*/ 348 w 665"/>
                <a:gd name="T47" fmla="*/ 456 h 606"/>
                <a:gd name="T48" fmla="*/ 207 w 665"/>
                <a:gd name="T49" fmla="*/ 464 h 606"/>
                <a:gd name="T50" fmla="*/ 156 w 665"/>
                <a:gd name="T51" fmla="*/ 507 h 606"/>
                <a:gd name="T52" fmla="*/ 118 w 665"/>
                <a:gd name="T53" fmla="*/ 481 h 606"/>
                <a:gd name="T54" fmla="*/ 156 w 665"/>
                <a:gd name="T55" fmla="*/ 450 h 606"/>
                <a:gd name="T56" fmla="*/ 61 w 665"/>
                <a:gd name="T57" fmla="*/ 485 h 606"/>
                <a:gd name="T58" fmla="*/ 0 w 665"/>
                <a:gd name="T59" fmla="*/ 526 h 606"/>
                <a:gd name="T60" fmla="*/ 114 w 665"/>
                <a:gd name="T61" fmla="*/ 519 h 606"/>
                <a:gd name="T62" fmla="*/ 169 w 665"/>
                <a:gd name="T63" fmla="*/ 561 h 606"/>
                <a:gd name="T64" fmla="*/ 218 w 665"/>
                <a:gd name="T65" fmla="*/ 519 h 606"/>
                <a:gd name="T66" fmla="*/ 298 w 665"/>
                <a:gd name="T67" fmla="*/ 557 h 606"/>
                <a:gd name="T68" fmla="*/ 302 w 665"/>
                <a:gd name="T69" fmla="*/ 515 h 606"/>
                <a:gd name="T70" fmla="*/ 388 w 665"/>
                <a:gd name="T71" fmla="*/ 553 h 606"/>
                <a:gd name="T72" fmla="*/ 395 w 665"/>
                <a:gd name="T73" fmla="*/ 504 h 606"/>
                <a:gd name="T74" fmla="*/ 452 w 665"/>
                <a:gd name="T75" fmla="*/ 606 h 606"/>
                <a:gd name="T76" fmla="*/ 426 w 665"/>
                <a:gd name="T77" fmla="*/ 471 h 606"/>
                <a:gd name="T78" fmla="*/ 498 w 665"/>
                <a:gd name="T79" fmla="*/ 511 h 606"/>
                <a:gd name="T80" fmla="*/ 498 w 665"/>
                <a:gd name="T81" fmla="*/ 460 h 606"/>
                <a:gd name="T82" fmla="*/ 551 w 665"/>
                <a:gd name="T83" fmla="*/ 507 h 606"/>
                <a:gd name="T84" fmla="*/ 570 w 665"/>
                <a:gd name="T85" fmla="*/ 576 h 606"/>
                <a:gd name="T86" fmla="*/ 578 w 665"/>
                <a:gd name="T87" fmla="*/ 492 h 606"/>
                <a:gd name="T88" fmla="*/ 654 w 665"/>
                <a:gd name="T89" fmla="*/ 471 h 606"/>
                <a:gd name="T90" fmla="*/ 608 w 665"/>
                <a:gd name="T91" fmla="*/ 410 h 606"/>
                <a:gd name="T92" fmla="*/ 665 w 665"/>
                <a:gd name="T93" fmla="*/ 395 h 606"/>
                <a:gd name="T94" fmla="*/ 578 w 665"/>
                <a:gd name="T95" fmla="*/ 361 h 606"/>
                <a:gd name="T96" fmla="*/ 528 w 665"/>
                <a:gd name="T97" fmla="*/ 256 h 606"/>
                <a:gd name="T98" fmla="*/ 422 w 665"/>
                <a:gd name="T99" fmla="*/ 230 h 606"/>
                <a:gd name="T100" fmla="*/ 467 w 665"/>
                <a:gd name="T101" fmla="*/ 196 h 606"/>
                <a:gd name="T102" fmla="*/ 397 w 665"/>
                <a:gd name="T103" fmla="*/ 150 h 606"/>
                <a:gd name="T104" fmla="*/ 384 w 665"/>
                <a:gd name="T105" fmla="*/ 85 h 606"/>
                <a:gd name="T106" fmla="*/ 321 w 665"/>
                <a:gd name="T107" fmla="*/ 45 h 606"/>
                <a:gd name="T108" fmla="*/ 340 w 665"/>
                <a:gd name="T109" fmla="*/ 19 h 606"/>
                <a:gd name="T110" fmla="*/ 264 w 665"/>
                <a:gd name="T111" fmla="*/ 4 h 606"/>
                <a:gd name="T112" fmla="*/ 192 w 665"/>
                <a:gd name="T113" fmla="*/ 0 h 606"/>
                <a:gd name="T114" fmla="*/ 192 w 665"/>
                <a:gd name="T11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5" h="606">
                  <a:moveTo>
                    <a:pt x="192" y="0"/>
                  </a:moveTo>
                  <a:lnTo>
                    <a:pt x="199" y="23"/>
                  </a:lnTo>
                  <a:lnTo>
                    <a:pt x="131" y="26"/>
                  </a:lnTo>
                  <a:lnTo>
                    <a:pt x="140" y="55"/>
                  </a:lnTo>
                  <a:lnTo>
                    <a:pt x="118" y="85"/>
                  </a:lnTo>
                  <a:lnTo>
                    <a:pt x="199" y="82"/>
                  </a:lnTo>
                  <a:lnTo>
                    <a:pt x="264" y="85"/>
                  </a:lnTo>
                  <a:lnTo>
                    <a:pt x="344" y="146"/>
                  </a:lnTo>
                  <a:lnTo>
                    <a:pt x="283" y="154"/>
                  </a:lnTo>
                  <a:lnTo>
                    <a:pt x="241" y="188"/>
                  </a:lnTo>
                  <a:lnTo>
                    <a:pt x="291" y="215"/>
                  </a:lnTo>
                  <a:lnTo>
                    <a:pt x="218" y="237"/>
                  </a:lnTo>
                  <a:lnTo>
                    <a:pt x="106" y="222"/>
                  </a:lnTo>
                  <a:lnTo>
                    <a:pt x="150" y="256"/>
                  </a:lnTo>
                  <a:lnTo>
                    <a:pt x="211" y="300"/>
                  </a:lnTo>
                  <a:lnTo>
                    <a:pt x="287" y="245"/>
                  </a:lnTo>
                  <a:lnTo>
                    <a:pt x="313" y="281"/>
                  </a:lnTo>
                  <a:lnTo>
                    <a:pt x="355" y="260"/>
                  </a:lnTo>
                  <a:lnTo>
                    <a:pt x="408" y="304"/>
                  </a:lnTo>
                  <a:lnTo>
                    <a:pt x="408" y="253"/>
                  </a:lnTo>
                  <a:lnTo>
                    <a:pt x="475" y="277"/>
                  </a:lnTo>
                  <a:lnTo>
                    <a:pt x="483" y="346"/>
                  </a:lnTo>
                  <a:lnTo>
                    <a:pt x="422" y="410"/>
                  </a:lnTo>
                  <a:lnTo>
                    <a:pt x="348" y="456"/>
                  </a:lnTo>
                  <a:lnTo>
                    <a:pt x="207" y="464"/>
                  </a:lnTo>
                  <a:lnTo>
                    <a:pt x="156" y="507"/>
                  </a:lnTo>
                  <a:lnTo>
                    <a:pt x="118" y="481"/>
                  </a:lnTo>
                  <a:lnTo>
                    <a:pt x="156" y="450"/>
                  </a:lnTo>
                  <a:lnTo>
                    <a:pt x="61" y="485"/>
                  </a:lnTo>
                  <a:lnTo>
                    <a:pt x="0" y="526"/>
                  </a:lnTo>
                  <a:lnTo>
                    <a:pt x="114" y="519"/>
                  </a:lnTo>
                  <a:lnTo>
                    <a:pt x="169" y="561"/>
                  </a:lnTo>
                  <a:lnTo>
                    <a:pt x="218" y="519"/>
                  </a:lnTo>
                  <a:lnTo>
                    <a:pt x="298" y="557"/>
                  </a:lnTo>
                  <a:lnTo>
                    <a:pt x="302" y="515"/>
                  </a:lnTo>
                  <a:lnTo>
                    <a:pt x="388" y="553"/>
                  </a:lnTo>
                  <a:lnTo>
                    <a:pt x="395" y="504"/>
                  </a:lnTo>
                  <a:lnTo>
                    <a:pt x="452" y="606"/>
                  </a:lnTo>
                  <a:lnTo>
                    <a:pt x="426" y="471"/>
                  </a:lnTo>
                  <a:lnTo>
                    <a:pt x="498" y="511"/>
                  </a:lnTo>
                  <a:lnTo>
                    <a:pt x="498" y="460"/>
                  </a:lnTo>
                  <a:lnTo>
                    <a:pt x="551" y="507"/>
                  </a:lnTo>
                  <a:lnTo>
                    <a:pt x="570" y="576"/>
                  </a:lnTo>
                  <a:lnTo>
                    <a:pt x="578" y="492"/>
                  </a:lnTo>
                  <a:lnTo>
                    <a:pt x="654" y="471"/>
                  </a:lnTo>
                  <a:lnTo>
                    <a:pt x="608" y="410"/>
                  </a:lnTo>
                  <a:lnTo>
                    <a:pt x="665" y="395"/>
                  </a:lnTo>
                  <a:lnTo>
                    <a:pt x="578" y="361"/>
                  </a:lnTo>
                  <a:lnTo>
                    <a:pt x="528" y="256"/>
                  </a:lnTo>
                  <a:lnTo>
                    <a:pt x="422" y="230"/>
                  </a:lnTo>
                  <a:lnTo>
                    <a:pt x="467" y="196"/>
                  </a:lnTo>
                  <a:lnTo>
                    <a:pt x="397" y="150"/>
                  </a:lnTo>
                  <a:lnTo>
                    <a:pt x="384" y="85"/>
                  </a:lnTo>
                  <a:lnTo>
                    <a:pt x="321" y="45"/>
                  </a:lnTo>
                  <a:lnTo>
                    <a:pt x="340" y="19"/>
                  </a:lnTo>
                  <a:lnTo>
                    <a:pt x="264" y="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5" name="Freeform 21"/>
            <p:cNvSpPr>
              <a:spLocks/>
            </p:cNvSpPr>
            <p:nvPr/>
          </p:nvSpPr>
          <p:spPr bwMode="auto">
            <a:xfrm>
              <a:off x="2247" y="1657"/>
              <a:ext cx="209" cy="276"/>
            </a:xfrm>
            <a:custGeom>
              <a:avLst/>
              <a:gdLst>
                <a:gd name="T0" fmla="*/ 173 w 418"/>
                <a:gd name="T1" fmla="*/ 219 h 552"/>
                <a:gd name="T2" fmla="*/ 49 w 418"/>
                <a:gd name="T3" fmla="*/ 192 h 552"/>
                <a:gd name="T4" fmla="*/ 0 w 418"/>
                <a:gd name="T5" fmla="*/ 251 h 552"/>
                <a:gd name="T6" fmla="*/ 0 w 418"/>
                <a:gd name="T7" fmla="*/ 350 h 552"/>
                <a:gd name="T8" fmla="*/ 23 w 418"/>
                <a:gd name="T9" fmla="*/ 409 h 552"/>
                <a:gd name="T10" fmla="*/ 108 w 418"/>
                <a:gd name="T11" fmla="*/ 455 h 552"/>
                <a:gd name="T12" fmla="*/ 131 w 418"/>
                <a:gd name="T13" fmla="*/ 506 h 552"/>
                <a:gd name="T14" fmla="*/ 209 w 418"/>
                <a:gd name="T15" fmla="*/ 523 h 552"/>
                <a:gd name="T16" fmla="*/ 300 w 418"/>
                <a:gd name="T17" fmla="*/ 529 h 552"/>
                <a:gd name="T18" fmla="*/ 376 w 418"/>
                <a:gd name="T19" fmla="*/ 552 h 552"/>
                <a:gd name="T20" fmla="*/ 395 w 418"/>
                <a:gd name="T21" fmla="*/ 474 h 552"/>
                <a:gd name="T22" fmla="*/ 418 w 418"/>
                <a:gd name="T23" fmla="*/ 405 h 552"/>
                <a:gd name="T24" fmla="*/ 327 w 418"/>
                <a:gd name="T25" fmla="*/ 409 h 552"/>
                <a:gd name="T26" fmla="*/ 226 w 418"/>
                <a:gd name="T27" fmla="*/ 386 h 552"/>
                <a:gd name="T28" fmla="*/ 287 w 418"/>
                <a:gd name="T29" fmla="*/ 369 h 552"/>
                <a:gd name="T30" fmla="*/ 141 w 418"/>
                <a:gd name="T31" fmla="*/ 333 h 552"/>
                <a:gd name="T32" fmla="*/ 232 w 418"/>
                <a:gd name="T33" fmla="*/ 318 h 552"/>
                <a:gd name="T34" fmla="*/ 150 w 418"/>
                <a:gd name="T35" fmla="*/ 251 h 552"/>
                <a:gd name="T36" fmla="*/ 264 w 418"/>
                <a:gd name="T37" fmla="*/ 287 h 552"/>
                <a:gd name="T38" fmla="*/ 304 w 418"/>
                <a:gd name="T39" fmla="*/ 246 h 552"/>
                <a:gd name="T40" fmla="*/ 359 w 418"/>
                <a:gd name="T41" fmla="*/ 150 h 552"/>
                <a:gd name="T42" fmla="*/ 405 w 418"/>
                <a:gd name="T43" fmla="*/ 105 h 552"/>
                <a:gd name="T44" fmla="*/ 323 w 418"/>
                <a:gd name="T45" fmla="*/ 59 h 552"/>
                <a:gd name="T46" fmla="*/ 346 w 418"/>
                <a:gd name="T47" fmla="*/ 0 h 552"/>
                <a:gd name="T48" fmla="*/ 291 w 418"/>
                <a:gd name="T49" fmla="*/ 10 h 552"/>
                <a:gd name="T50" fmla="*/ 249 w 418"/>
                <a:gd name="T51" fmla="*/ 36 h 552"/>
                <a:gd name="T52" fmla="*/ 141 w 418"/>
                <a:gd name="T53" fmla="*/ 42 h 552"/>
                <a:gd name="T54" fmla="*/ 173 w 418"/>
                <a:gd name="T55" fmla="*/ 72 h 552"/>
                <a:gd name="T56" fmla="*/ 154 w 418"/>
                <a:gd name="T57" fmla="*/ 118 h 552"/>
                <a:gd name="T58" fmla="*/ 236 w 418"/>
                <a:gd name="T59" fmla="*/ 118 h 552"/>
                <a:gd name="T60" fmla="*/ 272 w 418"/>
                <a:gd name="T61" fmla="*/ 160 h 552"/>
                <a:gd name="T62" fmla="*/ 317 w 418"/>
                <a:gd name="T63" fmla="*/ 160 h 552"/>
                <a:gd name="T64" fmla="*/ 281 w 418"/>
                <a:gd name="T65" fmla="*/ 215 h 552"/>
                <a:gd name="T66" fmla="*/ 173 w 418"/>
                <a:gd name="T67" fmla="*/ 219 h 552"/>
                <a:gd name="T68" fmla="*/ 173 w 418"/>
                <a:gd name="T69" fmla="*/ 2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8" h="552">
                  <a:moveTo>
                    <a:pt x="173" y="219"/>
                  </a:moveTo>
                  <a:lnTo>
                    <a:pt x="49" y="192"/>
                  </a:lnTo>
                  <a:lnTo>
                    <a:pt x="0" y="251"/>
                  </a:lnTo>
                  <a:lnTo>
                    <a:pt x="0" y="350"/>
                  </a:lnTo>
                  <a:lnTo>
                    <a:pt x="23" y="409"/>
                  </a:lnTo>
                  <a:lnTo>
                    <a:pt x="108" y="455"/>
                  </a:lnTo>
                  <a:lnTo>
                    <a:pt x="131" y="506"/>
                  </a:lnTo>
                  <a:lnTo>
                    <a:pt x="209" y="523"/>
                  </a:lnTo>
                  <a:lnTo>
                    <a:pt x="300" y="529"/>
                  </a:lnTo>
                  <a:lnTo>
                    <a:pt x="376" y="552"/>
                  </a:lnTo>
                  <a:lnTo>
                    <a:pt x="395" y="474"/>
                  </a:lnTo>
                  <a:lnTo>
                    <a:pt x="418" y="405"/>
                  </a:lnTo>
                  <a:lnTo>
                    <a:pt x="327" y="409"/>
                  </a:lnTo>
                  <a:lnTo>
                    <a:pt x="226" y="386"/>
                  </a:lnTo>
                  <a:lnTo>
                    <a:pt x="287" y="369"/>
                  </a:lnTo>
                  <a:lnTo>
                    <a:pt x="141" y="333"/>
                  </a:lnTo>
                  <a:lnTo>
                    <a:pt x="232" y="318"/>
                  </a:lnTo>
                  <a:lnTo>
                    <a:pt x="150" y="251"/>
                  </a:lnTo>
                  <a:lnTo>
                    <a:pt x="264" y="287"/>
                  </a:lnTo>
                  <a:lnTo>
                    <a:pt x="304" y="246"/>
                  </a:lnTo>
                  <a:lnTo>
                    <a:pt x="359" y="150"/>
                  </a:lnTo>
                  <a:lnTo>
                    <a:pt x="405" y="105"/>
                  </a:lnTo>
                  <a:lnTo>
                    <a:pt x="323" y="59"/>
                  </a:lnTo>
                  <a:lnTo>
                    <a:pt x="346" y="0"/>
                  </a:lnTo>
                  <a:lnTo>
                    <a:pt x="291" y="10"/>
                  </a:lnTo>
                  <a:lnTo>
                    <a:pt x="249" y="36"/>
                  </a:lnTo>
                  <a:lnTo>
                    <a:pt x="141" y="42"/>
                  </a:lnTo>
                  <a:lnTo>
                    <a:pt x="173" y="72"/>
                  </a:lnTo>
                  <a:lnTo>
                    <a:pt x="154" y="118"/>
                  </a:lnTo>
                  <a:lnTo>
                    <a:pt x="236" y="118"/>
                  </a:lnTo>
                  <a:lnTo>
                    <a:pt x="272" y="160"/>
                  </a:lnTo>
                  <a:lnTo>
                    <a:pt x="317" y="160"/>
                  </a:lnTo>
                  <a:lnTo>
                    <a:pt x="281" y="215"/>
                  </a:lnTo>
                  <a:lnTo>
                    <a:pt x="173" y="219"/>
                  </a:lnTo>
                  <a:lnTo>
                    <a:pt x="173" y="2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6" name="Freeform 22"/>
            <p:cNvSpPr>
              <a:spLocks/>
            </p:cNvSpPr>
            <p:nvPr/>
          </p:nvSpPr>
          <p:spPr bwMode="auto">
            <a:xfrm>
              <a:off x="2294" y="2148"/>
              <a:ext cx="179" cy="200"/>
            </a:xfrm>
            <a:custGeom>
              <a:avLst/>
              <a:gdLst>
                <a:gd name="T0" fmla="*/ 357 w 357"/>
                <a:gd name="T1" fmla="*/ 71 h 401"/>
                <a:gd name="T2" fmla="*/ 304 w 357"/>
                <a:gd name="T3" fmla="*/ 107 h 401"/>
                <a:gd name="T4" fmla="*/ 238 w 357"/>
                <a:gd name="T5" fmla="*/ 107 h 401"/>
                <a:gd name="T6" fmla="*/ 171 w 357"/>
                <a:gd name="T7" fmla="*/ 145 h 401"/>
                <a:gd name="T8" fmla="*/ 213 w 357"/>
                <a:gd name="T9" fmla="*/ 171 h 401"/>
                <a:gd name="T10" fmla="*/ 141 w 357"/>
                <a:gd name="T11" fmla="*/ 227 h 401"/>
                <a:gd name="T12" fmla="*/ 205 w 357"/>
                <a:gd name="T13" fmla="*/ 227 h 401"/>
                <a:gd name="T14" fmla="*/ 184 w 357"/>
                <a:gd name="T15" fmla="*/ 287 h 401"/>
                <a:gd name="T16" fmla="*/ 230 w 357"/>
                <a:gd name="T17" fmla="*/ 287 h 401"/>
                <a:gd name="T18" fmla="*/ 236 w 357"/>
                <a:gd name="T19" fmla="*/ 323 h 401"/>
                <a:gd name="T20" fmla="*/ 281 w 357"/>
                <a:gd name="T21" fmla="*/ 329 h 401"/>
                <a:gd name="T22" fmla="*/ 279 w 357"/>
                <a:gd name="T23" fmla="*/ 401 h 401"/>
                <a:gd name="T24" fmla="*/ 251 w 357"/>
                <a:gd name="T25" fmla="*/ 386 h 401"/>
                <a:gd name="T26" fmla="*/ 205 w 357"/>
                <a:gd name="T27" fmla="*/ 401 h 401"/>
                <a:gd name="T28" fmla="*/ 169 w 357"/>
                <a:gd name="T29" fmla="*/ 354 h 401"/>
                <a:gd name="T30" fmla="*/ 133 w 357"/>
                <a:gd name="T31" fmla="*/ 360 h 401"/>
                <a:gd name="T32" fmla="*/ 74 w 357"/>
                <a:gd name="T33" fmla="*/ 396 h 401"/>
                <a:gd name="T34" fmla="*/ 27 w 357"/>
                <a:gd name="T35" fmla="*/ 354 h 401"/>
                <a:gd name="T36" fmla="*/ 74 w 357"/>
                <a:gd name="T37" fmla="*/ 240 h 401"/>
                <a:gd name="T38" fmla="*/ 57 w 357"/>
                <a:gd name="T39" fmla="*/ 192 h 401"/>
                <a:gd name="T40" fmla="*/ 21 w 357"/>
                <a:gd name="T41" fmla="*/ 202 h 401"/>
                <a:gd name="T42" fmla="*/ 0 w 357"/>
                <a:gd name="T43" fmla="*/ 160 h 401"/>
                <a:gd name="T44" fmla="*/ 80 w 357"/>
                <a:gd name="T45" fmla="*/ 111 h 401"/>
                <a:gd name="T46" fmla="*/ 93 w 357"/>
                <a:gd name="T47" fmla="*/ 78 h 401"/>
                <a:gd name="T48" fmla="*/ 160 w 357"/>
                <a:gd name="T49" fmla="*/ 63 h 401"/>
                <a:gd name="T50" fmla="*/ 179 w 357"/>
                <a:gd name="T51" fmla="*/ 0 h 401"/>
                <a:gd name="T52" fmla="*/ 247 w 357"/>
                <a:gd name="T53" fmla="*/ 40 h 401"/>
                <a:gd name="T54" fmla="*/ 352 w 357"/>
                <a:gd name="T55" fmla="*/ 42 h 401"/>
                <a:gd name="T56" fmla="*/ 357 w 357"/>
                <a:gd name="T57" fmla="*/ 71 h 401"/>
                <a:gd name="T58" fmla="*/ 357 w 357"/>
                <a:gd name="T59" fmla="*/ 7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7" h="401">
                  <a:moveTo>
                    <a:pt x="357" y="71"/>
                  </a:moveTo>
                  <a:lnTo>
                    <a:pt x="304" y="107"/>
                  </a:lnTo>
                  <a:lnTo>
                    <a:pt x="238" y="107"/>
                  </a:lnTo>
                  <a:lnTo>
                    <a:pt x="171" y="145"/>
                  </a:lnTo>
                  <a:lnTo>
                    <a:pt x="213" y="171"/>
                  </a:lnTo>
                  <a:lnTo>
                    <a:pt x="141" y="227"/>
                  </a:lnTo>
                  <a:lnTo>
                    <a:pt x="205" y="227"/>
                  </a:lnTo>
                  <a:lnTo>
                    <a:pt x="184" y="287"/>
                  </a:lnTo>
                  <a:lnTo>
                    <a:pt x="230" y="287"/>
                  </a:lnTo>
                  <a:lnTo>
                    <a:pt x="236" y="323"/>
                  </a:lnTo>
                  <a:lnTo>
                    <a:pt x="281" y="329"/>
                  </a:lnTo>
                  <a:lnTo>
                    <a:pt x="279" y="401"/>
                  </a:lnTo>
                  <a:lnTo>
                    <a:pt x="251" y="386"/>
                  </a:lnTo>
                  <a:lnTo>
                    <a:pt x="205" y="401"/>
                  </a:lnTo>
                  <a:lnTo>
                    <a:pt x="169" y="354"/>
                  </a:lnTo>
                  <a:lnTo>
                    <a:pt x="133" y="360"/>
                  </a:lnTo>
                  <a:lnTo>
                    <a:pt x="74" y="396"/>
                  </a:lnTo>
                  <a:lnTo>
                    <a:pt x="27" y="354"/>
                  </a:lnTo>
                  <a:lnTo>
                    <a:pt x="74" y="240"/>
                  </a:lnTo>
                  <a:lnTo>
                    <a:pt x="57" y="192"/>
                  </a:lnTo>
                  <a:lnTo>
                    <a:pt x="21" y="202"/>
                  </a:lnTo>
                  <a:lnTo>
                    <a:pt x="0" y="160"/>
                  </a:lnTo>
                  <a:lnTo>
                    <a:pt x="80" y="111"/>
                  </a:lnTo>
                  <a:lnTo>
                    <a:pt x="93" y="78"/>
                  </a:lnTo>
                  <a:lnTo>
                    <a:pt x="160" y="63"/>
                  </a:lnTo>
                  <a:lnTo>
                    <a:pt x="179" y="0"/>
                  </a:lnTo>
                  <a:lnTo>
                    <a:pt x="247" y="40"/>
                  </a:lnTo>
                  <a:lnTo>
                    <a:pt x="352" y="42"/>
                  </a:lnTo>
                  <a:lnTo>
                    <a:pt x="357" y="71"/>
                  </a:lnTo>
                  <a:lnTo>
                    <a:pt x="357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7" name="Freeform 23"/>
            <p:cNvSpPr>
              <a:spLocks/>
            </p:cNvSpPr>
            <p:nvPr/>
          </p:nvSpPr>
          <p:spPr bwMode="auto">
            <a:xfrm>
              <a:off x="2181" y="2398"/>
              <a:ext cx="523" cy="351"/>
            </a:xfrm>
            <a:custGeom>
              <a:avLst/>
              <a:gdLst>
                <a:gd name="T0" fmla="*/ 197 w 1045"/>
                <a:gd name="T1" fmla="*/ 82 h 704"/>
                <a:gd name="T2" fmla="*/ 192 w 1045"/>
                <a:gd name="T3" fmla="*/ 139 h 704"/>
                <a:gd name="T4" fmla="*/ 120 w 1045"/>
                <a:gd name="T5" fmla="*/ 181 h 704"/>
                <a:gd name="T6" fmla="*/ 173 w 1045"/>
                <a:gd name="T7" fmla="*/ 227 h 704"/>
                <a:gd name="T8" fmla="*/ 239 w 1045"/>
                <a:gd name="T9" fmla="*/ 221 h 704"/>
                <a:gd name="T10" fmla="*/ 289 w 1045"/>
                <a:gd name="T11" fmla="*/ 246 h 704"/>
                <a:gd name="T12" fmla="*/ 312 w 1045"/>
                <a:gd name="T13" fmla="*/ 301 h 704"/>
                <a:gd name="T14" fmla="*/ 281 w 1045"/>
                <a:gd name="T15" fmla="*/ 329 h 704"/>
                <a:gd name="T16" fmla="*/ 367 w 1045"/>
                <a:gd name="T17" fmla="*/ 363 h 704"/>
                <a:gd name="T18" fmla="*/ 380 w 1045"/>
                <a:gd name="T19" fmla="*/ 451 h 704"/>
                <a:gd name="T20" fmla="*/ 433 w 1045"/>
                <a:gd name="T21" fmla="*/ 555 h 704"/>
                <a:gd name="T22" fmla="*/ 483 w 1045"/>
                <a:gd name="T23" fmla="*/ 457 h 704"/>
                <a:gd name="T24" fmla="*/ 523 w 1045"/>
                <a:gd name="T25" fmla="*/ 343 h 704"/>
                <a:gd name="T26" fmla="*/ 504 w 1045"/>
                <a:gd name="T27" fmla="*/ 109 h 704"/>
                <a:gd name="T28" fmla="*/ 542 w 1045"/>
                <a:gd name="T29" fmla="*/ 128 h 704"/>
                <a:gd name="T30" fmla="*/ 553 w 1045"/>
                <a:gd name="T31" fmla="*/ 179 h 704"/>
                <a:gd name="T32" fmla="*/ 591 w 1045"/>
                <a:gd name="T33" fmla="*/ 209 h 704"/>
                <a:gd name="T34" fmla="*/ 610 w 1045"/>
                <a:gd name="T35" fmla="*/ 301 h 704"/>
                <a:gd name="T36" fmla="*/ 671 w 1045"/>
                <a:gd name="T37" fmla="*/ 329 h 704"/>
                <a:gd name="T38" fmla="*/ 768 w 1045"/>
                <a:gd name="T39" fmla="*/ 335 h 704"/>
                <a:gd name="T40" fmla="*/ 846 w 1045"/>
                <a:gd name="T41" fmla="*/ 179 h 704"/>
                <a:gd name="T42" fmla="*/ 861 w 1045"/>
                <a:gd name="T43" fmla="*/ 350 h 704"/>
                <a:gd name="T44" fmla="*/ 874 w 1045"/>
                <a:gd name="T45" fmla="*/ 430 h 704"/>
                <a:gd name="T46" fmla="*/ 998 w 1045"/>
                <a:gd name="T47" fmla="*/ 381 h 704"/>
                <a:gd name="T48" fmla="*/ 965 w 1045"/>
                <a:gd name="T49" fmla="*/ 481 h 704"/>
                <a:gd name="T50" fmla="*/ 716 w 1045"/>
                <a:gd name="T51" fmla="*/ 457 h 704"/>
                <a:gd name="T52" fmla="*/ 585 w 1045"/>
                <a:gd name="T53" fmla="*/ 504 h 704"/>
                <a:gd name="T54" fmla="*/ 543 w 1045"/>
                <a:gd name="T55" fmla="*/ 628 h 704"/>
                <a:gd name="T56" fmla="*/ 473 w 1045"/>
                <a:gd name="T57" fmla="*/ 704 h 704"/>
                <a:gd name="T58" fmla="*/ 389 w 1045"/>
                <a:gd name="T59" fmla="*/ 555 h 704"/>
                <a:gd name="T60" fmla="*/ 306 w 1045"/>
                <a:gd name="T61" fmla="*/ 647 h 704"/>
                <a:gd name="T62" fmla="*/ 211 w 1045"/>
                <a:gd name="T63" fmla="*/ 601 h 704"/>
                <a:gd name="T64" fmla="*/ 220 w 1045"/>
                <a:gd name="T65" fmla="*/ 481 h 704"/>
                <a:gd name="T66" fmla="*/ 78 w 1045"/>
                <a:gd name="T67" fmla="*/ 483 h 704"/>
                <a:gd name="T68" fmla="*/ 57 w 1045"/>
                <a:gd name="T69" fmla="*/ 386 h 704"/>
                <a:gd name="T70" fmla="*/ 76 w 1045"/>
                <a:gd name="T71" fmla="*/ 259 h 704"/>
                <a:gd name="T72" fmla="*/ 0 w 1045"/>
                <a:gd name="T73" fmla="*/ 223 h 704"/>
                <a:gd name="T74" fmla="*/ 32 w 1045"/>
                <a:gd name="T75" fmla="*/ 103 h 704"/>
                <a:gd name="T76" fmla="*/ 62 w 1045"/>
                <a:gd name="T77" fmla="*/ 52 h 704"/>
                <a:gd name="T78" fmla="*/ 133 w 1045"/>
                <a:gd name="T79" fmla="*/ 23 h 704"/>
                <a:gd name="T80" fmla="*/ 196 w 1045"/>
                <a:gd name="T81" fmla="*/ 0 h 704"/>
                <a:gd name="T82" fmla="*/ 222 w 1045"/>
                <a:gd name="T83" fmla="*/ 3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5" h="704">
                  <a:moveTo>
                    <a:pt x="222" y="35"/>
                  </a:moveTo>
                  <a:lnTo>
                    <a:pt x="197" y="82"/>
                  </a:lnTo>
                  <a:lnTo>
                    <a:pt x="251" y="88"/>
                  </a:lnTo>
                  <a:lnTo>
                    <a:pt x="192" y="139"/>
                  </a:lnTo>
                  <a:lnTo>
                    <a:pt x="123" y="162"/>
                  </a:lnTo>
                  <a:lnTo>
                    <a:pt x="120" y="181"/>
                  </a:lnTo>
                  <a:lnTo>
                    <a:pt x="165" y="187"/>
                  </a:lnTo>
                  <a:lnTo>
                    <a:pt x="173" y="227"/>
                  </a:lnTo>
                  <a:lnTo>
                    <a:pt x="205" y="168"/>
                  </a:lnTo>
                  <a:lnTo>
                    <a:pt x="239" y="221"/>
                  </a:lnTo>
                  <a:lnTo>
                    <a:pt x="211" y="240"/>
                  </a:lnTo>
                  <a:lnTo>
                    <a:pt x="289" y="246"/>
                  </a:lnTo>
                  <a:lnTo>
                    <a:pt x="243" y="289"/>
                  </a:lnTo>
                  <a:lnTo>
                    <a:pt x="312" y="301"/>
                  </a:lnTo>
                  <a:lnTo>
                    <a:pt x="353" y="306"/>
                  </a:lnTo>
                  <a:lnTo>
                    <a:pt x="281" y="329"/>
                  </a:lnTo>
                  <a:lnTo>
                    <a:pt x="386" y="335"/>
                  </a:lnTo>
                  <a:lnTo>
                    <a:pt x="367" y="363"/>
                  </a:lnTo>
                  <a:lnTo>
                    <a:pt x="405" y="384"/>
                  </a:lnTo>
                  <a:lnTo>
                    <a:pt x="380" y="451"/>
                  </a:lnTo>
                  <a:lnTo>
                    <a:pt x="420" y="476"/>
                  </a:lnTo>
                  <a:lnTo>
                    <a:pt x="433" y="555"/>
                  </a:lnTo>
                  <a:lnTo>
                    <a:pt x="445" y="438"/>
                  </a:lnTo>
                  <a:lnTo>
                    <a:pt x="483" y="457"/>
                  </a:lnTo>
                  <a:lnTo>
                    <a:pt x="488" y="363"/>
                  </a:lnTo>
                  <a:lnTo>
                    <a:pt x="523" y="343"/>
                  </a:lnTo>
                  <a:lnTo>
                    <a:pt x="492" y="257"/>
                  </a:lnTo>
                  <a:lnTo>
                    <a:pt x="504" y="109"/>
                  </a:lnTo>
                  <a:lnTo>
                    <a:pt x="585" y="67"/>
                  </a:lnTo>
                  <a:lnTo>
                    <a:pt x="542" y="128"/>
                  </a:lnTo>
                  <a:lnTo>
                    <a:pt x="580" y="118"/>
                  </a:lnTo>
                  <a:lnTo>
                    <a:pt x="553" y="179"/>
                  </a:lnTo>
                  <a:lnTo>
                    <a:pt x="597" y="170"/>
                  </a:lnTo>
                  <a:lnTo>
                    <a:pt x="591" y="209"/>
                  </a:lnTo>
                  <a:lnTo>
                    <a:pt x="619" y="251"/>
                  </a:lnTo>
                  <a:lnTo>
                    <a:pt x="610" y="301"/>
                  </a:lnTo>
                  <a:lnTo>
                    <a:pt x="657" y="284"/>
                  </a:lnTo>
                  <a:lnTo>
                    <a:pt x="671" y="329"/>
                  </a:lnTo>
                  <a:lnTo>
                    <a:pt x="730" y="314"/>
                  </a:lnTo>
                  <a:lnTo>
                    <a:pt x="768" y="335"/>
                  </a:lnTo>
                  <a:lnTo>
                    <a:pt x="830" y="234"/>
                  </a:lnTo>
                  <a:lnTo>
                    <a:pt x="846" y="179"/>
                  </a:lnTo>
                  <a:lnTo>
                    <a:pt x="929" y="253"/>
                  </a:lnTo>
                  <a:lnTo>
                    <a:pt x="861" y="350"/>
                  </a:lnTo>
                  <a:lnTo>
                    <a:pt x="903" y="403"/>
                  </a:lnTo>
                  <a:lnTo>
                    <a:pt x="874" y="430"/>
                  </a:lnTo>
                  <a:lnTo>
                    <a:pt x="933" y="420"/>
                  </a:lnTo>
                  <a:lnTo>
                    <a:pt x="998" y="381"/>
                  </a:lnTo>
                  <a:lnTo>
                    <a:pt x="1045" y="420"/>
                  </a:lnTo>
                  <a:lnTo>
                    <a:pt x="965" y="481"/>
                  </a:lnTo>
                  <a:lnTo>
                    <a:pt x="800" y="441"/>
                  </a:lnTo>
                  <a:lnTo>
                    <a:pt x="716" y="457"/>
                  </a:lnTo>
                  <a:lnTo>
                    <a:pt x="597" y="381"/>
                  </a:lnTo>
                  <a:lnTo>
                    <a:pt x="585" y="504"/>
                  </a:lnTo>
                  <a:lnTo>
                    <a:pt x="547" y="514"/>
                  </a:lnTo>
                  <a:lnTo>
                    <a:pt x="543" y="628"/>
                  </a:lnTo>
                  <a:lnTo>
                    <a:pt x="504" y="611"/>
                  </a:lnTo>
                  <a:lnTo>
                    <a:pt x="473" y="704"/>
                  </a:lnTo>
                  <a:lnTo>
                    <a:pt x="397" y="670"/>
                  </a:lnTo>
                  <a:lnTo>
                    <a:pt x="389" y="555"/>
                  </a:lnTo>
                  <a:lnTo>
                    <a:pt x="331" y="580"/>
                  </a:lnTo>
                  <a:lnTo>
                    <a:pt x="306" y="647"/>
                  </a:lnTo>
                  <a:lnTo>
                    <a:pt x="235" y="651"/>
                  </a:lnTo>
                  <a:lnTo>
                    <a:pt x="211" y="601"/>
                  </a:lnTo>
                  <a:lnTo>
                    <a:pt x="220" y="536"/>
                  </a:lnTo>
                  <a:lnTo>
                    <a:pt x="220" y="481"/>
                  </a:lnTo>
                  <a:lnTo>
                    <a:pt x="99" y="504"/>
                  </a:lnTo>
                  <a:lnTo>
                    <a:pt x="78" y="483"/>
                  </a:lnTo>
                  <a:lnTo>
                    <a:pt x="95" y="434"/>
                  </a:lnTo>
                  <a:lnTo>
                    <a:pt x="57" y="386"/>
                  </a:lnTo>
                  <a:lnTo>
                    <a:pt x="99" y="303"/>
                  </a:lnTo>
                  <a:lnTo>
                    <a:pt x="76" y="259"/>
                  </a:lnTo>
                  <a:lnTo>
                    <a:pt x="15" y="272"/>
                  </a:lnTo>
                  <a:lnTo>
                    <a:pt x="0" y="223"/>
                  </a:lnTo>
                  <a:lnTo>
                    <a:pt x="34" y="158"/>
                  </a:lnTo>
                  <a:lnTo>
                    <a:pt x="32" y="103"/>
                  </a:lnTo>
                  <a:lnTo>
                    <a:pt x="15" y="90"/>
                  </a:lnTo>
                  <a:lnTo>
                    <a:pt x="62" y="52"/>
                  </a:lnTo>
                  <a:lnTo>
                    <a:pt x="62" y="31"/>
                  </a:lnTo>
                  <a:lnTo>
                    <a:pt x="133" y="23"/>
                  </a:lnTo>
                  <a:lnTo>
                    <a:pt x="156" y="6"/>
                  </a:lnTo>
                  <a:lnTo>
                    <a:pt x="196" y="0"/>
                  </a:lnTo>
                  <a:lnTo>
                    <a:pt x="222" y="35"/>
                  </a:lnTo>
                  <a:lnTo>
                    <a:pt x="222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8" name="Freeform 24"/>
            <p:cNvSpPr>
              <a:spLocks/>
            </p:cNvSpPr>
            <p:nvPr/>
          </p:nvSpPr>
          <p:spPr bwMode="auto">
            <a:xfrm>
              <a:off x="2511" y="2137"/>
              <a:ext cx="482" cy="409"/>
            </a:xfrm>
            <a:custGeom>
              <a:avLst/>
              <a:gdLst>
                <a:gd name="T0" fmla="*/ 27 w 964"/>
                <a:gd name="T1" fmla="*/ 99 h 818"/>
                <a:gd name="T2" fmla="*/ 78 w 964"/>
                <a:gd name="T3" fmla="*/ 194 h 818"/>
                <a:gd name="T4" fmla="*/ 128 w 964"/>
                <a:gd name="T5" fmla="*/ 436 h 818"/>
                <a:gd name="T6" fmla="*/ 35 w 964"/>
                <a:gd name="T7" fmla="*/ 556 h 818"/>
                <a:gd name="T8" fmla="*/ 35 w 964"/>
                <a:gd name="T9" fmla="*/ 632 h 818"/>
                <a:gd name="T10" fmla="*/ 52 w 964"/>
                <a:gd name="T11" fmla="*/ 763 h 818"/>
                <a:gd name="T12" fmla="*/ 185 w 964"/>
                <a:gd name="T13" fmla="*/ 738 h 818"/>
                <a:gd name="T14" fmla="*/ 305 w 964"/>
                <a:gd name="T15" fmla="*/ 806 h 818"/>
                <a:gd name="T16" fmla="*/ 419 w 964"/>
                <a:gd name="T17" fmla="*/ 725 h 818"/>
                <a:gd name="T18" fmla="*/ 542 w 964"/>
                <a:gd name="T19" fmla="*/ 742 h 818"/>
                <a:gd name="T20" fmla="*/ 679 w 964"/>
                <a:gd name="T21" fmla="*/ 742 h 818"/>
                <a:gd name="T22" fmla="*/ 858 w 964"/>
                <a:gd name="T23" fmla="*/ 797 h 818"/>
                <a:gd name="T24" fmla="*/ 957 w 964"/>
                <a:gd name="T25" fmla="*/ 652 h 818"/>
                <a:gd name="T26" fmla="*/ 892 w 964"/>
                <a:gd name="T27" fmla="*/ 649 h 818"/>
                <a:gd name="T28" fmla="*/ 833 w 964"/>
                <a:gd name="T29" fmla="*/ 670 h 818"/>
                <a:gd name="T30" fmla="*/ 730 w 964"/>
                <a:gd name="T31" fmla="*/ 691 h 818"/>
                <a:gd name="T32" fmla="*/ 601 w 964"/>
                <a:gd name="T33" fmla="*/ 635 h 818"/>
                <a:gd name="T34" fmla="*/ 552 w 964"/>
                <a:gd name="T35" fmla="*/ 639 h 818"/>
                <a:gd name="T36" fmla="*/ 521 w 964"/>
                <a:gd name="T37" fmla="*/ 632 h 818"/>
                <a:gd name="T38" fmla="*/ 388 w 964"/>
                <a:gd name="T39" fmla="*/ 643 h 818"/>
                <a:gd name="T40" fmla="*/ 346 w 964"/>
                <a:gd name="T41" fmla="*/ 652 h 818"/>
                <a:gd name="T42" fmla="*/ 339 w 964"/>
                <a:gd name="T43" fmla="*/ 611 h 818"/>
                <a:gd name="T44" fmla="*/ 249 w 964"/>
                <a:gd name="T45" fmla="*/ 620 h 818"/>
                <a:gd name="T46" fmla="*/ 192 w 964"/>
                <a:gd name="T47" fmla="*/ 624 h 818"/>
                <a:gd name="T48" fmla="*/ 179 w 964"/>
                <a:gd name="T49" fmla="*/ 601 h 818"/>
                <a:gd name="T50" fmla="*/ 158 w 964"/>
                <a:gd name="T51" fmla="*/ 559 h 818"/>
                <a:gd name="T52" fmla="*/ 171 w 964"/>
                <a:gd name="T53" fmla="*/ 533 h 818"/>
                <a:gd name="T54" fmla="*/ 295 w 964"/>
                <a:gd name="T55" fmla="*/ 487 h 818"/>
                <a:gd name="T56" fmla="*/ 333 w 964"/>
                <a:gd name="T57" fmla="*/ 428 h 818"/>
                <a:gd name="T58" fmla="*/ 322 w 964"/>
                <a:gd name="T59" fmla="*/ 320 h 818"/>
                <a:gd name="T60" fmla="*/ 287 w 964"/>
                <a:gd name="T61" fmla="*/ 287 h 818"/>
                <a:gd name="T62" fmla="*/ 274 w 964"/>
                <a:gd name="T63" fmla="*/ 240 h 818"/>
                <a:gd name="T64" fmla="*/ 308 w 964"/>
                <a:gd name="T65" fmla="*/ 202 h 818"/>
                <a:gd name="T66" fmla="*/ 346 w 964"/>
                <a:gd name="T67" fmla="*/ 137 h 818"/>
                <a:gd name="T68" fmla="*/ 358 w 964"/>
                <a:gd name="T69" fmla="*/ 48 h 818"/>
                <a:gd name="T70" fmla="*/ 181 w 964"/>
                <a:gd name="T71" fmla="*/ 1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4" h="818">
                  <a:moveTo>
                    <a:pt x="181" y="14"/>
                  </a:moveTo>
                  <a:lnTo>
                    <a:pt x="27" y="99"/>
                  </a:lnTo>
                  <a:lnTo>
                    <a:pt x="27" y="141"/>
                  </a:lnTo>
                  <a:lnTo>
                    <a:pt x="78" y="194"/>
                  </a:lnTo>
                  <a:lnTo>
                    <a:pt x="116" y="337"/>
                  </a:lnTo>
                  <a:lnTo>
                    <a:pt x="128" y="436"/>
                  </a:lnTo>
                  <a:lnTo>
                    <a:pt x="44" y="483"/>
                  </a:lnTo>
                  <a:lnTo>
                    <a:pt x="35" y="556"/>
                  </a:lnTo>
                  <a:lnTo>
                    <a:pt x="0" y="611"/>
                  </a:lnTo>
                  <a:lnTo>
                    <a:pt x="35" y="632"/>
                  </a:lnTo>
                  <a:lnTo>
                    <a:pt x="10" y="691"/>
                  </a:lnTo>
                  <a:lnTo>
                    <a:pt x="52" y="763"/>
                  </a:lnTo>
                  <a:lnTo>
                    <a:pt x="113" y="797"/>
                  </a:lnTo>
                  <a:lnTo>
                    <a:pt x="185" y="738"/>
                  </a:lnTo>
                  <a:lnTo>
                    <a:pt x="217" y="742"/>
                  </a:lnTo>
                  <a:lnTo>
                    <a:pt x="305" y="806"/>
                  </a:lnTo>
                  <a:lnTo>
                    <a:pt x="381" y="789"/>
                  </a:lnTo>
                  <a:lnTo>
                    <a:pt x="419" y="725"/>
                  </a:lnTo>
                  <a:lnTo>
                    <a:pt x="466" y="713"/>
                  </a:lnTo>
                  <a:lnTo>
                    <a:pt x="542" y="742"/>
                  </a:lnTo>
                  <a:lnTo>
                    <a:pt x="641" y="734"/>
                  </a:lnTo>
                  <a:lnTo>
                    <a:pt x="679" y="742"/>
                  </a:lnTo>
                  <a:lnTo>
                    <a:pt x="765" y="818"/>
                  </a:lnTo>
                  <a:lnTo>
                    <a:pt x="858" y="797"/>
                  </a:lnTo>
                  <a:lnTo>
                    <a:pt x="960" y="730"/>
                  </a:lnTo>
                  <a:lnTo>
                    <a:pt x="957" y="652"/>
                  </a:lnTo>
                  <a:lnTo>
                    <a:pt x="964" y="588"/>
                  </a:lnTo>
                  <a:lnTo>
                    <a:pt x="892" y="649"/>
                  </a:lnTo>
                  <a:lnTo>
                    <a:pt x="882" y="618"/>
                  </a:lnTo>
                  <a:lnTo>
                    <a:pt x="833" y="670"/>
                  </a:lnTo>
                  <a:lnTo>
                    <a:pt x="799" y="662"/>
                  </a:lnTo>
                  <a:lnTo>
                    <a:pt x="730" y="691"/>
                  </a:lnTo>
                  <a:lnTo>
                    <a:pt x="725" y="713"/>
                  </a:lnTo>
                  <a:lnTo>
                    <a:pt x="601" y="635"/>
                  </a:lnTo>
                  <a:lnTo>
                    <a:pt x="618" y="683"/>
                  </a:lnTo>
                  <a:lnTo>
                    <a:pt x="552" y="639"/>
                  </a:lnTo>
                  <a:lnTo>
                    <a:pt x="538" y="666"/>
                  </a:lnTo>
                  <a:lnTo>
                    <a:pt x="521" y="632"/>
                  </a:lnTo>
                  <a:lnTo>
                    <a:pt x="445" y="649"/>
                  </a:lnTo>
                  <a:lnTo>
                    <a:pt x="388" y="643"/>
                  </a:lnTo>
                  <a:lnTo>
                    <a:pt x="398" y="679"/>
                  </a:lnTo>
                  <a:lnTo>
                    <a:pt x="346" y="652"/>
                  </a:lnTo>
                  <a:lnTo>
                    <a:pt x="303" y="656"/>
                  </a:lnTo>
                  <a:lnTo>
                    <a:pt x="339" y="611"/>
                  </a:lnTo>
                  <a:lnTo>
                    <a:pt x="253" y="573"/>
                  </a:lnTo>
                  <a:lnTo>
                    <a:pt x="249" y="620"/>
                  </a:lnTo>
                  <a:lnTo>
                    <a:pt x="240" y="658"/>
                  </a:lnTo>
                  <a:lnTo>
                    <a:pt x="192" y="624"/>
                  </a:lnTo>
                  <a:lnTo>
                    <a:pt x="137" y="656"/>
                  </a:lnTo>
                  <a:lnTo>
                    <a:pt x="179" y="601"/>
                  </a:lnTo>
                  <a:lnTo>
                    <a:pt x="132" y="597"/>
                  </a:lnTo>
                  <a:lnTo>
                    <a:pt x="158" y="559"/>
                  </a:lnTo>
                  <a:lnTo>
                    <a:pt x="95" y="559"/>
                  </a:lnTo>
                  <a:lnTo>
                    <a:pt x="171" y="533"/>
                  </a:lnTo>
                  <a:lnTo>
                    <a:pt x="206" y="491"/>
                  </a:lnTo>
                  <a:lnTo>
                    <a:pt x="295" y="487"/>
                  </a:lnTo>
                  <a:lnTo>
                    <a:pt x="375" y="491"/>
                  </a:lnTo>
                  <a:lnTo>
                    <a:pt x="333" y="428"/>
                  </a:lnTo>
                  <a:lnTo>
                    <a:pt x="375" y="394"/>
                  </a:lnTo>
                  <a:lnTo>
                    <a:pt x="322" y="320"/>
                  </a:lnTo>
                  <a:lnTo>
                    <a:pt x="291" y="329"/>
                  </a:lnTo>
                  <a:lnTo>
                    <a:pt x="287" y="287"/>
                  </a:lnTo>
                  <a:lnTo>
                    <a:pt x="213" y="295"/>
                  </a:lnTo>
                  <a:lnTo>
                    <a:pt x="274" y="240"/>
                  </a:lnTo>
                  <a:lnTo>
                    <a:pt x="337" y="244"/>
                  </a:lnTo>
                  <a:lnTo>
                    <a:pt x="308" y="202"/>
                  </a:lnTo>
                  <a:lnTo>
                    <a:pt x="295" y="154"/>
                  </a:lnTo>
                  <a:lnTo>
                    <a:pt x="346" y="137"/>
                  </a:lnTo>
                  <a:lnTo>
                    <a:pt x="268" y="75"/>
                  </a:lnTo>
                  <a:lnTo>
                    <a:pt x="358" y="48"/>
                  </a:lnTo>
                  <a:lnTo>
                    <a:pt x="299" y="0"/>
                  </a:lnTo>
                  <a:lnTo>
                    <a:pt x="181" y="14"/>
                  </a:lnTo>
                  <a:lnTo>
                    <a:pt x="181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9" name="Freeform 25"/>
            <p:cNvSpPr>
              <a:spLocks/>
            </p:cNvSpPr>
            <p:nvPr/>
          </p:nvSpPr>
          <p:spPr bwMode="auto">
            <a:xfrm>
              <a:off x="2702" y="2552"/>
              <a:ext cx="237" cy="355"/>
            </a:xfrm>
            <a:custGeom>
              <a:avLst/>
              <a:gdLst>
                <a:gd name="T0" fmla="*/ 404 w 473"/>
                <a:gd name="T1" fmla="*/ 0 h 711"/>
                <a:gd name="T2" fmla="*/ 359 w 473"/>
                <a:gd name="T3" fmla="*/ 38 h 711"/>
                <a:gd name="T4" fmla="*/ 412 w 473"/>
                <a:gd name="T5" fmla="*/ 162 h 711"/>
                <a:gd name="T6" fmla="*/ 422 w 473"/>
                <a:gd name="T7" fmla="*/ 282 h 711"/>
                <a:gd name="T8" fmla="*/ 416 w 473"/>
                <a:gd name="T9" fmla="*/ 449 h 711"/>
                <a:gd name="T10" fmla="*/ 425 w 473"/>
                <a:gd name="T11" fmla="*/ 605 h 711"/>
                <a:gd name="T12" fmla="*/ 473 w 473"/>
                <a:gd name="T13" fmla="*/ 711 h 711"/>
                <a:gd name="T14" fmla="*/ 323 w 473"/>
                <a:gd name="T15" fmla="*/ 698 h 711"/>
                <a:gd name="T16" fmla="*/ 349 w 473"/>
                <a:gd name="T17" fmla="*/ 603 h 711"/>
                <a:gd name="T18" fmla="*/ 347 w 473"/>
                <a:gd name="T19" fmla="*/ 521 h 711"/>
                <a:gd name="T20" fmla="*/ 188 w 473"/>
                <a:gd name="T21" fmla="*/ 325 h 711"/>
                <a:gd name="T22" fmla="*/ 100 w 473"/>
                <a:gd name="T23" fmla="*/ 297 h 711"/>
                <a:gd name="T24" fmla="*/ 41 w 473"/>
                <a:gd name="T25" fmla="*/ 263 h 711"/>
                <a:gd name="T26" fmla="*/ 0 w 473"/>
                <a:gd name="T27" fmla="*/ 187 h 711"/>
                <a:gd name="T28" fmla="*/ 28 w 473"/>
                <a:gd name="T29" fmla="*/ 154 h 711"/>
                <a:gd name="T30" fmla="*/ 104 w 473"/>
                <a:gd name="T31" fmla="*/ 244 h 711"/>
                <a:gd name="T32" fmla="*/ 197 w 473"/>
                <a:gd name="T33" fmla="*/ 282 h 711"/>
                <a:gd name="T34" fmla="*/ 298 w 473"/>
                <a:gd name="T35" fmla="*/ 413 h 711"/>
                <a:gd name="T36" fmla="*/ 349 w 473"/>
                <a:gd name="T37" fmla="*/ 413 h 711"/>
                <a:gd name="T38" fmla="*/ 380 w 473"/>
                <a:gd name="T39" fmla="*/ 280 h 711"/>
                <a:gd name="T40" fmla="*/ 344 w 473"/>
                <a:gd name="T41" fmla="*/ 139 h 711"/>
                <a:gd name="T42" fmla="*/ 319 w 473"/>
                <a:gd name="T43" fmla="*/ 8 h 711"/>
                <a:gd name="T44" fmla="*/ 404 w 473"/>
                <a:gd name="T45" fmla="*/ 0 h 711"/>
                <a:gd name="T46" fmla="*/ 404 w 473"/>
                <a:gd name="T4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3" h="711">
                  <a:moveTo>
                    <a:pt x="404" y="0"/>
                  </a:moveTo>
                  <a:lnTo>
                    <a:pt x="359" y="38"/>
                  </a:lnTo>
                  <a:lnTo>
                    <a:pt x="412" y="162"/>
                  </a:lnTo>
                  <a:lnTo>
                    <a:pt x="422" y="282"/>
                  </a:lnTo>
                  <a:lnTo>
                    <a:pt x="416" y="449"/>
                  </a:lnTo>
                  <a:lnTo>
                    <a:pt x="425" y="605"/>
                  </a:lnTo>
                  <a:lnTo>
                    <a:pt x="473" y="711"/>
                  </a:lnTo>
                  <a:lnTo>
                    <a:pt x="323" y="698"/>
                  </a:lnTo>
                  <a:lnTo>
                    <a:pt x="349" y="603"/>
                  </a:lnTo>
                  <a:lnTo>
                    <a:pt x="347" y="521"/>
                  </a:lnTo>
                  <a:lnTo>
                    <a:pt x="188" y="325"/>
                  </a:lnTo>
                  <a:lnTo>
                    <a:pt x="100" y="297"/>
                  </a:lnTo>
                  <a:lnTo>
                    <a:pt x="41" y="263"/>
                  </a:lnTo>
                  <a:lnTo>
                    <a:pt x="0" y="187"/>
                  </a:lnTo>
                  <a:lnTo>
                    <a:pt x="28" y="154"/>
                  </a:lnTo>
                  <a:lnTo>
                    <a:pt x="104" y="244"/>
                  </a:lnTo>
                  <a:lnTo>
                    <a:pt x="197" y="282"/>
                  </a:lnTo>
                  <a:lnTo>
                    <a:pt x="298" y="413"/>
                  </a:lnTo>
                  <a:lnTo>
                    <a:pt x="349" y="413"/>
                  </a:lnTo>
                  <a:lnTo>
                    <a:pt x="380" y="280"/>
                  </a:lnTo>
                  <a:lnTo>
                    <a:pt x="344" y="139"/>
                  </a:lnTo>
                  <a:lnTo>
                    <a:pt x="319" y="8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0" name="Freeform 26"/>
            <p:cNvSpPr>
              <a:spLocks/>
            </p:cNvSpPr>
            <p:nvPr/>
          </p:nvSpPr>
          <p:spPr bwMode="auto">
            <a:xfrm>
              <a:off x="2932" y="2514"/>
              <a:ext cx="154" cy="205"/>
            </a:xfrm>
            <a:custGeom>
              <a:avLst/>
              <a:gdLst>
                <a:gd name="T0" fmla="*/ 289 w 308"/>
                <a:gd name="T1" fmla="*/ 299 h 411"/>
                <a:gd name="T2" fmla="*/ 138 w 308"/>
                <a:gd name="T3" fmla="*/ 284 h 411"/>
                <a:gd name="T4" fmla="*/ 188 w 308"/>
                <a:gd name="T5" fmla="*/ 221 h 411"/>
                <a:gd name="T6" fmla="*/ 131 w 308"/>
                <a:gd name="T7" fmla="*/ 234 h 411"/>
                <a:gd name="T8" fmla="*/ 193 w 308"/>
                <a:gd name="T9" fmla="*/ 156 h 411"/>
                <a:gd name="T10" fmla="*/ 155 w 308"/>
                <a:gd name="T11" fmla="*/ 168 h 411"/>
                <a:gd name="T12" fmla="*/ 144 w 308"/>
                <a:gd name="T13" fmla="*/ 95 h 411"/>
                <a:gd name="T14" fmla="*/ 93 w 308"/>
                <a:gd name="T15" fmla="*/ 287 h 411"/>
                <a:gd name="T16" fmla="*/ 9 w 308"/>
                <a:gd name="T17" fmla="*/ 411 h 411"/>
                <a:gd name="T18" fmla="*/ 0 w 308"/>
                <a:gd name="T19" fmla="*/ 394 h 411"/>
                <a:gd name="T20" fmla="*/ 20 w 308"/>
                <a:gd name="T21" fmla="*/ 337 h 411"/>
                <a:gd name="T22" fmla="*/ 93 w 308"/>
                <a:gd name="T23" fmla="*/ 234 h 411"/>
                <a:gd name="T24" fmla="*/ 148 w 308"/>
                <a:gd name="T25" fmla="*/ 0 h 411"/>
                <a:gd name="T26" fmla="*/ 207 w 308"/>
                <a:gd name="T27" fmla="*/ 27 h 411"/>
                <a:gd name="T28" fmla="*/ 308 w 308"/>
                <a:gd name="T29" fmla="*/ 118 h 411"/>
                <a:gd name="T30" fmla="*/ 289 w 308"/>
                <a:gd name="T31" fmla="*/ 299 h 411"/>
                <a:gd name="T32" fmla="*/ 289 w 308"/>
                <a:gd name="T33" fmla="*/ 29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411">
                  <a:moveTo>
                    <a:pt x="289" y="299"/>
                  </a:moveTo>
                  <a:lnTo>
                    <a:pt x="138" y="284"/>
                  </a:lnTo>
                  <a:lnTo>
                    <a:pt x="188" y="221"/>
                  </a:lnTo>
                  <a:lnTo>
                    <a:pt x="131" y="234"/>
                  </a:lnTo>
                  <a:lnTo>
                    <a:pt x="193" y="156"/>
                  </a:lnTo>
                  <a:lnTo>
                    <a:pt x="155" y="168"/>
                  </a:lnTo>
                  <a:lnTo>
                    <a:pt x="144" y="95"/>
                  </a:lnTo>
                  <a:lnTo>
                    <a:pt x="93" y="287"/>
                  </a:lnTo>
                  <a:lnTo>
                    <a:pt x="9" y="411"/>
                  </a:lnTo>
                  <a:lnTo>
                    <a:pt x="0" y="394"/>
                  </a:lnTo>
                  <a:lnTo>
                    <a:pt x="20" y="337"/>
                  </a:lnTo>
                  <a:lnTo>
                    <a:pt x="93" y="234"/>
                  </a:lnTo>
                  <a:lnTo>
                    <a:pt x="148" y="0"/>
                  </a:lnTo>
                  <a:lnTo>
                    <a:pt x="207" y="27"/>
                  </a:lnTo>
                  <a:lnTo>
                    <a:pt x="308" y="118"/>
                  </a:lnTo>
                  <a:lnTo>
                    <a:pt x="289" y="299"/>
                  </a:lnTo>
                  <a:lnTo>
                    <a:pt x="289" y="29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1" name="Freeform 27"/>
            <p:cNvSpPr>
              <a:spLocks/>
            </p:cNvSpPr>
            <p:nvPr/>
          </p:nvSpPr>
          <p:spPr bwMode="auto">
            <a:xfrm>
              <a:off x="2868" y="2531"/>
              <a:ext cx="109" cy="170"/>
            </a:xfrm>
            <a:custGeom>
              <a:avLst/>
              <a:gdLst>
                <a:gd name="T0" fmla="*/ 0 w 219"/>
                <a:gd name="T1" fmla="*/ 94 h 341"/>
                <a:gd name="T2" fmla="*/ 74 w 219"/>
                <a:gd name="T3" fmla="*/ 210 h 341"/>
                <a:gd name="T4" fmla="*/ 126 w 219"/>
                <a:gd name="T5" fmla="*/ 156 h 341"/>
                <a:gd name="T6" fmla="*/ 112 w 219"/>
                <a:gd name="T7" fmla="*/ 246 h 341"/>
                <a:gd name="T8" fmla="*/ 126 w 219"/>
                <a:gd name="T9" fmla="*/ 341 h 341"/>
                <a:gd name="T10" fmla="*/ 145 w 219"/>
                <a:gd name="T11" fmla="*/ 196 h 341"/>
                <a:gd name="T12" fmla="*/ 219 w 219"/>
                <a:gd name="T13" fmla="*/ 54 h 341"/>
                <a:gd name="T14" fmla="*/ 88 w 219"/>
                <a:gd name="T15" fmla="*/ 0 h 341"/>
                <a:gd name="T16" fmla="*/ 0 w 219"/>
                <a:gd name="T17" fmla="*/ 94 h 341"/>
                <a:gd name="T18" fmla="*/ 0 w 219"/>
                <a:gd name="T19" fmla="*/ 9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341">
                  <a:moveTo>
                    <a:pt x="0" y="94"/>
                  </a:moveTo>
                  <a:lnTo>
                    <a:pt x="74" y="210"/>
                  </a:lnTo>
                  <a:lnTo>
                    <a:pt x="126" y="156"/>
                  </a:lnTo>
                  <a:lnTo>
                    <a:pt x="112" y="246"/>
                  </a:lnTo>
                  <a:lnTo>
                    <a:pt x="126" y="341"/>
                  </a:lnTo>
                  <a:lnTo>
                    <a:pt x="145" y="196"/>
                  </a:lnTo>
                  <a:lnTo>
                    <a:pt x="219" y="54"/>
                  </a:lnTo>
                  <a:lnTo>
                    <a:pt x="88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2" name="Freeform 28"/>
            <p:cNvSpPr>
              <a:spLocks/>
            </p:cNvSpPr>
            <p:nvPr/>
          </p:nvSpPr>
          <p:spPr bwMode="auto">
            <a:xfrm>
              <a:off x="2701" y="2575"/>
              <a:ext cx="111" cy="101"/>
            </a:xfrm>
            <a:custGeom>
              <a:avLst/>
              <a:gdLst>
                <a:gd name="T0" fmla="*/ 0 w 220"/>
                <a:gd name="T1" fmla="*/ 131 h 201"/>
                <a:gd name="T2" fmla="*/ 220 w 220"/>
                <a:gd name="T3" fmla="*/ 201 h 201"/>
                <a:gd name="T4" fmla="*/ 199 w 220"/>
                <a:gd name="T5" fmla="*/ 4 h 201"/>
                <a:gd name="T6" fmla="*/ 146 w 220"/>
                <a:gd name="T7" fmla="*/ 0 h 201"/>
                <a:gd name="T8" fmla="*/ 106 w 220"/>
                <a:gd name="T9" fmla="*/ 47 h 201"/>
                <a:gd name="T10" fmla="*/ 0 w 220"/>
                <a:gd name="T11" fmla="*/ 131 h 201"/>
                <a:gd name="T12" fmla="*/ 0 w 220"/>
                <a:gd name="T13" fmla="*/ 13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01">
                  <a:moveTo>
                    <a:pt x="0" y="131"/>
                  </a:moveTo>
                  <a:lnTo>
                    <a:pt x="220" y="201"/>
                  </a:lnTo>
                  <a:lnTo>
                    <a:pt x="199" y="4"/>
                  </a:lnTo>
                  <a:lnTo>
                    <a:pt x="146" y="0"/>
                  </a:lnTo>
                  <a:lnTo>
                    <a:pt x="106" y="47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3" name="Freeform 29"/>
            <p:cNvSpPr>
              <a:spLocks/>
            </p:cNvSpPr>
            <p:nvPr/>
          </p:nvSpPr>
          <p:spPr bwMode="auto">
            <a:xfrm>
              <a:off x="2923" y="2805"/>
              <a:ext cx="39" cy="101"/>
            </a:xfrm>
            <a:custGeom>
              <a:avLst/>
              <a:gdLst>
                <a:gd name="T0" fmla="*/ 38 w 77"/>
                <a:gd name="T1" fmla="*/ 202 h 203"/>
                <a:gd name="T2" fmla="*/ 15 w 77"/>
                <a:gd name="T3" fmla="*/ 112 h 203"/>
                <a:gd name="T4" fmla="*/ 0 w 77"/>
                <a:gd name="T5" fmla="*/ 0 h 203"/>
                <a:gd name="T6" fmla="*/ 39 w 77"/>
                <a:gd name="T7" fmla="*/ 129 h 203"/>
                <a:gd name="T8" fmla="*/ 77 w 77"/>
                <a:gd name="T9" fmla="*/ 203 h 203"/>
                <a:gd name="T10" fmla="*/ 38 w 77"/>
                <a:gd name="T11" fmla="*/ 202 h 203"/>
                <a:gd name="T12" fmla="*/ 38 w 77"/>
                <a:gd name="T13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03">
                  <a:moveTo>
                    <a:pt x="38" y="202"/>
                  </a:moveTo>
                  <a:lnTo>
                    <a:pt x="15" y="112"/>
                  </a:lnTo>
                  <a:lnTo>
                    <a:pt x="0" y="0"/>
                  </a:lnTo>
                  <a:lnTo>
                    <a:pt x="39" y="129"/>
                  </a:lnTo>
                  <a:lnTo>
                    <a:pt x="77" y="203"/>
                  </a:lnTo>
                  <a:lnTo>
                    <a:pt x="38" y="202"/>
                  </a:lnTo>
                  <a:lnTo>
                    <a:pt x="38" y="202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4" name="Freeform 30"/>
            <p:cNvSpPr>
              <a:spLocks/>
            </p:cNvSpPr>
            <p:nvPr/>
          </p:nvSpPr>
          <p:spPr bwMode="auto">
            <a:xfrm>
              <a:off x="2335" y="1944"/>
              <a:ext cx="172" cy="175"/>
            </a:xfrm>
            <a:custGeom>
              <a:avLst/>
              <a:gdLst>
                <a:gd name="T0" fmla="*/ 260 w 344"/>
                <a:gd name="T1" fmla="*/ 69 h 350"/>
                <a:gd name="T2" fmla="*/ 260 w 344"/>
                <a:gd name="T3" fmla="*/ 107 h 350"/>
                <a:gd name="T4" fmla="*/ 186 w 344"/>
                <a:gd name="T5" fmla="*/ 97 h 350"/>
                <a:gd name="T6" fmla="*/ 171 w 344"/>
                <a:gd name="T7" fmla="*/ 122 h 350"/>
                <a:gd name="T8" fmla="*/ 138 w 344"/>
                <a:gd name="T9" fmla="*/ 111 h 350"/>
                <a:gd name="T10" fmla="*/ 138 w 344"/>
                <a:gd name="T11" fmla="*/ 153 h 350"/>
                <a:gd name="T12" fmla="*/ 106 w 344"/>
                <a:gd name="T13" fmla="*/ 154 h 350"/>
                <a:gd name="T14" fmla="*/ 106 w 344"/>
                <a:gd name="T15" fmla="*/ 194 h 350"/>
                <a:gd name="T16" fmla="*/ 180 w 344"/>
                <a:gd name="T17" fmla="*/ 185 h 350"/>
                <a:gd name="T18" fmla="*/ 167 w 344"/>
                <a:gd name="T19" fmla="*/ 229 h 350"/>
                <a:gd name="T20" fmla="*/ 196 w 344"/>
                <a:gd name="T21" fmla="*/ 223 h 350"/>
                <a:gd name="T22" fmla="*/ 258 w 344"/>
                <a:gd name="T23" fmla="*/ 191 h 350"/>
                <a:gd name="T24" fmla="*/ 268 w 344"/>
                <a:gd name="T25" fmla="*/ 236 h 350"/>
                <a:gd name="T26" fmla="*/ 298 w 344"/>
                <a:gd name="T27" fmla="*/ 172 h 350"/>
                <a:gd name="T28" fmla="*/ 344 w 344"/>
                <a:gd name="T29" fmla="*/ 255 h 350"/>
                <a:gd name="T30" fmla="*/ 319 w 344"/>
                <a:gd name="T31" fmla="*/ 310 h 350"/>
                <a:gd name="T32" fmla="*/ 292 w 344"/>
                <a:gd name="T33" fmla="*/ 289 h 350"/>
                <a:gd name="T34" fmla="*/ 241 w 344"/>
                <a:gd name="T35" fmla="*/ 350 h 350"/>
                <a:gd name="T36" fmla="*/ 116 w 344"/>
                <a:gd name="T37" fmla="*/ 343 h 350"/>
                <a:gd name="T38" fmla="*/ 78 w 344"/>
                <a:gd name="T39" fmla="*/ 312 h 350"/>
                <a:gd name="T40" fmla="*/ 78 w 344"/>
                <a:gd name="T41" fmla="*/ 265 h 350"/>
                <a:gd name="T42" fmla="*/ 9 w 344"/>
                <a:gd name="T43" fmla="*/ 288 h 350"/>
                <a:gd name="T44" fmla="*/ 13 w 344"/>
                <a:gd name="T45" fmla="*/ 206 h 350"/>
                <a:gd name="T46" fmla="*/ 0 w 344"/>
                <a:gd name="T47" fmla="*/ 168 h 350"/>
                <a:gd name="T48" fmla="*/ 68 w 344"/>
                <a:gd name="T49" fmla="*/ 107 h 350"/>
                <a:gd name="T50" fmla="*/ 157 w 344"/>
                <a:gd name="T51" fmla="*/ 14 h 350"/>
                <a:gd name="T52" fmla="*/ 213 w 344"/>
                <a:gd name="T53" fmla="*/ 0 h 350"/>
                <a:gd name="T54" fmla="*/ 260 w 344"/>
                <a:gd name="T55" fmla="*/ 69 h 350"/>
                <a:gd name="T56" fmla="*/ 260 w 344"/>
                <a:gd name="T5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50">
                  <a:moveTo>
                    <a:pt x="260" y="69"/>
                  </a:moveTo>
                  <a:lnTo>
                    <a:pt x="260" y="107"/>
                  </a:lnTo>
                  <a:lnTo>
                    <a:pt x="186" y="97"/>
                  </a:lnTo>
                  <a:lnTo>
                    <a:pt x="171" y="122"/>
                  </a:lnTo>
                  <a:lnTo>
                    <a:pt x="138" y="111"/>
                  </a:lnTo>
                  <a:lnTo>
                    <a:pt x="138" y="153"/>
                  </a:lnTo>
                  <a:lnTo>
                    <a:pt x="106" y="154"/>
                  </a:lnTo>
                  <a:lnTo>
                    <a:pt x="106" y="194"/>
                  </a:lnTo>
                  <a:lnTo>
                    <a:pt x="180" y="185"/>
                  </a:lnTo>
                  <a:lnTo>
                    <a:pt x="167" y="229"/>
                  </a:lnTo>
                  <a:lnTo>
                    <a:pt x="196" y="223"/>
                  </a:lnTo>
                  <a:lnTo>
                    <a:pt x="258" y="191"/>
                  </a:lnTo>
                  <a:lnTo>
                    <a:pt x="268" y="236"/>
                  </a:lnTo>
                  <a:lnTo>
                    <a:pt x="298" y="172"/>
                  </a:lnTo>
                  <a:lnTo>
                    <a:pt x="344" y="255"/>
                  </a:lnTo>
                  <a:lnTo>
                    <a:pt x="319" y="310"/>
                  </a:lnTo>
                  <a:lnTo>
                    <a:pt x="292" y="289"/>
                  </a:lnTo>
                  <a:lnTo>
                    <a:pt x="241" y="350"/>
                  </a:lnTo>
                  <a:lnTo>
                    <a:pt x="116" y="343"/>
                  </a:lnTo>
                  <a:lnTo>
                    <a:pt x="78" y="312"/>
                  </a:lnTo>
                  <a:lnTo>
                    <a:pt x="78" y="265"/>
                  </a:lnTo>
                  <a:lnTo>
                    <a:pt x="9" y="288"/>
                  </a:lnTo>
                  <a:lnTo>
                    <a:pt x="13" y="206"/>
                  </a:lnTo>
                  <a:lnTo>
                    <a:pt x="0" y="168"/>
                  </a:lnTo>
                  <a:lnTo>
                    <a:pt x="68" y="107"/>
                  </a:lnTo>
                  <a:lnTo>
                    <a:pt x="157" y="14"/>
                  </a:lnTo>
                  <a:lnTo>
                    <a:pt x="213" y="0"/>
                  </a:lnTo>
                  <a:lnTo>
                    <a:pt x="260" y="69"/>
                  </a:lnTo>
                  <a:lnTo>
                    <a:pt x="260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5" name="Freeform 31"/>
            <p:cNvSpPr>
              <a:spLocks/>
            </p:cNvSpPr>
            <p:nvPr/>
          </p:nvSpPr>
          <p:spPr bwMode="auto">
            <a:xfrm>
              <a:off x="2995" y="1414"/>
              <a:ext cx="221" cy="245"/>
            </a:xfrm>
            <a:custGeom>
              <a:avLst/>
              <a:gdLst>
                <a:gd name="T0" fmla="*/ 378 w 441"/>
                <a:gd name="T1" fmla="*/ 0 h 490"/>
                <a:gd name="T2" fmla="*/ 407 w 441"/>
                <a:gd name="T3" fmla="*/ 26 h 490"/>
                <a:gd name="T4" fmla="*/ 441 w 441"/>
                <a:gd name="T5" fmla="*/ 53 h 490"/>
                <a:gd name="T6" fmla="*/ 394 w 441"/>
                <a:gd name="T7" fmla="*/ 68 h 490"/>
                <a:gd name="T8" fmla="*/ 371 w 441"/>
                <a:gd name="T9" fmla="*/ 117 h 490"/>
                <a:gd name="T10" fmla="*/ 342 w 441"/>
                <a:gd name="T11" fmla="*/ 104 h 490"/>
                <a:gd name="T12" fmla="*/ 316 w 441"/>
                <a:gd name="T13" fmla="*/ 74 h 490"/>
                <a:gd name="T14" fmla="*/ 316 w 441"/>
                <a:gd name="T15" fmla="*/ 95 h 490"/>
                <a:gd name="T16" fmla="*/ 264 w 441"/>
                <a:gd name="T17" fmla="*/ 68 h 490"/>
                <a:gd name="T18" fmla="*/ 236 w 441"/>
                <a:gd name="T19" fmla="*/ 87 h 490"/>
                <a:gd name="T20" fmla="*/ 139 w 441"/>
                <a:gd name="T21" fmla="*/ 70 h 490"/>
                <a:gd name="T22" fmla="*/ 175 w 441"/>
                <a:gd name="T23" fmla="*/ 98 h 490"/>
                <a:gd name="T24" fmla="*/ 137 w 441"/>
                <a:gd name="T25" fmla="*/ 133 h 490"/>
                <a:gd name="T26" fmla="*/ 219 w 441"/>
                <a:gd name="T27" fmla="*/ 119 h 490"/>
                <a:gd name="T28" fmla="*/ 207 w 441"/>
                <a:gd name="T29" fmla="*/ 157 h 490"/>
                <a:gd name="T30" fmla="*/ 241 w 441"/>
                <a:gd name="T31" fmla="*/ 154 h 490"/>
                <a:gd name="T32" fmla="*/ 295 w 441"/>
                <a:gd name="T33" fmla="*/ 157 h 490"/>
                <a:gd name="T34" fmla="*/ 253 w 441"/>
                <a:gd name="T35" fmla="*/ 184 h 490"/>
                <a:gd name="T36" fmla="*/ 274 w 441"/>
                <a:gd name="T37" fmla="*/ 205 h 490"/>
                <a:gd name="T38" fmla="*/ 247 w 441"/>
                <a:gd name="T39" fmla="*/ 230 h 490"/>
                <a:gd name="T40" fmla="*/ 272 w 441"/>
                <a:gd name="T41" fmla="*/ 231 h 490"/>
                <a:gd name="T42" fmla="*/ 181 w 441"/>
                <a:gd name="T43" fmla="*/ 260 h 490"/>
                <a:gd name="T44" fmla="*/ 190 w 441"/>
                <a:gd name="T45" fmla="*/ 289 h 490"/>
                <a:gd name="T46" fmla="*/ 148 w 441"/>
                <a:gd name="T47" fmla="*/ 302 h 490"/>
                <a:gd name="T48" fmla="*/ 129 w 441"/>
                <a:gd name="T49" fmla="*/ 296 h 490"/>
                <a:gd name="T50" fmla="*/ 131 w 441"/>
                <a:gd name="T51" fmla="*/ 325 h 490"/>
                <a:gd name="T52" fmla="*/ 108 w 441"/>
                <a:gd name="T53" fmla="*/ 334 h 490"/>
                <a:gd name="T54" fmla="*/ 95 w 441"/>
                <a:gd name="T55" fmla="*/ 368 h 490"/>
                <a:gd name="T56" fmla="*/ 167 w 441"/>
                <a:gd name="T57" fmla="*/ 349 h 490"/>
                <a:gd name="T58" fmla="*/ 203 w 441"/>
                <a:gd name="T59" fmla="*/ 366 h 490"/>
                <a:gd name="T60" fmla="*/ 177 w 441"/>
                <a:gd name="T61" fmla="*/ 380 h 490"/>
                <a:gd name="T62" fmla="*/ 188 w 441"/>
                <a:gd name="T63" fmla="*/ 403 h 490"/>
                <a:gd name="T64" fmla="*/ 127 w 441"/>
                <a:gd name="T65" fmla="*/ 469 h 490"/>
                <a:gd name="T66" fmla="*/ 97 w 441"/>
                <a:gd name="T67" fmla="*/ 490 h 490"/>
                <a:gd name="T68" fmla="*/ 87 w 441"/>
                <a:gd name="T69" fmla="*/ 431 h 490"/>
                <a:gd name="T70" fmla="*/ 0 w 441"/>
                <a:gd name="T71" fmla="*/ 441 h 490"/>
                <a:gd name="T72" fmla="*/ 23 w 441"/>
                <a:gd name="T73" fmla="*/ 408 h 490"/>
                <a:gd name="T74" fmla="*/ 80 w 441"/>
                <a:gd name="T75" fmla="*/ 332 h 490"/>
                <a:gd name="T76" fmla="*/ 36 w 441"/>
                <a:gd name="T77" fmla="*/ 321 h 490"/>
                <a:gd name="T78" fmla="*/ 95 w 441"/>
                <a:gd name="T79" fmla="*/ 300 h 490"/>
                <a:gd name="T80" fmla="*/ 91 w 441"/>
                <a:gd name="T81" fmla="*/ 266 h 490"/>
                <a:gd name="T82" fmla="*/ 141 w 441"/>
                <a:gd name="T83" fmla="*/ 270 h 490"/>
                <a:gd name="T84" fmla="*/ 139 w 441"/>
                <a:gd name="T85" fmla="*/ 250 h 490"/>
                <a:gd name="T86" fmla="*/ 221 w 441"/>
                <a:gd name="T87" fmla="*/ 211 h 490"/>
                <a:gd name="T88" fmla="*/ 222 w 441"/>
                <a:gd name="T89" fmla="*/ 178 h 490"/>
                <a:gd name="T90" fmla="*/ 184 w 441"/>
                <a:gd name="T91" fmla="*/ 197 h 490"/>
                <a:gd name="T92" fmla="*/ 175 w 441"/>
                <a:gd name="T93" fmla="*/ 152 h 490"/>
                <a:gd name="T94" fmla="*/ 99 w 441"/>
                <a:gd name="T95" fmla="*/ 157 h 490"/>
                <a:gd name="T96" fmla="*/ 108 w 441"/>
                <a:gd name="T97" fmla="*/ 100 h 490"/>
                <a:gd name="T98" fmla="*/ 61 w 441"/>
                <a:gd name="T99" fmla="*/ 77 h 490"/>
                <a:gd name="T100" fmla="*/ 171 w 441"/>
                <a:gd name="T101" fmla="*/ 51 h 490"/>
                <a:gd name="T102" fmla="*/ 173 w 441"/>
                <a:gd name="T103" fmla="*/ 20 h 490"/>
                <a:gd name="T104" fmla="*/ 224 w 441"/>
                <a:gd name="T105" fmla="*/ 53 h 490"/>
                <a:gd name="T106" fmla="*/ 245 w 441"/>
                <a:gd name="T107" fmla="*/ 20 h 490"/>
                <a:gd name="T108" fmla="*/ 297 w 441"/>
                <a:gd name="T109" fmla="*/ 51 h 490"/>
                <a:gd name="T110" fmla="*/ 316 w 441"/>
                <a:gd name="T111" fmla="*/ 19 h 490"/>
                <a:gd name="T112" fmla="*/ 363 w 441"/>
                <a:gd name="T113" fmla="*/ 79 h 490"/>
                <a:gd name="T114" fmla="*/ 388 w 441"/>
                <a:gd name="T115" fmla="*/ 45 h 490"/>
                <a:gd name="T116" fmla="*/ 378 w 441"/>
                <a:gd name="T117" fmla="*/ 0 h 490"/>
                <a:gd name="T118" fmla="*/ 378 w 441"/>
                <a:gd name="T11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" h="490">
                  <a:moveTo>
                    <a:pt x="378" y="0"/>
                  </a:moveTo>
                  <a:lnTo>
                    <a:pt x="407" y="26"/>
                  </a:lnTo>
                  <a:lnTo>
                    <a:pt x="441" y="53"/>
                  </a:lnTo>
                  <a:lnTo>
                    <a:pt x="394" y="68"/>
                  </a:lnTo>
                  <a:lnTo>
                    <a:pt x="371" y="117"/>
                  </a:lnTo>
                  <a:lnTo>
                    <a:pt x="342" y="104"/>
                  </a:lnTo>
                  <a:lnTo>
                    <a:pt x="316" y="74"/>
                  </a:lnTo>
                  <a:lnTo>
                    <a:pt x="316" y="95"/>
                  </a:lnTo>
                  <a:lnTo>
                    <a:pt x="264" y="68"/>
                  </a:lnTo>
                  <a:lnTo>
                    <a:pt x="236" y="87"/>
                  </a:lnTo>
                  <a:lnTo>
                    <a:pt x="139" y="70"/>
                  </a:lnTo>
                  <a:lnTo>
                    <a:pt x="175" y="98"/>
                  </a:lnTo>
                  <a:lnTo>
                    <a:pt x="137" y="133"/>
                  </a:lnTo>
                  <a:lnTo>
                    <a:pt x="219" y="119"/>
                  </a:lnTo>
                  <a:lnTo>
                    <a:pt x="207" y="157"/>
                  </a:lnTo>
                  <a:lnTo>
                    <a:pt x="241" y="154"/>
                  </a:lnTo>
                  <a:lnTo>
                    <a:pt x="295" y="157"/>
                  </a:lnTo>
                  <a:lnTo>
                    <a:pt x="253" y="184"/>
                  </a:lnTo>
                  <a:lnTo>
                    <a:pt x="274" y="205"/>
                  </a:lnTo>
                  <a:lnTo>
                    <a:pt x="247" y="230"/>
                  </a:lnTo>
                  <a:lnTo>
                    <a:pt x="272" y="231"/>
                  </a:lnTo>
                  <a:lnTo>
                    <a:pt x="181" y="260"/>
                  </a:lnTo>
                  <a:lnTo>
                    <a:pt x="190" y="289"/>
                  </a:lnTo>
                  <a:lnTo>
                    <a:pt x="148" y="302"/>
                  </a:lnTo>
                  <a:lnTo>
                    <a:pt x="129" y="296"/>
                  </a:lnTo>
                  <a:lnTo>
                    <a:pt x="131" y="325"/>
                  </a:lnTo>
                  <a:lnTo>
                    <a:pt x="108" y="334"/>
                  </a:lnTo>
                  <a:lnTo>
                    <a:pt x="95" y="368"/>
                  </a:lnTo>
                  <a:lnTo>
                    <a:pt x="167" y="349"/>
                  </a:lnTo>
                  <a:lnTo>
                    <a:pt x="203" y="366"/>
                  </a:lnTo>
                  <a:lnTo>
                    <a:pt x="177" y="380"/>
                  </a:lnTo>
                  <a:lnTo>
                    <a:pt x="188" y="403"/>
                  </a:lnTo>
                  <a:lnTo>
                    <a:pt x="127" y="469"/>
                  </a:lnTo>
                  <a:lnTo>
                    <a:pt x="97" y="490"/>
                  </a:lnTo>
                  <a:lnTo>
                    <a:pt x="87" y="431"/>
                  </a:lnTo>
                  <a:lnTo>
                    <a:pt x="0" y="441"/>
                  </a:lnTo>
                  <a:lnTo>
                    <a:pt x="23" y="408"/>
                  </a:lnTo>
                  <a:lnTo>
                    <a:pt x="80" y="332"/>
                  </a:lnTo>
                  <a:lnTo>
                    <a:pt x="36" y="321"/>
                  </a:lnTo>
                  <a:lnTo>
                    <a:pt x="95" y="300"/>
                  </a:lnTo>
                  <a:lnTo>
                    <a:pt x="91" y="266"/>
                  </a:lnTo>
                  <a:lnTo>
                    <a:pt x="141" y="270"/>
                  </a:lnTo>
                  <a:lnTo>
                    <a:pt x="139" y="250"/>
                  </a:lnTo>
                  <a:lnTo>
                    <a:pt x="221" y="211"/>
                  </a:lnTo>
                  <a:lnTo>
                    <a:pt x="222" y="178"/>
                  </a:lnTo>
                  <a:lnTo>
                    <a:pt x="184" y="197"/>
                  </a:lnTo>
                  <a:lnTo>
                    <a:pt x="175" y="152"/>
                  </a:lnTo>
                  <a:lnTo>
                    <a:pt x="99" y="157"/>
                  </a:lnTo>
                  <a:lnTo>
                    <a:pt x="108" y="100"/>
                  </a:lnTo>
                  <a:lnTo>
                    <a:pt x="61" y="77"/>
                  </a:lnTo>
                  <a:lnTo>
                    <a:pt x="171" y="51"/>
                  </a:lnTo>
                  <a:lnTo>
                    <a:pt x="173" y="20"/>
                  </a:lnTo>
                  <a:lnTo>
                    <a:pt x="224" y="53"/>
                  </a:lnTo>
                  <a:lnTo>
                    <a:pt x="245" y="20"/>
                  </a:lnTo>
                  <a:lnTo>
                    <a:pt x="297" y="51"/>
                  </a:lnTo>
                  <a:lnTo>
                    <a:pt x="316" y="19"/>
                  </a:lnTo>
                  <a:lnTo>
                    <a:pt x="363" y="79"/>
                  </a:lnTo>
                  <a:lnTo>
                    <a:pt x="388" y="45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6" name="Freeform 32"/>
            <p:cNvSpPr>
              <a:spLocks/>
            </p:cNvSpPr>
            <p:nvPr/>
          </p:nvSpPr>
          <p:spPr bwMode="auto">
            <a:xfrm>
              <a:off x="2997" y="1486"/>
              <a:ext cx="67" cy="90"/>
            </a:xfrm>
            <a:custGeom>
              <a:avLst/>
              <a:gdLst>
                <a:gd name="T0" fmla="*/ 9 w 135"/>
                <a:gd name="T1" fmla="*/ 25 h 181"/>
                <a:gd name="T2" fmla="*/ 38 w 135"/>
                <a:gd name="T3" fmla="*/ 63 h 181"/>
                <a:gd name="T4" fmla="*/ 13 w 135"/>
                <a:gd name="T5" fmla="*/ 78 h 181"/>
                <a:gd name="T6" fmla="*/ 59 w 135"/>
                <a:gd name="T7" fmla="*/ 108 h 181"/>
                <a:gd name="T8" fmla="*/ 23 w 135"/>
                <a:gd name="T9" fmla="*/ 152 h 181"/>
                <a:gd name="T10" fmla="*/ 45 w 135"/>
                <a:gd name="T11" fmla="*/ 181 h 181"/>
                <a:gd name="T12" fmla="*/ 85 w 135"/>
                <a:gd name="T13" fmla="*/ 181 h 181"/>
                <a:gd name="T14" fmla="*/ 74 w 135"/>
                <a:gd name="T15" fmla="*/ 143 h 181"/>
                <a:gd name="T16" fmla="*/ 135 w 135"/>
                <a:gd name="T17" fmla="*/ 127 h 181"/>
                <a:gd name="T18" fmla="*/ 91 w 135"/>
                <a:gd name="T19" fmla="*/ 84 h 181"/>
                <a:gd name="T20" fmla="*/ 135 w 135"/>
                <a:gd name="T21" fmla="*/ 68 h 181"/>
                <a:gd name="T22" fmla="*/ 78 w 135"/>
                <a:gd name="T23" fmla="*/ 46 h 181"/>
                <a:gd name="T24" fmla="*/ 0 w 135"/>
                <a:gd name="T25" fmla="*/ 0 h 181"/>
                <a:gd name="T26" fmla="*/ 9 w 135"/>
                <a:gd name="T27" fmla="*/ 25 h 181"/>
                <a:gd name="T28" fmla="*/ 9 w 135"/>
                <a:gd name="T29" fmla="*/ 2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81">
                  <a:moveTo>
                    <a:pt x="9" y="25"/>
                  </a:moveTo>
                  <a:lnTo>
                    <a:pt x="38" y="63"/>
                  </a:lnTo>
                  <a:lnTo>
                    <a:pt x="13" y="78"/>
                  </a:lnTo>
                  <a:lnTo>
                    <a:pt x="59" y="108"/>
                  </a:lnTo>
                  <a:lnTo>
                    <a:pt x="23" y="152"/>
                  </a:lnTo>
                  <a:lnTo>
                    <a:pt x="45" y="181"/>
                  </a:lnTo>
                  <a:lnTo>
                    <a:pt x="85" y="181"/>
                  </a:lnTo>
                  <a:lnTo>
                    <a:pt x="74" y="143"/>
                  </a:lnTo>
                  <a:lnTo>
                    <a:pt x="135" y="127"/>
                  </a:lnTo>
                  <a:lnTo>
                    <a:pt x="91" y="84"/>
                  </a:lnTo>
                  <a:lnTo>
                    <a:pt x="135" y="68"/>
                  </a:lnTo>
                  <a:lnTo>
                    <a:pt x="78" y="46"/>
                  </a:lnTo>
                  <a:lnTo>
                    <a:pt x="0" y="0"/>
                  </a:lnTo>
                  <a:lnTo>
                    <a:pt x="9" y="25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7" name="Freeform 33"/>
            <p:cNvSpPr>
              <a:spLocks/>
            </p:cNvSpPr>
            <p:nvPr/>
          </p:nvSpPr>
          <p:spPr bwMode="auto">
            <a:xfrm>
              <a:off x="2828" y="1486"/>
              <a:ext cx="165" cy="200"/>
            </a:xfrm>
            <a:custGeom>
              <a:avLst/>
              <a:gdLst>
                <a:gd name="T0" fmla="*/ 286 w 331"/>
                <a:gd name="T1" fmla="*/ 0 h 399"/>
                <a:gd name="T2" fmla="*/ 331 w 331"/>
                <a:gd name="T3" fmla="*/ 34 h 399"/>
                <a:gd name="T4" fmla="*/ 312 w 331"/>
                <a:gd name="T5" fmla="*/ 53 h 399"/>
                <a:gd name="T6" fmla="*/ 322 w 331"/>
                <a:gd name="T7" fmla="*/ 114 h 399"/>
                <a:gd name="T8" fmla="*/ 284 w 331"/>
                <a:gd name="T9" fmla="*/ 124 h 399"/>
                <a:gd name="T10" fmla="*/ 253 w 331"/>
                <a:gd name="T11" fmla="*/ 95 h 399"/>
                <a:gd name="T12" fmla="*/ 244 w 331"/>
                <a:gd name="T13" fmla="*/ 145 h 399"/>
                <a:gd name="T14" fmla="*/ 194 w 331"/>
                <a:gd name="T15" fmla="*/ 103 h 399"/>
                <a:gd name="T16" fmla="*/ 115 w 331"/>
                <a:gd name="T17" fmla="*/ 87 h 399"/>
                <a:gd name="T18" fmla="*/ 158 w 331"/>
                <a:gd name="T19" fmla="*/ 124 h 399"/>
                <a:gd name="T20" fmla="*/ 99 w 331"/>
                <a:gd name="T21" fmla="*/ 124 h 399"/>
                <a:gd name="T22" fmla="*/ 128 w 331"/>
                <a:gd name="T23" fmla="*/ 146 h 399"/>
                <a:gd name="T24" fmla="*/ 95 w 331"/>
                <a:gd name="T25" fmla="*/ 183 h 399"/>
                <a:gd name="T26" fmla="*/ 164 w 331"/>
                <a:gd name="T27" fmla="*/ 198 h 399"/>
                <a:gd name="T28" fmla="*/ 149 w 331"/>
                <a:gd name="T29" fmla="*/ 268 h 399"/>
                <a:gd name="T30" fmla="*/ 198 w 331"/>
                <a:gd name="T31" fmla="*/ 245 h 399"/>
                <a:gd name="T32" fmla="*/ 198 w 331"/>
                <a:gd name="T33" fmla="*/ 280 h 399"/>
                <a:gd name="T34" fmla="*/ 255 w 331"/>
                <a:gd name="T35" fmla="*/ 280 h 399"/>
                <a:gd name="T36" fmla="*/ 284 w 331"/>
                <a:gd name="T37" fmla="*/ 352 h 399"/>
                <a:gd name="T38" fmla="*/ 242 w 331"/>
                <a:gd name="T39" fmla="*/ 352 h 399"/>
                <a:gd name="T40" fmla="*/ 189 w 331"/>
                <a:gd name="T41" fmla="*/ 399 h 399"/>
                <a:gd name="T42" fmla="*/ 215 w 331"/>
                <a:gd name="T43" fmla="*/ 337 h 399"/>
                <a:gd name="T44" fmla="*/ 164 w 331"/>
                <a:gd name="T45" fmla="*/ 331 h 399"/>
                <a:gd name="T46" fmla="*/ 172 w 331"/>
                <a:gd name="T47" fmla="*/ 297 h 399"/>
                <a:gd name="T48" fmla="*/ 115 w 331"/>
                <a:gd name="T49" fmla="*/ 302 h 399"/>
                <a:gd name="T50" fmla="*/ 147 w 331"/>
                <a:gd name="T51" fmla="*/ 203 h 399"/>
                <a:gd name="T52" fmla="*/ 95 w 331"/>
                <a:gd name="T53" fmla="*/ 221 h 399"/>
                <a:gd name="T54" fmla="*/ 54 w 331"/>
                <a:gd name="T55" fmla="*/ 203 h 399"/>
                <a:gd name="T56" fmla="*/ 84 w 331"/>
                <a:gd name="T57" fmla="*/ 175 h 399"/>
                <a:gd name="T58" fmla="*/ 37 w 331"/>
                <a:gd name="T59" fmla="*/ 177 h 399"/>
                <a:gd name="T60" fmla="*/ 0 w 331"/>
                <a:gd name="T61" fmla="*/ 165 h 399"/>
                <a:gd name="T62" fmla="*/ 69 w 331"/>
                <a:gd name="T63" fmla="*/ 131 h 399"/>
                <a:gd name="T64" fmla="*/ 86 w 331"/>
                <a:gd name="T65" fmla="*/ 108 h 399"/>
                <a:gd name="T66" fmla="*/ 103 w 331"/>
                <a:gd name="T67" fmla="*/ 108 h 399"/>
                <a:gd name="T68" fmla="*/ 78 w 331"/>
                <a:gd name="T69" fmla="*/ 70 h 399"/>
                <a:gd name="T70" fmla="*/ 151 w 331"/>
                <a:gd name="T71" fmla="*/ 70 h 399"/>
                <a:gd name="T72" fmla="*/ 198 w 331"/>
                <a:gd name="T73" fmla="*/ 80 h 399"/>
                <a:gd name="T74" fmla="*/ 219 w 331"/>
                <a:gd name="T75" fmla="*/ 99 h 399"/>
                <a:gd name="T76" fmla="*/ 255 w 331"/>
                <a:gd name="T77" fmla="*/ 36 h 399"/>
                <a:gd name="T78" fmla="*/ 265 w 331"/>
                <a:gd name="T79" fmla="*/ 91 h 399"/>
                <a:gd name="T80" fmla="*/ 295 w 331"/>
                <a:gd name="T81" fmla="*/ 97 h 399"/>
                <a:gd name="T82" fmla="*/ 295 w 331"/>
                <a:gd name="T83" fmla="*/ 38 h 399"/>
                <a:gd name="T84" fmla="*/ 286 w 331"/>
                <a:gd name="T85" fmla="*/ 0 h 399"/>
                <a:gd name="T86" fmla="*/ 286 w 331"/>
                <a:gd name="T8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" h="399">
                  <a:moveTo>
                    <a:pt x="286" y="0"/>
                  </a:moveTo>
                  <a:lnTo>
                    <a:pt x="331" y="34"/>
                  </a:lnTo>
                  <a:lnTo>
                    <a:pt x="312" y="53"/>
                  </a:lnTo>
                  <a:lnTo>
                    <a:pt x="322" y="114"/>
                  </a:lnTo>
                  <a:lnTo>
                    <a:pt x="284" y="124"/>
                  </a:lnTo>
                  <a:lnTo>
                    <a:pt x="253" y="95"/>
                  </a:lnTo>
                  <a:lnTo>
                    <a:pt x="244" y="145"/>
                  </a:lnTo>
                  <a:lnTo>
                    <a:pt x="194" y="103"/>
                  </a:lnTo>
                  <a:lnTo>
                    <a:pt x="115" y="87"/>
                  </a:lnTo>
                  <a:lnTo>
                    <a:pt x="158" y="124"/>
                  </a:lnTo>
                  <a:lnTo>
                    <a:pt x="99" y="124"/>
                  </a:lnTo>
                  <a:lnTo>
                    <a:pt x="128" y="146"/>
                  </a:lnTo>
                  <a:lnTo>
                    <a:pt x="95" y="183"/>
                  </a:lnTo>
                  <a:lnTo>
                    <a:pt x="164" y="198"/>
                  </a:lnTo>
                  <a:lnTo>
                    <a:pt x="149" y="268"/>
                  </a:lnTo>
                  <a:lnTo>
                    <a:pt x="198" y="245"/>
                  </a:lnTo>
                  <a:lnTo>
                    <a:pt x="198" y="280"/>
                  </a:lnTo>
                  <a:lnTo>
                    <a:pt x="255" y="280"/>
                  </a:lnTo>
                  <a:lnTo>
                    <a:pt x="284" y="352"/>
                  </a:lnTo>
                  <a:lnTo>
                    <a:pt x="242" y="352"/>
                  </a:lnTo>
                  <a:lnTo>
                    <a:pt x="189" y="399"/>
                  </a:lnTo>
                  <a:lnTo>
                    <a:pt x="215" y="337"/>
                  </a:lnTo>
                  <a:lnTo>
                    <a:pt x="164" y="331"/>
                  </a:lnTo>
                  <a:lnTo>
                    <a:pt x="172" y="297"/>
                  </a:lnTo>
                  <a:lnTo>
                    <a:pt x="115" y="302"/>
                  </a:lnTo>
                  <a:lnTo>
                    <a:pt x="147" y="203"/>
                  </a:lnTo>
                  <a:lnTo>
                    <a:pt x="95" y="221"/>
                  </a:lnTo>
                  <a:lnTo>
                    <a:pt x="54" y="203"/>
                  </a:lnTo>
                  <a:lnTo>
                    <a:pt x="84" y="175"/>
                  </a:lnTo>
                  <a:lnTo>
                    <a:pt x="37" y="177"/>
                  </a:lnTo>
                  <a:lnTo>
                    <a:pt x="0" y="165"/>
                  </a:lnTo>
                  <a:lnTo>
                    <a:pt x="69" y="131"/>
                  </a:lnTo>
                  <a:lnTo>
                    <a:pt x="86" y="108"/>
                  </a:lnTo>
                  <a:lnTo>
                    <a:pt x="103" y="108"/>
                  </a:lnTo>
                  <a:lnTo>
                    <a:pt x="78" y="70"/>
                  </a:lnTo>
                  <a:lnTo>
                    <a:pt x="151" y="70"/>
                  </a:lnTo>
                  <a:lnTo>
                    <a:pt x="198" y="80"/>
                  </a:lnTo>
                  <a:lnTo>
                    <a:pt x="219" y="99"/>
                  </a:lnTo>
                  <a:lnTo>
                    <a:pt x="255" y="36"/>
                  </a:lnTo>
                  <a:lnTo>
                    <a:pt x="265" y="91"/>
                  </a:lnTo>
                  <a:lnTo>
                    <a:pt x="295" y="97"/>
                  </a:lnTo>
                  <a:lnTo>
                    <a:pt x="295" y="38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8" name="Freeform 34"/>
            <p:cNvSpPr>
              <a:spLocks/>
            </p:cNvSpPr>
            <p:nvPr/>
          </p:nvSpPr>
          <p:spPr bwMode="auto">
            <a:xfrm>
              <a:off x="2908" y="1598"/>
              <a:ext cx="299" cy="344"/>
            </a:xfrm>
            <a:custGeom>
              <a:avLst/>
              <a:gdLst>
                <a:gd name="T0" fmla="*/ 337 w 599"/>
                <a:gd name="T1" fmla="*/ 124 h 689"/>
                <a:gd name="T2" fmla="*/ 300 w 599"/>
                <a:gd name="T3" fmla="*/ 122 h 689"/>
                <a:gd name="T4" fmla="*/ 361 w 599"/>
                <a:gd name="T5" fmla="*/ 173 h 689"/>
                <a:gd name="T6" fmla="*/ 339 w 599"/>
                <a:gd name="T7" fmla="*/ 208 h 689"/>
                <a:gd name="T8" fmla="*/ 272 w 599"/>
                <a:gd name="T9" fmla="*/ 244 h 689"/>
                <a:gd name="T10" fmla="*/ 202 w 599"/>
                <a:gd name="T11" fmla="*/ 189 h 689"/>
                <a:gd name="T12" fmla="*/ 158 w 599"/>
                <a:gd name="T13" fmla="*/ 211 h 689"/>
                <a:gd name="T14" fmla="*/ 124 w 599"/>
                <a:gd name="T15" fmla="*/ 213 h 689"/>
                <a:gd name="T16" fmla="*/ 61 w 599"/>
                <a:gd name="T17" fmla="*/ 306 h 689"/>
                <a:gd name="T18" fmla="*/ 86 w 599"/>
                <a:gd name="T19" fmla="*/ 373 h 689"/>
                <a:gd name="T20" fmla="*/ 82 w 599"/>
                <a:gd name="T21" fmla="*/ 419 h 689"/>
                <a:gd name="T22" fmla="*/ 21 w 599"/>
                <a:gd name="T23" fmla="*/ 421 h 689"/>
                <a:gd name="T24" fmla="*/ 36 w 599"/>
                <a:gd name="T25" fmla="*/ 483 h 689"/>
                <a:gd name="T26" fmla="*/ 99 w 599"/>
                <a:gd name="T27" fmla="*/ 449 h 689"/>
                <a:gd name="T28" fmla="*/ 139 w 599"/>
                <a:gd name="T29" fmla="*/ 381 h 689"/>
                <a:gd name="T30" fmla="*/ 211 w 599"/>
                <a:gd name="T31" fmla="*/ 369 h 689"/>
                <a:gd name="T32" fmla="*/ 289 w 599"/>
                <a:gd name="T33" fmla="*/ 297 h 689"/>
                <a:gd name="T34" fmla="*/ 276 w 599"/>
                <a:gd name="T35" fmla="*/ 384 h 689"/>
                <a:gd name="T36" fmla="*/ 224 w 599"/>
                <a:gd name="T37" fmla="*/ 333 h 689"/>
                <a:gd name="T38" fmla="*/ 245 w 599"/>
                <a:gd name="T39" fmla="*/ 449 h 689"/>
                <a:gd name="T40" fmla="*/ 188 w 599"/>
                <a:gd name="T41" fmla="*/ 428 h 689"/>
                <a:gd name="T42" fmla="*/ 128 w 599"/>
                <a:gd name="T43" fmla="*/ 451 h 689"/>
                <a:gd name="T44" fmla="*/ 124 w 599"/>
                <a:gd name="T45" fmla="*/ 506 h 689"/>
                <a:gd name="T46" fmla="*/ 51 w 599"/>
                <a:gd name="T47" fmla="*/ 561 h 689"/>
                <a:gd name="T48" fmla="*/ 44 w 599"/>
                <a:gd name="T49" fmla="*/ 639 h 689"/>
                <a:gd name="T50" fmla="*/ 158 w 599"/>
                <a:gd name="T51" fmla="*/ 649 h 689"/>
                <a:gd name="T52" fmla="*/ 160 w 599"/>
                <a:gd name="T53" fmla="*/ 586 h 689"/>
                <a:gd name="T54" fmla="*/ 171 w 599"/>
                <a:gd name="T55" fmla="*/ 516 h 689"/>
                <a:gd name="T56" fmla="*/ 245 w 599"/>
                <a:gd name="T57" fmla="*/ 510 h 689"/>
                <a:gd name="T58" fmla="*/ 272 w 599"/>
                <a:gd name="T59" fmla="*/ 533 h 689"/>
                <a:gd name="T60" fmla="*/ 314 w 599"/>
                <a:gd name="T61" fmla="*/ 514 h 689"/>
                <a:gd name="T62" fmla="*/ 321 w 599"/>
                <a:gd name="T63" fmla="*/ 443 h 689"/>
                <a:gd name="T64" fmla="*/ 331 w 599"/>
                <a:gd name="T65" fmla="*/ 498 h 689"/>
                <a:gd name="T66" fmla="*/ 350 w 599"/>
                <a:gd name="T67" fmla="*/ 556 h 689"/>
                <a:gd name="T68" fmla="*/ 361 w 599"/>
                <a:gd name="T69" fmla="*/ 624 h 689"/>
                <a:gd name="T70" fmla="*/ 401 w 599"/>
                <a:gd name="T71" fmla="*/ 652 h 689"/>
                <a:gd name="T72" fmla="*/ 437 w 599"/>
                <a:gd name="T73" fmla="*/ 603 h 689"/>
                <a:gd name="T74" fmla="*/ 510 w 599"/>
                <a:gd name="T75" fmla="*/ 563 h 689"/>
                <a:gd name="T76" fmla="*/ 569 w 599"/>
                <a:gd name="T77" fmla="*/ 586 h 689"/>
                <a:gd name="T78" fmla="*/ 555 w 599"/>
                <a:gd name="T79" fmla="*/ 533 h 689"/>
                <a:gd name="T80" fmla="*/ 538 w 599"/>
                <a:gd name="T81" fmla="*/ 472 h 689"/>
                <a:gd name="T82" fmla="*/ 502 w 599"/>
                <a:gd name="T83" fmla="*/ 502 h 689"/>
                <a:gd name="T84" fmla="*/ 416 w 599"/>
                <a:gd name="T85" fmla="*/ 476 h 689"/>
                <a:gd name="T86" fmla="*/ 529 w 599"/>
                <a:gd name="T87" fmla="*/ 413 h 689"/>
                <a:gd name="T88" fmla="*/ 462 w 599"/>
                <a:gd name="T89" fmla="*/ 409 h 689"/>
                <a:gd name="T90" fmla="*/ 485 w 599"/>
                <a:gd name="T91" fmla="*/ 373 h 689"/>
                <a:gd name="T92" fmla="*/ 420 w 599"/>
                <a:gd name="T93" fmla="*/ 360 h 689"/>
                <a:gd name="T94" fmla="*/ 378 w 599"/>
                <a:gd name="T95" fmla="*/ 318 h 689"/>
                <a:gd name="T96" fmla="*/ 363 w 599"/>
                <a:gd name="T97" fmla="*/ 217 h 689"/>
                <a:gd name="T98" fmla="*/ 432 w 599"/>
                <a:gd name="T99" fmla="*/ 208 h 689"/>
                <a:gd name="T100" fmla="*/ 382 w 599"/>
                <a:gd name="T101" fmla="*/ 151 h 689"/>
                <a:gd name="T102" fmla="*/ 390 w 599"/>
                <a:gd name="T103" fmla="*/ 109 h 689"/>
                <a:gd name="T104" fmla="*/ 346 w 599"/>
                <a:gd name="T105" fmla="*/ 3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689">
                  <a:moveTo>
                    <a:pt x="346" y="31"/>
                  </a:moveTo>
                  <a:lnTo>
                    <a:pt x="359" y="92"/>
                  </a:lnTo>
                  <a:lnTo>
                    <a:pt x="337" y="124"/>
                  </a:lnTo>
                  <a:lnTo>
                    <a:pt x="310" y="86"/>
                  </a:lnTo>
                  <a:lnTo>
                    <a:pt x="264" y="118"/>
                  </a:lnTo>
                  <a:lnTo>
                    <a:pt x="300" y="122"/>
                  </a:lnTo>
                  <a:lnTo>
                    <a:pt x="321" y="152"/>
                  </a:lnTo>
                  <a:lnTo>
                    <a:pt x="361" y="137"/>
                  </a:lnTo>
                  <a:lnTo>
                    <a:pt x="361" y="173"/>
                  </a:lnTo>
                  <a:lnTo>
                    <a:pt x="314" y="171"/>
                  </a:lnTo>
                  <a:lnTo>
                    <a:pt x="320" y="202"/>
                  </a:lnTo>
                  <a:lnTo>
                    <a:pt x="339" y="208"/>
                  </a:lnTo>
                  <a:lnTo>
                    <a:pt x="335" y="274"/>
                  </a:lnTo>
                  <a:lnTo>
                    <a:pt x="297" y="208"/>
                  </a:lnTo>
                  <a:lnTo>
                    <a:pt x="272" y="244"/>
                  </a:lnTo>
                  <a:lnTo>
                    <a:pt x="251" y="236"/>
                  </a:lnTo>
                  <a:lnTo>
                    <a:pt x="224" y="189"/>
                  </a:lnTo>
                  <a:lnTo>
                    <a:pt x="202" y="189"/>
                  </a:lnTo>
                  <a:lnTo>
                    <a:pt x="217" y="227"/>
                  </a:lnTo>
                  <a:lnTo>
                    <a:pt x="204" y="259"/>
                  </a:lnTo>
                  <a:lnTo>
                    <a:pt x="158" y="211"/>
                  </a:lnTo>
                  <a:lnTo>
                    <a:pt x="139" y="259"/>
                  </a:lnTo>
                  <a:lnTo>
                    <a:pt x="114" y="270"/>
                  </a:lnTo>
                  <a:lnTo>
                    <a:pt x="124" y="213"/>
                  </a:lnTo>
                  <a:lnTo>
                    <a:pt x="91" y="230"/>
                  </a:lnTo>
                  <a:lnTo>
                    <a:pt x="82" y="270"/>
                  </a:lnTo>
                  <a:lnTo>
                    <a:pt x="61" y="306"/>
                  </a:lnTo>
                  <a:lnTo>
                    <a:pt x="63" y="337"/>
                  </a:lnTo>
                  <a:lnTo>
                    <a:pt x="82" y="350"/>
                  </a:lnTo>
                  <a:lnTo>
                    <a:pt x="86" y="373"/>
                  </a:lnTo>
                  <a:lnTo>
                    <a:pt x="38" y="369"/>
                  </a:lnTo>
                  <a:lnTo>
                    <a:pt x="86" y="403"/>
                  </a:lnTo>
                  <a:lnTo>
                    <a:pt x="82" y="419"/>
                  </a:lnTo>
                  <a:lnTo>
                    <a:pt x="51" y="419"/>
                  </a:lnTo>
                  <a:lnTo>
                    <a:pt x="19" y="392"/>
                  </a:lnTo>
                  <a:lnTo>
                    <a:pt x="21" y="421"/>
                  </a:lnTo>
                  <a:lnTo>
                    <a:pt x="4" y="424"/>
                  </a:lnTo>
                  <a:lnTo>
                    <a:pt x="0" y="464"/>
                  </a:lnTo>
                  <a:lnTo>
                    <a:pt x="36" y="483"/>
                  </a:lnTo>
                  <a:lnTo>
                    <a:pt x="89" y="485"/>
                  </a:lnTo>
                  <a:lnTo>
                    <a:pt x="44" y="451"/>
                  </a:lnTo>
                  <a:lnTo>
                    <a:pt x="99" y="449"/>
                  </a:lnTo>
                  <a:lnTo>
                    <a:pt x="110" y="424"/>
                  </a:lnTo>
                  <a:lnTo>
                    <a:pt x="129" y="428"/>
                  </a:lnTo>
                  <a:lnTo>
                    <a:pt x="139" y="381"/>
                  </a:lnTo>
                  <a:lnTo>
                    <a:pt x="171" y="400"/>
                  </a:lnTo>
                  <a:lnTo>
                    <a:pt x="181" y="367"/>
                  </a:lnTo>
                  <a:lnTo>
                    <a:pt x="211" y="369"/>
                  </a:lnTo>
                  <a:lnTo>
                    <a:pt x="221" y="293"/>
                  </a:lnTo>
                  <a:lnTo>
                    <a:pt x="264" y="316"/>
                  </a:lnTo>
                  <a:lnTo>
                    <a:pt x="289" y="297"/>
                  </a:lnTo>
                  <a:lnTo>
                    <a:pt x="293" y="325"/>
                  </a:lnTo>
                  <a:lnTo>
                    <a:pt x="299" y="360"/>
                  </a:lnTo>
                  <a:lnTo>
                    <a:pt x="276" y="384"/>
                  </a:lnTo>
                  <a:lnTo>
                    <a:pt x="272" y="337"/>
                  </a:lnTo>
                  <a:lnTo>
                    <a:pt x="245" y="356"/>
                  </a:lnTo>
                  <a:lnTo>
                    <a:pt x="224" y="333"/>
                  </a:lnTo>
                  <a:lnTo>
                    <a:pt x="236" y="377"/>
                  </a:lnTo>
                  <a:lnTo>
                    <a:pt x="245" y="424"/>
                  </a:lnTo>
                  <a:lnTo>
                    <a:pt x="245" y="449"/>
                  </a:lnTo>
                  <a:lnTo>
                    <a:pt x="213" y="453"/>
                  </a:lnTo>
                  <a:lnTo>
                    <a:pt x="207" y="396"/>
                  </a:lnTo>
                  <a:lnTo>
                    <a:pt x="188" y="428"/>
                  </a:lnTo>
                  <a:lnTo>
                    <a:pt x="188" y="460"/>
                  </a:lnTo>
                  <a:lnTo>
                    <a:pt x="156" y="422"/>
                  </a:lnTo>
                  <a:lnTo>
                    <a:pt x="128" y="451"/>
                  </a:lnTo>
                  <a:lnTo>
                    <a:pt x="141" y="479"/>
                  </a:lnTo>
                  <a:lnTo>
                    <a:pt x="116" y="483"/>
                  </a:lnTo>
                  <a:lnTo>
                    <a:pt x="124" y="506"/>
                  </a:lnTo>
                  <a:lnTo>
                    <a:pt x="59" y="512"/>
                  </a:lnTo>
                  <a:lnTo>
                    <a:pt x="95" y="533"/>
                  </a:lnTo>
                  <a:lnTo>
                    <a:pt x="51" y="561"/>
                  </a:lnTo>
                  <a:lnTo>
                    <a:pt x="95" y="571"/>
                  </a:lnTo>
                  <a:lnTo>
                    <a:pt x="46" y="607"/>
                  </a:lnTo>
                  <a:lnTo>
                    <a:pt x="44" y="639"/>
                  </a:lnTo>
                  <a:lnTo>
                    <a:pt x="82" y="618"/>
                  </a:lnTo>
                  <a:lnTo>
                    <a:pt x="120" y="618"/>
                  </a:lnTo>
                  <a:lnTo>
                    <a:pt x="158" y="649"/>
                  </a:lnTo>
                  <a:lnTo>
                    <a:pt x="158" y="620"/>
                  </a:lnTo>
                  <a:lnTo>
                    <a:pt x="204" y="622"/>
                  </a:lnTo>
                  <a:lnTo>
                    <a:pt x="160" y="586"/>
                  </a:lnTo>
                  <a:lnTo>
                    <a:pt x="175" y="556"/>
                  </a:lnTo>
                  <a:lnTo>
                    <a:pt x="156" y="542"/>
                  </a:lnTo>
                  <a:lnTo>
                    <a:pt x="171" y="516"/>
                  </a:lnTo>
                  <a:lnTo>
                    <a:pt x="183" y="495"/>
                  </a:lnTo>
                  <a:lnTo>
                    <a:pt x="211" y="512"/>
                  </a:lnTo>
                  <a:lnTo>
                    <a:pt x="245" y="510"/>
                  </a:lnTo>
                  <a:lnTo>
                    <a:pt x="209" y="540"/>
                  </a:lnTo>
                  <a:lnTo>
                    <a:pt x="242" y="544"/>
                  </a:lnTo>
                  <a:lnTo>
                    <a:pt x="272" y="533"/>
                  </a:lnTo>
                  <a:lnTo>
                    <a:pt x="245" y="565"/>
                  </a:lnTo>
                  <a:lnTo>
                    <a:pt x="285" y="550"/>
                  </a:lnTo>
                  <a:lnTo>
                    <a:pt x="314" y="514"/>
                  </a:lnTo>
                  <a:lnTo>
                    <a:pt x="302" y="483"/>
                  </a:lnTo>
                  <a:lnTo>
                    <a:pt x="289" y="447"/>
                  </a:lnTo>
                  <a:lnTo>
                    <a:pt x="321" y="443"/>
                  </a:lnTo>
                  <a:lnTo>
                    <a:pt x="323" y="468"/>
                  </a:lnTo>
                  <a:lnTo>
                    <a:pt x="350" y="487"/>
                  </a:lnTo>
                  <a:lnTo>
                    <a:pt x="331" y="498"/>
                  </a:lnTo>
                  <a:lnTo>
                    <a:pt x="373" y="533"/>
                  </a:lnTo>
                  <a:lnTo>
                    <a:pt x="394" y="554"/>
                  </a:lnTo>
                  <a:lnTo>
                    <a:pt x="350" y="556"/>
                  </a:lnTo>
                  <a:lnTo>
                    <a:pt x="380" y="590"/>
                  </a:lnTo>
                  <a:lnTo>
                    <a:pt x="337" y="592"/>
                  </a:lnTo>
                  <a:lnTo>
                    <a:pt x="361" y="624"/>
                  </a:lnTo>
                  <a:lnTo>
                    <a:pt x="378" y="689"/>
                  </a:lnTo>
                  <a:lnTo>
                    <a:pt x="430" y="677"/>
                  </a:lnTo>
                  <a:lnTo>
                    <a:pt x="401" y="652"/>
                  </a:lnTo>
                  <a:lnTo>
                    <a:pt x="445" y="635"/>
                  </a:lnTo>
                  <a:lnTo>
                    <a:pt x="430" y="613"/>
                  </a:lnTo>
                  <a:lnTo>
                    <a:pt x="437" y="603"/>
                  </a:lnTo>
                  <a:lnTo>
                    <a:pt x="432" y="571"/>
                  </a:lnTo>
                  <a:lnTo>
                    <a:pt x="477" y="575"/>
                  </a:lnTo>
                  <a:lnTo>
                    <a:pt x="510" y="563"/>
                  </a:lnTo>
                  <a:lnTo>
                    <a:pt x="550" y="607"/>
                  </a:lnTo>
                  <a:lnTo>
                    <a:pt x="576" y="611"/>
                  </a:lnTo>
                  <a:lnTo>
                    <a:pt x="569" y="586"/>
                  </a:lnTo>
                  <a:lnTo>
                    <a:pt x="599" y="586"/>
                  </a:lnTo>
                  <a:lnTo>
                    <a:pt x="586" y="554"/>
                  </a:lnTo>
                  <a:lnTo>
                    <a:pt x="555" y="533"/>
                  </a:lnTo>
                  <a:lnTo>
                    <a:pt x="565" y="502"/>
                  </a:lnTo>
                  <a:lnTo>
                    <a:pt x="523" y="518"/>
                  </a:lnTo>
                  <a:lnTo>
                    <a:pt x="538" y="472"/>
                  </a:lnTo>
                  <a:lnTo>
                    <a:pt x="517" y="470"/>
                  </a:lnTo>
                  <a:lnTo>
                    <a:pt x="470" y="479"/>
                  </a:lnTo>
                  <a:lnTo>
                    <a:pt x="502" y="502"/>
                  </a:lnTo>
                  <a:lnTo>
                    <a:pt x="437" y="506"/>
                  </a:lnTo>
                  <a:lnTo>
                    <a:pt x="462" y="493"/>
                  </a:lnTo>
                  <a:lnTo>
                    <a:pt x="416" y="476"/>
                  </a:lnTo>
                  <a:lnTo>
                    <a:pt x="470" y="464"/>
                  </a:lnTo>
                  <a:lnTo>
                    <a:pt x="512" y="440"/>
                  </a:lnTo>
                  <a:lnTo>
                    <a:pt x="529" y="413"/>
                  </a:lnTo>
                  <a:lnTo>
                    <a:pt x="487" y="417"/>
                  </a:lnTo>
                  <a:lnTo>
                    <a:pt x="506" y="377"/>
                  </a:lnTo>
                  <a:lnTo>
                    <a:pt x="462" y="409"/>
                  </a:lnTo>
                  <a:lnTo>
                    <a:pt x="454" y="438"/>
                  </a:lnTo>
                  <a:lnTo>
                    <a:pt x="415" y="432"/>
                  </a:lnTo>
                  <a:lnTo>
                    <a:pt x="485" y="373"/>
                  </a:lnTo>
                  <a:lnTo>
                    <a:pt x="411" y="400"/>
                  </a:lnTo>
                  <a:lnTo>
                    <a:pt x="443" y="360"/>
                  </a:lnTo>
                  <a:lnTo>
                    <a:pt x="420" y="360"/>
                  </a:lnTo>
                  <a:lnTo>
                    <a:pt x="435" y="284"/>
                  </a:lnTo>
                  <a:lnTo>
                    <a:pt x="367" y="375"/>
                  </a:lnTo>
                  <a:lnTo>
                    <a:pt x="378" y="318"/>
                  </a:lnTo>
                  <a:lnTo>
                    <a:pt x="397" y="248"/>
                  </a:lnTo>
                  <a:lnTo>
                    <a:pt x="350" y="284"/>
                  </a:lnTo>
                  <a:lnTo>
                    <a:pt x="363" y="217"/>
                  </a:lnTo>
                  <a:lnTo>
                    <a:pt x="394" y="213"/>
                  </a:lnTo>
                  <a:lnTo>
                    <a:pt x="411" y="200"/>
                  </a:lnTo>
                  <a:lnTo>
                    <a:pt x="432" y="208"/>
                  </a:lnTo>
                  <a:lnTo>
                    <a:pt x="449" y="175"/>
                  </a:lnTo>
                  <a:lnTo>
                    <a:pt x="401" y="185"/>
                  </a:lnTo>
                  <a:lnTo>
                    <a:pt x="382" y="151"/>
                  </a:lnTo>
                  <a:lnTo>
                    <a:pt x="424" y="107"/>
                  </a:lnTo>
                  <a:lnTo>
                    <a:pt x="426" y="42"/>
                  </a:lnTo>
                  <a:lnTo>
                    <a:pt x="390" y="109"/>
                  </a:lnTo>
                  <a:lnTo>
                    <a:pt x="378" y="31"/>
                  </a:lnTo>
                  <a:lnTo>
                    <a:pt x="329" y="0"/>
                  </a:lnTo>
                  <a:lnTo>
                    <a:pt x="346" y="31"/>
                  </a:lnTo>
                  <a:lnTo>
                    <a:pt x="34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9" name="Freeform 35"/>
            <p:cNvSpPr>
              <a:spLocks/>
            </p:cNvSpPr>
            <p:nvPr/>
          </p:nvSpPr>
          <p:spPr bwMode="auto">
            <a:xfrm>
              <a:off x="3116" y="1617"/>
              <a:ext cx="96" cy="104"/>
            </a:xfrm>
            <a:custGeom>
              <a:avLst/>
              <a:gdLst>
                <a:gd name="T0" fmla="*/ 0 w 192"/>
                <a:gd name="T1" fmla="*/ 65 h 208"/>
                <a:gd name="T2" fmla="*/ 40 w 192"/>
                <a:gd name="T3" fmla="*/ 56 h 208"/>
                <a:gd name="T4" fmla="*/ 31 w 192"/>
                <a:gd name="T5" fmla="*/ 103 h 208"/>
                <a:gd name="T6" fmla="*/ 0 w 192"/>
                <a:gd name="T7" fmla="*/ 156 h 208"/>
                <a:gd name="T8" fmla="*/ 46 w 192"/>
                <a:gd name="T9" fmla="*/ 145 h 208"/>
                <a:gd name="T10" fmla="*/ 115 w 192"/>
                <a:gd name="T11" fmla="*/ 208 h 208"/>
                <a:gd name="T12" fmla="*/ 122 w 192"/>
                <a:gd name="T13" fmla="*/ 168 h 208"/>
                <a:gd name="T14" fmla="*/ 57 w 192"/>
                <a:gd name="T15" fmla="*/ 118 h 208"/>
                <a:gd name="T16" fmla="*/ 84 w 192"/>
                <a:gd name="T17" fmla="*/ 116 h 208"/>
                <a:gd name="T18" fmla="*/ 132 w 192"/>
                <a:gd name="T19" fmla="*/ 160 h 208"/>
                <a:gd name="T20" fmla="*/ 192 w 192"/>
                <a:gd name="T21" fmla="*/ 151 h 208"/>
                <a:gd name="T22" fmla="*/ 172 w 192"/>
                <a:gd name="T23" fmla="*/ 71 h 208"/>
                <a:gd name="T24" fmla="*/ 156 w 192"/>
                <a:gd name="T25" fmla="*/ 107 h 208"/>
                <a:gd name="T26" fmla="*/ 139 w 192"/>
                <a:gd name="T27" fmla="*/ 46 h 208"/>
                <a:gd name="T28" fmla="*/ 94 w 192"/>
                <a:gd name="T29" fmla="*/ 48 h 208"/>
                <a:gd name="T30" fmla="*/ 113 w 192"/>
                <a:gd name="T31" fmla="*/ 90 h 208"/>
                <a:gd name="T32" fmla="*/ 84 w 192"/>
                <a:gd name="T33" fmla="*/ 67 h 208"/>
                <a:gd name="T34" fmla="*/ 59 w 192"/>
                <a:gd name="T35" fmla="*/ 67 h 208"/>
                <a:gd name="T36" fmla="*/ 84 w 192"/>
                <a:gd name="T37" fmla="*/ 4 h 208"/>
                <a:gd name="T38" fmla="*/ 14 w 192"/>
                <a:gd name="T39" fmla="*/ 0 h 208"/>
                <a:gd name="T40" fmla="*/ 0 w 192"/>
                <a:gd name="T41" fmla="*/ 65 h 208"/>
                <a:gd name="T42" fmla="*/ 0 w 192"/>
                <a:gd name="T43" fmla="*/ 6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0" y="65"/>
                  </a:moveTo>
                  <a:lnTo>
                    <a:pt x="40" y="56"/>
                  </a:lnTo>
                  <a:lnTo>
                    <a:pt x="31" y="103"/>
                  </a:lnTo>
                  <a:lnTo>
                    <a:pt x="0" y="156"/>
                  </a:lnTo>
                  <a:lnTo>
                    <a:pt x="46" y="145"/>
                  </a:lnTo>
                  <a:lnTo>
                    <a:pt x="115" y="208"/>
                  </a:lnTo>
                  <a:lnTo>
                    <a:pt x="122" y="168"/>
                  </a:lnTo>
                  <a:lnTo>
                    <a:pt x="57" y="118"/>
                  </a:lnTo>
                  <a:lnTo>
                    <a:pt x="84" y="116"/>
                  </a:lnTo>
                  <a:lnTo>
                    <a:pt x="132" y="160"/>
                  </a:lnTo>
                  <a:lnTo>
                    <a:pt x="192" y="151"/>
                  </a:lnTo>
                  <a:lnTo>
                    <a:pt x="172" y="71"/>
                  </a:lnTo>
                  <a:lnTo>
                    <a:pt x="156" y="107"/>
                  </a:lnTo>
                  <a:lnTo>
                    <a:pt x="139" y="46"/>
                  </a:lnTo>
                  <a:lnTo>
                    <a:pt x="94" y="48"/>
                  </a:lnTo>
                  <a:lnTo>
                    <a:pt x="113" y="90"/>
                  </a:lnTo>
                  <a:lnTo>
                    <a:pt x="84" y="67"/>
                  </a:lnTo>
                  <a:lnTo>
                    <a:pt x="59" y="67"/>
                  </a:lnTo>
                  <a:lnTo>
                    <a:pt x="84" y="4"/>
                  </a:lnTo>
                  <a:lnTo>
                    <a:pt x="14" y="0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0" name="Freeform 36"/>
            <p:cNvSpPr>
              <a:spLocks/>
            </p:cNvSpPr>
            <p:nvPr/>
          </p:nvSpPr>
          <p:spPr bwMode="auto">
            <a:xfrm>
              <a:off x="3206" y="1409"/>
              <a:ext cx="357" cy="655"/>
            </a:xfrm>
            <a:custGeom>
              <a:avLst/>
              <a:gdLst>
                <a:gd name="T0" fmla="*/ 118 w 715"/>
                <a:gd name="T1" fmla="*/ 36 h 1310"/>
                <a:gd name="T2" fmla="*/ 118 w 715"/>
                <a:gd name="T3" fmla="*/ 126 h 1310"/>
                <a:gd name="T4" fmla="*/ 72 w 715"/>
                <a:gd name="T5" fmla="*/ 175 h 1310"/>
                <a:gd name="T6" fmla="*/ 99 w 715"/>
                <a:gd name="T7" fmla="*/ 272 h 1310"/>
                <a:gd name="T8" fmla="*/ 228 w 715"/>
                <a:gd name="T9" fmla="*/ 308 h 1310"/>
                <a:gd name="T10" fmla="*/ 112 w 715"/>
                <a:gd name="T11" fmla="*/ 346 h 1310"/>
                <a:gd name="T12" fmla="*/ 84 w 715"/>
                <a:gd name="T13" fmla="*/ 458 h 1310"/>
                <a:gd name="T14" fmla="*/ 131 w 715"/>
                <a:gd name="T15" fmla="*/ 489 h 1310"/>
                <a:gd name="T16" fmla="*/ 285 w 715"/>
                <a:gd name="T17" fmla="*/ 536 h 1310"/>
                <a:gd name="T18" fmla="*/ 257 w 715"/>
                <a:gd name="T19" fmla="*/ 645 h 1310"/>
                <a:gd name="T20" fmla="*/ 160 w 715"/>
                <a:gd name="T21" fmla="*/ 675 h 1310"/>
                <a:gd name="T22" fmla="*/ 127 w 715"/>
                <a:gd name="T23" fmla="*/ 730 h 1310"/>
                <a:gd name="T24" fmla="*/ 68 w 715"/>
                <a:gd name="T25" fmla="*/ 696 h 1310"/>
                <a:gd name="T26" fmla="*/ 114 w 715"/>
                <a:gd name="T27" fmla="*/ 857 h 1310"/>
                <a:gd name="T28" fmla="*/ 255 w 715"/>
                <a:gd name="T29" fmla="*/ 785 h 1310"/>
                <a:gd name="T30" fmla="*/ 405 w 715"/>
                <a:gd name="T31" fmla="*/ 814 h 1310"/>
                <a:gd name="T32" fmla="*/ 346 w 715"/>
                <a:gd name="T33" fmla="*/ 884 h 1310"/>
                <a:gd name="T34" fmla="*/ 255 w 715"/>
                <a:gd name="T35" fmla="*/ 911 h 1310"/>
                <a:gd name="T36" fmla="*/ 369 w 715"/>
                <a:gd name="T37" fmla="*/ 998 h 1310"/>
                <a:gd name="T38" fmla="*/ 462 w 715"/>
                <a:gd name="T39" fmla="*/ 968 h 1310"/>
                <a:gd name="T40" fmla="*/ 521 w 715"/>
                <a:gd name="T41" fmla="*/ 991 h 1310"/>
                <a:gd name="T42" fmla="*/ 570 w 715"/>
                <a:gd name="T43" fmla="*/ 1030 h 1310"/>
                <a:gd name="T44" fmla="*/ 521 w 715"/>
                <a:gd name="T45" fmla="*/ 1141 h 1310"/>
                <a:gd name="T46" fmla="*/ 492 w 715"/>
                <a:gd name="T47" fmla="*/ 1228 h 1310"/>
                <a:gd name="T48" fmla="*/ 376 w 715"/>
                <a:gd name="T49" fmla="*/ 1152 h 1310"/>
                <a:gd name="T50" fmla="*/ 350 w 715"/>
                <a:gd name="T51" fmla="*/ 1228 h 1310"/>
                <a:gd name="T52" fmla="*/ 394 w 715"/>
                <a:gd name="T53" fmla="*/ 1300 h 1310"/>
                <a:gd name="T54" fmla="*/ 445 w 715"/>
                <a:gd name="T55" fmla="*/ 1270 h 1310"/>
                <a:gd name="T56" fmla="*/ 582 w 715"/>
                <a:gd name="T57" fmla="*/ 1293 h 1310"/>
                <a:gd name="T58" fmla="*/ 643 w 715"/>
                <a:gd name="T59" fmla="*/ 1228 h 1310"/>
                <a:gd name="T60" fmla="*/ 510 w 715"/>
                <a:gd name="T61" fmla="*/ 1281 h 1310"/>
                <a:gd name="T62" fmla="*/ 553 w 715"/>
                <a:gd name="T63" fmla="*/ 1196 h 1310"/>
                <a:gd name="T64" fmla="*/ 551 w 715"/>
                <a:gd name="T65" fmla="*/ 1059 h 1310"/>
                <a:gd name="T66" fmla="*/ 555 w 715"/>
                <a:gd name="T67" fmla="*/ 968 h 1310"/>
                <a:gd name="T68" fmla="*/ 489 w 715"/>
                <a:gd name="T69" fmla="*/ 892 h 1310"/>
                <a:gd name="T70" fmla="*/ 304 w 715"/>
                <a:gd name="T71" fmla="*/ 922 h 1310"/>
                <a:gd name="T72" fmla="*/ 439 w 715"/>
                <a:gd name="T73" fmla="*/ 876 h 1310"/>
                <a:gd name="T74" fmla="*/ 365 w 715"/>
                <a:gd name="T75" fmla="*/ 793 h 1310"/>
                <a:gd name="T76" fmla="*/ 222 w 715"/>
                <a:gd name="T77" fmla="*/ 829 h 1310"/>
                <a:gd name="T78" fmla="*/ 158 w 715"/>
                <a:gd name="T79" fmla="*/ 722 h 1310"/>
                <a:gd name="T80" fmla="*/ 285 w 715"/>
                <a:gd name="T81" fmla="*/ 578 h 1310"/>
                <a:gd name="T82" fmla="*/ 181 w 715"/>
                <a:gd name="T83" fmla="*/ 485 h 1310"/>
                <a:gd name="T84" fmla="*/ 139 w 715"/>
                <a:gd name="T85" fmla="*/ 435 h 1310"/>
                <a:gd name="T86" fmla="*/ 262 w 715"/>
                <a:gd name="T87" fmla="*/ 352 h 1310"/>
                <a:gd name="T88" fmla="*/ 118 w 715"/>
                <a:gd name="T89" fmla="*/ 260 h 1310"/>
                <a:gd name="T90" fmla="*/ 165 w 715"/>
                <a:gd name="T91" fmla="*/ 226 h 1310"/>
                <a:gd name="T92" fmla="*/ 133 w 715"/>
                <a:gd name="T93" fmla="*/ 63 h 1310"/>
                <a:gd name="T94" fmla="*/ 0 w 715"/>
                <a:gd name="T95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5" h="1310">
                  <a:moveTo>
                    <a:pt x="0" y="0"/>
                  </a:moveTo>
                  <a:lnTo>
                    <a:pt x="21" y="49"/>
                  </a:lnTo>
                  <a:lnTo>
                    <a:pt x="63" y="27"/>
                  </a:lnTo>
                  <a:lnTo>
                    <a:pt x="118" y="36"/>
                  </a:lnTo>
                  <a:lnTo>
                    <a:pt x="89" y="63"/>
                  </a:lnTo>
                  <a:lnTo>
                    <a:pt x="152" y="105"/>
                  </a:lnTo>
                  <a:lnTo>
                    <a:pt x="146" y="122"/>
                  </a:lnTo>
                  <a:lnTo>
                    <a:pt x="118" y="126"/>
                  </a:lnTo>
                  <a:lnTo>
                    <a:pt x="156" y="171"/>
                  </a:lnTo>
                  <a:lnTo>
                    <a:pt x="156" y="205"/>
                  </a:lnTo>
                  <a:lnTo>
                    <a:pt x="126" y="175"/>
                  </a:lnTo>
                  <a:lnTo>
                    <a:pt x="72" y="175"/>
                  </a:lnTo>
                  <a:lnTo>
                    <a:pt x="95" y="194"/>
                  </a:lnTo>
                  <a:lnTo>
                    <a:pt x="95" y="215"/>
                  </a:lnTo>
                  <a:lnTo>
                    <a:pt x="70" y="221"/>
                  </a:lnTo>
                  <a:lnTo>
                    <a:pt x="99" y="272"/>
                  </a:lnTo>
                  <a:lnTo>
                    <a:pt x="143" y="302"/>
                  </a:lnTo>
                  <a:lnTo>
                    <a:pt x="190" y="253"/>
                  </a:lnTo>
                  <a:lnTo>
                    <a:pt x="221" y="280"/>
                  </a:lnTo>
                  <a:lnTo>
                    <a:pt x="228" y="308"/>
                  </a:lnTo>
                  <a:lnTo>
                    <a:pt x="205" y="287"/>
                  </a:lnTo>
                  <a:lnTo>
                    <a:pt x="171" y="300"/>
                  </a:lnTo>
                  <a:lnTo>
                    <a:pt x="177" y="323"/>
                  </a:lnTo>
                  <a:lnTo>
                    <a:pt x="112" y="346"/>
                  </a:lnTo>
                  <a:lnTo>
                    <a:pt x="112" y="409"/>
                  </a:lnTo>
                  <a:lnTo>
                    <a:pt x="80" y="397"/>
                  </a:lnTo>
                  <a:lnTo>
                    <a:pt x="63" y="428"/>
                  </a:lnTo>
                  <a:lnTo>
                    <a:pt x="84" y="458"/>
                  </a:lnTo>
                  <a:lnTo>
                    <a:pt x="55" y="491"/>
                  </a:lnTo>
                  <a:lnTo>
                    <a:pt x="95" y="513"/>
                  </a:lnTo>
                  <a:lnTo>
                    <a:pt x="135" y="513"/>
                  </a:lnTo>
                  <a:lnTo>
                    <a:pt x="131" y="489"/>
                  </a:lnTo>
                  <a:lnTo>
                    <a:pt x="165" y="513"/>
                  </a:lnTo>
                  <a:lnTo>
                    <a:pt x="228" y="483"/>
                  </a:lnTo>
                  <a:lnTo>
                    <a:pt x="224" y="517"/>
                  </a:lnTo>
                  <a:lnTo>
                    <a:pt x="285" y="536"/>
                  </a:lnTo>
                  <a:lnTo>
                    <a:pt x="293" y="551"/>
                  </a:lnTo>
                  <a:lnTo>
                    <a:pt x="234" y="565"/>
                  </a:lnTo>
                  <a:lnTo>
                    <a:pt x="255" y="586"/>
                  </a:lnTo>
                  <a:lnTo>
                    <a:pt x="257" y="645"/>
                  </a:lnTo>
                  <a:lnTo>
                    <a:pt x="224" y="624"/>
                  </a:lnTo>
                  <a:lnTo>
                    <a:pt x="203" y="648"/>
                  </a:lnTo>
                  <a:lnTo>
                    <a:pt x="186" y="696"/>
                  </a:lnTo>
                  <a:lnTo>
                    <a:pt x="160" y="675"/>
                  </a:lnTo>
                  <a:lnTo>
                    <a:pt x="145" y="673"/>
                  </a:lnTo>
                  <a:lnTo>
                    <a:pt x="131" y="639"/>
                  </a:lnTo>
                  <a:lnTo>
                    <a:pt x="114" y="658"/>
                  </a:lnTo>
                  <a:lnTo>
                    <a:pt x="127" y="730"/>
                  </a:lnTo>
                  <a:lnTo>
                    <a:pt x="114" y="732"/>
                  </a:lnTo>
                  <a:lnTo>
                    <a:pt x="86" y="700"/>
                  </a:lnTo>
                  <a:lnTo>
                    <a:pt x="82" y="662"/>
                  </a:lnTo>
                  <a:lnTo>
                    <a:pt x="68" y="696"/>
                  </a:lnTo>
                  <a:lnTo>
                    <a:pt x="82" y="776"/>
                  </a:lnTo>
                  <a:lnTo>
                    <a:pt x="65" y="759"/>
                  </a:lnTo>
                  <a:lnTo>
                    <a:pt x="95" y="816"/>
                  </a:lnTo>
                  <a:lnTo>
                    <a:pt x="114" y="857"/>
                  </a:lnTo>
                  <a:lnTo>
                    <a:pt x="164" y="848"/>
                  </a:lnTo>
                  <a:lnTo>
                    <a:pt x="232" y="863"/>
                  </a:lnTo>
                  <a:lnTo>
                    <a:pt x="243" y="821"/>
                  </a:lnTo>
                  <a:lnTo>
                    <a:pt x="255" y="785"/>
                  </a:lnTo>
                  <a:lnTo>
                    <a:pt x="333" y="770"/>
                  </a:lnTo>
                  <a:lnTo>
                    <a:pt x="314" y="812"/>
                  </a:lnTo>
                  <a:lnTo>
                    <a:pt x="352" y="812"/>
                  </a:lnTo>
                  <a:lnTo>
                    <a:pt x="405" y="814"/>
                  </a:lnTo>
                  <a:lnTo>
                    <a:pt x="443" y="814"/>
                  </a:lnTo>
                  <a:lnTo>
                    <a:pt x="369" y="842"/>
                  </a:lnTo>
                  <a:lnTo>
                    <a:pt x="386" y="873"/>
                  </a:lnTo>
                  <a:lnTo>
                    <a:pt x="346" y="884"/>
                  </a:lnTo>
                  <a:lnTo>
                    <a:pt x="302" y="863"/>
                  </a:lnTo>
                  <a:lnTo>
                    <a:pt x="319" y="846"/>
                  </a:lnTo>
                  <a:lnTo>
                    <a:pt x="274" y="861"/>
                  </a:lnTo>
                  <a:lnTo>
                    <a:pt x="255" y="911"/>
                  </a:lnTo>
                  <a:lnTo>
                    <a:pt x="281" y="941"/>
                  </a:lnTo>
                  <a:lnTo>
                    <a:pt x="327" y="941"/>
                  </a:lnTo>
                  <a:lnTo>
                    <a:pt x="338" y="1002"/>
                  </a:lnTo>
                  <a:lnTo>
                    <a:pt x="369" y="998"/>
                  </a:lnTo>
                  <a:lnTo>
                    <a:pt x="380" y="975"/>
                  </a:lnTo>
                  <a:lnTo>
                    <a:pt x="430" y="939"/>
                  </a:lnTo>
                  <a:lnTo>
                    <a:pt x="432" y="973"/>
                  </a:lnTo>
                  <a:lnTo>
                    <a:pt x="462" y="968"/>
                  </a:lnTo>
                  <a:lnTo>
                    <a:pt x="519" y="934"/>
                  </a:lnTo>
                  <a:lnTo>
                    <a:pt x="576" y="918"/>
                  </a:lnTo>
                  <a:lnTo>
                    <a:pt x="555" y="943"/>
                  </a:lnTo>
                  <a:lnTo>
                    <a:pt x="521" y="991"/>
                  </a:lnTo>
                  <a:lnTo>
                    <a:pt x="580" y="985"/>
                  </a:lnTo>
                  <a:lnTo>
                    <a:pt x="631" y="985"/>
                  </a:lnTo>
                  <a:lnTo>
                    <a:pt x="627" y="998"/>
                  </a:lnTo>
                  <a:lnTo>
                    <a:pt x="570" y="1030"/>
                  </a:lnTo>
                  <a:lnTo>
                    <a:pt x="565" y="1010"/>
                  </a:lnTo>
                  <a:lnTo>
                    <a:pt x="510" y="1055"/>
                  </a:lnTo>
                  <a:lnTo>
                    <a:pt x="570" y="1105"/>
                  </a:lnTo>
                  <a:lnTo>
                    <a:pt x="521" y="1141"/>
                  </a:lnTo>
                  <a:lnTo>
                    <a:pt x="475" y="1145"/>
                  </a:lnTo>
                  <a:lnTo>
                    <a:pt x="487" y="1175"/>
                  </a:lnTo>
                  <a:lnTo>
                    <a:pt x="523" y="1202"/>
                  </a:lnTo>
                  <a:lnTo>
                    <a:pt x="492" y="1228"/>
                  </a:lnTo>
                  <a:lnTo>
                    <a:pt x="456" y="1198"/>
                  </a:lnTo>
                  <a:lnTo>
                    <a:pt x="458" y="1238"/>
                  </a:lnTo>
                  <a:lnTo>
                    <a:pt x="401" y="1196"/>
                  </a:lnTo>
                  <a:lnTo>
                    <a:pt x="376" y="1152"/>
                  </a:lnTo>
                  <a:lnTo>
                    <a:pt x="369" y="1183"/>
                  </a:lnTo>
                  <a:lnTo>
                    <a:pt x="373" y="1205"/>
                  </a:lnTo>
                  <a:lnTo>
                    <a:pt x="350" y="1209"/>
                  </a:lnTo>
                  <a:lnTo>
                    <a:pt x="350" y="1228"/>
                  </a:lnTo>
                  <a:lnTo>
                    <a:pt x="329" y="1238"/>
                  </a:lnTo>
                  <a:lnTo>
                    <a:pt x="365" y="1283"/>
                  </a:lnTo>
                  <a:lnTo>
                    <a:pt x="367" y="1310"/>
                  </a:lnTo>
                  <a:lnTo>
                    <a:pt x="394" y="1300"/>
                  </a:lnTo>
                  <a:lnTo>
                    <a:pt x="376" y="1259"/>
                  </a:lnTo>
                  <a:lnTo>
                    <a:pt x="394" y="1268"/>
                  </a:lnTo>
                  <a:lnTo>
                    <a:pt x="407" y="1245"/>
                  </a:lnTo>
                  <a:lnTo>
                    <a:pt x="445" y="1270"/>
                  </a:lnTo>
                  <a:lnTo>
                    <a:pt x="483" y="1300"/>
                  </a:lnTo>
                  <a:lnTo>
                    <a:pt x="517" y="1308"/>
                  </a:lnTo>
                  <a:lnTo>
                    <a:pt x="567" y="1270"/>
                  </a:lnTo>
                  <a:lnTo>
                    <a:pt x="582" y="1293"/>
                  </a:lnTo>
                  <a:lnTo>
                    <a:pt x="673" y="1287"/>
                  </a:lnTo>
                  <a:lnTo>
                    <a:pt x="715" y="1278"/>
                  </a:lnTo>
                  <a:lnTo>
                    <a:pt x="620" y="1264"/>
                  </a:lnTo>
                  <a:lnTo>
                    <a:pt x="643" y="1228"/>
                  </a:lnTo>
                  <a:lnTo>
                    <a:pt x="606" y="1223"/>
                  </a:lnTo>
                  <a:lnTo>
                    <a:pt x="597" y="1232"/>
                  </a:lnTo>
                  <a:lnTo>
                    <a:pt x="555" y="1245"/>
                  </a:lnTo>
                  <a:lnTo>
                    <a:pt x="510" y="1281"/>
                  </a:lnTo>
                  <a:lnTo>
                    <a:pt x="487" y="1261"/>
                  </a:lnTo>
                  <a:lnTo>
                    <a:pt x="530" y="1224"/>
                  </a:lnTo>
                  <a:lnTo>
                    <a:pt x="557" y="1219"/>
                  </a:lnTo>
                  <a:lnTo>
                    <a:pt x="553" y="1196"/>
                  </a:lnTo>
                  <a:lnTo>
                    <a:pt x="517" y="1165"/>
                  </a:lnTo>
                  <a:lnTo>
                    <a:pt x="606" y="1127"/>
                  </a:lnTo>
                  <a:lnTo>
                    <a:pt x="605" y="1099"/>
                  </a:lnTo>
                  <a:lnTo>
                    <a:pt x="551" y="1059"/>
                  </a:lnTo>
                  <a:lnTo>
                    <a:pt x="612" y="1027"/>
                  </a:lnTo>
                  <a:lnTo>
                    <a:pt x="662" y="1000"/>
                  </a:lnTo>
                  <a:lnTo>
                    <a:pt x="665" y="972"/>
                  </a:lnTo>
                  <a:lnTo>
                    <a:pt x="555" y="968"/>
                  </a:lnTo>
                  <a:lnTo>
                    <a:pt x="610" y="922"/>
                  </a:lnTo>
                  <a:lnTo>
                    <a:pt x="606" y="899"/>
                  </a:lnTo>
                  <a:lnTo>
                    <a:pt x="491" y="922"/>
                  </a:lnTo>
                  <a:lnTo>
                    <a:pt x="489" y="892"/>
                  </a:lnTo>
                  <a:lnTo>
                    <a:pt x="445" y="909"/>
                  </a:lnTo>
                  <a:lnTo>
                    <a:pt x="373" y="954"/>
                  </a:lnTo>
                  <a:lnTo>
                    <a:pt x="363" y="922"/>
                  </a:lnTo>
                  <a:lnTo>
                    <a:pt x="304" y="922"/>
                  </a:lnTo>
                  <a:lnTo>
                    <a:pt x="283" y="896"/>
                  </a:lnTo>
                  <a:lnTo>
                    <a:pt x="308" y="890"/>
                  </a:lnTo>
                  <a:lnTo>
                    <a:pt x="352" y="905"/>
                  </a:lnTo>
                  <a:lnTo>
                    <a:pt x="439" y="876"/>
                  </a:lnTo>
                  <a:lnTo>
                    <a:pt x="401" y="850"/>
                  </a:lnTo>
                  <a:lnTo>
                    <a:pt x="464" y="825"/>
                  </a:lnTo>
                  <a:lnTo>
                    <a:pt x="472" y="808"/>
                  </a:lnTo>
                  <a:lnTo>
                    <a:pt x="365" y="793"/>
                  </a:lnTo>
                  <a:lnTo>
                    <a:pt x="386" y="747"/>
                  </a:lnTo>
                  <a:lnTo>
                    <a:pt x="262" y="759"/>
                  </a:lnTo>
                  <a:lnTo>
                    <a:pt x="219" y="787"/>
                  </a:lnTo>
                  <a:lnTo>
                    <a:pt x="222" y="829"/>
                  </a:lnTo>
                  <a:lnTo>
                    <a:pt x="143" y="829"/>
                  </a:lnTo>
                  <a:lnTo>
                    <a:pt x="101" y="749"/>
                  </a:lnTo>
                  <a:lnTo>
                    <a:pt x="143" y="776"/>
                  </a:lnTo>
                  <a:lnTo>
                    <a:pt x="158" y="722"/>
                  </a:lnTo>
                  <a:lnTo>
                    <a:pt x="188" y="768"/>
                  </a:lnTo>
                  <a:lnTo>
                    <a:pt x="228" y="658"/>
                  </a:lnTo>
                  <a:lnTo>
                    <a:pt x="268" y="684"/>
                  </a:lnTo>
                  <a:lnTo>
                    <a:pt x="285" y="578"/>
                  </a:lnTo>
                  <a:lnTo>
                    <a:pt x="346" y="548"/>
                  </a:lnTo>
                  <a:lnTo>
                    <a:pt x="266" y="510"/>
                  </a:lnTo>
                  <a:lnTo>
                    <a:pt x="251" y="458"/>
                  </a:lnTo>
                  <a:lnTo>
                    <a:pt x="181" y="485"/>
                  </a:lnTo>
                  <a:lnTo>
                    <a:pt x="120" y="462"/>
                  </a:lnTo>
                  <a:lnTo>
                    <a:pt x="107" y="479"/>
                  </a:lnTo>
                  <a:lnTo>
                    <a:pt x="89" y="424"/>
                  </a:lnTo>
                  <a:lnTo>
                    <a:pt x="139" y="435"/>
                  </a:lnTo>
                  <a:lnTo>
                    <a:pt x="148" y="361"/>
                  </a:lnTo>
                  <a:lnTo>
                    <a:pt x="202" y="352"/>
                  </a:lnTo>
                  <a:lnTo>
                    <a:pt x="192" y="312"/>
                  </a:lnTo>
                  <a:lnTo>
                    <a:pt x="262" y="352"/>
                  </a:lnTo>
                  <a:lnTo>
                    <a:pt x="240" y="268"/>
                  </a:lnTo>
                  <a:lnTo>
                    <a:pt x="198" y="226"/>
                  </a:lnTo>
                  <a:lnTo>
                    <a:pt x="154" y="268"/>
                  </a:lnTo>
                  <a:lnTo>
                    <a:pt x="118" y="260"/>
                  </a:lnTo>
                  <a:lnTo>
                    <a:pt x="108" y="241"/>
                  </a:lnTo>
                  <a:lnTo>
                    <a:pt x="141" y="234"/>
                  </a:lnTo>
                  <a:lnTo>
                    <a:pt x="116" y="202"/>
                  </a:lnTo>
                  <a:lnTo>
                    <a:pt x="165" y="226"/>
                  </a:lnTo>
                  <a:lnTo>
                    <a:pt x="190" y="177"/>
                  </a:lnTo>
                  <a:lnTo>
                    <a:pt x="162" y="150"/>
                  </a:lnTo>
                  <a:lnTo>
                    <a:pt x="192" y="112"/>
                  </a:lnTo>
                  <a:lnTo>
                    <a:pt x="133" y="63"/>
                  </a:lnTo>
                  <a:lnTo>
                    <a:pt x="162" y="46"/>
                  </a:lnTo>
                  <a:lnTo>
                    <a:pt x="108" y="13"/>
                  </a:lnTo>
                  <a:lnTo>
                    <a:pt x="34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1" name="Freeform 37"/>
            <p:cNvSpPr>
              <a:spLocks/>
            </p:cNvSpPr>
            <p:nvPr/>
          </p:nvSpPr>
          <p:spPr bwMode="auto">
            <a:xfrm>
              <a:off x="2870" y="1900"/>
              <a:ext cx="493" cy="487"/>
            </a:xfrm>
            <a:custGeom>
              <a:avLst/>
              <a:gdLst>
                <a:gd name="T0" fmla="*/ 430 w 985"/>
                <a:gd name="T1" fmla="*/ 314 h 973"/>
                <a:gd name="T2" fmla="*/ 519 w 985"/>
                <a:gd name="T3" fmla="*/ 317 h 973"/>
                <a:gd name="T4" fmla="*/ 654 w 985"/>
                <a:gd name="T5" fmla="*/ 403 h 973"/>
                <a:gd name="T6" fmla="*/ 547 w 985"/>
                <a:gd name="T7" fmla="*/ 490 h 973"/>
                <a:gd name="T8" fmla="*/ 458 w 985"/>
                <a:gd name="T9" fmla="*/ 432 h 973"/>
                <a:gd name="T10" fmla="*/ 367 w 985"/>
                <a:gd name="T11" fmla="*/ 414 h 973"/>
                <a:gd name="T12" fmla="*/ 297 w 985"/>
                <a:gd name="T13" fmla="*/ 352 h 973"/>
                <a:gd name="T14" fmla="*/ 228 w 985"/>
                <a:gd name="T15" fmla="*/ 268 h 973"/>
                <a:gd name="T16" fmla="*/ 202 w 985"/>
                <a:gd name="T17" fmla="*/ 392 h 973"/>
                <a:gd name="T18" fmla="*/ 87 w 985"/>
                <a:gd name="T19" fmla="*/ 369 h 973"/>
                <a:gd name="T20" fmla="*/ 29 w 985"/>
                <a:gd name="T21" fmla="*/ 371 h 973"/>
                <a:gd name="T22" fmla="*/ 86 w 985"/>
                <a:gd name="T23" fmla="*/ 466 h 973"/>
                <a:gd name="T24" fmla="*/ 186 w 985"/>
                <a:gd name="T25" fmla="*/ 460 h 973"/>
                <a:gd name="T26" fmla="*/ 188 w 985"/>
                <a:gd name="T27" fmla="*/ 519 h 973"/>
                <a:gd name="T28" fmla="*/ 234 w 985"/>
                <a:gd name="T29" fmla="*/ 527 h 973"/>
                <a:gd name="T30" fmla="*/ 346 w 985"/>
                <a:gd name="T31" fmla="*/ 515 h 973"/>
                <a:gd name="T32" fmla="*/ 426 w 985"/>
                <a:gd name="T33" fmla="*/ 544 h 973"/>
                <a:gd name="T34" fmla="*/ 473 w 985"/>
                <a:gd name="T35" fmla="*/ 622 h 973"/>
                <a:gd name="T36" fmla="*/ 443 w 985"/>
                <a:gd name="T37" fmla="*/ 702 h 973"/>
                <a:gd name="T38" fmla="*/ 441 w 985"/>
                <a:gd name="T39" fmla="*/ 778 h 973"/>
                <a:gd name="T40" fmla="*/ 464 w 985"/>
                <a:gd name="T41" fmla="*/ 848 h 973"/>
                <a:gd name="T42" fmla="*/ 549 w 985"/>
                <a:gd name="T43" fmla="*/ 899 h 973"/>
                <a:gd name="T44" fmla="*/ 677 w 985"/>
                <a:gd name="T45" fmla="*/ 922 h 973"/>
                <a:gd name="T46" fmla="*/ 605 w 985"/>
                <a:gd name="T47" fmla="*/ 863 h 973"/>
                <a:gd name="T48" fmla="*/ 747 w 985"/>
                <a:gd name="T49" fmla="*/ 814 h 973"/>
                <a:gd name="T50" fmla="*/ 688 w 985"/>
                <a:gd name="T51" fmla="*/ 760 h 973"/>
                <a:gd name="T52" fmla="*/ 717 w 985"/>
                <a:gd name="T53" fmla="*/ 679 h 973"/>
                <a:gd name="T54" fmla="*/ 629 w 985"/>
                <a:gd name="T55" fmla="*/ 690 h 973"/>
                <a:gd name="T56" fmla="*/ 563 w 985"/>
                <a:gd name="T57" fmla="*/ 635 h 973"/>
                <a:gd name="T58" fmla="*/ 496 w 985"/>
                <a:gd name="T59" fmla="*/ 582 h 973"/>
                <a:gd name="T60" fmla="*/ 610 w 985"/>
                <a:gd name="T61" fmla="*/ 471 h 973"/>
                <a:gd name="T62" fmla="*/ 715 w 985"/>
                <a:gd name="T63" fmla="*/ 414 h 973"/>
                <a:gd name="T64" fmla="*/ 810 w 985"/>
                <a:gd name="T65" fmla="*/ 473 h 973"/>
                <a:gd name="T66" fmla="*/ 926 w 985"/>
                <a:gd name="T67" fmla="*/ 490 h 973"/>
                <a:gd name="T68" fmla="*/ 888 w 985"/>
                <a:gd name="T69" fmla="*/ 447 h 973"/>
                <a:gd name="T70" fmla="*/ 817 w 985"/>
                <a:gd name="T71" fmla="*/ 414 h 973"/>
                <a:gd name="T72" fmla="*/ 859 w 985"/>
                <a:gd name="T73" fmla="*/ 344 h 973"/>
                <a:gd name="T74" fmla="*/ 979 w 985"/>
                <a:gd name="T75" fmla="*/ 247 h 973"/>
                <a:gd name="T76" fmla="*/ 939 w 985"/>
                <a:gd name="T77" fmla="*/ 190 h 973"/>
                <a:gd name="T78" fmla="*/ 863 w 985"/>
                <a:gd name="T79" fmla="*/ 118 h 973"/>
                <a:gd name="T80" fmla="*/ 766 w 985"/>
                <a:gd name="T81" fmla="*/ 30 h 973"/>
                <a:gd name="T82" fmla="*/ 701 w 985"/>
                <a:gd name="T83" fmla="*/ 80 h 973"/>
                <a:gd name="T84" fmla="*/ 650 w 985"/>
                <a:gd name="T85" fmla="*/ 139 h 973"/>
                <a:gd name="T86" fmla="*/ 639 w 985"/>
                <a:gd name="T87" fmla="*/ 207 h 973"/>
                <a:gd name="T88" fmla="*/ 551 w 985"/>
                <a:gd name="T89" fmla="*/ 173 h 973"/>
                <a:gd name="T90" fmla="*/ 452 w 985"/>
                <a:gd name="T91" fmla="*/ 188 h 973"/>
                <a:gd name="T92" fmla="*/ 536 w 985"/>
                <a:gd name="T93" fmla="*/ 234 h 973"/>
                <a:gd name="T94" fmla="*/ 633 w 985"/>
                <a:gd name="T95" fmla="*/ 232 h 973"/>
                <a:gd name="T96" fmla="*/ 726 w 985"/>
                <a:gd name="T97" fmla="*/ 241 h 973"/>
                <a:gd name="T98" fmla="*/ 696 w 985"/>
                <a:gd name="T99" fmla="*/ 319 h 973"/>
                <a:gd name="T100" fmla="*/ 608 w 985"/>
                <a:gd name="T101" fmla="*/ 329 h 973"/>
                <a:gd name="T102" fmla="*/ 528 w 985"/>
                <a:gd name="T103" fmla="*/ 253 h 973"/>
                <a:gd name="T104" fmla="*/ 403 w 985"/>
                <a:gd name="T105" fmla="*/ 19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5" h="973">
                  <a:moveTo>
                    <a:pt x="390" y="234"/>
                  </a:moveTo>
                  <a:lnTo>
                    <a:pt x="426" y="253"/>
                  </a:lnTo>
                  <a:lnTo>
                    <a:pt x="426" y="276"/>
                  </a:lnTo>
                  <a:lnTo>
                    <a:pt x="392" y="281"/>
                  </a:lnTo>
                  <a:lnTo>
                    <a:pt x="430" y="314"/>
                  </a:lnTo>
                  <a:lnTo>
                    <a:pt x="454" y="310"/>
                  </a:lnTo>
                  <a:lnTo>
                    <a:pt x="471" y="333"/>
                  </a:lnTo>
                  <a:lnTo>
                    <a:pt x="502" y="335"/>
                  </a:lnTo>
                  <a:lnTo>
                    <a:pt x="481" y="300"/>
                  </a:lnTo>
                  <a:lnTo>
                    <a:pt x="519" y="317"/>
                  </a:lnTo>
                  <a:lnTo>
                    <a:pt x="528" y="350"/>
                  </a:lnTo>
                  <a:lnTo>
                    <a:pt x="563" y="329"/>
                  </a:lnTo>
                  <a:lnTo>
                    <a:pt x="595" y="342"/>
                  </a:lnTo>
                  <a:lnTo>
                    <a:pt x="595" y="380"/>
                  </a:lnTo>
                  <a:lnTo>
                    <a:pt x="654" y="403"/>
                  </a:lnTo>
                  <a:lnTo>
                    <a:pt x="662" y="452"/>
                  </a:lnTo>
                  <a:lnTo>
                    <a:pt x="616" y="449"/>
                  </a:lnTo>
                  <a:lnTo>
                    <a:pt x="589" y="454"/>
                  </a:lnTo>
                  <a:lnTo>
                    <a:pt x="551" y="435"/>
                  </a:lnTo>
                  <a:lnTo>
                    <a:pt x="547" y="490"/>
                  </a:lnTo>
                  <a:lnTo>
                    <a:pt x="540" y="521"/>
                  </a:lnTo>
                  <a:lnTo>
                    <a:pt x="509" y="532"/>
                  </a:lnTo>
                  <a:lnTo>
                    <a:pt x="506" y="473"/>
                  </a:lnTo>
                  <a:lnTo>
                    <a:pt x="451" y="454"/>
                  </a:lnTo>
                  <a:lnTo>
                    <a:pt x="458" y="432"/>
                  </a:lnTo>
                  <a:lnTo>
                    <a:pt x="433" y="403"/>
                  </a:lnTo>
                  <a:lnTo>
                    <a:pt x="433" y="477"/>
                  </a:lnTo>
                  <a:lnTo>
                    <a:pt x="405" y="456"/>
                  </a:lnTo>
                  <a:lnTo>
                    <a:pt x="384" y="460"/>
                  </a:lnTo>
                  <a:lnTo>
                    <a:pt x="367" y="414"/>
                  </a:lnTo>
                  <a:lnTo>
                    <a:pt x="331" y="437"/>
                  </a:lnTo>
                  <a:lnTo>
                    <a:pt x="319" y="401"/>
                  </a:lnTo>
                  <a:lnTo>
                    <a:pt x="283" y="418"/>
                  </a:lnTo>
                  <a:lnTo>
                    <a:pt x="272" y="392"/>
                  </a:lnTo>
                  <a:lnTo>
                    <a:pt x="297" y="352"/>
                  </a:lnTo>
                  <a:lnTo>
                    <a:pt x="253" y="340"/>
                  </a:lnTo>
                  <a:lnTo>
                    <a:pt x="285" y="293"/>
                  </a:lnTo>
                  <a:lnTo>
                    <a:pt x="268" y="222"/>
                  </a:lnTo>
                  <a:lnTo>
                    <a:pt x="245" y="203"/>
                  </a:lnTo>
                  <a:lnTo>
                    <a:pt x="228" y="268"/>
                  </a:lnTo>
                  <a:lnTo>
                    <a:pt x="203" y="268"/>
                  </a:lnTo>
                  <a:lnTo>
                    <a:pt x="213" y="298"/>
                  </a:lnTo>
                  <a:lnTo>
                    <a:pt x="184" y="298"/>
                  </a:lnTo>
                  <a:lnTo>
                    <a:pt x="202" y="340"/>
                  </a:lnTo>
                  <a:lnTo>
                    <a:pt x="202" y="392"/>
                  </a:lnTo>
                  <a:lnTo>
                    <a:pt x="160" y="394"/>
                  </a:lnTo>
                  <a:lnTo>
                    <a:pt x="125" y="344"/>
                  </a:lnTo>
                  <a:lnTo>
                    <a:pt x="120" y="308"/>
                  </a:lnTo>
                  <a:lnTo>
                    <a:pt x="105" y="319"/>
                  </a:lnTo>
                  <a:lnTo>
                    <a:pt x="87" y="369"/>
                  </a:lnTo>
                  <a:lnTo>
                    <a:pt x="63" y="357"/>
                  </a:lnTo>
                  <a:lnTo>
                    <a:pt x="78" y="397"/>
                  </a:lnTo>
                  <a:lnTo>
                    <a:pt x="53" y="397"/>
                  </a:lnTo>
                  <a:lnTo>
                    <a:pt x="36" y="359"/>
                  </a:lnTo>
                  <a:lnTo>
                    <a:pt x="29" y="371"/>
                  </a:lnTo>
                  <a:lnTo>
                    <a:pt x="0" y="348"/>
                  </a:lnTo>
                  <a:lnTo>
                    <a:pt x="11" y="395"/>
                  </a:lnTo>
                  <a:lnTo>
                    <a:pt x="67" y="437"/>
                  </a:lnTo>
                  <a:lnTo>
                    <a:pt x="97" y="441"/>
                  </a:lnTo>
                  <a:lnTo>
                    <a:pt x="86" y="466"/>
                  </a:lnTo>
                  <a:lnTo>
                    <a:pt x="158" y="513"/>
                  </a:lnTo>
                  <a:lnTo>
                    <a:pt x="171" y="494"/>
                  </a:lnTo>
                  <a:lnTo>
                    <a:pt x="141" y="458"/>
                  </a:lnTo>
                  <a:lnTo>
                    <a:pt x="198" y="435"/>
                  </a:lnTo>
                  <a:lnTo>
                    <a:pt x="186" y="460"/>
                  </a:lnTo>
                  <a:lnTo>
                    <a:pt x="226" y="464"/>
                  </a:lnTo>
                  <a:lnTo>
                    <a:pt x="230" y="483"/>
                  </a:lnTo>
                  <a:lnTo>
                    <a:pt x="213" y="494"/>
                  </a:lnTo>
                  <a:lnTo>
                    <a:pt x="190" y="494"/>
                  </a:lnTo>
                  <a:lnTo>
                    <a:pt x="188" y="519"/>
                  </a:lnTo>
                  <a:lnTo>
                    <a:pt x="213" y="519"/>
                  </a:lnTo>
                  <a:lnTo>
                    <a:pt x="205" y="532"/>
                  </a:lnTo>
                  <a:lnTo>
                    <a:pt x="274" y="557"/>
                  </a:lnTo>
                  <a:lnTo>
                    <a:pt x="257" y="530"/>
                  </a:lnTo>
                  <a:lnTo>
                    <a:pt x="234" y="527"/>
                  </a:lnTo>
                  <a:lnTo>
                    <a:pt x="253" y="511"/>
                  </a:lnTo>
                  <a:lnTo>
                    <a:pt x="276" y="527"/>
                  </a:lnTo>
                  <a:lnTo>
                    <a:pt x="297" y="509"/>
                  </a:lnTo>
                  <a:lnTo>
                    <a:pt x="319" y="523"/>
                  </a:lnTo>
                  <a:lnTo>
                    <a:pt x="346" y="515"/>
                  </a:lnTo>
                  <a:lnTo>
                    <a:pt x="378" y="521"/>
                  </a:lnTo>
                  <a:lnTo>
                    <a:pt x="333" y="538"/>
                  </a:lnTo>
                  <a:lnTo>
                    <a:pt x="378" y="548"/>
                  </a:lnTo>
                  <a:lnTo>
                    <a:pt x="407" y="576"/>
                  </a:lnTo>
                  <a:lnTo>
                    <a:pt x="426" y="544"/>
                  </a:lnTo>
                  <a:lnTo>
                    <a:pt x="454" y="567"/>
                  </a:lnTo>
                  <a:lnTo>
                    <a:pt x="452" y="584"/>
                  </a:lnTo>
                  <a:lnTo>
                    <a:pt x="416" y="587"/>
                  </a:lnTo>
                  <a:lnTo>
                    <a:pt x="437" y="612"/>
                  </a:lnTo>
                  <a:lnTo>
                    <a:pt x="473" y="622"/>
                  </a:lnTo>
                  <a:lnTo>
                    <a:pt x="494" y="665"/>
                  </a:lnTo>
                  <a:lnTo>
                    <a:pt x="458" y="648"/>
                  </a:lnTo>
                  <a:lnTo>
                    <a:pt x="456" y="671"/>
                  </a:lnTo>
                  <a:lnTo>
                    <a:pt x="475" y="707"/>
                  </a:lnTo>
                  <a:lnTo>
                    <a:pt x="443" y="702"/>
                  </a:lnTo>
                  <a:lnTo>
                    <a:pt x="430" y="730"/>
                  </a:lnTo>
                  <a:lnTo>
                    <a:pt x="403" y="722"/>
                  </a:lnTo>
                  <a:lnTo>
                    <a:pt x="394" y="757"/>
                  </a:lnTo>
                  <a:lnTo>
                    <a:pt x="413" y="770"/>
                  </a:lnTo>
                  <a:lnTo>
                    <a:pt x="441" y="778"/>
                  </a:lnTo>
                  <a:lnTo>
                    <a:pt x="452" y="740"/>
                  </a:lnTo>
                  <a:lnTo>
                    <a:pt x="483" y="747"/>
                  </a:lnTo>
                  <a:lnTo>
                    <a:pt x="483" y="789"/>
                  </a:lnTo>
                  <a:lnTo>
                    <a:pt x="464" y="825"/>
                  </a:lnTo>
                  <a:lnTo>
                    <a:pt x="464" y="848"/>
                  </a:lnTo>
                  <a:lnTo>
                    <a:pt x="420" y="876"/>
                  </a:lnTo>
                  <a:lnTo>
                    <a:pt x="424" y="941"/>
                  </a:lnTo>
                  <a:lnTo>
                    <a:pt x="487" y="973"/>
                  </a:lnTo>
                  <a:lnTo>
                    <a:pt x="500" y="905"/>
                  </a:lnTo>
                  <a:lnTo>
                    <a:pt x="549" y="899"/>
                  </a:lnTo>
                  <a:lnTo>
                    <a:pt x="534" y="949"/>
                  </a:lnTo>
                  <a:lnTo>
                    <a:pt x="565" y="943"/>
                  </a:lnTo>
                  <a:lnTo>
                    <a:pt x="605" y="920"/>
                  </a:lnTo>
                  <a:lnTo>
                    <a:pt x="660" y="956"/>
                  </a:lnTo>
                  <a:lnTo>
                    <a:pt x="677" y="922"/>
                  </a:lnTo>
                  <a:lnTo>
                    <a:pt x="722" y="926"/>
                  </a:lnTo>
                  <a:lnTo>
                    <a:pt x="717" y="865"/>
                  </a:lnTo>
                  <a:lnTo>
                    <a:pt x="679" y="888"/>
                  </a:lnTo>
                  <a:lnTo>
                    <a:pt x="675" y="871"/>
                  </a:lnTo>
                  <a:lnTo>
                    <a:pt x="605" y="863"/>
                  </a:lnTo>
                  <a:lnTo>
                    <a:pt x="643" y="816"/>
                  </a:lnTo>
                  <a:lnTo>
                    <a:pt x="677" y="825"/>
                  </a:lnTo>
                  <a:lnTo>
                    <a:pt x="698" y="850"/>
                  </a:lnTo>
                  <a:lnTo>
                    <a:pt x="703" y="810"/>
                  </a:lnTo>
                  <a:lnTo>
                    <a:pt x="747" y="814"/>
                  </a:lnTo>
                  <a:lnTo>
                    <a:pt x="768" y="806"/>
                  </a:lnTo>
                  <a:lnTo>
                    <a:pt x="738" y="791"/>
                  </a:lnTo>
                  <a:lnTo>
                    <a:pt x="747" y="766"/>
                  </a:lnTo>
                  <a:lnTo>
                    <a:pt x="736" y="755"/>
                  </a:lnTo>
                  <a:lnTo>
                    <a:pt x="688" y="760"/>
                  </a:lnTo>
                  <a:lnTo>
                    <a:pt x="671" y="791"/>
                  </a:lnTo>
                  <a:lnTo>
                    <a:pt x="658" y="776"/>
                  </a:lnTo>
                  <a:lnTo>
                    <a:pt x="690" y="722"/>
                  </a:lnTo>
                  <a:lnTo>
                    <a:pt x="679" y="673"/>
                  </a:lnTo>
                  <a:lnTo>
                    <a:pt x="717" y="679"/>
                  </a:lnTo>
                  <a:lnTo>
                    <a:pt x="713" y="660"/>
                  </a:lnTo>
                  <a:lnTo>
                    <a:pt x="682" y="643"/>
                  </a:lnTo>
                  <a:lnTo>
                    <a:pt x="660" y="622"/>
                  </a:lnTo>
                  <a:lnTo>
                    <a:pt x="633" y="660"/>
                  </a:lnTo>
                  <a:lnTo>
                    <a:pt x="629" y="690"/>
                  </a:lnTo>
                  <a:lnTo>
                    <a:pt x="608" y="690"/>
                  </a:lnTo>
                  <a:lnTo>
                    <a:pt x="605" y="639"/>
                  </a:lnTo>
                  <a:lnTo>
                    <a:pt x="547" y="690"/>
                  </a:lnTo>
                  <a:lnTo>
                    <a:pt x="540" y="675"/>
                  </a:lnTo>
                  <a:lnTo>
                    <a:pt x="563" y="635"/>
                  </a:lnTo>
                  <a:lnTo>
                    <a:pt x="523" y="656"/>
                  </a:lnTo>
                  <a:lnTo>
                    <a:pt x="544" y="616"/>
                  </a:lnTo>
                  <a:lnTo>
                    <a:pt x="515" y="624"/>
                  </a:lnTo>
                  <a:lnTo>
                    <a:pt x="532" y="589"/>
                  </a:lnTo>
                  <a:lnTo>
                    <a:pt x="496" y="582"/>
                  </a:lnTo>
                  <a:lnTo>
                    <a:pt x="527" y="557"/>
                  </a:lnTo>
                  <a:lnTo>
                    <a:pt x="551" y="557"/>
                  </a:lnTo>
                  <a:lnTo>
                    <a:pt x="572" y="490"/>
                  </a:lnTo>
                  <a:lnTo>
                    <a:pt x="603" y="498"/>
                  </a:lnTo>
                  <a:lnTo>
                    <a:pt x="610" y="471"/>
                  </a:lnTo>
                  <a:lnTo>
                    <a:pt x="667" y="473"/>
                  </a:lnTo>
                  <a:lnTo>
                    <a:pt x="682" y="494"/>
                  </a:lnTo>
                  <a:lnTo>
                    <a:pt x="694" y="456"/>
                  </a:lnTo>
                  <a:lnTo>
                    <a:pt x="717" y="452"/>
                  </a:lnTo>
                  <a:lnTo>
                    <a:pt x="715" y="414"/>
                  </a:lnTo>
                  <a:lnTo>
                    <a:pt x="738" y="418"/>
                  </a:lnTo>
                  <a:lnTo>
                    <a:pt x="747" y="439"/>
                  </a:lnTo>
                  <a:lnTo>
                    <a:pt x="764" y="447"/>
                  </a:lnTo>
                  <a:lnTo>
                    <a:pt x="768" y="477"/>
                  </a:lnTo>
                  <a:lnTo>
                    <a:pt x="810" y="473"/>
                  </a:lnTo>
                  <a:lnTo>
                    <a:pt x="819" y="504"/>
                  </a:lnTo>
                  <a:lnTo>
                    <a:pt x="840" y="466"/>
                  </a:lnTo>
                  <a:lnTo>
                    <a:pt x="867" y="490"/>
                  </a:lnTo>
                  <a:lnTo>
                    <a:pt x="897" y="460"/>
                  </a:lnTo>
                  <a:lnTo>
                    <a:pt x="926" y="490"/>
                  </a:lnTo>
                  <a:lnTo>
                    <a:pt x="943" y="449"/>
                  </a:lnTo>
                  <a:lnTo>
                    <a:pt x="970" y="413"/>
                  </a:lnTo>
                  <a:lnTo>
                    <a:pt x="939" y="424"/>
                  </a:lnTo>
                  <a:lnTo>
                    <a:pt x="907" y="413"/>
                  </a:lnTo>
                  <a:lnTo>
                    <a:pt x="888" y="447"/>
                  </a:lnTo>
                  <a:lnTo>
                    <a:pt x="869" y="447"/>
                  </a:lnTo>
                  <a:lnTo>
                    <a:pt x="869" y="411"/>
                  </a:lnTo>
                  <a:lnTo>
                    <a:pt x="842" y="426"/>
                  </a:lnTo>
                  <a:lnTo>
                    <a:pt x="827" y="447"/>
                  </a:lnTo>
                  <a:lnTo>
                    <a:pt x="817" y="414"/>
                  </a:lnTo>
                  <a:lnTo>
                    <a:pt x="772" y="424"/>
                  </a:lnTo>
                  <a:lnTo>
                    <a:pt x="781" y="369"/>
                  </a:lnTo>
                  <a:lnTo>
                    <a:pt x="840" y="367"/>
                  </a:lnTo>
                  <a:lnTo>
                    <a:pt x="829" y="342"/>
                  </a:lnTo>
                  <a:lnTo>
                    <a:pt x="859" y="344"/>
                  </a:lnTo>
                  <a:lnTo>
                    <a:pt x="865" y="297"/>
                  </a:lnTo>
                  <a:lnTo>
                    <a:pt x="914" y="289"/>
                  </a:lnTo>
                  <a:lnTo>
                    <a:pt x="914" y="253"/>
                  </a:lnTo>
                  <a:lnTo>
                    <a:pt x="952" y="253"/>
                  </a:lnTo>
                  <a:lnTo>
                    <a:pt x="979" y="247"/>
                  </a:lnTo>
                  <a:lnTo>
                    <a:pt x="985" y="222"/>
                  </a:lnTo>
                  <a:lnTo>
                    <a:pt x="964" y="201"/>
                  </a:lnTo>
                  <a:lnTo>
                    <a:pt x="979" y="162"/>
                  </a:lnTo>
                  <a:lnTo>
                    <a:pt x="960" y="137"/>
                  </a:lnTo>
                  <a:lnTo>
                    <a:pt x="939" y="190"/>
                  </a:lnTo>
                  <a:lnTo>
                    <a:pt x="920" y="182"/>
                  </a:lnTo>
                  <a:lnTo>
                    <a:pt x="926" y="125"/>
                  </a:lnTo>
                  <a:lnTo>
                    <a:pt x="890" y="160"/>
                  </a:lnTo>
                  <a:lnTo>
                    <a:pt x="888" y="122"/>
                  </a:lnTo>
                  <a:lnTo>
                    <a:pt x="863" y="118"/>
                  </a:lnTo>
                  <a:lnTo>
                    <a:pt x="884" y="67"/>
                  </a:lnTo>
                  <a:lnTo>
                    <a:pt x="850" y="49"/>
                  </a:lnTo>
                  <a:lnTo>
                    <a:pt x="797" y="87"/>
                  </a:lnTo>
                  <a:lnTo>
                    <a:pt x="764" y="72"/>
                  </a:lnTo>
                  <a:lnTo>
                    <a:pt x="766" y="30"/>
                  </a:lnTo>
                  <a:lnTo>
                    <a:pt x="738" y="0"/>
                  </a:lnTo>
                  <a:lnTo>
                    <a:pt x="726" y="30"/>
                  </a:lnTo>
                  <a:lnTo>
                    <a:pt x="738" y="61"/>
                  </a:lnTo>
                  <a:lnTo>
                    <a:pt x="720" y="93"/>
                  </a:lnTo>
                  <a:lnTo>
                    <a:pt x="701" y="80"/>
                  </a:lnTo>
                  <a:lnTo>
                    <a:pt x="688" y="105"/>
                  </a:lnTo>
                  <a:lnTo>
                    <a:pt x="660" y="95"/>
                  </a:lnTo>
                  <a:lnTo>
                    <a:pt x="709" y="152"/>
                  </a:lnTo>
                  <a:lnTo>
                    <a:pt x="684" y="160"/>
                  </a:lnTo>
                  <a:lnTo>
                    <a:pt x="650" y="139"/>
                  </a:lnTo>
                  <a:lnTo>
                    <a:pt x="662" y="167"/>
                  </a:lnTo>
                  <a:lnTo>
                    <a:pt x="686" y="188"/>
                  </a:lnTo>
                  <a:lnTo>
                    <a:pt x="667" y="190"/>
                  </a:lnTo>
                  <a:lnTo>
                    <a:pt x="641" y="173"/>
                  </a:lnTo>
                  <a:lnTo>
                    <a:pt x="639" y="207"/>
                  </a:lnTo>
                  <a:lnTo>
                    <a:pt x="606" y="182"/>
                  </a:lnTo>
                  <a:lnTo>
                    <a:pt x="612" y="124"/>
                  </a:lnTo>
                  <a:lnTo>
                    <a:pt x="565" y="78"/>
                  </a:lnTo>
                  <a:lnTo>
                    <a:pt x="568" y="141"/>
                  </a:lnTo>
                  <a:lnTo>
                    <a:pt x="551" y="173"/>
                  </a:lnTo>
                  <a:lnTo>
                    <a:pt x="527" y="160"/>
                  </a:lnTo>
                  <a:lnTo>
                    <a:pt x="513" y="188"/>
                  </a:lnTo>
                  <a:lnTo>
                    <a:pt x="481" y="160"/>
                  </a:lnTo>
                  <a:lnTo>
                    <a:pt x="481" y="200"/>
                  </a:lnTo>
                  <a:lnTo>
                    <a:pt x="452" y="188"/>
                  </a:lnTo>
                  <a:lnTo>
                    <a:pt x="430" y="167"/>
                  </a:lnTo>
                  <a:lnTo>
                    <a:pt x="424" y="200"/>
                  </a:lnTo>
                  <a:lnTo>
                    <a:pt x="458" y="226"/>
                  </a:lnTo>
                  <a:lnTo>
                    <a:pt x="496" y="219"/>
                  </a:lnTo>
                  <a:lnTo>
                    <a:pt x="536" y="234"/>
                  </a:lnTo>
                  <a:lnTo>
                    <a:pt x="574" y="234"/>
                  </a:lnTo>
                  <a:lnTo>
                    <a:pt x="595" y="234"/>
                  </a:lnTo>
                  <a:lnTo>
                    <a:pt x="582" y="203"/>
                  </a:lnTo>
                  <a:lnTo>
                    <a:pt x="612" y="213"/>
                  </a:lnTo>
                  <a:lnTo>
                    <a:pt x="633" y="232"/>
                  </a:lnTo>
                  <a:lnTo>
                    <a:pt x="663" y="232"/>
                  </a:lnTo>
                  <a:lnTo>
                    <a:pt x="677" y="213"/>
                  </a:lnTo>
                  <a:lnTo>
                    <a:pt x="713" y="219"/>
                  </a:lnTo>
                  <a:lnTo>
                    <a:pt x="690" y="240"/>
                  </a:lnTo>
                  <a:lnTo>
                    <a:pt x="726" y="241"/>
                  </a:lnTo>
                  <a:lnTo>
                    <a:pt x="692" y="260"/>
                  </a:lnTo>
                  <a:lnTo>
                    <a:pt x="688" y="281"/>
                  </a:lnTo>
                  <a:lnTo>
                    <a:pt x="631" y="272"/>
                  </a:lnTo>
                  <a:lnTo>
                    <a:pt x="671" y="308"/>
                  </a:lnTo>
                  <a:lnTo>
                    <a:pt x="696" y="319"/>
                  </a:lnTo>
                  <a:lnTo>
                    <a:pt x="696" y="380"/>
                  </a:lnTo>
                  <a:lnTo>
                    <a:pt x="662" y="357"/>
                  </a:lnTo>
                  <a:lnTo>
                    <a:pt x="620" y="363"/>
                  </a:lnTo>
                  <a:lnTo>
                    <a:pt x="650" y="335"/>
                  </a:lnTo>
                  <a:lnTo>
                    <a:pt x="608" y="329"/>
                  </a:lnTo>
                  <a:lnTo>
                    <a:pt x="582" y="304"/>
                  </a:lnTo>
                  <a:lnTo>
                    <a:pt x="610" y="287"/>
                  </a:lnTo>
                  <a:lnTo>
                    <a:pt x="568" y="285"/>
                  </a:lnTo>
                  <a:lnTo>
                    <a:pt x="568" y="257"/>
                  </a:lnTo>
                  <a:lnTo>
                    <a:pt x="528" y="253"/>
                  </a:lnTo>
                  <a:lnTo>
                    <a:pt x="532" y="287"/>
                  </a:lnTo>
                  <a:lnTo>
                    <a:pt x="509" y="279"/>
                  </a:lnTo>
                  <a:lnTo>
                    <a:pt x="496" y="251"/>
                  </a:lnTo>
                  <a:lnTo>
                    <a:pt x="449" y="238"/>
                  </a:lnTo>
                  <a:lnTo>
                    <a:pt x="403" y="194"/>
                  </a:lnTo>
                  <a:lnTo>
                    <a:pt x="390" y="234"/>
                  </a:lnTo>
                  <a:lnTo>
                    <a:pt x="39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2" name="Freeform 38"/>
            <p:cNvSpPr>
              <a:spLocks/>
            </p:cNvSpPr>
            <p:nvPr/>
          </p:nvSpPr>
          <p:spPr bwMode="auto">
            <a:xfrm>
              <a:off x="3396" y="2045"/>
              <a:ext cx="179" cy="161"/>
            </a:xfrm>
            <a:custGeom>
              <a:avLst/>
              <a:gdLst>
                <a:gd name="T0" fmla="*/ 27 w 358"/>
                <a:gd name="T1" fmla="*/ 122 h 321"/>
                <a:gd name="T2" fmla="*/ 33 w 358"/>
                <a:gd name="T3" fmla="*/ 163 h 321"/>
                <a:gd name="T4" fmla="*/ 0 w 358"/>
                <a:gd name="T5" fmla="*/ 154 h 321"/>
                <a:gd name="T6" fmla="*/ 25 w 358"/>
                <a:gd name="T7" fmla="*/ 224 h 321"/>
                <a:gd name="T8" fmla="*/ 53 w 358"/>
                <a:gd name="T9" fmla="*/ 196 h 321"/>
                <a:gd name="T10" fmla="*/ 84 w 358"/>
                <a:gd name="T11" fmla="*/ 205 h 321"/>
                <a:gd name="T12" fmla="*/ 103 w 358"/>
                <a:gd name="T13" fmla="*/ 230 h 321"/>
                <a:gd name="T14" fmla="*/ 131 w 358"/>
                <a:gd name="T15" fmla="*/ 200 h 321"/>
                <a:gd name="T16" fmla="*/ 196 w 358"/>
                <a:gd name="T17" fmla="*/ 243 h 321"/>
                <a:gd name="T18" fmla="*/ 285 w 358"/>
                <a:gd name="T19" fmla="*/ 232 h 321"/>
                <a:gd name="T20" fmla="*/ 236 w 358"/>
                <a:gd name="T21" fmla="*/ 257 h 321"/>
                <a:gd name="T22" fmla="*/ 217 w 358"/>
                <a:gd name="T23" fmla="*/ 262 h 321"/>
                <a:gd name="T24" fmla="*/ 247 w 358"/>
                <a:gd name="T25" fmla="*/ 289 h 321"/>
                <a:gd name="T26" fmla="*/ 278 w 358"/>
                <a:gd name="T27" fmla="*/ 302 h 321"/>
                <a:gd name="T28" fmla="*/ 314 w 358"/>
                <a:gd name="T29" fmla="*/ 300 h 321"/>
                <a:gd name="T30" fmla="*/ 358 w 358"/>
                <a:gd name="T31" fmla="*/ 321 h 321"/>
                <a:gd name="T32" fmla="*/ 342 w 358"/>
                <a:gd name="T33" fmla="*/ 293 h 321"/>
                <a:gd name="T34" fmla="*/ 266 w 358"/>
                <a:gd name="T35" fmla="*/ 260 h 321"/>
                <a:gd name="T36" fmla="*/ 318 w 358"/>
                <a:gd name="T37" fmla="*/ 230 h 321"/>
                <a:gd name="T38" fmla="*/ 306 w 358"/>
                <a:gd name="T39" fmla="*/ 220 h 321"/>
                <a:gd name="T40" fmla="*/ 200 w 358"/>
                <a:gd name="T41" fmla="*/ 207 h 321"/>
                <a:gd name="T42" fmla="*/ 147 w 358"/>
                <a:gd name="T43" fmla="*/ 175 h 321"/>
                <a:gd name="T44" fmla="*/ 164 w 358"/>
                <a:gd name="T45" fmla="*/ 143 h 321"/>
                <a:gd name="T46" fmla="*/ 209 w 358"/>
                <a:gd name="T47" fmla="*/ 171 h 321"/>
                <a:gd name="T48" fmla="*/ 263 w 358"/>
                <a:gd name="T49" fmla="*/ 188 h 321"/>
                <a:gd name="T50" fmla="*/ 257 w 358"/>
                <a:gd name="T51" fmla="*/ 139 h 321"/>
                <a:gd name="T52" fmla="*/ 293 w 358"/>
                <a:gd name="T53" fmla="*/ 167 h 321"/>
                <a:gd name="T54" fmla="*/ 282 w 358"/>
                <a:gd name="T55" fmla="*/ 114 h 321"/>
                <a:gd name="T56" fmla="*/ 346 w 358"/>
                <a:gd name="T57" fmla="*/ 143 h 321"/>
                <a:gd name="T58" fmla="*/ 346 w 358"/>
                <a:gd name="T59" fmla="*/ 99 h 321"/>
                <a:gd name="T60" fmla="*/ 304 w 358"/>
                <a:gd name="T61" fmla="*/ 40 h 321"/>
                <a:gd name="T62" fmla="*/ 350 w 358"/>
                <a:gd name="T63" fmla="*/ 36 h 321"/>
                <a:gd name="T64" fmla="*/ 358 w 358"/>
                <a:gd name="T65" fmla="*/ 0 h 321"/>
                <a:gd name="T66" fmla="*/ 280 w 358"/>
                <a:gd name="T67" fmla="*/ 30 h 321"/>
                <a:gd name="T68" fmla="*/ 314 w 358"/>
                <a:gd name="T69" fmla="*/ 87 h 321"/>
                <a:gd name="T70" fmla="*/ 266 w 358"/>
                <a:gd name="T71" fmla="*/ 80 h 321"/>
                <a:gd name="T72" fmla="*/ 251 w 358"/>
                <a:gd name="T73" fmla="*/ 116 h 321"/>
                <a:gd name="T74" fmla="*/ 207 w 358"/>
                <a:gd name="T75" fmla="*/ 116 h 321"/>
                <a:gd name="T76" fmla="*/ 168 w 358"/>
                <a:gd name="T77" fmla="*/ 78 h 321"/>
                <a:gd name="T78" fmla="*/ 149 w 358"/>
                <a:gd name="T79" fmla="*/ 106 h 321"/>
                <a:gd name="T80" fmla="*/ 116 w 358"/>
                <a:gd name="T81" fmla="*/ 87 h 321"/>
                <a:gd name="T82" fmla="*/ 131 w 358"/>
                <a:gd name="T83" fmla="*/ 143 h 321"/>
                <a:gd name="T84" fmla="*/ 109 w 358"/>
                <a:gd name="T85" fmla="*/ 175 h 321"/>
                <a:gd name="T86" fmla="*/ 82 w 358"/>
                <a:gd name="T87" fmla="*/ 125 h 321"/>
                <a:gd name="T88" fmla="*/ 53 w 358"/>
                <a:gd name="T89" fmla="*/ 129 h 321"/>
                <a:gd name="T90" fmla="*/ 27 w 358"/>
                <a:gd name="T91" fmla="*/ 122 h 321"/>
                <a:gd name="T92" fmla="*/ 27 w 358"/>
                <a:gd name="T93" fmla="*/ 1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8" h="321">
                  <a:moveTo>
                    <a:pt x="27" y="122"/>
                  </a:moveTo>
                  <a:lnTo>
                    <a:pt x="33" y="163"/>
                  </a:lnTo>
                  <a:lnTo>
                    <a:pt x="0" y="154"/>
                  </a:lnTo>
                  <a:lnTo>
                    <a:pt x="25" y="224"/>
                  </a:lnTo>
                  <a:lnTo>
                    <a:pt x="53" y="196"/>
                  </a:lnTo>
                  <a:lnTo>
                    <a:pt x="84" y="205"/>
                  </a:lnTo>
                  <a:lnTo>
                    <a:pt x="103" y="230"/>
                  </a:lnTo>
                  <a:lnTo>
                    <a:pt x="131" y="200"/>
                  </a:lnTo>
                  <a:lnTo>
                    <a:pt x="196" y="243"/>
                  </a:lnTo>
                  <a:lnTo>
                    <a:pt x="285" y="232"/>
                  </a:lnTo>
                  <a:lnTo>
                    <a:pt x="236" y="257"/>
                  </a:lnTo>
                  <a:lnTo>
                    <a:pt x="217" y="262"/>
                  </a:lnTo>
                  <a:lnTo>
                    <a:pt x="247" y="289"/>
                  </a:lnTo>
                  <a:lnTo>
                    <a:pt x="278" y="302"/>
                  </a:lnTo>
                  <a:lnTo>
                    <a:pt x="314" y="300"/>
                  </a:lnTo>
                  <a:lnTo>
                    <a:pt x="358" y="321"/>
                  </a:lnTo>
                  <a:lnTo>
                    <a:pt x="342" y="293"/>
                  </a:lnTo>
                  <a:lnTo>
                    <a:pt x="266" y="260"/>
                  </a:lnTo>
                  <a:lnTo>
                    <a:pt x="318" y="230"/>
                  </a:lnTo>
                  <a:lnTo>
                    <a:pt x="306" y="220"/>
                  </a:lnTo>
                  <a:lnTo>
                    <a:pt x="200" y="207"/>
                  </a:lnTo>
                  <a:lnTo>
                    <a:pt x="147" y="175"/>
                  </a:lnTo>
                  <a:lnTo>
                    <a:pt x="164" y="143"/>
                  </a:lnTo>
                  <a:lnTo>
                    <a:pt x="209" y="171"/>
                  </a:lnTo>
                  <a:lnTo>
                    <a:pt x="263" y="188"/>
                  </a:lnTo>
                  <a:lnTo>
                    <a:pt x="257" y="139"/>
                  </a:lnTo>
                  <a:lnTo>
                    <a:pt x="293" y="167"/>
                  </a:lnTo>
                  <a:lnTo>
                    <a:pt x="282" y="114"/>
                  </a:lnTo>
                  <a:lnTo>
                    <a:pt x="346" y="143"/>
                  </a:lnTo>
                  <a:lnTo>
                    <a:pt x="346" y="99"/>
                  </a:lnTo>
                  <a:lnTo>
                    <a:pt x="304" y="40"/>
                  </a:lnTo>
                  <a:lnTo>
                    <a:pt x="350" y="36"/>
                  </a:lnTo>
                  <a:lnTo>
                    <a:pt x="358" y="0"/>
                  </a:lnTo>
                  <a:lnTo>
                    <a:pt x="280" y="30"/>
                  </a:lnTo>
                  <a:lnTo>
                    <a:pt x="314" y="87"/>
                  </a:lnTo>
                  <a:lnTo>
                    <a:pt x="266" y="80"/>
                  </a:lnTo>
                  <a:lnTo>
                    <a:pt x="251" y="116"/>
                  </a:lnTo>
                  <a:lnTo>
                    <a:pt x="207" y="116"/>
                  </a:lnTo>
                  <a:lnTo>
                    <a:pt x="168" y="78"/>
                  </a:lnTo>
                  <a:lnTo>
                    <a:pt x="149" y="106"/>
                  </a:lnTo>
                  <a:lnTo>
                    <a:pt x="116" y="87"/>
                  </a:lnTo>
                  <a:lnTo>
                    <a:pt x="131" y="143"/>
                  </a:lnTo>
                  <a:lnTo>
                    <a:pt x="109" y="175"/>
                  </a:lnTo>
                  <a:lnTo>
                    <a:pt x="82" y="125"/>
                  </a:lnTo>
                  <a:lnTo>
                    <a:pt x="53" y="129"/>
                  </a:lnTo>
                  <a:lnTo>
                    <a:pt x="27" y="122"/>
                  </a:lnTo>
                  <a:lnTo>
                    <a:pt x="27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3" name="Freeform 39"/>
            <p:cNvSpPr>
              <a:spLocks/>
            </p:cNvSpPr>
            <p:nvPr/>
          </p:nvSpPr>
          <p:spPr bwMode="auto">
            <a:xfrm>
              <a:off x="3364" y="2188"/>
              <a:ext cx="65" cy="71"/>
            </a:xfrm>
            <a:custGeom>
              <a:avLst/>
              <a:gdLst>
                <a:gd name="T0" fmla="*/ 0 w 131"/>
                <a:gd name="T1" fmla="*/ 0 h 143"/>
                <a:gd name="T2" fmla="*/ 36 w 131"/>
                <a:gd name="T3" fmla="*/ 15 h 143"/>
                <a:gd name="T4" fmla="*/ 74 w 131"/>
                <a:gd name="T5" fmla="*/ 10 h 143"/>
                <a:gd name="T6" fmla="*/ 78 w 131"/>
                <a:gd name="T7" fmla="*/ 31 h 143"/>
                <a:gd name="T8" fmla="*/ 100 w 131"/>
                <a:gd name="T9" fmla="*/ 34 h 143"/>
                <a:gd name="T10" fmla="*/ 131 w 131"/>
                <a:gd name="T11" fmla="*/ 80 h 143"/>
                <a:gd name="T12" fmla="*/ 102 w 131"/>
                <a:gd name="T13" fmla="*/ 82 h 143"/>
                <a:gd name="T14" fmla="*/ 100 w 131"/>
                <a:gd name="T15" fmla="*/ 120 h 143"/>
                <a:gd name="T16" fmla="*/ 76 w 131"/>
                <a:gd name="T17" fmla="*/ 143 h 143"/>
                <a:gd name="T18" fmla="*/ 79 w 131"/>
                <a:gd name="T19" fmla="*/ 109 h 143"/>
                <a:gd name="T20" fmla="*/ 64 w 131"/>
                <a:gd name="T21" fmla="*/ 88 h 143"/>
                <a:gd name="T22" fmla="*/ 64 w 131"/>
                <a:gd name="T23" fmla="*/ 65 h 143"/>
                <a:gd name="T24" fmla="*/ 38 w 131"/>
                <a:gd name="T25" fmla="*/ 72 h 143"/>
                <a:gd name="T26" fmla="*/ 32 w 131"/>
                <a:gd name="T27" fmla="*/ 32 h 143"/>
                <a:gd name="T28" fmla="*/ 0 w 131"/>
                <a:gd name="T29" fmla="*/ 0 h 143"/>
                <a:gd name="T30" fmla="*/ 0 w 131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43">
                  <a:moveTo>
                    <a:pt x="0" y="0"/>
                  </a:moveTo>
                  <a:lnTo>
                    <a:pt x="36" y="15"/>
                  </a:lnTo>
                  <a:lnTo>
                    <a:pt x="74" y="10"/>
                  </a:lnTo>
                  <a:lnTo>
                    <a:pt x="78" y="31"/>
                  </a:lnTo>
                  <a:lnTo>
                    <a:pt x="100" y="34"/>
                  </a:lnTo>
                  <a:lnTo>
                    <a:pt x="131" y="80"/>
                  </a:lnTo>
                  <a:lnTo>
                    <a:pt x="102" y="82"/>
                  </a:lnTo>
                  <a:lnTo>
                    <a:pt x="100" y="120"/>
                  </a:lnTo>
                  <a:lnTo>
                    <a:pt x="76" y="143"/>
                  </a:lnTo>
                  <a:lnTo>
                    <a:pt x="79" y="109"/>
                  </a:lnTo>
                  <a:lnTo>
                    <a:pt x="64" y="88"/>
                  </a:lnTo>
                  <a:lnTo>
                    <a:pt x="64" y="65"/>
                  </a:lnTo>
                  <a:lnTo>
                    <a:pt x="38" y="72"/>
                  </a:lnTo>
                  <a:lnTo>
                    <a:pt x="3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4" name="Freeform 40"/>
            <p:cNvSpPr>
              <a:spLocks/>
            </p:cNvSpPr>
            <p:nvPr/>
          </p:nvSpPr>
          <p:spPr bwMode="auto">
            <a:xfrm>
              <a:off x="3273" y="2191"/>
              <a:ext cx="318" cy="641"/>
            </a:xfrm>
            <a:custGeom>
              <a:avLst/>
              <a:gdLst>
                <a:gd name="T0" fmla="*/ 194 w 637"/>
                <a:gd name="T1" fmla="*/ 216 h 1281"/>
                <a:gd name="T2" fmla="*/ 249 w 637"/>
                <a:gd name="T3" fmla="*/ 188 h 1281"/>
                <a:gd name="T4" fmla="*/ 266 w 637"/>
                <a:gd name="T5" fmla="*/ 260 h 1281"/>
                <a:gd name="T6" fmla="*/ 327 w 637"/>
                <a:gd name="T7" fmla="*/ 243 h 1281"/>
                <a:gd name="T8" fmla="*/ 384 w 637"/>
                <a:gd name="T9" fmla="*/ 262 h 1281"/>
                <a:gd name="T10" fmla="*/ 405 w 637"/>
                <a:gd name="T11" fmla="*/ 169 h 1281"/>
                <a:gd name="T12" fmla="*/ 489 w 637"/>
                <a:gd name="T13" fmla="*/ 173 h 1281"/>
                <a:gd name="T14" fmla="*/ 519 w 637"/>
                <a:gd name="T15" fmla="*/ 125 h 1281"/>
                <a:gd name="T16" fmla="*/ 561 w 637"/>
                <a:gd name="T17" fmla="*/ 83 h 1281"/>
                <a:gd name="T18" fmla="*/ 548 w 637"/>
                <a:gd name="T19" fmla="*/ 32 h 1281"/>
                <a:gd name="T20" fmla="*/ 563 w 637"/>
                <a:gd name="T21" fmla="*/ 0 h 1281"/>
                <a:gd name="T22" fmla="*/ 607 w 637"/>
                <a:gd name="T23" fmla="*/ 74 h 1281"/>
                <a:gd name="T24" fmla="*/ 551 w 637"/>
                <a:gd name="T25" fmla="*/ 116 h 1281"/>
                <a:gd name="T26" fmla="*/ 512 w 637"/>
                <a:gd name="T27" fmla="*/ 169 h 1281"/>
                <a:gd name="T28" fmla="*/ 479 w 637"/>
                <a:gd name="T29" fmla="*/ 234 h 1281"/>
                <a:gd name="T30" fmla="*/ 439 w 637"/>
                <a:gd name="T31" fmla="*/ 255 h 1281"/>
                <a:gd name="T32" fmla="*/ 371 w 637"/>
                <a:gd name="T33" fmla="*/ 298 h 1281"/>
                <a:gd name="T34" fmla="*/ 300 w 637"/>
                <a:gd name="T35" fmla="*/ 256 h 1281"/>
                <a:gd name="T36" fmla="*/ 308 w 637"/>
                <a:gd name="T37" fmla="*/ 325 h 1281"/>
                <a:gd name="T38" fmla="*/ 384 w 637"/>
                <a:gd name="T39" fmla="*/ 369 h 1281"/>
                <a:gd name="T40" fmla="*/ 460 w 637"/>
                <a:gd name="T41" fmla="*/ 515 h 1281"/>
                <a:gd name="T42" fmla="*/ 487 w 637"/>
                <a:gd name="T43" fmla="*/ 635 h 1281"/>
                <a:gd name="T44" fmla="*/ 420 w 637"/>
                <a:gd name="T45" fmla="*/ 652 h 1281"/>
                <a:gd name="T46" fmla="*/ 510 w 637"/>
                <a:gd name="T47" fmla="*/ 753 h 1281"/>
                <a:gd name="T48" fmla="*/ 472 w 637"/>
                <a:gd name="T49" fmla="*/ 821 h 1281"/>
                <a:gd name="T50" fmla="*/ 456 w 637"/>
                <a:gd name="T51" fmla="*/ 996 h 1281"/>
                <a:gd name="T52" fmla="*/ 373 w 637"/>
                <a:gd name="T53" fmla="*/ 1078 h 1281"/>
                <a:gd name="T54" fmla="*/ 310 w 637"/>
                <a:gd name="T55" fmla="*/ 1074 h 1281"/>
                <a:gd name="T56" fmla="*/ 213 w 637"/>
                <a:gd name="T57" fmla="*/ 1042 h 1281"/>
                <a:gd name="T58" fmla="*/ 190 w 637"/>
                <a:gd name="T59" fmla="*/ 962 h 1281"/>
                <a:gd name="T60" fmla="*/ 181 w 637"/>
                <a:gd name="T61" fmla="*/ 947 h 1281"/>
                <a:gd name="T62" fmla="*/ 185 w 637"/>
                <a:gd name="T63" fmla="*/ 1021 h 1281"/>
                <a:gd name="T64" fmla="*/ 183 w 637"/>
                <a:gd name="T65" fmla="*/ 1087 h 1281"/>
                <a:gd name="T66" fmla="*/ 164 w 637"/>
                <a:gd name="T67" fmla="*/ 1133 h 1281"/>
                <a:gd name="T68" fmla="*/ 169 w 637"/>
                <a:gd name="T69" fmla="*/ 1207 h 1281"/>
                <a:gd name="T70" fmla="*/ 86 w 637"/>
                <a:gd name="T71" fmla="*/ 1226 h 1281"/>
                <a:gd name="T72" fmla="*/ 13 w 637"/>
                <a:gd name="T73" fmla="*/ 1281 h 1281"/>
                <a:gd name="T74" fmla="*/ 29 w 637"/>
                <a:gd name="T75" fmla="*/ 1163 h 1281"/>
                <a:gd name="T76" fmla="*/ 55 w 637"/>
                <a:gd name="T77" fmla="*/ 1232 h 1281"/>
                <a:gd name="T78" fmla="*/ 154 w 637"/>
                <a:gd name="T79" fmla="*/ 1218 h 1281"/>
                <a:gd name="T80" fmla="*/ 139 w 637"/>
                <a:gd name="T81" fmla="*/ 1099 h 1281"/>
                <a:gd name="T82" fmla="*/ 186 w 637"/>
                <a:gd name="T83" fmla="*/ 1059 h 1281"/>
                <a:gd name="T84" fmla="*/ 124 w 637"/>
                <a:gd name="T85" fmla="*/ 1005 h 1281"/>
                <a:gd name="T86" fmla="*/ 152 w 637"/>
                <a:gd name="T87" fmla="*/ 966 h 1281"/>
                <a:gd name="T88" fmla="*/ 120 w 637"/>
                <a:gd name="T89" fmla="*/ 872 h 1281"/>
                <a:gd name="T90" fmla="*/ 143 w 637"/>
                <a:gd name="T91" fmla="*/ 808 h 1281"/>
                <a:gd name="T92" fmla="*/ 91 w 637"/>
                <a:gd name="T93" fmla="*/ 741 h 1281"/>
                <a:gd name="T94" fmla="*/ 158 w 637"/>
                <a:gd name="T95" fmla="*/ 747 h 1281"/>
                <a:gd name="T96" fmla="*/ 223 w 637"/>
                <a:gd name="T97" fmla="*/ 768 h 1281"/>
                <a:gd name="T98" fmla="*/ 245 w 637"/>
                <a:gd name="T99" fmla="*/ 844 h 1281"/>
                <a:gd name="T100" fmla="*/ 268 w 637"/>
                <a:gd name="T101" fmla="*/ 947 h 1281"/>
                <a:gd name="T102" fmla="*/ 308 w 637"/>
                <a:gd name="T103" fmla="*/ 994 h 1281"/>
                <a:gd name="T104" fmla="*/ 378 w 637"/>
                <a:gd name="T105" fmla="*/ 1009 h 1281"/>
                <a:gd name="T106" fmla="*/ 432 w 637"/>
                <a:gd name="T107" fmla="*/ 844 h 1281"/>
                <a:gd name="T108" fmla="*/ 500 w 637"/>
                <a:gd name="T109" fmla="*/ 815 h 1281"/>
                <a:gd name="T110" fmla="*/ 397 w 637"/>
                <a:gd name="T111" fmla="*/ 705 h 1281"/>
                <a:gd name="T112" fmla="*/ 451 w 637"/>
                <a:gd name="T113" fmla="*/ 606 h 1281"/>
                <a:gd name="T114" fmla="*/ 418 w 637"/>
                <a:gd name="T115" fmla="*/ 505 h 1281"/>
                <a:gd name="T116" fmla="*/ 359 w 637"/>
                <a:gd name="T117" fmla="*/ 388 h 1281"/>
                <a:gd name="T118" fmla="*/ 247 w 637"/>
                <a:gd name="T119" fmla="*/ 346 h 1281"/>
                <a:gd name="T120" fmla="*/ 221 w 637"/>
                <a:gd name="T121" fmla="*/ 279 h 1281"/>
                <a:gd name="T122" fmla="*/ 150 w 637"/>
                <a:gd name="T123" fmla="*/ 235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281">
                  <a:moveTo>
                    <a:pt x="150" y="235"/>
                  </a:moveTo>
                  <a:lnTo>
                    <a:pt x="173" y="243"/>
                  </a:lnTo>
                  <a:lnTo>
                    <a:pt x="194" y="216"/>
                  </a:lnTo>
                  <a:lnTo>
                    <a:pt x="204" y="243"/>
                  </a:lnTo>
                  <a:lnTo>
                    <a:pt x="234" y="224"/>
                  </a:lnTo>
                  <a:lnTo>
                    <a:pt x="249" y="188"/>
                  </a:lnTo>
                  <a:lnTo>
                    <a:pt x="281" y="182"/>
                  </a:lnTo>
                  <a:lnTo>
                    <a:pt x="264" y="218"/>
                  </a:lnTo>
                  <a:lnTo>
                    <a:pt x="266" y="260"/>
                  </a:lnTo>
                  <a:lnTo>
                    <a:pt x="289" y="237"/>
                  </a:lnTo>
                  <a:lnTo>
                    <a:pt x="323" y="199"/>
                  </a:lnTo>
                  <a:lnTo>
                    <a:pt x="327" y="243"/>
                  </a:lnTo>
                  <a:lnTo>
                    <a:pt x="344" y="241"/>
                  </a:lnTo>
                  <a:lnTo>
                    <a:pt x="369" y="209"/>
                  </a:lnTo>
                  <a:lnTo>
                    <a:pt x="384" y="262"/>
                  </a:lnTo>
                  <a:lnTo>
                    <a:pt x="394" y="289"/>
                  </a:lnTo>
                  <a:lnTo>
                    <a:pt x="407" y="245"/>
                  </a:lnTo>
                  <a:lnTo>
                    <a:pt x="405" y="169"/>
                  </a:lnTo>
                  <a:lnTo>
                    <a:pt x="437" y="199"/>
                  </a:lnTo>
                  <a:lnTo>
                    <a:pt x="456" y="228"/>
                  </a:lnTo>
                  <a:lnTo>
                    <a:pt x="489" y="173"/>
                  </a:lnTo>
                  <a:lnTo>
                    <a:pt x="485" y="102"/>
                  </a:lnTo>
                  <a:lnTo>
                    <a:pt x="506" y="127"/>
                  </a:lnTo>
                  <a:lnTo>
                    <a:pt x="519" y="125"/>
                  </a:lnTo>
                  <a:lnTo>
                    <a:pt x="519" y="55"/>
                  </a:lnTo>
                  <a:lnTo>
                    <a:pt x="542" y="95"/>
                  </a:lnTo>
                  <a:lnTo>
                    <a:pt x="561" y="83"/>
                  </a:lnTo>
                  <a:lnTo>
                    <a:pt x="582" y="102"/>
                  </a:lnTo>
                  <a:lnTo>
                    <a:pt x="589" y="80"/>
                  </a:lnTo>
                  <a:lnTo>
                    <a:pt x="548" y="32"/>
                  </a:lnTo>
                  <a:lnTo>
                    <a:pt x="570" y="34"/>
                  </a:lnTo>
                  <a:lnTo>
                    <a:pt x="595" y="49"/>
                  </a:lnTo>
                  <a:lnTo>
                    <a:pt x="563" y="0"/>
                  </a:lnTo>
                  <a:lnTo>
                    <a:pt x="608" y="23"/>
                  </a:lnTo>
                  <a:lnTo>
                    <a:pt x="637" y="59"/>
                  </a:lnTo>
                  <a:lnTo>
                    <a:pt x="607" y="74"/>
                  </a:lnTo>
                  <a:lnTo>
                    <a:pt x="608" y="108"/>
                  </a:lnTo>
                  <a:lnTo>
                    <a:pt x="580" y="148"/>
                  </a:lnTo>
                  <a:lnTo>
                    <a:pt x="551" y="116"/>
                  </a:lnTo>
                  <a:lnTo>
                    <a:pt x="531" y="165"/>
                  </a:lnTo>
                  <a:lnTo>
                    <a:pt x="536" y="196"/>
                  </a:lnTo>
                  <a:lnTo>
                    <a:pt x="512" y="169"/>
                  </a:lnTo>
                  <a:lnTo>
                    <a:pt x="510" y="216"/>
                  </a:lnTo>
                  <a:lnTo>
                    <a:pt x="502" y="251"/>
                  </a:lnTo>
                  <a:lnTo>
                    <a:pt x="479" y="234"/>
                  </a:lnTo>
                  <a:lnTo>
                    <a:pt x="472" y="268"/>
                  </a:lnTo>
                  <a:lnTo>
                    <a:pt x="454" y="287"/>
                  </a:lnTo>
                  <a:lnTo>
                    <a:pt x="439" y="255"/>
                  </a:lnTo>
                  <a:lnTo>
                    <a:pt x="426" y="291"/>
                  </a:lnTo>
                  <a:lnTo>
                    <a:pt x="386" y="334"/>
                  </a:lnTo>
                  <a:lnTo>
                    <a:pt x="371" y="298"/>
                  </a:lnTo>
                  <a:lnTo>
                    <a:pt x="356" y="260"/>
                  </a:lnTo>
                  <a:lnTo>
                    <a:pt x="327" y="277"/>
                  </a:lnTo>
                  <a:lnTo>
                    <a:pt x="300" y="256"/>
                  </a:lnTo>
                  <a:lnTo>
                    <a:pt x="272" y="283"/>
                  </a:lnTo>
                  <a:lnTo>
                    <a:pt x="300" y="287"/>
                  </a:lnTo>
                  <a:lnTo>
                    <a:pt x="308" y="325"/>
                  </a:lnTo>
                  <a:lnTo>
                    <a:pt x="342" y="323"/>
                  </a:lnTo>
                  <a:lnTo>
                    <a:pt x="337" y="361"/>
                  </a:lnTo>
                  <a:lnTo>
                    <a:pt x="384" y="369"/>
                  </a:lnTo>
                  <a:lnTo>
                    <a:pt x="392" y="380"/>
                  </a:lnTo>
                  <a:lnTo>
                    <a:pt x="375" y="428"/>
                  </a:lnTo>
                  <a:lnTo>
                    <a:pt x="460" y="515"/>
                  </a:lnTo>
                  <a:lnTo>
                    <a:pt x="430" y="524"/>
                  </a:lnTo>
                  <a:lnTo>
                    <a:pt x="473" y="574"/>
                  </a:lnTo>
                  <a:lnTo>
                    <a:pt x="487" y="635"/>
                  </a:lnTo>
                  <a:lnTo>
                    <a:pt x="464" y="635"/>
                  </a:lnTo>
                  <a:lnTo>
                    <a:pt x="409" y="608"/>
                  </a:lnTo>
                  <a:lnTo>
                    <a:pt x="420" y="652"/>
                  </a:lnTo>
                  <a:lnTo>
                    <a:pt x="420" y="680"/>
                  </a:lnTo>
                  <a:lnTo>
                    <a:pt x="489" y="730"/>
                  </a:lnTo>
                  <a:lnTo>
                    <a:pt x="510" y="753"/>
                  </a:lnTo>
                  <a:lnTo>
                    <a:pt x="534" y="851"/>
                  </a:lnTo>
                  <a:lnTo>
                    <a:pt x="517" y="855"/>
                  </a:lnTo>
                  <a:lnTo>
                    <a:pt x="472" y="821"/>
                  </a:lnTo>
                  <a:lnTo>
                    <a:pt x="468" y="882"/>
                  </a:lnTo>
                  <a:lnTo>
                    <a:pt x="441" y="884"/>
                  </a:lnTo>
                  <a:lnTo>
                    <a:pt x="456" y="996"/>
                  </a:lnTo>
                  <a:lnTo>
                    <a:pt x="437" y="986"/>
                  </a:lnTo>
                  <a:lnTo>
                    <a:pt x="401" y="1068"/>
                  </a:lnTo>
                  <a:lnTo>
                    <a:pt x="373" y="1078"/>
                  </a:lnTo>
                  <a:lnTo>
                    <a:pt x="371" y="1049"/>
                  </a:lnTo>
                  <a:lnTo>
                    <a:pt x="323" y="1087"/>
                  </a:lnTo>
                  <a:lnTo>
                    <a:pt x="310" y="1074"/>
                  </a:lnTo>
                  <a:lnTo>
                    <a:pt x="297" y="1040"/>
                  </a:lnTo>
                  <a:lnTo>
                    <a:pt x="245" y="1053"/>
                  </a:lnTo>
                  <a:lnTo>
                    <a:pt x="213" y="1042"/>
                  </a:lnTo>
                  <a:lnTo>
                    <a:pt x="247" y="996"/>
                  </a:lnTo>
                  <a:lnTo>
                    <a:pt x="240" y="967"/>
                  </a:lnTo>
                  <a:lnTo>
                    <a:pt x="190" y="962"/>
                  </a:lnTo>
                  <a:lnTo>
                    <a:pt x="204" y="886"/>
                  </a:lnTo>
                  <a:lnTo>
                    <a:pt x="154" y="897"/>
                  </a:lnTo>
                  <a:lnTo>
                    <a:pt x="181" y="947"/>
                  </a:lnTo>
                  <a:lnTo>
                    <a:pt x="181" y="986"/>
                  </a:lnTo>
                  <a:lnTo>
                    <a:pt x="137" y="983"/>
                  </a:lnTo>
                  <a:lnTo>
                    <a:pt x="185" y="1021"/>
                  </a:lnTo>
                  <a:lnTo>
                    <a:pt x="205" y="1049"/>
                  </a:lnTo>
                  <a:lnTo>
                    <a:pt x="209" y="1083"/>
                  </a:lnTo>
                  <a:lnTo>
                    <a:pt x="183" y="1087"/>
                  </a:lnTo>
                  <a:lnTo>
                    <a:pt x="219" y="1120"/>
                  </a:lnTo>
                  <a:lnTo>
                    <a:pt x="221" y="1150"/>
                  </a:lnTo>
                  <a:lnTo>
                    <a:pt x="164" y="1133"/>
                  </a:lnTo>
                  <a:lnTo>
                    <a:pt x="164" y="1161"/>
                  </a:lnTo>
                  <a:lnTo>
                    <a:pt x="194" y="1207"/>
                  </a:lnTo>
                  <a:lnTo>
                    <a:pt x="169" y="1207"/>
                  </a:lnTo>
                  <a:lnTo>
                    <a:pt x="175" y="1247"/>
                  </a:lnTo>
                  <a:lnTo>
                    <a:pt x="154" y="1249"/>
                  </a:lnTo>
                  <a:lnTo>
                    <a:pt x="86" y="1226"/>
                  </a:lnTo>
                  <a:lnTo>
                    <a:pt x="53" y="1279"/>
                  </a:lnTo>
                  <a:lnTo>
                    <a:pt x="40" y="1260"/>
                  </a:lnTo>
                  <a:lnTo>
                    <a:pt x="13" y="1281"/>
                  </a:lnTo>
                  <a:lnTo>
                    <a:pt x="2" y="1249"/>
                  </a:lnTo>
                  <a:lnTo>
                    <a:pt x="0" y="1209"/>
                  </a:lnTo>
                  <a:lnTo>
                    <a:pt x="29" y="1163"/>
                  </a:lnTo>
                  <a:lnTo>
                    <a:pt x="29" y="1190"/>
                  </a:lnTo>
                  <a:lnTo>
                    <a:pt x="27" y="1237"/>
                  </a:lnTo>
                  <a:lnTo>
                    <a:pt x="55" y="1232"/>
                  </a:lnTo>
                  <a:lnTo>
                    <a:pt x="69" y="1194"/>
                  </a:lnTo>
                  <a:lnTo>
                    <a:pt x="124" y="1215"/>
                  </a:lnTo>
                  <a:lnTo>
                    <a:pt x="154" y="1218"/>
                  </a:lnTo>
                  <a:lnTo>
                    <a:pt x="147" y="1184"/>
                  </a:lnTo>
                  <a:lnTo>
                    <a:pt x="129" y="1167"/>
                  </a:lnTo>
                  <a:lnTo>
                    <a:pt x="139" y="1099"/>
                  </a:lnTo>
                  <a:lnTo>
                    <a:pt x="160" y="1110"/>
                  </a:lnTo>
                  <a:lnTo>
                    <a:pt x="143" y="1053"/>
                  </a:lnTo>
                  <a:lnTo>
                    <a:pt x="186" y="1059"/>
                  </a:lnTo>
                  <a:lnTo>
                    <a:pt x="179" y="1032"/>
                  </a:lnTo>
                  <a:lnTo>
                    <a:pt x="110" y="1025"/>
                  </a:lnTo>
                  <a:lnTo>
                    <a:pt x="124" y="1005"/>
                  </a:lnTo>
                  <a:lnTo>
                    <a:pt x="93" y="975"/>
                  </a:lnTo>
                  <a:lnTo>
                    <a:pt x="110" y="954"/>
                  </a:lnTo>
                  <a:lnTo>
                    <a:pt x="152" y="966"/>
                  </a:lnTo>
                  <a:lnTo>
                    <a:pt x="133" y="914"/>
                  </a:lnTo>
                  <a:lnTo>
                    <a:pt x="105" y="878"/>
                  </a:lnTo>
                  <a:lnTo>
                    <a:pt x="120" y="872"/>
                  </a:lnTo>
                  <a:lnTo>
                    <a:pt x="143" y="871"/>
                  </a:lnTo>
                  <a:lnTo>
                    <a:pt x="166" y="853"/>
                  </a:lnTo>
                  <a:lnTo>
                    <a:pt x="143" y="808"/>
                  </a:lnTo>
                  <a:lnTo>
                    <a:pt x="126" y="831"/>
                  </a:lnTo>
                  <a:lnTo>
                    <a:pt x="103" y="808"/>
                  </a:lnTo>
                  <a:lnTo>
                    <a:pt x="91" y="741"/>
                  </a:lnTo>
                  <a:lnTo>
                    <a:pt x="120" y="779"/>
                  </a:lnTo>
                  <a:lnTo>
                    <a:pt x="137" y="775"/>
                  </a:lnTo>
                  <a:lnTo>
                    <a:pt x="158" y="747"/>
                  </a:lnTo>
                  <a:lnTo>
                    <a:pt x="169" y="798"/>
                  </a:lnTo>
                  <a:lnTo>
                    <a:pt x="200" y="774"/>
                  </a:lnTo>
                  <a:lnTo>
                    <a:pt x="223" y="768"/>
                  </a:lnTo>
                  <a:lnTo>
                    <a:pt x="205" y="798"/>
                  </a:lnTo>
                  <a:lnTo>
                    <a:pt x="198" y="840"/>
                  </a:lnTo>
                  <a:lnTo>
                    <a:pt x="245" y="844"/>
                  </a:lnTo>
                  <a:lnTo>
                    <a:pt x="228" y="876"/>
                  </a:lnTo>
                  <a:lnTo>
                    <a:pt x="221" y="947"/>
                  </a:lnTo>
                  <a:lnTo>
                    <a:pt x="268" y="947"/>
                  </a:lnTo>
                  <a:lnTo>
                    <a:pt x="293" y="977"/>
                  </a:lnTo>
                  <a:lnTo>
                    <a:pt x="268" y="1013"/>
                  </a:lnTo>
                  <a:lnTo>
                    <a:pt x="308" y="994"/>
                  </a:lnTo>
                  <a:lnTo>
                    <a:pt x="329" y="1025"/>
                  </a:lnTo>
                  <a:lnTo>
                    <a:pt x="344" y="979"/>
                  </a:lnTo>
                  <a:lnTo>
                    <a:pt x="378" y="1009"/>
                  </a:lnTo>
                  <a:lnTo>
                    <a:pt x="416" y="945"/>
                  </a:lnTo>
                  <a:lnTo>
                    <a:pt x="394" y="813"/>
                  </a:lnTo>
                  <a:lnTo>
                    <a:pt x="432" y="844"/>
                  </a:lnTo>
                  <a:lnTo>
                    <a:pt x="443" y="779"/>
                  </a:lnTo>
                  <a:lnTo>
                    <a:pt x="460" y="785"/>
                  </a:lnTo>
                  <a:lnTo>
                    <a:pt x="500" y="815"/>
                  </a:lnTo>
                  <a:lnTo>
                    <a:pt x="487" y="762"/>
                  </a:lnTo>
                  <a:lnTo>
                    <a:pt x="456" y="730"/>
                  </a:lnTo>
                  <a:lnTo>
                    <a:pt x="397" y="705"/>
                  </a:lnTo>
                  <a:lnTo>
                    <a:pt x="375" y="574"/>
                  </a:lnTo>
                  <a:lnTo>
                    <a:pt x="409" y="583"/>
                  </a:lnTo>
                  <a:lnTo>
                    <a:pt x="451" y="606"/>
                  </a:lnTo>
                  <a:lnTo>
                    <a:pt x="434" y="557"/>
                  </a:lnTo>
                  <a:lnTo>
                    <a:pt x="375" y="513"/>
                  </a:lnTo>
                  <a:lnTo>
                    <a:pt x="418" y="505"/>
                  </a:lnTo>
                  <a:lnTo>
                    <a:pt x="378" y="467"/>
                  </a:lnTo>
                  <a:lnTo>
                    <a:pt x="329" y="437"/>
                  </a:lnTo>
                  <a:lnTo>
                    <a:pt x="359" y="388"/>
                  </a:lnTo>
                  <a:lnTo>
                    <a:pt x="304" y="386"/>
                  </a:lnTo>
                  <a:lnTo>
                    <a:pt x="308" y="350"/>
                  </a:lnTo>
                  <a:lnTo>
                    <a:pt x="247" y="346"/>
                  </a:lnTo>
                  <a:lnTo>
                    <a:pt x="272" y="310"/>
                  </a:lnTo>
                  <a:lnTo>
                    <a:pt x="228" y="304"/>
                  </a:lnTo>
                  <a:lnTo>
                    <a:pt x="221" y="279"/>
                  </a:lnTo>
                  <a:lnTo>
                    <a:pt x="171" y="272"/>
                  </a:lnTo>
                  <a:lnTo>
                    <a:pt x="150" y="235"/>
                  </a:lnTo>
                  <a:lnTo>
                    <a:pt x="150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5" name="Freeform 41"/>
            <p:cNvSpPr>
              <a:spLocks/>
            </p:cNvSpPr>
            <p:nvPr/>
          </p:nvSpPr>
          <p:spPr bwMode="auto">
            <a:xfrm>
              <a:off x="3364" y="2464"/>
              <a:ext cx="35" cy="64"/>
            </a:xfrm>
            <a:custGeom>
              <a:avLst/>
              <a:gdLst>
                <a:gd name="T0" fmla="*/ 49 w 70"/>
                <a:gd name="T1" fmla="*/ 0 h 128"/>
                <a:gd name="T2" fmla="*/ 47 w 70"/>
                <a:gd name="T3" fmla="*/ 38 h 128"/>
                <a:gd name="T4" fmla="*/ 70 w 70"/>
                <a:gd name="T5" fmla="*/ 44 h 128"/>
                <a:gd name="T6" fmla="*/ 70 w 70"/>
                <a:gd name="T7" fmla="*/ 78 h 128"/>
                <a:gd name="T8" fmla="*/ 36 w 70"/>
                <a:gd name="T9" fmla="*/ 128 h 128"/>
                <a:gd name="T10" fmla="*/ 40 w 70"/>
                <a:gd name="T11" fmla="*/ 78 h 128"/>
                <a:gd name="T12" fmla="*/ 0 w 70"/>
                <a:gd name="T13" fmla="*/ 59 h 128"/>
                <a:gd name="T14" fmla="*/ 49 w 70"/>
                <a:gd name="T15" fmla="*/ 0 h 128"/>
                <a:gd name="T16" fmla="*/ 49 w 70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8">
                  <a:moveTo>
                    <a:pt x="49" y="0"/>
                  </a:moveTo>
                  <a:lnTo>
                    <a:pt x="47" y="38"/>
                  </a:lnTo>
                  <a:lnTo>
                    <a:pt x="70" y="44"/>
                  </a:lnTo>
                  <a:lnTo>
                    <a:pt x="70" y="78"/>
                  </a:lnTo>
                  <a:lnTo>
                    <a:pt x="36" y="128"/>
                  </a:lnTo>
                  <a:lnTo>
                    <a:pt x="40" y="78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6" name="Freeform 42"/>
            <p:cNvSpPr>
              <a:spLocks/>
            </p:cNvSpPr>
            <p:nvPr/>
          </p:nvSpPr>
          <p:spPr bwMode="auto">
            <a:xfrm>
              <a:off x="2880" y="2444"/>
              <a:ext cx="406" cy="467"/>
            </a:xfrm>
            <a:custGeom>
              <a:avLst/>
              <a:gdLst>
                <a:gd name="T0" fmla="*/ 371 w 812"/>
                <a:gd name="T1" fmla="*/ 472 h 934"/>
                <a:gd name="T2" fmla="*/ 470 w 812"/>
                <a:gd name="T3" fmla="*/ 582 h 934"/>
                <a:gd name="T4" fmla="*/ 508 w 812"/>
                <a:gd name="T5" fmla="*/ 548 h 934"/>
                <a:gd name="T6" fmla="*/ 557 w 812"/>
                <a:gd name="T7" fmla="*/ 611 h 934"/>
                <a:gd name="T8" fmla="*/ 618 w 812"/>
                <a:gd name="T9" fmla="*/ 565 h 934"/>
                <a:gd name="T10" fmla="*/ 644 w 812"/>
                <a:gd name="T11" fmla="*/ 666 h 934"/>
                <a:gd name="T12" fmla="*/ 717 w 812"/>
                <a:gd name="T13" fmla="*/ 767 h 934"/>
                <a:gd name="T14" fmla="*/ 797 w 812"/>
                <a:gd name="T15" fmla="*/ 641 h 934"/>
                <a:gd name="T16" fmla="*/ 703 w 812"/>
                <a:gd name="T17" fmla="*/ 694 h 934"/>
                <a:gd name="T18" fmla="*/ 673 w 812"/>
                <a:gd name="T19" fmla="*/ 641 h 934"/>
                <a:gd name="T20" fmla="*/ 713 w 812"/>
                <a:gd name="T21" fmla="*/ 480 h 934"/>
                <a:gd name="T22" fmla="*/ 637 w 812"/>
                <a:gd name="T23" fmla="*/ 411 h 934"/>
                <a:gd name="T24" fmla="*/ 624 w 812"/>
                <a:gd name="T25" fmla="*/ 499 h 934"/>
                <a:gd name="T26" fmla="*/ 527 w 812"/>
                <a:gd name="T27" fmla="*/ 443 h 934"/>
                <a:gd name="T28" fmla="*/ 534 w 812"/>
                <a:gd name="T29" fmla="*/ 358 h 934"/>
                <a:gd name="T30" fmla="*/ 528 w 812"/>
                <a:gd name="T31" fmla="*/ 219 h 934"/>
                <a:gd name="T32" fmla="*/ 508 w 812"/>
                <a:gd name="T33" fmla="*/ 162 h 934"/>
                <a:gd name="T34" fmla="*/ 546 w 812"/>
                <a:gd name="T35" fmla="*/ 105 h 934"/>
                <a:gd name="T36" fmla="*/ 487 w 812"/>
                <a:gd name="T37" fmla="*/ 58 h 934"/>
                <a:gd name="T38" fmla="*/ 428 w 812"/>
                <a:gd name="T39" fmla="*/ 84 h 934"/>
                <a:gd name="T40" fmla="*/ 361 w 812"/>
                <a:gd name="T41" fmla="*/ 54 h 934"/>
                <a:gd name="T42" fmla="*/ 260 w 812"/>
                <a:gd name="T43" fmla="*/ 63 h 934"/>
                <a:gd name="T44" fmla="*/ 211 w 812"/>
                <a:gd name="T45" fmla="*/ 29 h 934"/>
                <a:gd name="T46" fmla="*/ 183 w 812"/>
                <a:gd name="T47" fmla="*/ 118 h 934"/>
                <a:gd name="T48" fmla="*/ 152 w 812"/>
                <a:gd name="T49" fmla="*/ 151 h 934"/>
                <a:gd name="T50" fmla="*/ 99 w 812"/>
                <a:gd name="T51" fmla="*/ 116 h 934"/>
                <a:gd name="T52" fmla="*/ 59 w 812"/>
                <a:gd name="T53" fmla="*/ 118 h 934"/>
                <a:gd name="T54" fmla="*/ 21 w 812"/>
                <a:gd name="T55" fmla="*/ 164 h 934"/>
                <a:gd name="T56" fmla="*/ 78 w 812"/>
                <a:gd name="T57" fmla="*/ 263 h 934"/>
                <a:gd name="T58" fmla="*/ 120 w 812"/>
                <a:gd name="T59" fmla="*/ 269 h 934"/>
                <a:gd name="T60" fmla="*/ 120 w 812"/>
                <a:gd name="T61" fmla="*/ 331 h 934"/>
                <a:gd name="T62" fmla="*/ 97 w 812"/>
                <a:gd name="T63" fmla="*/ 533 h 934"/>
                <a:gd name="T64" fmla="*/ 148 w 812"/>
                <a:gd name="T65" fmla="*/ 326 h 934"/>
                <a:gd name="T66" fmla="*/ 194 w 812"/>
                <a:gd name="T67" fmla="*/ 385 h 934"/>
                <a:gd name="T68" fmla="*/ 262 w 812"/>
                <a:gd name="T69" fmla="*/ 172 h 934"/>
                <a:gd name="T70" fmla="*/ 297 w 812"/>
                <a:gd name="T71" fmla="*/ 274 h 934"/>
                <a:gd name="T72" fmla="*/ 281 w 812"/>
                <a:gd name="T73" fmla="*/ 316 h 934"/>
                <a:gd name="T74" fmla="*/ 344 w 812"/>
                <a:gd name="T75" fmla="*/ 326 h 934"/>
                <a:gd name="T76" fmla="*/ 245 w 812"/>
                <a:gd name="T77" fmla="*/ 400 h 934"/>
                <a:gd name="T78" fmla="*/ 234 w 812"/>
                <a:gd name="T79" fmla="*/ 405 h 934"/>
                <a:gd name="T80" fmla="*/ 105 w 812"/>
                <a:gd name="T81" fmla="*/ 616 h 934"/>
                <a:gd name="T82" fmla="*/ 173 w 812"/>
                <a:gd name="T83" fmla="*/ 885 h 934"/>
                <a:gd name="T84" fmla="*/ 384 w 812"/>
                <a:gd name="T85" fmla="*/ 928 h 934"/>
                <a:gd name="T86" fmla="*/ 399 w 812"/>
                <a:gd name="T87" fmla="*/ 909 h 934"/>
                <a:gd name="T88" fmla="*/ 312 w 812"/>
                <a:gd name="T89" fmla="*/ 858 h 934"/>
                <a:gd name="T90" fmla="*/ 226 w 812"/>
                <a:gd name="T91" fmla="*/ 867 h 934"/>
                <a:gd name="T92" fmla="*/ 120 w 812"/>
                <a:gd name="T93" fmla="*/ 660 h 934"/>
                <a:gd name="T94" fmla="*/ 268 w 812"/>
                <a:gd name="T95" fmla="*/ 46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2" h="934">
                  <a:moveTo>
                    <a:pt x="238" y="436"/>
                  </a:moveTo>
                  <a:lnTo>
                    <a:pt x="327" y="442"/>
                  </a:lnTo>
                  <a:lnTo>
                    <a:pt x="342" y="472"/>
                  </a:lnTo>
                  <a:lnTo>
                    <a:pt x="371" y="472"/>
                  </a:lnTo>
                  <a:lnTo>
                    <a:pt x="371" y="525"/>
                  </a:lnTo>
                  <a:lnTo>
                    <a:pt x="411" y="594"/>
                  </a:lnTo>
                  <a:lnTo>
                    <a:pt x="428" y="552"/>
                  </a:lnTo>
                  <a:lnTo>
                    <a:pt x="470" y="582"/>
                  </a:lnTo>
                  <a:lnTo>
                    <a:pt x="481" y="520"/>
                  </a:lnTo>
                  <a:lnTo>
                    <a:pt x="502" y="493"/>
                  </a:lnTo>
                  <a:lnTo>
                    <a:pt x="527" y="521"/>
                  </a:lnTo>
                  <a:lnTo>
                    <a:pt x="508" y="548"/>
                  </a:lnTo>
                  <a:lnTo>
                    <a:pt x="511" y="565"/>
                  </a:lnTo>
                  <a:lnTo>
                    <a:pt x="528" y="567"/>
                  </a:lnTo>
                  <a:lnTo>
                    <a:pt x="528" y="609"/>
                  </a:lnTo>
                  <a:lnTo>
                    <a:pt x="557" y="611"/>
                  </a:lnTo>
                  <a:lnTo>
                    <a:pt x="567" y="590"/>
                  </a:lnTo>
                  <a:lnTo>
                    <a:pt x="580" y="622"/>
                  </a:lnTo>
                  <a:lnTo>
                    <a:pt x="597" y="563"/>
                  </a:lnTo>
                  <a:lnTo>
                    <a:pt x="618" y="565"/>
                  </a:lnTo>
                  <a:lnTo>
                    <a:pt x="595" y="660"/>
                  </a:lnTo>
                  <a:lnTo>
                    <a:pt x="597" y="687"/>
                  </a:lnTo>
                  <a:lnTo>
                    <a:pt x="622" y="694"/>
                  </a:lnTo>
                  <a:lnTo>
                    <a:pt x="644" y="666"/>
                  </a:lnTo>
                  <a:lnTo>
                    <a:pt x="650" y="696"/>
                  </a:lnTo>
                  <a:lnTo>
                    <a:pt x="673" y="691"/>
                  </a:lnTo>
                  <a:lnTo>
                    <a:pt x="673" y="742"/>
                  </a:lnTo>
                  <a:lnTo>
                    <a:pt x="717" y="767"/>
                  </a:lnTo>
                  <a:lnTo>
                    <a:pt x="728" y="732"/>
                  </a:lnTo>
                  <a:lnTo>
                    <a:pt x="797" y="702"/>
                  </a:lnTo>
                  <a:lnTo>
                    <a:pt x="812" y="662"/>
                  </a:lnTo>
                  <a:lnTo>
                    <a:pt x="797" y="641"/>
                  </a:lnTo>
                  <a:lnTo>
                    <a:pt x="772" y="679"/>
                  </a:lnTo>
                  <a:lnTo>
                    <a:pt x="740" y="702"/>
                  </a:lnTo>
                  <a:lnTo>
                    <a:pt x="696" y="732"/>
                  </a:lnTo>
                  <a:lnTo>
                    <a:pt x="703" y="694"/>
                  </a:lnTo>
                  <a:lnTo>
                    <a:pt x="732" y="660"/>
                  </a:lnTo>
                  <a:lnTo>
                    <a:pt x="734" y="611"/>
                  </a:lnTo>
                  <a:lnTo>
                    <a:pt x="698" y="658"/>
                  </a:lnTo>
                  <a:lnTo>
                    <a:pt x="673" y="641"/>
                  </a:lnTo>
                  <a:lnTo>
                    <a:pt x="624" y="635"/>
                  </a:lnTo>
                  <a:lnTo>
                    <a:pt x="690" y="569"/>
                  </a:lnTo>
                  <a:lnTo>
                    <a:pt x="650" y="578"/>
                  </a:lnTo>
                  <a:lnTo>
                    <a:pt x="713" y="480"/>
                  </a:lnTo>
                  <a:lnTo>
                    <a:pt x="656" y="508"/>
                  </a:lnTo>
                  <a:lnTo>
                    <a:pt x="669" y="464"/>
                  </a:lnTo>
                  <a:lnTo>
                    <a:pt x="648" y="459"/>
                  </a:lnTo>
                  <a:lnTo>
                    <a:pt x="637" y="411"/>
                  </a:lnTo>
                  <a:lnTo>
                    <a:pt x="620" y="400"/>
                  </a:lnTo>
                  <a:lnTo>
                    <a:pt x="620" y="436"/>
                  </a:lnTo>
                  <a:lnTo>
                    <a:pt x="595" y="470"/>
                  </a:lnTo>
                  <a:lnTo>
                    <a:pt x="624" y="499"/>
                  </a:lnTo>
                  <a:lnTo>
                    <a:pt x="578" y="510"/>
                  </a:lnTo>
                  <a:lnTo>
                    <a:pt x="574" y="457"/>
                  </a:lnTo>
                  <a:lnTo>
                    <a:pt x="534" y="472"/>
                  </a:lnTo>
                  <a:lnTo>
                    <a:pt x="527" y="443"/>
                  </a:lnTo>
                  <a:lnTo>
                    <a:pt x="538" y="394"/>
                  </a:lnTo>
                  <a:lnTo>
                    <a:pt x="481" y="405"/>
                  </a:lnTo>
                  <a:lnTo>
                    <a:pt x="487" y="381"/>
                  </a:lnTo>
                  <a:lnTo>
                    <a:pt x="534" y="358"/>
                  </a:lnTo>
                  <a:lnTo>
                    <a:pt x="553" y="307"/>
                  </a:lnTo>
                  <a:lnTo>
                    <a:pt x="515" y="308"/>
                  </a:lnTo>
                  <a:lnTo>
                    <a:pt x="508" y="289"/>
                  </a:lnTo>
                  <a:lnTo>
                    <a:pt x="528" y="219"/>
                  </a:lnTo>
                  <a:lnTo>
                    <a:pt x="504" y="219"/>
                  </a:lnTo>
                  <a:lnTo>
                    <a:pt x="485" y="251"/>
                  </a:lnTo>
                  <a:lnTo>
                    <a:pt x="481" y="227"/>
                  </a:lnTo>
                  <a:lnTo>
                    <a:pt x="508" y="162"/>
                  </a:lnTo>
                  <a:lnTo>
                    <a:pt x="462" y="175"/>
                  </a:lnTo>
                  <a:lnTo>
                    <a:pt x="447" y="149"/>
                  </a:lnTo>
                  <a:lnTo>
                    <a:pt x="523" y="130"/>
                  </a:lnTo>
                  <a:lnTo>
                    <a:pt x="546" y="105"/>
                  </a:lnTo>
                  <a:lnTo>
                    <a:pt x="527" y="84"/>
                  </a:lnTo>
                  <a:lnTo>
                    <a:pt x="532" y="54"/>
                  </a:lnTo>
                  <a:lnTo>
                    <a:pt x="513" y="54"/>
                  </a:lnTo>
                  <a:lnTo>
                    <a:pt x="487" y="58"/>
                  </a:lnTo>
                  <a:lnTo>
                    <a:pt x="477" y="38"/>
                  </a:lnTo>
                  <a:lnTo>
                    <a:pt x="449" y="46"/>
                  </a:lnTo>
                  <a:lnTo>
                    <a:pt x="449" y="75"/>
                  </a:lnTo>
                  <a:lnTo>
                    <a:pt x="428" y="84"/>
                  </a:lnTo>
                  <a:lnTo>
                    <a:pt x="414" y="111"/>
                  </a:lnTo>
                  <a:lnTo>
                    <a:pt x="392" y="97"/>
                  </a:lnTo>
                  <a:lnTo>
                    <a:pt x="367" y="103"/>
                  </a:lnTo>
                  <a:lnTo>
                    <a:pt x="361" y="54"/>
                  </a:lnTo>
                  <a:lnTo>
                    <a:pt x="300" y="71"/>
                  </a:lnTo>
                  <a:lnTo>
                    <a:pt x="264" y="113"/>
                  </a:lnTo>
                  <a:lnTo>
                    <a:pt x="293" y="63"/>
                  </a:lnTo>
                  <a:lnTo>
                    <a:pt x="260" y="63"/>
                  </a:lnTo>
                  <a:lnTo>
                    <a:pt x="274" y="33"/>
                  </a:lnTo>
                  <a:lnTo>
                    <a:pt x="255" y="29"/>
                  </a:lnTo>
                  <a:lnTo>
                    <a:pt x="226" y="0"/>
                  </a:lnTo>
                  <a:lnTo>
                    <a:pt x="211" y="29"/>
                  </a:lnTo>
                  <a:lnTo>
                    <a:pt x="186" y="40"/>
                  </a:lnTo>
                  <a:lnTo>
                    <a:pt x="207" y="65"/>
                  </a:lnTo>
                  <a:lnTo>
                    <a:pt x="209" y="103"/>
                  </a:lnTo>
                  <a:lnTo>
                    <a:pt x="183" y="118"/>
                  </a:lnTo>
                  <a:lnTo>
                    <a:pt x="179" y="80"/>
                  </a:lnTo>
                  <a:lnTo>
                    <a:pt x="156" y="96"/>
                  </a:lnTo>
                  <a:lnTo>
                    <a:pt x="156" y="128"/>
                  </a:lnTo>
                  <a:lnTo>
                    <a:pt x="152" y="151"/>
                  </a:lnTo>
                  <a:lnTo>
                    <a:pt x="131" y="151"/>
                  </a:lnTo>
                  <a:lnTo>
                    <a:pt x="133" y="80"/>
                  </a:lnTo>
                  <a:lnTo>
                    <a:pt x="122" y="78"/>
                  </a:lnTo>
                  <a:lnTo>
                    <a:pt x="99" y="116"/>
                  </a:lnTo>
                  <a:lnTo>
                    <a:pt x="78" y="97"/>
                  </a:lnTo>
                  <a:lnTo>
                    <a:pt x="84" y="143"/>
                  </a:lnTo>
                  <a:lnTo>
                    <a:pt x="68" y="162"/>
                  </a:lnTo>
                  <a:lnTo>
                    <a:pt x="59" y="118"/>
                  </a:lnTo>
                  <a:lnTo>
                    <a:pt x="23" y="84"/>
                  </a:lnTo>
                  <a:lnTo>
                    <a:pt x="27" y="126"/>
                  </a:lnTo>
                  <a:lnTo>
                    <a:pt x="6" y="109"/>
                  </a:lnTo>
                  <a:lnTo>
                    <a:pt x="21" y="164"/>
                  </a:lnTo>
                  <a:lnTo>
                    <a:pt x="0" y="175"/>
                  </a:lnTo>
                  <a:lnTo>
                    <a:pt x="44" y="236"/>
                  </a:lnTo>
                  <a:lnTo>
                    <a:pt x="70" y="253"/>
                  </a:lnTo>
                  <a:lnTo>
                    <a:pt x="78" y="263"/>
                  </a:lnTo>
                  <a:lnTo>
                    <a:pt x="63" y="305"/>
                  </a:lnTo>
                  <a:lnTo>
                    <a:pt x="57" y="320"/>
                  </a:lnTo>
                  <a:lnTo>
                    <a:pt x="86" y="303"/>
                  </a:lnTo>
                  <a:lnTo>
                    <a:pt x="120" y="269"/>
                  </a:lnTo>
                  <a:lnTo>
                    <a:pt x="135" y="248"/>
                  </a:lnTo>
                  <a:lnTo>
                    <a:pt x="169" y="251"/>
                  </a:lnTo>
                  <a:lnTo>
                    <a:pt x="137" y="289"/>
                  </a:lnTo>
                  <a:lnTo>
                    <a:pt x="120" y="331"/>
                  </a:lnTo>
                  <a:lnTo>
                    <a:pt x="105" y="371"/>
                  </a:lnTo>
                  <a:lnTo>
                    <a:pt x="105" y="432"/>
                  </a:lnTo>
                  <a:lnTo>
                    <a:pt x="91" y="500"/>
                  </a:lnTo>
                  <a:lnTo>
                    <a:pt x="97" y="533"/>
                  </a:lnTo>
                  <a:lnTo>
                    <a:pt x="106" y="542"/>
                  </a:lnTo>
                  <a:lnTo>
                    <a:pt x="124" y="476"/>
                  </a:lnTo>
                  <a:lnTo>
                    <a:pt x="125" y="388"/>
                  </a:lnTo>
                  <a:lnTo>
                    <a:pt x="148" y="326"/>
                  </a:lnTo>
                  <a:lnTo>
                    <a:pt x="169" y="303"/>
                  </a:lnTo>
                  <a:lnTo>
                    <a:pt x="186" y="305"/>
                  </a:lnTo>
                  <a:lnTo>
                    <a:pt x="194" y="350"/>
                  </a:lnTo>
                  <a:lnTo>
                    <a:pt x="194" y="385"/>
                  </a:lnTo>
                  <a:lnTo>
                    <a:pt x="226" y="337"/>
                  </a:lnTo>
                  <a:lnTo>
                    <a:pt x="245" y="272"/>
                  </a:lnTo>
                  <a:lnTo>
                    <a:pt x="262" y="200"/>
                  </a:lnTo>
                  <a:lnTo>
                    <a:pt x="262" y="172"/>
                  </a:lnTo>
                  <a:lnTo>
                    <a:pt x="291" y="191"/>
                  </a:lnTo>
                  <a:lnTo>
                    <a:pt x="287" y="227"/>
                  </a:lnTo>
                  <a:lnTo>
                    <a:pt x="278" y="291"/>
                  </a:lnTo>
                  <a:lnTo>
                    <a:pt x="297" y="274"/>
                  </a:lnTo>
                  <a:lnTo>
                    <a:pt x="335" y="261"/>
                  </a:lnTo>
                  <a:lnTo>
                    <a:pt x="394" y="259"/>
                  </a:lnTo>
                  <a:lnTo>
                    <a:pt x="357" y="284"/>
                  </a:lnTo>
                  <a:lnTo>
                    <a:pt x="281" y="316"/>
                  </a:lnTo>
                  <a:lnTo>
                    <a:pt x="259" y="343"/>
                  </a:lnTo>
                  <a:lnTo>
                    <a:pt x="259" y="354"/>
                  </a:lnTo>
                  <a:lnTo>
                    <a:pt x="293" y="346"/>
                  </a:lnTo>
                  <a:lnTo>
                    <a:pt x="344" y="326"/>
                  </a:lnTo>
                  <a:lnTo>
                    <a:pt x="346" y="339"/>
                  </a:lnTo>
                  <a:lnTo>
                    <a:pt x="304" y="366"/>
                  </a:lnTo>
                  <a:lnTo>
                    <a:pt x="268" y="394"/>
                  </a:lnTo>
                  <a:lnTo>
                    <a:pt x="245" y="400"/>
                  </a:lnTo>
                  <a:lnTo>
                    <a:pt x="306" y="394"/>
                  </a:lnTo>
                  <a:lnTo>
                    <a:pt x="340" y="415"/>
                  </a:lnTo>
                  <a:lnTo>
                    <a:pt x="297" y="417"/>
                  </a:lnTo>
                  <a:lnTo>
                    <a:pt x="234" y="405"/>
                  </a:lnTo>
                  <a:lnTo>
                    <a:pt x="213" y="438"/>
                  </a:lnTo>
                  <a:lnTo>
                    <a:pt x="146" y="535"/>
                  </a:lnTo>
                  <a:lnTo>
                    <a:pt x="124" y="588"/>
                  </a:lnTo>
                  <a:lnTo>
                    <a:pt x="105" y="616"/>
                  </a:lnTo>
                  <a:lnTo>
                    <a:pt x="97" y="687"/>
                  </a:lnTo>
                  <a:lnTo>
                    <a:pt x="106" y="751"/>
                  </a:lnTo>
                  <a:lnTo>
                    <a:pt x="150" y="860"/>
                  </a:lnTo>
                  <a:lnTo>
                    <a:pt x="173" y="885"/>
                  </a:lnTo>
                  <a:lnTo>
                    <a:pt x="192" y="934"/>
                  </a:lnTo>
                  <a:lnTo>
                    <a:pt x="249" y="917"/>
                  </a:lnTo>
                  <a:lnTo>
                    <a:pt x="300" y="932"/>
                  </a:lnTo>
                  <a:lnTo>
                    <a:pt x="384" y="928"/>
                  </a:lnTo>
                  <a:lnTo>
                    <a:pt x="485" y="930"/>
                  </a:lnTo>
                  <a:lnTo>
                    <a:pt x="435" y="913"/>
                  </a:lnTo>
                  <a:lnTo>
                    <a:pt x="454" y="896"/>
                  </a:lnTo>
                  <a:lnTo>
                    <a:pt x="399" y="909"/>
                  </a:lnTo>
                  <a:lnTo>
                    <a:pt x="392" y="879"/>
                  </a:lnTo>
                  <a:lnTo>
                    <a:pt x="346" y="900"/>
                  </a:lnTo>
                  <a:lnTo>
                    <a:pt x="323" y="886"/>
                  </a:lnTo>
                  <a:lnTo>
                    <a:pt x="312" y="858"/>
                  </a:lnTo>
                  <a:lnTo>
                    <a:pt x="278" y="875"/>
                  </a:lnTo>
                  <a:lnTo>
                    <a:pt x="272" y="843"/>
                  </a:lnTo>
                  <a:lnTo>
                    <a:pt x="253" y="879"/>
                  </a:lnTo>
                  <a:lnTo>
                    <a:pt x="226" y="867"/>
                  </a:lnTo>
                  <a:lnTo>
                    <a:pt x="226" y="894"/>
                  </a:lnTo>
                  <a:lnTo>
                    <a:pt x="196" y="871"/>
                  </a:lnTo>
                  <a:lnTo>
                    <a:pt x="124" y="712"/>
                  </a:lnTo>
                  <a:lnTo>
                    <a:pt x="120" y="660"/>
                  </a:lnTo>
                  <a:lnTo>
                    <a:pt x="135" y="605"/>
                  </a:lnTo>
                  <a:lnTo>
                    <a:pt x="167" y="542"/>
                  </a:lnTo>
                  <a:lnTo>
                    <a:pt x="209" y="480"/>
                  </a:lnTo>
                  <a:lnTo>
                    <a:pt x="268" y="464"/>
                  </a:lnTo>
                  <a:lnTo>
                    <a:pt x="226" y="457"/>
                  </a:lnTo>
                  <a:lnTo>
                    <a:pt x="238" y="436"/>
                  </a:lnTo>
                  <a:lnTo>
                    <a:pt x="238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7" name="Freeform 43"/>
            <p:cNvSpPr>
              <a:spLocks/>
            </p:cNvSpPr>
            <p:nvPr/>
          </p:nvSpPr>
          <p:spPr bwMode="auto">
            <a:xfrm>
              <a:off x="3189" y="2213"/>
              <a:ext cx="149" cy="325"/>
            </a:xfrm>
            <a:custGeom>
              <a:avLst/>
              <a:gdLst>
                <a:gd name="T0" fmla="*/ 97 w 298"/>
                <a:gd name="T1" fmla="*/ 2 h 651"/>
                <a:gd name="T2" fmla="*/ 135 w 298"/>
                <a:gd name="T3" fmla="*/ 0 h 651"/>
                <a:gd name="T4" fmla="*/ 142 w 298"/>
                <a:gd name="T5" fmla="*/ 78 h 651"/>
                <a:gd name="T6" fmla="*/ 194 w 298"/>
                <a:gd name="T7" fmla="*/ 67 h 651"/>
                <a:gd name="T8" fmla="*/ 211 w 298"/>
                <a:gd name="T9" fmla="*/ 86 h 651"/>
                <a:gd name="T10" fmla="*/ 243 w 298"/>
                <a:gd name="T11" fmla="*/ 90 h 651"/>
                <a:gd name="T12" fmla="*/ 272 w 298"/>
                <a:gd name="T13" fmla="*/ 97 h 651"/>
                <a:gd name="T14" fmla="*/ 287 w 298"/>
                <a:gd name="T15" fmla="*/ 145 h 651"/>
                <a:gd name="T16" fmla="*/ 245 w 298"/>
                <a:gd name="T17" fmla="*/ 170 h 651"/>
                <a:gd name="T18" fmla="*/ 241 w 298"/>
                <a:gd name="T19" fmla="*/ 212 h 651"/>
                <a:gd name="T20" fmla="*/ 298 w 298"/>
                <a:gd name="T21" fmla="*/ 232 h 651"/>
                <a:gd name="T22" fmla="*/ 224 w 298"/>
                <a:gd name="T23" fmla="*/ 261 h 651"/>
                <a:gd name="T24" fmla="*/ 245 w 298"/>
                <a:gd name="T25" fmla="*/ 301 h 651"/>
                <a:gd name="T26" fmla="*/ 243 w 298"/>
                <a:gd name="T27" fmla="*/ 358 h 651"/>
                <a:gd name="T28" fmla="*/ 232 w 298"/>
                <a:gd name="T29" fmla="*/ 386 h 651"/>
                <a:gd name="T30" fmla="*/ 215 w 298"/>
                <a:gd name="T31" fmla="*/ 413 h 651"/>
                <a:gd name="T32" fmla="*/ 179 w 298"/>
                <a:gd name="T33" fmla="*/ 436 h 651"/>
                <a:gd name="T34" fmla="*/ 150 w 298"/>
                <a:gd name="T35" fmla="*/ 461 h 651"/>
                <a:gd name="T36" fmla="*/ 196 w 298"/>
                <a:gd name="T37" fmla="*/ 510 h 651"/>
                <a:gd name="T38" fmla="*/ 122 w 298"/>
                <a:gd name="T39" fmla="*/ 525 h 651"/>
                <a:gd name="T40" fmla="*/ 137 w 298"/>
                <a:gd name="T41" fmla="*/ 548 h 651"/>
                <a:gd name="T42" fmla="*/ 167 w 298"/>
                <a:gd name="T43" fmla="*/ 575 h 651"/>
                <a:gd name="T44" fmla="*/ 192 w 298"/>
                <a:gd name="T45" fmla="*/ 535 h 651"/>
                <a:gd name="T46" fmla="*/ 196 w 298"/>
                <a:gd name="T47" fmla="*/ 571 h 651"/>
                <a:gd name="T48" fmla="*/ 175 w 298"/>
                <a:gd name="T49" fmla="*/ 599 h 651"/>
                <a:gd name="T50" fmla="*/ 160 w 298"/>
                <a:gd name="T51" fmla="*/ 651 h 651"/>
                <a:gd name="T52" fmla="*/ 99 w 298"/>
                <a:gd name="T53" fmla="*/ 565 h 651"/>
                <a:gd name="T54" fmla="*/ 13 w 298"/>
                <a:gd name="T55" fmla="*/ 491 h 651"/>
                <a:gd name="T56" fmla="*/ 26 w 298"/>
                <a:gd name="T57" fmla="*/ 449 h 651"/>
                <a:gd name="T58" fmla="*/ 23 w 298"/>
                <a:gd name="T59" fmla="*/ 421 h 651"/>
                <a:gd name="T60" fmla="*/ 42 w 298"/>
                <a:gd name="T61" fmla="*/ 404 h 651"/>
                <a:gd name="T62" fmla="*/ 53 w 298"/>
                <a:gd name="T63" fmla="*/ 364 h 651"/>
                <a:gd name="T64" fmla="*/ 34 w 298"/>
                <a:gd name="T65" fmla="*/ 297 h 651"/>
                <a:gd name="T66" fmla="*/ 87 w 298"/>
                <a:gd name="T67" fmla="*/ 362 h 651"/>
                <a:gd name="T68" fmla="*/ 89 w 298"/>
                <a:gd name="T69" fmla="*/ 419 h 651"/>
                <a:gd name="T70" fmla="*/ 114 w 298"/>
                <a:gd name="T71" fmla="*/ 350 h 651"/>
                <a:gd name="T72" fmla="*/ 82 w 298"/>
                <a:gd name="T73" fmla="*/ 307 h 651"/>
                <a:gd name="T74" fmla="*/ 80 w 298"/>
                <a:gd name="T75" fmla="*/ 234 h 651"/>
                <a:gd name="T76" fmla="*/ 112 w 298"/>
                <a:gd name="T77" fmla="*/ 223 h 651"/>
                <a:gd name="T78" fmla="*/ 135 w 298"/>
                <a:gd name="T79" fmla="*/ 255 h 651"/>
                <a:gd name="T80" fmla="*/ 110 w 298"/>
                <a:gd name="T81" fmla="*/ 324 h 651"/>
                <a:gd name="T82" fmla="*/ 154 w 298"/>
                <a:gd name="T83" fmla="*/ 293 h 651"/>
                <a:gd name="T84" fmla="*/ 161 w 298"/>
                <a:gd name="T85" fmla="*/ 331 h 651"/>
                <a:gd name="T86" fmla="*/ 186 w 298"/>
                <a:gd name="T87" fmla="*/ 377 h 651"/>
                <a:gd name="T88" fmla="*/ 180 w 298"/>
                <a:gd name="T89" fmla="*/ 333 h 651"/>
                <a:gd name="T90" fmla="*/ 177 w 298"/>
                <a:gd name="T91" fmla="*/ 261 h 651"/>
                <a:gd name="T92" fmla="*/ 217 w 298"/>
                <a:gd name="T93" fmla="*/ 244 h 651"/>
                <a:gd name="T94" fmla="*/ 194 w 298"/>
                <a:gd name="T95" fmla="*/ 217 h 651"/>
                <a:gd name="T96" fmla="*/ 203 w 298"/>
                <a:gd name="T97" fmla="*/ 139 h 651"/>
                <a:gd name="T98" fmla="*/ 150 w 298"/>
                <a:gd name="T99" fmla="*/ 139 h 651"/>
                <a:gd name="T100" fmla="*/ 89 w 298"/>
                <a:gd name="T101" fmla="*/ 107 h 651"/>
                <a:gd name="T102" fmla="*/ 17 w 298"/>
                <a:gd name="T103" fmla="*/ 97 h 651"/>
                <a:gd name="T104" fmla="*/ 95 w 298"/>
                <a:gd name="T105" fmla="*/ 59 h 651"/>
                <a:gd name="T106" fmla="*/ 72 w 298"/>
                <a:gd name="T107" fmla="*/ 54 h 651"/>
                <a:gd name="T108" fmla="*/ 64 w 298"/>
                <a:gd name="T109" fmla="*/ 3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651">
                  <a:moveTo>
                    <a:pt x="64" y="33"/>
                  </a:moveTo>
                  <a:lnTo>
                    <a:pt x="97" y="2"/>
                  </a:lnTo>
                  <a:lnTo>
                    <a:pt x="116" y="12"/>
                  </a:lnTo>
                  <a:lnTo>
                    <a:pt x="135" y="0"/>
                  </a:lnTo>
                  <a:lnTo>
                    <a:pt x="122" y="50"/>
                  </a:lnTo>
                  <a:lnTo>
                    <a:pt x="142" y="78"/>
                  </a:lnTo>
                  <a:lnTo>
                    <a:pt x="177" y="29"/>
                  </a:lnTo>
                  <a:lnTo>
                    <a:pt x="194" y="67"/>
                  </a:lnTo>
                  <a:lnTo>
                    <a:pt x="190" y="90"/>
                  </a:lnTo>
                  <a:lnTo>
                    <a:pt x="211" y="86"/>
                  </a:lnTo>
                  <a:lnTo>
                    <a:pt x="239" y="50"/>
                  </a:lnTo>
                  <a:lnTo>
                    <a:pt x="243" y="90"/>
                  </a:lnTo>
                  <a:lnTo>
                    <a:pt x="232" y="118"/>
                  </a:lnTo>
                  <a:lnTo>
                    <a:pt x="272" y="97"/>
                  </a:lnTo>
                  <a:lnTo>
                    <a:pt x="241" y="149"/>
                  </a:lnTo>
                  <a:lnTo>
                    <a:pt x="287" y="145"/>
                  </a:lnTo>
                  <a:lnTo>
                    <a:pt x="270" y="158"/>
                  </a:lnTo>
                  <a:lnTo>
                    <a:pt x="245" y="170"/>
                  </a:lnTo>
                  <a:lnTo>
                    <a:pt x="285" y="191"/>
                  </a:lnTo>
                  <a:lnTo>
                    <a:pt x="241" y="212"/>
                  </a:lnTo>
                  <a:lnTo>
                    <a:pt x="232" y="225"/>
                  </a:lnTo>
                  <a:lnTo>
                    <a:pt x="298" y="232"/>
                  </a:lnTo>
                  <a:lnTo>
                    <a:pt x="266" y="253"/>
                  </a:lnTo>
                  <a:lnTo>
                    <a:pt x="224" y="261"/>
                  </a:lnTo>
                  <a:lnTo>
                    <a:pt x="228" y="282"/>
                  </a:lnTo>
                  <a:lnTo>
                    <a:pt x="245" y="301"/>
                  </a:lnTo>
                  <a:lnTo>
                    <a:pt x="213" y="339"/>
                  </a:lnTo>
                  <a:lnTo>
                    <a:pt x="243" y="358"/>
                  </a:lnTo>
                  <a:lnTo>
                    <a:pt x="213" y="371"/>
                  </a:lnTo>
                  <a:lnTo>
                    <a:pt x="232" y="386"/>
                  </a:lnTo>
                  <a:lnTo>
                    <a:pt x="237" y="413"/>
                  </a:lnTo>
                  <a:lnTo>
                    <a:pt x="215" y="413"/>
                  </a:lnTo>
                  <a:lnTo>
                    <a:pt x="217" y="442"/>
                  </a:lnTo>
                  <a:lnTo>
                    <a:pt x="179" y="436"/>
                  </a:lnTo>
                  <a:lnTo>
                    <a:pt x="188" y="466"/>
                  </a:lnTo>
                  <a:lnTo>
                    <a:pt x="150" y="461"/>
                  </a:lnTo>
                  <a:lnTo>
                    <a:pt x="175" y="491"/>
                  </a:lnTo>
                  <a:lnTo>
                    <a:pt x="196" y="510"/>
                  </a:lnTo>
                  <a:lnTo>
                    <a:pt x="160" y="520"/>
                  </a:lnTo>
                  <a:lnTo>
                    <a:pt x="122" y="525"/>
                  </a:lnTo>
                  <a:lnTo>
                    <a:pt x="122" y="550"/>
                  </a:lnTo>
                  <a:lnTo>
                    <a:pt x="137" y="548"/>
                  </a:lnTo>
                  <a:lnTo>
                    <a:pt x="146" y="577"/>
                  </a:lnTo>
                  <a:lnTo>
                    <a:pt x="167" y="575"/>
                  </a:lnTo>
                  <a:lnTo>
                    <a:pt x="160" y="529"/>
                  </a:lnTo>
                  <a:lnTo>
                    <a:pt x="192" y="535"/>
                  </a:lnTo>
                  <a:lnTo>
                    <a:pt x="222" y="567"/>
                  </a:lnTo>
                  <a:lnTo>
                    <a:pt x="196" y="571"/>
                  </a:lnTo>
                  <a:lnTo>
                    <a:pt x="198" y="609"/>
                  </a:lnTo>
                  <a:lnTo>
                    <a:pt x="175" y="599"/>
                  </a:lnTo>
                  <a:lnTo>
                    <a:pt x="152" y="597"/>
                  </a:lnTo>
                  <a:lnTo>
                    <a:pt x="160" y="651"/>
                  </a:lnTo>
                  <a:lnTo>
                    <a:pt x="135" y="630"/>
                  </a:lnTo>
                  <a:lnTo>
                    <a:pt x="99" y="565"/>
                  </a:lnTo>
                  <a:lnTo>
                    <a:pt x="80" y="533"/>
                  </a:lnTo>
                  <a:lnTo>
                    <a:pt x="13" y="491"/>
                  </a:lnTo>
                  <a:lnTo>
                    <a:pt x="49" y="478"/>
                  </a:lnTo>
                  <a:lnTo>
                    <a:pt x="26" y="449"/>
                  </a:lnTo>
                  <a:lnTo>
                    <a:pt x="0" y="424"/>
                  </a:lnTo>
                  <a:lnTo>
                    <a:pt x="23" y="421"/>
                  </a:lnTo>
                  <a:lnTo>
                    <a:pt x="21" y="405"/>
                  </a:lnTo>
                  <a:lnTo>
                    <a:pt x="42" y="404"/>
                  </a:lnTo>
                  <a:lnTo>
                    <a:pt x="25" y="375"/>
                  </a:lnTo>
                  <a:lnTo>
                    <a:pt x="53" y="364"/>
                  </a:lnTo>
                  <a:lnTo>
                    <a:pt x="6" y="314"/>
                  </a:lnTo>
                  <a:lnTo>
                    <a:pt x="34" y="297"/>
                  </a:lnTo>
                  <a:lnTo>
                    <a:pt x="55" y="324"/>
                  </a:lnTo>
                  <a:lnTo>
                    <a:pt x="87" y="362"/>
                  </a:lnTo>
                  <a:lnTo>
                    <a:pt x="68" y="400"/>
                  </a:lnTo>
                  <a:lnTo>
                    <a:pt x="89" y="419"/>
                  </a:lnTo>
                  <a:lnTo>
                    <a:pt x="93" y="385"/>
                  </a:lnTo>
                  <a:lnTo>
                    <a:pt x="114" y="350"/>
                  </a:lnTo>
                  <a:lnTo>
                    <a:pt x="95" y="329"/>
                  </a:lnTo>
                  <a:lnTo>
                    <a:pt x="82" y="307"/>
                  </a:lnTo>
                  <a:lnTo>
                    <a:pt x="49" y="265"/>
                  </a:lnTo>
                  <a:lnTo>
                    <a:pt x="80" y="234"/>
                  </a:lnTo>
                  <a:lnTo>
                    <a:pt x="104" y="246"/>
                  </a:lnTo>
                  <a:lnTo>
                    <a:pt x="112" y="223"/>
                  </a:lnTo>
                  <a:lnTo>
                    <a:pt x="131" y="223"/>
                  </a:lnTo>
                  <a:lnTo>
                    <a:pt x="135" y="255"/>
                  </a:lnTo>
                  <a:lnTo>
                    <a:pt x="112" y="286"/>
                  </a:lnTo>
                  <a:lnTo>
                    <a:pt x="110" y="324"/>
                  </a:lnTo>
                  <a:lnTo>
                    <a:pt x="135" y="316"/>
                  </a:lnTo>
                  <a:lnTo>
                    <a:pt x="154" y="293"/>
                  </a:lnTo>
                  <a:lnTo>
                    <a:pt x="165" y="312"/>
                  </a:lnTo>
                  <a:lnTo>
                    <a:pt x="161" y="331"/>
                  </a:lnTo>
                  <a:lnTo>
                    <a:pt x="158" y="354"/>
                  </a:lnTo>
                  <a:lnTo>
                    <a:pt x="186" y="377"/>
                  </a:lnTo>
                  <a:lnTo>
                    <a:pt x="198" y="356"/>
                  </a:lnTo>
                  <a:lnTo>
                    <a:pt x="180" y="333"/>
                  </a:lnTo>
                  <a:lnTo>
                    <a:pt x="199" y="308"/>
                  </a:lnTo>
                  <a:lnTo>
                    <a:pt x="177" y="261"/>
                  </a:lnTo>
                  <a:lnTo>
                    <a:pt x="190" y="244"/>
                  </a:lnTo>
                  <a:lnTo>
                    <a:pt x="217" y="244"/>
                  </a:lnTo>
                  <a:lnTo>
                    <a:pt x="217" y="223"/>
                  </a:lnTo>
                  <a:lnTo>
                    <a:pt x="194" y="217"/>
                  </a:lnTo>
                  <a:lnTo>
                    <a:pt x="209" y="192"/>
                  </a:lnTo>
                  <a:lnTo>
                    <a:pt x="203" y="139"/>
                  </a:lnTo>
                  <a:lnTo>
                    <a:pt x="175" y="172"/>
                  </a:lnTo>
                  <a:lnTo>
                    <a:pt x="150" y="139"/>
                  </a:lnTo>
                  <a:lnTo>
                    <a:pt x="122" y="139"/>
                  </a:lnTo>
                  <a:lnTo>
                    <a:pt x="89" y="107"/>
                  </a:lnTo>
                  <a:lnTo>
                    <a:pt x="4" y="132"/>
                  </a:lnTo>
                  <a:lnTo>
                    <a:pt x="17" y="97"/>
                  </a:lnTo>
                  <a:lnTo>
                    <a:pt x="68" y="90"/>
                  </a:lnTo>
                  <a:lnTo>
                    <a:pt x="95" y="59"/>
                  </a:lnTo>
                  <a:lnTo>
                    <a:pt x="97" y="35"/>
                  </a:lnTo>
                  <a:lnTo>
                    <a:pt x="72" y="54"/>
                  </a:lnTo>
                  <a:lnTo>
                    <a:pt x="30" y="46"/>
                  </a:lnTo>
                  <a:lnTo>
                    <a:pt x="64" y="3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8" name="Freeform 44"/>
            <p:cNvSpPr>
              <a:spLocks/>
            </p:cNvSpPr>
            <p:nvPr/>
          </p:nvSpPr>
          <p:spPr bwMode="auto">
            <a:xfrm>
              <a:off x="3037" y="2203"/>
              <a:ext cx="31" cy="33"/>
            </a:xfrm>
            <a:custGeom>
              <a:avLst/>
              <a:gdLst>
                <a:gd name="T0" fmla="*/ 57 w 62"/>
                <a:gd name="T1" fmla="*/ 15 h 66"/>
                <a:gd name="T2" fmla="*/ 32 w 62"/>
                <a:gd name="T3" fmla="*/ 15 h 66"/>
                <a:gd name="T4" fmla="*/ 0 w 62"/>
                <a:gd name="T5" fmla="*/ 0 h 66"/>
                <a:gd name="T6" fmla="*/ 9 w 62"/>
                <a:gd name="T7" fmla="*/ 41 h 66"/>
                <a:gd name="T8" fmla="*/ 32 w 62"/>
                <a:gd name="T9" fmla="*/ 49 h 66"/>
                <a:gd name="T10" fmla="*/ 43 w 62"/>
                <a:gd name="T11" fmla="*/ 66 h 66"/>
                <a:gd name="T12" fmla="*/ 62 w 62"/>
                <a:gd name="T13" fmla="*/ 38 h 66"/>
                <a:gd name="T14" fmla="*/ 57 w 62"/>
                <a:gd name="T15" fmla="*/ 15 h 66"/>
                <a:gd name="T16" fmla="*/ 57 w 62"/>
                <a:gd name="T1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6">
                  <a:moveTo>
                    <a:pt x="57" y="15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9" y="41"/>
                  </a:lnTo>
                  <a:lnTo>
                    <a:pt x="32" y="49"/>
                  </a:lnTo>
                  <a:lnTo>
                    <a:pt x="43" y="66"/>
                  </a:lnTo>
                  <a:lnTo>
                    <a:pt x="62" y="38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9" name="Freeform 45"/>
            <p:cNvSpPr>
              <a:spLocks/>
            </p:cNvSpPr>
            <p:nvPr/>
          </p:nvSpPr>
          <p:spPr bwMode="auto">
            <a:xfrm>
              <a:off x="2979" y="2223"/>
              <a:ext cx="115" cy="133"/>
            </a:xfrm>
            <a:custGeom>
              <a:avLst/>
              <a:gdLst>
                <a:gd name="T0" fmla="*/ 83 w 230"/>
                <a:gd name="T1" fmla="*/ 12 h 267"/>
                <a:gd name="T2" fmla="*/ 85 w 230"/>
                <a:gd name="T3" fmla="*/ 39 h 267"/>
                <a:gd name="T4" fmla="*/ 99 w 230"/>
                <a:gd name="T5" fmla="*/ 59 h 267"/>
                <a:gd name="T6" fmla="*/ 102 w 230"/>
                <a:gd name="T7" fmla="*/ 94 h 267"/>
                <a:gd name="T8" fmla="*/ 116 w 230"/>
                <a:gd name="T9" fmla="*/ 105 h 267"/>
                <a:gd name="T10" fmla="*/ 127 w 230"/>
                <a:gd name="T11" fmla="*/ 75 h 267"/>
                <a:gd name="T12" fmla="*/ 156 w 230"/>
                <a:gd name="T13" fmla="*/ 75 h 267"/>
                <a:gd name="T14" fmla="*/ 154 w 230"/>
                <a:gd name="T15" fmla="*/ 105 h 267"/>
                <a:gd name="T16" fmla="*/ 194 w 230"/>
                <a:gd name="T17" fmla="*/ 111 h 267"/>
                <a:gd name="T18" fmla="*/ 230 w 230"/>
                <a:gd name="T19" fmla="*/ 116 h 267"/>
                <a:gd name="T20" fmla="*/ 190 w 230"/>
                <a:gd name="T21" fmla="*/ 134 h 267"/>
                <a:gd name="T22" fmla="*/ 180 w 230"/>
                <a:gd name="T23" fmla="*/ 162 h 267"/>
                <a:gd name="T24" fmla="*/ 216 w 230"/>
                <a:gd name="T25" fmla="*/ 149 h 267"/>
                <a:gd name="T26" fmla="*/ 226 w 230"/>
                <a:gd name="T27" fmla="*/ 158 h 267"/>
                <a:gd name="T28" fmla="*/ 222 w 230"/>
                <a:gd name="T29" fmla="*/ 181 h 267"/>
                <a:gd name="T30" fmla="*/ 169 w 230"/>
                <a:gd name="T31" fmla="*/ 198 h 267"/>
                <a:gd name="T32" fmla="*/ 169 w 230"/>
                <a:gd name="T33" fmla="*/ 217 h 267"/>
                <a:gd name="T34" fmla="*/ 188 w 230"/>
                <a:gd name="T35" fmla="*/ 221 h 267"/>
                <a:gd name="T36" fmla="*/ 226 w 230"/>
                <a:gd name="T37" fmla="*/ 225 h 267"/>
                <a:gd name="T38" fmla="*/ 207 w 230"/>
                <a:gd name="T39" fmla="*/ 259 h 267"/>
                <a:gd name="T40" fmla="*/ 169 w 230"/>
                <a:gd name="T41" fmla="*/ 267 h 267"/>
                <a:gd name="T42" fmla="*/ 137 w 230"/>
                <a:gd name="T43" fmla="*/ 227 h 267"/>
                <a:gd name="T44" fmla="*/ 114 w 230"/>
                <a:gd name="T45" fmla="*/ 215 h 267"/>
                <a:gd name="T46" fmla="*/ 102 w 230"/>
                <a:gd name="T47" fmla="*/ 194 h 267"/>
                <a:gd name="T48" fmla="*/ 133 w 230"/>
                <a:gd name="T49" fmla="*/ 204 h 267"/>
                <a:gd name="T50" fmla="*/ 112 w 230"/>
                <a:gd name="T51" fmla="*/ 166 h 267"/>
                <a:gd name="T52" fmla="*/ 129 w 230"/>
                <a:gd name="T53" fmla="*/ 151 h 267"/>
                <a:gd name="T54" fmla="*/ 106 w 230"/>
                <a:gd name="T55" fmla="*/ 141 h 267"/>
                <a:gd name="T56" fmla="*/ 95 w 230"/>
                <a:gd name="T57" fmla="*/ 132 h 267"/>
                <a:gd name="T58" fmla="*/ 81 w 230"/>
                <a:gd name="T59" fmla="*/ 149 h 267"/>
                <a:gd name="T60" fmla="*/ 93 w 230"/>
                <a:gd name="T61" fmla="*/ 173 h 267"/>
                <a:gd name="T62" fmla="*/ 66 w 230"/>
                <a:gd name="T63" fmla="*/ 175 h 267"/>
                <a:gd name="T64" fmla="*/ 85 w 230"/>
                <a:gd name="T65" fmla="*/ 210 h 267"/>
                <a:gd name="T66" fmla="*/ 51 w 230"/>
                <a:gd name="T67" fmla="*/ 221 h 267"/>
                <a:gd name="T68" fmla="*/ 32 w 230"/>
                <a:gd name="T69" fmla="*/ 240 h 267"/>
                <a:gd name="T70" fmla="*/ 28 w 230"/>
                <a:gd name="T71" fmla="*/ 202 h 267"/>
                <a:gd name="T72" fmla="*/ 2 w 230"/>
                <a:gd name="T73" fmla="*/ 198 h 267"/>
                <a:gd name="T74" fmla="*/ 0 w 230"/>
                <a:gd name="T75" fmla="*/ 172 h 267"/>
                <a:gd name="T76" fmla="*/ 49 w 230"/>
                <a:gd name="T77" fmla="*/ 175 h 267"/>
                <a:gd name="T78" fmla="*/ 68 w 230"/>
                <a:gd name="T79" fmla="*/ 135 h 267"/>
                <a:gd name="T80" fmla="*/ 49 w 230"/>
                <a:gd name="T81" fmla="*/ 124 h 267"/>
                <a:gd name="T82" fmla="*/ 11 w 230"/>
                <a:gd name="T83" fmla="*/ 141 h 267"/>
                <a:gd name="T84" fmla="*/ 11 w 230"/>
                <a:gd name="T85" fmla="*/ 101 h 267"/>
                <a:gd name="T86" fmla="*/ 38 w 230"/>
                <a:gd name="T87" fmla="*/ 101 h 267"/>
                <a:gd name="T88" fmla="*/ 38 w 230"/>
                <a:gd name="T89" fmla="*/ 67 h 267"/>
                <a:gd name="T90" fmla="*/ 19 w 230"/>
                <a:gd name="T91" fmla="*/ 46 h 267"/>
                <a:gd name="T92" fmla="*/ 30 w 230"/>
                <a:gd name="T93" fmla="*/ 31 h 267"/>
                <a:gd name="T94" fmla="*/ 28 w 230"/>
                <a:gd name="T95" fmla="*/ 0 h 267"/>
                <a:gd name="T96" fmla="*/ 57 w 230"/>
                <a:gd name="T97" fmla="*/ 16 h 267"/>
                <a:gd name="T98" fmla="*/ 83 w 230"/>
                <a:gd name="T99" fmla="*/ 12 h 267"/>
                <a:gd name="T100" fmla="*/ 83 w 230"/>
                <a:gd name="T101" fmla="*/ 1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0" h="267">
                  <a:moveTo>
                    <a:pt x="83" y="12"/>
                  </a:moveTo>
                  <a:lnTo>
                    <a:pt x="85" y="39"/>
                  </a:lnTo>
                  <a:lnTo>
                    <a:pt x="99" y="59"/>
                  </a:lnTo>
                  <a:lnTo>
                    <a:pt x="102" y="94"/>
                  </a:lnTo>
                  <a:lnTo>
                    <a:pt x="116" y="105"/>
                  </a:lnTo>
                  <a:lnTo>
                    <a:pt x="127" y="75"/>
                  </a:lnTo>
                  <a:lnTo>
                    <a:pt x="156" y="75"/>
                  </a:lnTo>
                  <a:lnTo>
                    <a:pt x="154" y="105"/>
                  </a:lnTo>
                  <a:lnTo>
                    <a:pt x="194" y="111"/>
                  </a:lnTo>
                  <a:lnTo>
                    <a:pt x="230" y="116"/>
                  </a:lnTo>
                  <a:lnTo>
                    <a:pt x="190" y="134"/>
                  </a:lnTo>
                  <a:lnTo>
                    <a:pt x="180" y="162"/>
                  </a:lnTo>
                  <a:lnTo>
                    <a:pt x="216" y="149"/>
                  </a:lnTo>
                  <a:lnTo>
                    <a:pt x="226" y="158"/>
                  </a:lnTo>
                  <a:lnTo>
                    <a:pt x="222" y="181"/>
                  </a:lnTo>
                  <a:lnTo>
                    <a:pt x="169" y="198"/>
                  </a:lnTo>
                  <a:lnTo>
                    <a:pt x="169" y="217"/>
                  </a:lnTo>
                  <a:lnTo>
                    <a:pt x="188" y="221"/>
                  </a:lnTo>
                  <a:lnTo>
                    <a:pt x="226" y="225"/>
                  </a:lnTo>
                  <a:lnTo>
                    <a:pt x="207" y="259"/>
                  </a:lnTo>
                  <a:lnTo>
                    <a:pt x="169" y="267"/>
                  </a:lnTo>
                  <a:lnTo>
                    <a:pt x="137" y="227"/>
                  </a:lnTo>
                  <a:lnTo>
                    <a:pt x="114" y="215"/>
                  </a:lnTo>
                  <a:lnTo>
                    <a:pt x="102" y="194"/>
                  </a:lnTo>
                  <a:lnTo>
                    <a:pt x="133" y="204"/>
                  </a:lnTo>
                  <a:lnTo>
                    <a:pt x="112" y="166"/>
                  </a:lnTo>
                  <a:lnTo>
                    <a:pt x="129" y="151"/>
                  </a:lnTo>
                  <a:lnTo>
                    <a:pt x="106" y="141"/>
                  </a:lnTo>
                  <a:lnTo>
                    <a:pt x="95" y="132"/>
                  </a:lnTo>
                  <a:lnTo>
                    <a:pt x="81" y="149"/>
                  </a:lnTo>
                  <a:lnTo>
                    <a:pt x="93" y="173"/>
                  </a:lnTo>
                  <a:lnTo>
                    <a:pt x="66" y="175"/>
                  </a:lnTo>
                  <a:lnTo>
                    <a:pt x="85" y="210"/>
                  </a:lnTo>
                  <a:lnTo>
                    <a:pt x="51" y="221"/>
                  </a:lnTo>
                  <a:lnTo>
                    <a:pt x="32" y="240"/>
                  </a:lnTo>
                  <a:lnTo>
                    <a:pt x="28" y="202"/>
                  </a:lnTo>
                  <a:lnTo>
                    <a:pt x="2" y="198"/>
                  </a:lnTo>
                  <a:lnTo>
                    <a:pt x="0" y="172"/>
                  </a:lnTo>
                  <a:lnTo>
                    <a:pt x="49" y="175"/>
                  </a:lnTo>
                  <a:lnTo>
                    <a:pt x="68" y="135"/>
                  </a:lnTo>
                  <a:lnTo>
                    <a:pt x="49" y="124"/>
                  </a:lnTo>
                  <a:lnTo>
                    <a:pt x="11" y="141"/>
                  </a:lnTo>
                  <a:lnTo>
                    <a:pt x="11" y="101"/>
                  </a:lnTo>
                  <a:lnTo>
                    <a:pt x="38" y="101"/>
                  </a:lnTo>
                  <a:lnTo>
                    <a:pt x="38" y="67"/>
                  </a:lnTo>
                  <a:lnTo>
                    <a:pt x="19" y="46"/>
                  </a:lnTo>
                  <a:lnTo>
                    <a:pt x="30" y="31"/>
                  </a:lnTo>
                  <a:lnTo>
                    <a:pt x="28" y="0"/>
                  </a:lnTo>
                  <a:lnTo>
                    <a:pt x="57" y="16"/>
                  </a:lnTo>
                  <a:lnTo>
                    <a:pt x="83" y="12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0" name="Freeform 46"/>
            <p:cNvSpPr>
              <a:spLocks/>
            </p:cNvSpPr>
            <p:nvPr/>
          </p:nvSpPr>
          <p:spPr bwMode="auto">
            <a:xfrm>
              <a:off x="2885" y="2260"/>
              <a:ext cx="125" cy="91"/>
            </a:xfrm>
            <a:custGeom>
              <a:avLst/>
              <a:gdLst>
                <a:gd name="T0" fmla="*/ 205 w 250"/>
                <a:gd name="T1" fmla="*/ 108 h 182"/>
                <a:gd name="T2" fmla="*/ 159 w 250"/>
                <a:gd name="T3" fmla="*/ 91 h 182"/>
                <a:gd name="T4" fmla="*/ 184 w 250"/>
                <a:gd name="T5" fmla="*/ 118 h 182"/>
                <a:gd name="T6" fmla="*/ 153 w 250"/>
                <a:gd name="T7" fmla="*/ 121 h 182"/>
                <a:gd name="T8" fmla="*/ 186 w 250"/>
                <a:gd name="T9" fmla="*/ 156 h 182"/>
                <a:gd name="T10" fmla="*/ 155 w 250"/>
                <a:gd name="T11" fmla="*/ 154 h 182"/>
                <a:gd name="T12" fmla="*/ 176 w 250"/>
                <a:gd name="T13" fmla="*/ 171 h 182"/>
                <a:gd name="T14" fmla="*/ 131 w 250"/>
                <a:gd name="T15" fmla="*/ 182 h 182"/>
                <a:gd name="T16" fmla="*/ 112 w 250"/>
                <a:gd name="T17" fmla="*/ 146 h 182"/>
                <a:gd name="T18" fmla="*/ 83 w 250"/>
                <a:gd name="T19" fmla="*/ 156 h 182"/>
                <a:gd name="T20" fmla="*/ 83 w 250"/>
                <a:gd name="T21" fmla="*/ 137 h 182"/>
                <a:gd name="T22" fmla="*/ 30 w 250"/>
                <a:gd name="T23" fmla="*/ 98 h 182"/>
                <a:gd name="T24" fmla="*/ 0 w 250"/>
                <a:gd name="T25" fmla="*/ 64 h 182"/>
                <a:gd name="T26" fmla="*/ 53 w 250"/>
                <a:gd name="T27" fmla="*/ 95 h 182"/>
                <a:gd name="T28" fmla="*/ 64 w 250"/>
                <a:gd name="T29" fmla="*/ 62 h 182"/>
                <a:gd name="T30" fmla="*/ 87 w 250"/>
                <a:gd name="T31" fmla="*/ 78 h 182"/>
                <a:gd name="T32" fmla="*/ 77 w 250"/>
                <a:gd name="T33" fmla="*/ 45 h 182"/>
                <a:gd name="T34" fmla="*/ 117 w 250"/>
                <a:gd name="T35" fmla="*/ 79 h 182"/>
                <a:gd name="T36" fmla="*/ 121 w 250"/>
                <a:gd name="T37" fmla="*/ 47 h 182"/>
                <a:gd name="T38" fmla="*/ 114 w 250"/>
                <a:gd name="T39" fmla="*/ 0 h 182"/>
                <a:gd name="T40" fmla="*/ 138 w 250"/>
                <a:gd name="T41" fmla="*/ 9 h 182"/>
                <a:gd name="T42" fmla="*/ 155 w 250"/>
                <a:gd name="T43" fmla="*/ 60 h 182"/>
                <a:gd name="T44" fmla="*/ 163 w 250"/>
                <a:gd name="T45" fmla="*/ 19 h 182"/>
                <a:gd name="T46" fmla="*/ 203 w 250"/>
                <a:gd name="T47" fmla="*/ 51 h 182"/>
                <a:gd name="T48" fmla="*/ 226 w 250"/>
                <a:gd name="T49" fmla="*/ 47 h 182"/>
                <a:gd name="T50" fmla="*/ 222 w 250"/>
                <a:gd name="T51" fmla="*/ 78 h 182"/>
                <a:gd name="T52" fmla="*/ 250 w 250"/>
                <a:gd name="T53" fmla="*/ 97 h 182"/>
                <a:gd name="T54" fmla="*/ 224 w 250"/>
                <a:gd name="T55" fmla="*/ 118 h 182"/>
                <a:gd name="T56" fmla="*/ 205 w 250"/>
                <a:gd name="T57" fmla="*/ 108 h 182"/>
                <a:gd name="T58" fmla="*/ 205 w 250"/>
                <a:gd name="T59" fmla="*/ 10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82">
                  <a:moveTo>
                    <a:pt x="205" y="108"/>
                  </a:moveTo>
                  <a:lnTo>
                    <a:pt x="159" y="91"/>
                  </a:lnTo>
                  <a:lnTo>
                    <a:pt x="184" y="118"/>
                  </a:lnTo>
                  <a:lnTo>
                    <a:pt x="153" y="121"/>
                  </a:lnTo>
                  <a:lnTo>
                    <a:pt x="186" y="156"/>
                  </a:lnTo>
                  <a:lnTo>
                    <a:pt x="155" y="154"/>
                  </a:lnTo>
                  <a:lnTo>
                    <a:pt x="176" y="171"/>
                  </a:lnTo>
                  <a:lnTo>
                    <a:pt x="131" y="182"/>
                  </a:lnTo>
                  <a:lnTo>
                    <a:pt x="112" y="146"/>
                  </a:lnTo>
                  <a:lnTo>
                    <a:pt x="83" y="156"/>
                  </a:lnTo>
                  <a:lnTo>
                    <a:pt x="83" y="137"/>
                  </a:lnTo>
                  <a:lnTo>
                    <a:pt x="30" y="98"/>
                  </a:lnTo>
                  <a:lnTo>
                    <a:pt x="0" y="64"/>
                  </a:lnTo>
                  <a:lnTo>
                    <a:pt x="53" y="95"/>
                  </a:lnTo>
                  <a:lnTo>
                    <a:pt x="64" y="62"/>
                  </a:lnTo>
                  <a:lnTo>
                    <a:pt x="87" y="78"/>
                  </a:lnTo>
                  <a:lnTo>
                    <a:pt x="77" y="45"/>
                  </a:lnTo>
                  <a:lnTo>
                    <a:pt x="117" y="79"/>
                  </a:lnTo>
                  <a:lnTo>
                    <a:pt x="121" y="47"/>
                  </a:lnTo>
                  <a:lnTo>
                    <a:pt x="114" y="0"/>
                  </a:lnTo>
                  <a:lnTo>
                    <a:pt x="138" y="9"/>
                  </a:lnTo>
                  <a:lnTo>
                    <a:pt x="155" y="60"/>
                  </a:lnTo>
                  <a:lnTo>
                    <a:pt x="163" y="19"/>
                  </a:lnTo>
                  <a:lnTo>
                    <a:pt x="203" y="51"/>
                  </a:lnTo>
                  <a:lnTo>
                    <a:pt x="226" y="47"/>
                  </a:lnTo>
                  <a:lnTo>
                    <a:pt x="222" y="78"/>
                  </a:lnTo>
                  <a:lnTo>
                    <a:pt x="250" y="97"/>
                  </a:lnTo>
                  <a:lnTo>
                    <a:pt x="224" y="118"/>
                  </a:lnTo>
                  <a:lnTo>
                    <a:pt x="205" y="108"/>
                  </a:lnTo>
                  <a:lnTo>
                    <a:pt x="205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1" name="Freeform 47"/>
            <p:cNvSpPr>
              <a:spLocks/>
            </p:cNvSpPr>
            <p:nvPr/>
          </p:nvSpPr>
          <p:spPr bwMode="auto">
            <a:xfrm>
              <a:off x="2917" y="2364"/>
              <a:ext cx="46" cy="73"/>
            </a:xfrm>
            <a:custGeom>
              <a:avLst/>
              <a:gdLst>
                <a:gd name="T0" fmla="*/ 65 w 91"/>
                <a:gd name="T1" fmla="*/ 11 h 144"/>
                <a:gd name="T2" fmla="*/ 72 w 91"/>
                <a:gd name="T3" fmla="*/ 43 h 144"/>
                <a:gd name="T4" fmla="*/ 91 w 91"/>
                <a:gd name="T5" fmla="*/ 38 h 144"/>
                <a:gd name="T6" fmla="*/ 76 w 91"/>
                <a:gd name="T7" fmla="*/ 101 h 144"/>
                <a:gd name="T8" fmla="*/ 63 w 91"/>
                <a:gd name="T9" fmla="*/ 87 h 144"/>
                <a:gd name="T10" fmla="*/ 57 w 91"/>
                <a:gd name="T11" fmla="*/ 131 h 144"/>
                <a:gd name="T12" fmla="*/ 44 w 91"/>
                <a:gd name="T13" fmla="*/ 121 h 144"/>
                <a:gd name="T14" fmla="*/ 27 w 91"/>
                <a:gd name="T15" fmla="*/ 144 h 144"/>
                <a:gd name="T16" fmla="*/ 0 w 91"/>
                <a:gd name="T17" fmla="*/ 131 h 144"/>
                <a:gd name="T18" fmla="*/ 8 w 91"/>
                <a:gd name="T19" fmla="*/ 91 h 144"/>
                <a:gd name="T20" fmla="*/ 8 w 91"/>
                <a:gd name="T21" fmla="*/ 61 h 144"/>
                <a:gd name="T22" fmla="*/ 29 w 91"/>
                <a:gd name="T23" fmla="*/ 89 h 144"/>
                <a:gd name="T24" fmla="*/ 44 w 91"/>
                <a:gd name="T25" fmla="*/ 68 h 144"/>
                <a:gd name="T26" fmla="*/ 44 w 91"/>
                <a:gd name="T27" fmla="*/ 24 h 144"/>
                <a:gd name="T28" fmla="*/ 63 w 91"/>
                <a:gd name="T29" fmla="*/ 0 h 144"/>
                <a:gd name="T30" fmla="*/ 65 w 91"/>
                <a:gd name="T31" fmla="*/ 11 h 144"/>
                <a:gd name="T32" fmla="*/ 65 w 91"/>
                <a:gd name="T3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44">
                  <a:moveTo>
                    <a:pt x="65" y="11"/>
                  </a:moveTo>
                  <a:lnTo>
                    <a:pt x="72" y="43"/>
                  </a:lnTo>
                  <a:lnTo>
                    <a:pt x="91" y="38"/>
                  </a:lnTo>
                  <a:lnTo>
                    <a:pt x="76" y="101"/>
                  </a:lnTo>
                  <a:lnTo>
                    <a:pt x="63" y="87"/>
                  </a:lnTo>
                  <a:lnTo>
                    <a:pt x="57" y="131"/>
                  </a:lnTo>
                  <a:lnTo>
                    <a:pt x="44" y="121"/>
                  </a:lnTo>
                  <a:lnTo>
                    <a:pt x="27" y="144"/>
                  </a:lnTo>
                  <a:lnTo>
                    <a:pt x="0" y="131"/>
                  </a:lnTo>
                  <a:lnTo>
                    <a:pt x="8" y="91"/>
                  </a:lnTo>
                  <a:lnTo>
                    <a:pt x="8" y="61"/>
                  </a:lnTo>
                  <a:lnTo>
                    <a:pt x="29" y="89"/>
                  </a:lnTo>
                  <a:lnTo>
                    <a:pt x="44" y="68"/>
                  </a:lnTo>
                  <a:lnTo>
                    <a:pt x="44" y="24"/>
                  </a:lnTo>
                  <a:lnTo>
                    <a:pt x="63" y="0"/>
                  </a:lnTo>
                  <a:lnTo>
                    <a:pt x="65" y="11"/>
                  </a:lnTo>
                  <a:lnTo>
                    <a:pt x="6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2" name="Freeform 48"/>
            <p:cNvSpPr>
              <a:spLocks/>
            </p:cNvSpPr>
            <p:nvPr/>
          </p:nvSpPr>
          <p:spPr bwMode="auto">
            <a:xfrm>
              <a:off x="2830" y="2396"/>
              <a:ext cx="44" cy="52"/>
            </a:xfrm>
            <a:custGeom>
              <a:avLst/>
              <a:gdLst>
                <a:gd name="T0" fmla="*/ 90 w 90"/>
                <a:gd name="T1" fmla="*/ 39 h 104"/>
                <a:gd name="T2" fmla="*/ 65 w 90"/>
                <a:gd name="T3" fmla="*/ 43 h 104"/>
                <a:gd name="T4" fmla="*/ 59 w 90"/>
                <a:gd name="T5" fmla="*/ 34 h 104"/>
                <a:gd name="T6" fmla="*/ 25 w 90"/>
                <a:gd name="T7" fmla="*/ 24 h 104"/>
                <a:gd name="T8" fmla="*/ 0 w 90"/>
                <a:gd name="T9" fmla="*/ 0 h 104"/>
                <a:gd name="T10" fmla="*/ 21 w 90"/>
                <a:gd name="T11" fmla="*/ 45 h 104"/>
                <a:gd name="T12" fmla="*/ 31 w 90"/>
                <a:gd name="T13" fmla="*/ 76 h 104"/>
                <a:gd name="T14" fmla="*/ 59 w 90"/>
                <a:gd name="T15" fmla="*/ 68 h 104"/>
                <a:gd name="T16" fmla="*/ 72 w 90"/>
                <a:gd name="T17" fmla="*/ 91 h 104"/>
                <a:gd name="T18" fmla="*/ 82 w 90"/>
                <a:gd name="T19" fmla="*/ 104 h 104"/>
                <a:gd name="T20" fmla="*/ 84 w 90"/>
                <a:gd name="T21" fmla="*/ 68 h 104"/>
                <a:gd name="T22" fmla="*/ 90 w 90"/>
                <a:gd name="T23" fmla="*/ 39 h 104"/>
                <a:gd name="T24" fmla="*/ 90 w 90"/>
                <a:gd name="T25" fmla="*/ 3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04">
                  <a:moveTo>
                    <a:pt x="90" y="39"/>
                  </a:moveTo>
                  <a:lnTo>
                    <a:pt x="65" y="43"/>
                  </a:lnTo>
                  <a:lnTo>
                    <a:pt x="59" y="34"/>
                  </a:lnTo>
                  <a:lnTo>
                    <a:pt x="25" y="24"/>
                  </a:lnTo>
                  <a:lnTo>
                    <a:pt x="0" y="0"/>
                  </a:lnTo>
                  <a:lnTo>
                    <a:pt x="21" y="45"/>
                  </a:lnTo>
                  <a:lnTo>
                    <a:pt x="31" y="76"/>
                  </a:lnTo>
                  <a:lnTo>
                    <a:pt x="59" y="68"/>
                  </a:lnTo>
                  <a:lnTo>
                    <a:pt x="72" y="91"/>
                  </a:lnTo>
                  <a:lnTo>
                    <a:pt x="82" y="104"/>
                  </a:lnTo>
                  <a:lnTo>
                    <a:pt x="84" y="68"/>
                  </a:lnTo>
                  <a:lnTo>
                    <a:pt x="90" y="39"/>
                  </a:lnTo>
                  <a:lnTo>
                    <a:pt x="9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3" name="Freeform 49"/>
            <p:cNvSpPr>
              <a:spLocks/>
            </p:cNvSpPr>
            <p:nvPr/>
          </p:nvSpPr>
          <p:spPr bwMode="auto">
            <a:xfrm>
              <a:off x="2682" y="2040"/>
              <a:ext cx="178" cy="194"/>
            </a:xfrm>
            <a:custGeom>
              <a:avLst/>
              <a:gdLst>
                <a:gd name="T0" fmla="*/ 211 w 355"/>
                <a:gd name="T1" fmla="*/ 96 h 388"/>
                <a:gd name="T2" fmla="*/ 184 w 355"/>
                <a:gd name="T3" fmla="*/ 63 h 388"/>
                <a:gd name="T4" fmla="*/ 182 w 355"/>
                <a:gd name="T5" fmla="*/ 25 h 388"/>
                <a:gd name="T6" fmla="*/ 214 w 355"/>
                <a:gd name="T7" fmla="*/ 50 h 388"/>
                <a:gd name="T8" fmla="*/ 237 w 355"/>
                <a:gd name="T9" fmla="*/ 19 h 388"/>
                <a:gd name="T10" fmla="*/ 258 w 355"/>
                <a:gd name="T11" fmla="*/ 25 h 388"/>
                <a:gd name="T12" fmla="*/ 260 w 355"/>
                <a:gd name="T13" fmla="*/ 0 h 388"/>
                <a:gd name="T14" fmla="*/ 281 w 355"/>
                <a:gd name="T15" fmla="*/ 29 h 388"/>
                <a:gd name="T16" fmla="*/ 308 w 355"/>
                <a:gd name="T17" fmla="*/ 31 h 388"/>
                <a:gd name="T18" fmla="*/ 296 w 355"/>
                <a:gd name="T19" fmla="*/ 59 h 388"/>
                <a:gd name="T20" fmla="*/ 296 w 355"/>
                <a:gd name="T21" fmla="*/ 80 h 388"/>
                <a:gd name="T22" fmla="*/ 327 w 355"/>
                <a:gd name="T23" fmla="*/ 80 h 388"/>
                <a:gd name="T24" fmla="*/ 355 w 355"/>
                <a:gd name="T25" fmla="*/ 84 h 388"/>
                <a:gd name="T26" fmla="*/ 344 w 355"/>
                <a:gd name="T27" fmla="*/ 111 h 388"/>
                <a:gd name="T28" fmla="*/ 347 w 355"/>
                <a:gd name="T29" fmla="*/ 145 h 388"/>
                <a:gd name="T30" fmla="*/ 313 w 355"/>
                <a:gd name="T31" fmla="*/ 118 h 388"/>
                <a:gd name="T32" fmla="*/ 321 w 355"/>
                <a:gd name="T33" fmla="*/ 145 h 388"/>
                <a:gd name="T34" fmla="*/ 344 w 355"/>
                <a:gd name="T35" fmla="*/ 170 h 388"/>
                <a:gd name="T36" fmla="*/ 306 w 355"/>
                <a:gd name="T37" fmla="*/ 164 h 388"/>
                <a:gd name="T38" fmla="*/ 281 w 355"/>
                <a:gd name="T39" fmla="*/ 162 h 388"/>
                <a:gd name="T40" fmla="*/ 296 w 355"/>
                <a:gd name="T41" fmla="*/ 181 h 388"/>
                <a:gd name="T42" fmla="*/ 256 w 355"/>
                <a:gd name="T43" fmla="*/ 187 h 388"/>
                <a:gd name="T44" fmla="*/ 249 w 355"/>
                <a:gd name="T45" fmla="*/ 211 h 388"/>
                <a:gd name="T46" fmla="*/ 270 w 355"/>
                <a:gd name="T47" fmla="*/ 208 h 388"/>
                <a:gd name="T48" fmla="*/ 266 w 355"/>
                <a:gd name="T49" fmla="*/ 238 h 388"/>
                <a:gd name="T50" fmla="*/ 294 w 355"/>
                <a:gd name="T51" fmla="*/ 236 h 388"/>
                <a:gd name="T52" fmla="*/ 306 w 355"/>
                <a:gd name="T53" fmla="*/ 211 h 388"/>
                <a:gd name="T54" fmla="*/ 328 w 355"/>
                <a:gd name="T55" fmla="*/ 211 h 388"/>
                <a:gd name="T56" fmla="*/ 308 w 355"/>
                <a:gd name="T57" fmla="*/ 270 h 388"/>
                <a:gd name="T58" fmla="*/ 302 w 355"/>
                <a:gd name="T59" fmla="*/ 303 h 388"/>
                <a:gd name="T60" fmla="*/ 327 w 355"/>
                <a:gd name="T61" fmla="*/ 278 h 388"/>
                <a:gd name="T62" fmla="*/ 313 w 355"/>
                <a:gd name="T63" fmla="*/ 335 h 388"/>
                <a:gd name="T64" fmla="*/ 347 w 355"/>
                <a:gd name="T65" fmla="*/ 322 h 388"/>
                <a:gd name="T66" fmla="*/ 336 w 355"/>
                <a:gd name="T67" fmla="*/ 352 h 388"/>
                <a:gd name="T68" fmla="*/ 321 w 355"/>
                <a:gd name="T69" fmla="*/ 360 h 388"/>
                <a:gd name="T70" fmla="*/ 330 w 355"/>
                <a:gd name="T71" fmla="*/ 388 h 388"/>
                <a:gd name="T72" fmla="*/ 298 w 355"/>
                <a:gd name="T73" fmla="*/ 375 h 388"/>
                <a:gd name="T74" fmla="*/ 289 w 355"/>
                <a:gd name="T75" fmla="*/ 358 h 388"/>
                <a:gd name="T76" fmla="*/ 252 w 355"/>
                <a:gd name="T77" fmla="*/ 350 h 388"/>
                <a:gd name="T78" fmla="*/ 251 w 355"/>
                <a:gd name="T79" fmla="*/ 308 h 388"/>
                <a:gd name="T80" fmla="*/ 230 w 355"/>
                <a:gd name="T81" fmla="*/ 280 h 388"/>
                <a:gd name="T82" fmla="*/ 277 w 355"/>
                <a:gd name="T83" fmla="*/ 284 h 388"/>
                <a:gd name="T84" fmla="*/ 258 w 355"/>
                <a:gd name="T85" fmla="*/ 269 h 388"/>
                <a:gd name="T86" fmla="*/ 220 w 355"/>
                <a:gd name="T87" fmla="*/ 263 h 388"/>
                <a:gd name="T88" fmla="*/ 245 w 355"/>
                <a:gd name="T89" fmla="*/ 236 h 388"/>
                <a:gd name="T90" fmla="*/ 213 w 355"/>
                <a:gd name="T91" fmla="*/ 230 h 388"/>
                <a:gd name="T92" fmla="*/ 171 w 355"/>
                <a:gd name="T93" fmla="*/ 206 h 388"/>
                <a:gd name="T94" fmla="*/ 60 w 355"/>
                <a:gd name="T95" fmla="*/ 210 h 388"/>
                <a:gd name="T96" fmla="*/ 30 w 355"/>
                <a:gd name="T97" fmla="*/ 208 h 388"/>
                <a:gd name="T98" fmla="*/ 0 w 355"/>
                <a:gd name="T99" fmla="*/ 179 h 388"/>
                <a:gd name="T100" fmla="*/ 68 w 355"/>
                <a:gd name="T101" fmla="*/ 126 h 388"/>
                <a:gd name="T102" fmla="*/ 112 w 355"/>
                <a:gd name="T103" fmla="*/ 111 h 388"/>
                <a:gd name="T104" fmla="*/ 116 w 355"/>
                <a:gd name="T105" fmla="*/ 147 h 388"/>
                <a:gd name="T106" fmla="*/ 152 w 355"/>
                <a:gd name="T107" fmla="*/ 134 h 388"/>
                <a:gd name="T108" fmla="*/ 171 w 355"/>
                <a:gd name="T109" fmla="*/ 96 h 388"/>
                <a:gd name="T110" fmla="*/ 211 w 355"/>
                <a:gd name="T111" fmla="*/ 96 h 388"/>
                <a:gd name="T112" fmla="*/ 211 w 355"/>
                <a:gd name="T113" fmla="*/ 9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88">
                  <a:moveTo>
                    <a:pt x="211" y="96"/>
                  </a:moveTo>
                  <a:lnTo>
                    <a:pt x="184" y="63"/>
                  </a:lnTo>
                  <a:lnTo>
                    <a:pt x="182" y="25"/>
                  </a:lnTo>
                  <a:lnTo>
                    <a:pt x="214" y="50"/>
                  </a:lnTo>
                  <a:lnTo>
                    <a:pt x="237" y="19"/>
                  </a:lnTo>
                  <a:lnTo>
                    <a:pt x="258" y="25"/>
                  </a:lnTo>
                  <a:lnTo>
                    <a:pt x="260" y="0"/>
                  </a:lnTo>
                  <a:lnTo>
                    <a:pt x="281" y="29"/>
                  </a:lnTo>
                  <a:lnTo>
                    <a:pt x="308" y="31"/>
                  </a:lnTo>
                  <a:lnTo>
                    <a:pt x="296" y="59"/>
                  </a:lnTo>
                  <a:lnTo>
                    <a:pt x="296" y="80"/>
                  </a:lnTo>
                  <a:lnTo>
                    <a:pt x="327" y="80"/>
                  </a:lnTo>
                  <a:lnTo>
                    <a:pt x="355" y="84"/>
                  </a:lnTo>
                  <a:lnTo>
                    <a:pt x="344" y="111"/>
                  </a:lnTo>
                  <a:lnTo>
                    <a:pt x="347" y="145"/>
                  </a:lnTo>
                  <a:lnTo>
                    <a:pt x="313" y="118"/>
                  </a:lnTo>
                  <a:lnTo>
                    <a:pt x="321" y="145"/>
                  </a:lnTo>
                  <a:lnTo>
                    <a:pt x="344" y="170"/>
                  </a:lnTo>
                  <a:lnTo>
                    <a:pt x="306" y="164"/>
                  </a:lnTo>
                  <a:lnTo>
                    <a:pt x="281" y="162"/>
                  </a:lnTo>
                  <a:lnTo>
                    <a:pt x="296" y="181"/>
                  </a:lnTo>
                  <a:lnTo>
                    <a:pt x="256" y="187"/>
                  </a:lnTo>
                  <a:lnTo>
                    <a:pt x="249" y="211"/>
                  </a:lnTo>
                  <a:lnTo>
                    <a:pt x="270" y="208"/>
                  </a:lnTo>
                  <a:lnTo>
                    <a:pt x="266" y="238"/>
                  </a:lnTo>
                  <a:lnTo>
                    <a:pt x="294" y="236"/>
                  </a:lnTo>
                  <a:lnTo>
                    <a:pt x="306" y="211"/>
                  </a:lnTo>
                  <a:lnTo>
                    <a:pt x="328" y="211"/>
                  </a:lnTo>
                  <a:lnTo>
                    <a:pt x="308" y="270"/>
                  </a:lnTo>
                  <a:lnTo>
                    <a:pt x="302" y="303"/>
                  </a:lnTo>
                  <a:lnTo>
                    <a:pt x="327" y="278"/>
                  </a:lnTo>
                  <a:lnTo>
                    <a:pt x="313" y="335"/>
                  </a:lnTo>
                  <a:lnTo>
                    <a:pt x="347" y="322"/>
                  </a:lnTo>
                  <a:lnTo>
                    <a:pt x="336" y="352"/>
                  </a:lnTo>
                  <a:lnTo>
                    <a:pt x="321" y="360"/>
                  </a:lnTo>
                  <a:lnTo>
                    <a:pt x="330" y="388"/>
                  </a:lnTo>
                  <a:lnTo>
                    <a:pt x="298" y="375"/>
                  </a:lnTo>
                  <a:lnTo>
                    <a:pt x="289" y="358"/>
                  </a:lnTo>
                  <a:lnTo>
                    <a:pt x="252" y="350"/>
                  </a:lnTo>
                  <a:lnTo>
                    <a:pt x="251" y="308"/>
                  </a:lnTo>
                  <a:lnTo>
                    <a:pt x="230" y="280"/>
                  </a:lnTo>
                  <a:lnTo>
                    <a:pt x="277" y="284"/>
                  </a:lnTo>
                  <a:lnTo>
                    <a:pt x="258" y="269"/>
                  </a:lnTo>
                  <a:lnTo>
                    <a:pt x="220" y="263"/>
                  </a:lnTo>
                  <a:lnTo>
                    <a:pt x="245" y="236"/>
                  </a:lnTo>
                  <a:lnTo>
                    <a:pt x="213" y="230"/>
                  </a:lnTo>
                  <a:lnTo>
                    <a:pt x="171" y="206"/>
                  </a:lnTo>
                  <a:lnTo>
                    <a:pt x="60" y="210"/>
                  </a:lnTo>
                  <a:lnTo>
                    <a:pt x="30" y="208"/>
                  </a:lnTo>
                  <a:lnTo>
                    <a:pt x="0" y="179"/>
                  </a:lnTo>
                  <a:lnTo>
                    <a:pt x="68" y="126"/>
                  </a:lnTo>
                  <a:lnTo>
                    <a:pt x="112" y="111"/>
                  </a:lnTo>
                  <a:lnTo>
                    <a:pt x="116" y="147"/>
                  </a:lnTo>
                  <a:lnTo>
                    <a:pt x="152" y="134"/>
                  </a:lnTo>
                  <a:lnTo>
                    <a:pt x="171" y="96"/>
                  </a:lnTo>
                  <a:lnTo>
                    <a:pt x="211" y="96"/>
                  </a:lnTo>
                  <a:lnTo>
                    <a:pt x="21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4" name="Freeform 50"/>
            <p:cNvSpPr>
              <a:spLocks/>
            </p:cNvSpPr>
            <p:nvPr/>
          </p:nvSpPr>
          <p:spPr bwMode="auto">
            <a:xfrm>
              <a:off x="2526" y="2004"/>
              <a:ext cx="225" cy="167"/>
            </a:xfrm>
            <a:custGeom>
              <a:avLst/>
              <a:gdLst>
                <a:gd name="T0" fmla="*/ 372 w 448"/>
                <a:gd name="T1" fmla="*/ 213 h 335"/>
                <a:gd name="T2" fmla="*/ 376 w 448"/>
                <a:gd name="T3" fmla="*/ 171 h 335"/>
                <a:gd name="T4" fmla="*/ 397 w 448"/>
                <a:gd name="T5" fmla="*/ 150 h 335"/>
                <a:gd name="T6" fmla="*/ 384 w 448"/>
                <a:gd name="T7" fmla="*/ 133 h 335"/>
                <a:gd name="T8" fmla="*/ 344 w 448"/>
                <a:gd name="T9" fmla="*/ 162 h 335"/>
                <a:gd name="T10" fmla="*/ 310 w 448"/>
                <a:gd name="T11" fmla="*/ 164 h 335"/>
                <a:gd name="T12" fmla="*/ 308 w 448"/>
                <a:gd name="T13" fmla="*/ 139 h 335"/>
                <a:gd name="T14" fmla="*/ 348 w 448"/>
                <a:gd name="T15" fmla="*/ 112 h 335"/>
                <a:gd name="T16" fmla="*/ 319 w 448"/>
                <a:gd name="T17" fmla="*/ 109 h 335"/>
                <a:gd name="T18" fmla="*/ 277 w 448"/>
                <a:gd name="T19" fmla="*/ 97 h 335"/>
                <a:gd name="T20" fmla="*/ 277 w 448"/>
                <a:gd name="T21" fmla="*/ 78 h 335"/>
                <a:gd name="T22" fmla="*/ 312 w 448"/>
                <a:gd name="T23" fmla="*/ 71 h 335"/>
                <a:gd name="T24" fmla="*/ 344 w 448"/>
                <a:gd name="T25" fmla="*/ 55 h 335"/>
                <a:gd name="T26" fmla="*/ 405 w 448"/>
                <a:gd name="T27" fmla="*/ 40 h 335"/>
                <a:gd name="T28" fmla="*/ 448 w 448"/>
                <a:gd name="T29" fmla="*/ 29 h 335"/>
                <a:gd name="T30" fmla="*/ 412 w 448"/>
                <a:gd name="T31" fmla="*/ 17 h 335"/>
                <a:gd name="T32" fmla="*/ 412 w 448"/>
                <a:gd name="T33" fmla="*/ 6 h 335"/>
                <a:gd name="T34" fmla="*/ 279 w 448"/>
                <a:gd name="T35" fmla="*/ 0 h 335"/>
                <a:gd name="T36" fmla="*/ 283 w 448"/>
                <a:gd name="T37" fmla="*/ 25 h 335"/>
                <a:gd name="T38" fmla="*/ 260 w 448"/>
                <a:gd name="T39" fmla="*/ 48 h 335"/>
                <a:gd name="T40" fmla="*/ 237 w 448"/>
                <a:gd name="T41" fmla="*/ 48 h 335"/>
                <a:gd name="T42" fmla="*/ 182 w 448"/>
                <a:gd name="T43" fmla="*/ 95 h 335"/>
                <a:gd name="T44" fmla="*/ 148 w 448"/>
                <a:gd name="T45" fmla="*/ 76 h 335"/>
                <a:gd name="T46" fmla="*/ 148 w 448"/>
                <a:gd name="T47" fmla="*/ 107 h 335"/>
                <a:gd name="T48" fmla="*/ 72 w 448"/>
                <a:gd name="T49" fmla="*/ 133 h 335"/>
                <a:gd name="T50" fmla="*/ 23 w 448"/>
                <a:gd name="T51" fmla="*/ 183 h 335"/>
                <a:gd name="T52" fmla="*/ 0 w 448"/>
                <a:gd name="T53" fmla="*/ 221 h 335"/>
                <a:gd name="T54" fmla="*/ 61 w 448"/>
                <a:gd name="T55" fmla="*/ 211 h 335"/>
                <a:gd name="T56" fmla="*/ 30 w 448"/>
                <a:gd name="T57" fmla="*/ 251 h 335"/>
                <a:gd name="T58" fmla="*/ 6 w 448"/>
                <a:gd name="T59" fmla="*/ 291 h 335"/>
                <a:gd name="T60" fmla="*/ 6 w 448"/>
                <a:gd name="T61" fmla="*/ 308 h 335"/>
                <a:gd name="T62" fmla="*/ 57 w 448"/>
                <a:gd name="T63" fmla="*/ 291 h 335"/>
                <a:gd name="T64" fmla="*/ 104 w 448"/>
                <a:gd name="T65" fmla="*/ 322 h 335"/>
                <a:gd name="T66" fmla="*/ 184 w 448"/>
                <a:gd name="T67" fmla="*/ 335 h 335"/>
                <a:gd name="T68" fmla="*/ 258 w 448"/>
                <a:gd name="T69" fmla="*/ 325 h 335"/>
                <a:gd name="T70" fmla="*/ 237 w 448"/>
                <a:gd name="T71" fmla="*/ 299 h 335"/>
                <a:gd name="T72" fmla="*/ 317 w 448"/>
                <a:gd name="T73" fmla="*/ 306 h 335"/>
                <a:gd name="T74" fmla="*/ 293 w 448"/>
                <a:gd name="T75" fmla="*/ 276 h 335"/>
                <a:gd name="T76" fmla="*/ 302 w 448"/>
                <a:gd name="T77" fmla="*/ 244 h 335"/>
                <a:gd name="T78" fmla="*/ 203 w 448"/>
                <a:gd name="T79" fmla="*/ 244 h 335"/>
                <a:gd name="T80" fmla="*/ 156 w 448"/>
                <a:gd name="T81" fmla="*/ 226 h 335"/>
                <a:gd name="T82" fmla="*/ 179 w 448"/>
                <a:gd name="T83" fmla="*/ 202 h 335"/>
                <a:gd name="T84" fmla="*/ 224 w 448"/>
                <a:gd name="T85" fmla="*/ 228 h 335"/>
                <a:gd name="T86" fmla="*/ 367 w 448"/>
                <a:gd name="T87" fmla="*/ 234 h 335"/>
                <a:gd name="T88" fmla="*/ 372 w 448"/>
                <a:gd name="T89" fmla="*/ 213 h 335"/>
                <a:gd name="T90" fmla="*/ 372 w 448"/>
                <a:gd name="T91" fmla="*/ 2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8" h="335">
                  <a:moveTo>
                    <a:pt x="372" y="213"/>
                  </a:moveTo>
                  <a:lnTo>
                    <a:pt x="376" y="171"/>
                  </a:lnTo>
                  <a:lnTo>
                    <a:pt x="397" y="150"/>
                  </a:lnTo>
                  <a:lnTo>
                    <a:pt x="384" y="133"/>
                  </a:lnTo>
                  <a:lnTo>
                    <a:pt x="344" y="162"/>
                  </a:lnTo>
                  <a:lnTo>
                    <a:pt x="310" y="164"/>
                  </a:lnTo>
                  <a:lnTo>
                    <a:pt x="308" y="139"/>
                  </a:lnTo>
                  <a:lnTo>
                    <a:pt x="348" y="112"/>
                  </a:lnTo>
                  <a:lnTo>
                    <a:pt x="319" y="109"/>
                  </a:lnTo>
                  <a:lnTo>
                    <a:pt x="277" y="97"/>
                  </a:lnTo>
                  <a:lnTo>
                    <a:pt x="277" y="78"/>
                  </a:lnTo>
                  <a:lnTo>
                    <a:pt x="312" y="71"/>
                  </a:lnTo>
                  <a:lnTo>
                    <a:pt x="344" y="55"/>
                  </a:lnTo>
                  <a:lnTo>
                    <a:pt x="405" y="40"/>
                  </a:lnTo>
                  <a:lnTo>
                    <a:pt x="448" y="29"/>
                  </a:lnTo>
                  <a:lnTo>
                    <a:pt x="412" y="17"/>
                  </a:lnTo>
                  <a:lnTo>
                    <a:pt x="412" y="6"/>
                  </a:lnTo>
                  <a:lnTo>
                    <a:pt x="279" y="0"/>
                  </a:lnTo>
                  <a:lnTo>
                    <a:pt x="283" y="25"/>
                  </a:lnTo>
                  <a:lnTo>
                    <a:pt x="260" y="48"/>
                  </a:lnTo>
                  <a:lnTo>
                    <a:pt x="237" y="48"/>
                  </a:lnTo>
                  <a:lnTo>
                    <a:pt x="182" y="95"/>
                  </a:lnTo>
                  <a:lnTo>
                    <a:pt x="148" y="76"/>
                  </a:lnTo>
                  <a:lnTo>
                    <a:pt x="148" y="107"/>
                  </a:lnTo>
                  <a:lnTo>
                    <a:pt x="72" y="133"/>
                  </a:lnTo>
                  <a:lnTo>
                    <a:pt x="23" y="183"/>
                  </a:lnTo>
                  <a:lnTo>
                    <a:pt x="0" y="221"/>
                  </a:lnTo>
                  <a:lnTo>
                    <a:pt x="61" y="211"/>
                  </a:lnTo>
                  <a:lnTo>
                    <a:pt x="30" y="251"/>
                  </a:lnTo>
                  <a:lnTo>
                    <a:pt x="6" y="291"/>
                  </a:lnTo>
                  <a:lnTo>
                    <a:pt x="6" y="308"/>
                  </a:lnTo>
                  <a:lnTo>
                    <a:pt x="57" y="291"/>
                  </a:lnTo>
                  <a:lnTo>
                    <a:pt x="104" y="322"/>
                  </a:lnTo>
                  <a:lnTo>
                    <a:pt x="184" y="335"/>
                  </a:lnTo>
                  <a:lnTo>
                    <a:pt x="258" y="325"/>
                  </a:lnTo>
                  <a:lnTo>
                    <a:pt x="237" y="299"/>
                  </a:lnTo>
                  <a:lnTo>
                    <a:pt x="317" y="306"/>
                  </a:lnTo>
                  <a:lnTo>
                    <a:pt x="293" y="276"/>
                  </a:lnTo>
                  <a:lnTo>
                    <a:pt x="302" y="244"/>
                  </a:lnTo>
                  <a:lnTo>
                    <a:pt x="203" y="244"/>
                  </a:lnTo>
                  <a:lnTo>
                    <a:pt x="156" y="226"/>
                  </a:lnTo>
                  <a:lnTo>
                    <a:pt x="179" y="202"/>
                  </a:lnTo>
                  <a:lnTo>
                    <a:pt x="224" y="228"/>
                  </a:lnTo>
                  <a:lnTo>
                    <a:pt x="367" y="234"/>
                  </a:lnTo>
                  <a:lnTo>
                    <a:pt x="372" y="213"/>
                  </a:lnTo>
                  <a:lnTo>
                    <a:pt x="372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5" name="Freeform 51"/>
            <p:cNvSpPr>
              <a:spLocks/>
            </p:cNvSpPr>
            <p:nvPr/>
          </p:nvSpPr>
          <p:spPr bwMode="auto">
            <a:xfrm>
              <a:off x="2476" y="2136"/>
              <a:ext cx="355" cy="274"/>
            </a:xfrm>
            <a:custGeom>
              <a:avLst/>
              <a:gdLst>
                <a:gd name="T0" fmla="*/ 280 w 709"/>
                <a:gd name="T1" fmla="*/ 88 h 548"/>
                <a:gd name="T2" fmla="*/ 367 w 709"/>
                <a:gd name="T3" fmla="*/ 122 h 548"/>
                <a:gd name="T4" fmla="*/ 346 w 709"/>
                <a:gd name="T5" fmla="*/ 187 h 548"/>
                <a:gd name="T6" fmla="*/ 280 w 709"/>
                <a:gd name="T7" fmla="*/ 194 h 548"/>
                <a:gd name="T8" fmla="*/ 308 w 709"/>
                <a:gd name="T9" fmla="*/ 236 h 548"/>
                <a:gd name="T10" fmla="*/ 247 w 709"/>
                <a:gd name="T11" fmla="*/ 221 h 548"/>
                <a:gd name="T12" fmla="*/ 236 w 709"/>
                <a:gd name="T13" fmla="*/ 134 h 548"/>
                <a:gd name="T14" fmla="*/ 222 w 709"/>
                <a:gd name="T15" fmla="*/ 65 h 548"/>
                <a:gd name="T16" fmla="*/ 154 w 709"/>
                <a:gd name="T17" fmla="*/ 105 h 548"/>
                <a:gd name="T18" fmla="*/ 139 w 709"/>
                <a:gd name="T19" fmla="*/ 124 h 548"/>
                <a:gd name="T20" fmla="*/ 120 w 709"/>
                <a:gd name="T21" fmla="*/ 153 h 548"/>
                <a:gd name="T22" fmla="*/ 186 w 709"/>
                <a:gd name="T23" fmla="*/ 143 h 548"/>
                <a:gd name="T24" fmla="*/ 177 w 709"/>
                <a:gd name="T25" fmla="*/ 213 h 548"/>
                <a:gd name="T26" fmla="*/ 177 w 709"/>
                <a:gd name="T27" fmla="*/ 265 h 548"/>
                <a:gd name="T28" fmla="*/ 200 w 709"/>
                <a:gd name="T29" fmla="*/ 310 h 548"/>
                <a:gd name="T30" fmla="*/ 241 w 709"/>
                <a:gd name="T31" fmla="*/ 326 h 548"/>
                <a:gd name="T32" fmla="*/ 278 w 709"/>
                <a:gd name="T33" fmla="*/ 356 h 548"/>
                <a:gd name="T34" fmla="*/ 293 w 709"/>
                <a:gd name="T35" fmla="*/ 430 h 548"/>
                <a:gd name="T36" fmla="*/ 356 w 709"/>
                <a:gd name="T37" fmla="*/ 373 h 548"/>
                <a:gd name="T38" fmla="*/ 390 w 709"/>
                <a:gd name="T39" fmla="*/ 375 h 548"/>
                <a:gd name="T40" fmla="*/ 403 w 709"/>
                <a:gd name="T41" fmla="*/ 331 h 548"/>
                <a:gd name="T42" fmla="*/ 443 w 709"/>
                <a:gd name="T43" fmla="*/ 341 h 548"/>
                <a:gd name="T44" fmla="*/ 511 w 709"/>
                <a:gd name="T45" fmla="*/ 291 h 548"/>
                <a:gd name="T46" fmla="*/ 534 w 709"/>
                <a:gd name="T47" fmla="*/ 335 h 548"/>
                <a:gd name="T48" fmla="*/ 586 w 709"/>
                <a:gd name="T49" fmla="*/ 322 h 548"/>
                <a:gd name="T50" fmla="*/ 627 w 709"/>
                <a:gd name="T51" fmla="*/ 339 h 548"/>
                <a:gd name="T52" fmla="*/ 652 w 709"/>
                <a:gd name="T53" fmla="*/ 348 h 548"/>
                <a:gd name="T54" fmla="*/ 686 w 709"/>
                <a:gd name="T55" fmla="*/ 367 h 548"/>
                <a:gd name="T56" fmla="*/ 707 w 709"/>
                <a:gd name="T57" fmla="*/ 314 h 548"/>
                <a:gd name="T58" fmla="*/ 681 w 709"/>
                <a:gd name="T59" fmla="*/ 390 h 548"/>
                <a:gd name="T60" fmla="*/ 605 w 709"/>
                <a:gd name="T61" fmla="*/ 432 h 548"/>
                <a:gd name="T62" fmla="*/ 586 w 709"/>
                <a:gd name="T63" fmla="*/ 390 h 548"/>
                <a:gd name="T64" fmla="*/ 549 w 709"/>
                <a:gd name="T65" fmla="*/ 392 h 548"/>
                <a:gd name="T66" fmla="*/ 517 w 709"/>
                <a:gd name="T67" fmla="*/ 438 h 548"/>
                <a:gd name="T68" fmla="*/ 538 w 709"/>
                <a:gd name="T69" fmla="*/ 468 h 548"/>
                <a:gd name="T70" fmla="*/ 485 w 709"/>
                <a:gd name="T71" fmla="*/ 447 h 548"/>
                <a:gd name="T72" fmla="*/ 441 w 709"/>
                <a:gd name="T73" fmla="*/ 457 h 548"/>
                <a:gd name="T74" fmla="*/ 401 w 709"/>
                <a:gd name="T75" fmla="*/ 468 h 548"/>
                <a:gd name="T76" fmla="*/ 363 w 709"/>
                <a:gd name="T77" fmla="*/ 478 h 548"/>
                <a:gd name="T78" fmla="*/ 312 w 709"/>
                <a:gd name="T79" fmla="*/ 457 h 548"/>
                <a:gd name="T80" fmla="*/ 264 w 709"/>
                <a:gd name="T81" fmla="*/ 442 h 548"/>
                <a:gd name="T82" fmla="*/ 266 w 709"/>
                <a:gd name="T83" fmla="*/ 476 h 548"/>
                <a:gd name="T84" fmla="*/ 253 w 709"/>
                <a:gd name="T85" fmla="*/ 495 h 548"/>
                <a:gd name="T86" fmla="*/ 202 w 709"/>
                <a:gd name="T87" fmla="*/ 548 h 548"/>
                <a:gd name="T88" fmla="*/ 146 w 709"/>
                <a:gd name="T89" fmla="*/ 497 h 548"/>
                <a:gd name="T90" fmla="*/ 91 w 709"/>
                <a:gd name="T91" fmla="*/ 457 h 548"/>
                <a:gd name="T92" fmla="*/ 80 w 709"/>
                <a:gd name="T93" fmla="*/ 434 h 548"/>
                <a:gd name="T94" fmla="*/ 158 w 709"/>
                <a:gd name="T95" fmla="*/ 386 h 548"/>
                <a:gd name="T96" fmla="*/ 192 w 709"/>
                <a:gd name="T97" fmla="*/ 366 h 548"/>
                <a:gd name="T98" fmla="*/ 173 w 709"/>
                <a:gd name="T99" fmla="*/ 312 h 548"/>
                <a:gd name="T100" fmla="*/ 118 w 709"/>
                <a:gd name="T101" fmla="*/ 267 h 548"/>
                <a:gd name="T102" fmla="*/ 110 w 709"/>
                <a:gd name="T103" fmla="*/ 244 h 548"/>
                <a:gd name="T104" fmla="*/ 122 w 709"/>
                <a:gd name="T105" fmla="*/ 215 h 548"/>
                <a:gd name="T106" fmla="*/ 114 w 709"/>
                <a:gd name="T107" fmla="*/ 177 h 548"/>
                <a:gd name="T108" fmla="*/ 40 w 709"/>
                <a:gd name="T109" fmla="*/ 158 h 548"/>
                <a:gd name="T110" fmla="*/ 63 w 709"/>
                <a:gd name="T111" fmla="*/ 130 h 548"/>
                <a:gd name="T112" fmla="*/ 127 w 709"/>
                <a:gd name="T113" fmla="*/ 71 h 548"/>
                <a:gd name="T114" fmla="*/ 205 w 709"/>
                <a:gd name="T115" fmla="*/ 0 h 548"/>
                <a:gd name="T116" fmla="*/ 295 w 709"/>
                <a:gd name="T117" fmla="*/ 6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9" h="548">
                  <a:moveTo>
                    <a:pt x="295" y="63"/>
                  </a:moveTo>
                  <a:lnTo>
                    <a:pt x="280" y="88"/>
                  </a:lnTo>
                  <a:lnTo>
                    <a:pt x="329" y="113"/>
                  </a:lnTo>
                  <a:lnTo>
                    <a:pt x="367" y="122"/>
                  </a:lnTo>
                  <a:lnTo>
                    <a:pt x="344" y="141"/>
                  </a:lnTo>
                  <a:lnTo>
                    <a:pt x="346" y="187"/>
                  </a:lnTo>
                  <a:lnTo>
                    <a:pt x="283" y="153"/>
                  </a:lnTo>
                  <a:lnTo>
                    <a:pt x="280" y="194"/>
                  </a:lnTo>
                  <a:lnTo>
                    <a:pt x="308" y="198"/>
                  </a:lnTo>
                  <a:lnTo>
                    <a:pt x="308" y="236"/>
                  </a:lnTo>
                  <a:lnTo>
                    <a:pt x="272" y="257"/>
                  </a:lnTo>
                  <a:lnTo>
                    <a:pt x="247" y="221"/>
                  </a:lnTo>
                  <a:lnTo>
                    <a:pt x="234" y="175"/>
                  </a:lnTo>
                  <a:lnTo>
                    <a:pt x="236" y="134"/>
                  </a:lnTo>
                  <a:lnTo>
                    <a:pt x="198" y="118"/>
                  </a:lnTo>
                  <a:lnTo>
                    <a:pt x="222" y="65"/>
                  </a:lnTo>
                  <a:lnTo>
                    <a:pt x="177" y="77"/>
                  </a:lnTo>
                  <a:lnTo>
                    <a:pt x="154" y="105"/>
                  </a:lnTo>
                  <a:lnTo>
                    <a:pt x="107" y="109"/>
                  </a:lnTo>
                  <a:lnTo>
                    <a:pt x="139" y="124"/>
                  </a:lnTo>
                  <a:lnTo>
                    <a:pt x="160" y="137"/>
                  </a:lnTo>
                  <a:lnTo>
                    <a:pt x="120" y="153"/>
                  </a:lnTo>
                  <a:lnTo>
                    <a:pt x="137" y="168"/>
                  </a:lnTo>
                  <a:lnTo>
                    <a:pt x="186" y="143"/>
                  </a:lnTo>
                  <a:lnTo>
                    <a:pt x="190" y="181"/>
                  </a:lnTo>
                  <a:lnTo>
                    <a:pt x="177" y="213"/>
                  </a:lnTo>
                  <a:lnTo>
                    <a:pt x="205" y="213"/>
                  </a:lnTo>
                  <a:lnTo>
                    <a:pt x="177" y="265"/>
                  </a:lnTo>
                  <a:lnTo>
                    <a:pt x="215" y="267"/>
                  </a:lnTo>
                  <a:lnTo>
                    <a:pt x="200" y="310"/>
                  </a:lnTo>
                  <a:lnTo>
                    <a:pt x="219" y="337"/>
                  </a:lnTo>
                  <a:lnTo>
                    <a:pt x="241" y="326"/>
                  </a:lnTo>
                  <a:lnTo>
                    <a:pt x="240" y="377"/>
                  </a:lnTo>
                  <a:lnTo>
                    <a:pt x="278" y="356"/>
                  </a:lnTo>
                  <a:lnTo>
                    <a:pt x="272" y="405"/>
                  </a:lnTo>
                  <a:lnTo>
                    <a:pt x="293" y="430"/>
                  </a:lnTo>
                  <a:lnTo>
                    <a:pt x="329" y="358"/>
                  </a:lnTo>
                  <a:lnTo>
                    <a:pt x="356" y="373"/>
                  </a:lnTo>
                  <a:lnTo>
                    <a:pt x="376" y="419"/>
                  </a:lnTo>
                  <a:lnTo>
                    <a:pt x="390" y="375"/>
                  </a:lnTo>
                  <a:lnTo>
                    <a:pt x="411" y="383"/>
                  </a:lnTo>
                  <a:lnTo>
                    <a:pt x="403" y="331"/>
                  </a:lnTo>
                  <a:lnTo>
                    <a:pt x="445" y="385"/>
                  </a:lnTo>
                  <a:lnTo>
                    <a:pt x="443" y="341"/>
                  </a:lnTo>
                  <a:lnTo>
                    <a:pt x="491" y="373"/>
                  </a:lnTo>
                  <a:lnTo>
                    <a:pt x="511" y="291"/>
                  </a:lnTo>
                  <a:lnTo>
                    <a:pt x="540" y="289"/>
                  </a:lnTo>
                  <a:lnTo>
                    <a:pt x="534" y="335"/>
                  </a:lnTo>
                  <a:lnTo>
                    <a:pt x="565" y="314"/>
                  </a:lnTo>
                  <a:lnTo>
                    <a:pt x="586" y="322"/>
                  </a:lnTo>
                  <a:lnTo>
                    <a:pt x="593" y="356"/>
                  </a:lnTo>
                  <a:lnTo>
                    <a:pt x="627" y="339"/>
                  </a:lnTo>
                  <a:lnTo>
                    <a:pt x="635" y="362"/>
                  </a:lnTo>
                  <a:lnTo>
                    <a:pt x="652" y="348"/>
                  </a:lnTo>
                  <a:lnTo>
                    <a:pt x="660" y="385"/>
                  </a:lnTo>
                  <a:lnTo>
                    <a:pt x="686" y="367"/>
                  </a:lnTo>
                  <a:lnTo>
                    <a:pt x="671" y="320"/>
                  </a:lnTo>
                  <a:lnTo>
                    <a:pt x="707" y="314"/>
                  </a:lnTo>
                  <a:lnTo>
                    <a:pt x="709" y="377"/>
                  </a:lnTo>
                  <a:lnTo>
                    <a:pt x="681" y="390"/>
                  </a:lnTo>
                  <a:lnTo>
                    <a:pt x="645" y="428"/>
                  </a:lnTo>
                  <a:lnTo>
                    <a:pt x="605" y="432"/>
                  </a:lnTo>
                  <a:lnTo>
                    <a:pt x="616" y="398"/>
                  </a:lnTo>
                  <a:lnTo>
                    <a:pt x="586" y="390"/>
                  </a:lnTo>
                  <a:lnTo>
                    <a:pt x="576" y="417"/>
                  </a:lnTo>
                  <a:lnTo>
                    <a:pt x="549" y="392"/>
                  </a:lnTo>
                  <a:lnTo>
                    <a:pt x="548" y="424"/>
                  </a:lnTo>
                  <a:lnTo>
                    <a:pt x="517" y="438"/>
                  </a:lnTo>
                  <a:lnTo>
                    <a:pt x="557" y="447"/>
                  </a:lnTo>
                  <a:lnTo>
                    <a:pt x="538" y="468"/>
                  </a:lnTo>
                  <a:lnTo>
                    <a:pt x="468" y="466"/>
                  </a:lnTo>
                  <a:lnTo>
                    <a:pt x="485" y="447"/>
                  </a:lnTo>
                  <a:lnTo>
                    <a:pt x="458" y="428"/>
                  </a:lnTo>
                  <a:lnTo>
                    <a:pt x="441" y="457"/>
                  </a:lnTo>
                  <a:lnTo>
                    <a:pt x="414" y="440"/>
                  </a:lnTo>
                  <a:lnTo>
                    <a:pt x="401" y="468"/>
                  </a:lnTo>
                  <a:lnTo>
                    <a:pt x="363" y="449"/>
                  </a:lnTo>
                  <a:lnTo>
                    <a:pt x="363" y="478"/>
                  </a:lnTo>
                  <a:lnTo>
                    <a:pt x="304" y="476"/>
                  </a:lnTo>
                  <a:lnTo>
                    <a:pt x="312" y="457"/>
                  </a:lnTo>
                  <a:lnTo>
                    <a:pt x="283" y="457"/>
                  </a:lnTo>
                  <a:lnTo>
                    <a:pt x="264" y="442"/>
                  </a:lnTo>
                  <a:lnTo>
                    <a:pt x="230" y="457"/>
                  </a:lnTo>
                  <a:lnTo>
                    <a:pt x="266" y="476"/>
                  </a:lnTo>
                  <a:lnTo>
                    <a:pt x="230" y="476"/>
                  </a:lnTo>
                  <a:lnTo>
                    <a:pt x="253" y="495"/>
                  </a:lnTo>
                  <a:lnTo>
                    <a:pt x="222" y="508"/>
                  </a:lnTo>
                  <a:lnTo>
                    <a:pt x="202" y="548"/>
                  </a:lnTo>
                  <a:lnTo>
                    <a:pt x="186" y="504"/>
                  </a:lnTo>
                  <a:lnTo>
                    <a:pt x="146" y="497"/>
                  </a:lnTo>
                  <a:lnTo>
                    <a:pt x="118" y="462"/>
                  </a:lnTo>
                  <a:lnTo>
                    <a:pt x="91" y="457"/>
                  </a:lnTo>
                  <a:lnTo>
                    <a:pt x="59" y="468"/>
                  </a:lnTo>
                  <a:lnTo>
                    <a:pt x="80" y="434"/>
                  </a:lnTo>
                  <a:lnTo>
                    <a:pt x="122" y="421"/>
                  </a:lnTo>
                  <a:lnTo>
                    <a:pt x="158" y="386"/>
                  </a:lnTo>
                  <a:lnTo>
                    <a:pt x="158" y="366"/>
                  </a:lnTo>
                  <a:lnTo>
                    <a:pt x="192" y="366"/>
                  </a:lnTo>
                  <a:lnTo>
                    <a:pt x="158" y="329"/>
                  </a:lnTo>
                  <a:lnTo>
                    <a:pt x="173" y="312"/>
                  </a:lnTo>
                  <a:lnTo>
                    <a:pt x="139" y="303"/>
                  </a:lnTo>
                  <a:lnTo>
                    <a:pt x="118" y="267"/>
                  </a:lnTo>
                  <a:lnTo>
                    <a:pt x="145" y="267"/>
                  </a:lnTo>
                  <a:lnTo>
                    <a:pt x="110" y="244"/>
                  </a:lnTo>
                  <a:lnTo>
                    <a:pt x="143" y="234"/>
                  </a:lnTo>
                  <a:lnTo>
                    <a:pt x="122" y="215"/>
                  </a:lnTo>
                  <a:lnTo>
                    <a:pt x="145" y="196"/>
                  </a:lnTo>
                  <a:lnTo>
                    <a:pt x="114" y="177"/>
                  </a:lnTo>
                  <a:lnTo>
                    <a:pt x="93" y="168"/>
                  </a:lnTo>
                  <a:lnTo>
                    <a:pt x="40" y="158"/>
                  </a:lnTo>
                  <a:lnTo>
                    <a:pt x="0" y="109"/>
                  </a:lnTo>
                  <a:lnTo>
                    <a:pt x="63" y="130"/>
                  </a:lnTo>
                  <a:lnTo>
                    <a:pt x="88" y="75"/>
                  </a:lnTo>
                  <a:lnTo>
                    <a:pt x="127" y="71"/>
                  </a:lnTo>
                  <a:lnTo>
                    <a:pt x="141" y="18"/>
                  </a:lnTo>
                  <a:lnTo>
                    <a:pt x="205" y="0"/>
                  </a:lnTo>
                  <a:lnTo>
                    <a:pt x="253" y="25"/>
                  </a:lnTo>
                  <a:lnTo>
                    <a:pt x="295" y="63"/>
                  </a:lnTo>
                  <a:lnTo>
                    <a:pt x="29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6" name="Freeform 52"/>
            <p:cNvSpPr>
              <a:spLocks/>
            </p:cNvSpPr>
            <p:nvPr/>
          </p:nvSpPr>
          <p:spPr bwMode="auto">
            <a:xfrm>
              <a:off x="2680" y="2207"/>
              <a:ext cx="25" cy="55"/>
            </a:xfrm>
            <a:custGeom>
              <a:avLst/>
              <a:gdLst>
                <a:gd name="T0" fmla="*/ 28 w 49"/>
                <a:gd name="T1" fmla="*/ 0 h 110"/>
                <a:gd name="T2" fmla="*/ 2 w 49"/>
                <a:gd name="T3" fmla="*/ 36 h 110"/>
                <a:gd name="T4" fmla="*/ 0 w 49"/>
                <a:gd name="T5" fmla="*/ 63 h 110"/>
                <a:gd name="T6" fmla="*/ 34 w 49"/>
                <a:gd name="T7" fmla="*/ 110 h 110"/>
                <a:gd name="T8" fmla="*/ 21 w 49"/>
                <a:gd name="T9" fmla="*/ 48 h 110"/>
                <a:gd name="T10" fmla="*/ 49 w 49"/>
                <a:gd name="T11" fmla="*/ 2 h 110"/>
                <a:gd name="T12" fmla="*/ 28 w 49"/>
                <a:gd name="T13" fmla="*/ 0 h 110"/>
                <a:gd name="T14" fmla="*/ 28 w 49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0">
                  <a:moveTo>
                    <a:pt x="28" y="0"/>
                  </a:moveTo>
                  <a:lnTo>
                    <a:pt x="2" y="36"/>
                  </a:lnTo>
                  <a:lnTo>
                    <a:pt x="0" y="63"/>
                  </a:lnTo>
                  <a:lnTo>
                    <a:pt x="34" y="110"/>
                  </a:lnTo>
                  <a:lnTo>
                    <a:pt x="21" y="48"/>
                  </a:lnTo>
                  <a:lnTo>
                    <a:pt x="4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7" name="Freeform 53"/>
            <p:cNvSpPr>
              <a:spLocks/>
            </p:cNvSpPr>
            <p:nvPr/>
          </p:nvSpPr>
          <p:spPr bwMode="auto">
            <a:xfrm>
              <a:off x="2712" y="2200"/>
              <a:ext cx="32" cy="54"/>
            </a:xfrm>
            <a:custGeom>
              <a:avLst/>
              <a:gdLst>
                <a:gd name="T0" fmla="*/ 15 w 64"/>
                <a:gd name="T1" fmla="*/ 32 h 108"/>
                <a:gd name="T2" fmla="*/ 0 w 64"/>
                <a:gd name="T3" fmla="*/ 59 h 108"/>
                <a:gd name="T4" fmla="*/ 15 w 64"/>
                <a:gd name="T5" fmla="*/ 108 h 108"/>
                <a:gd name="T6" fmla="*/ 28 w 64"/>
                <a:gd name="T7" fmla="*/ 70 h 108"/>
                <a:gd name="T8" fmla="*/ 64 w 64"/>
                <a:gd name="T9" fmla="*/ 30 h 108"/>
                <a:gd name="T10" fmla="*/ 30 w 64"/>
                <a:gd name="T11" fmla="*/ 30 h 108"/>
                <a:gd name="T12" fmla="*/ 30 w 64"/>
                <a:gd name="T13" fmla="*/ 0 h 108"/>
                <a:gd name="T14" fmla="*/ 15 w 64"/>
                <a:gd name="T15" fmla="*/ 32 h 108"/>
                <a:gd name="T16" fmla="*/ 15 w 64"/>
                <a:gd name="T17" fmla="*/ 3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8">
                  <a:moveTo>
                    <a:pt x="15" y="32"/>
                  </a:moveTo>
                  <a:lnTo>
                    <a:pt x="0" y="59"/>
                  </a:lnTo>
                  <a:lnTo>
                    <a:pt x="15" y="108"/>
                  </a:lnTo>
                  <a:lnTo>
                    <a:pt x="28" y="70"/>
                  </a:lnTo>
                  <a:lnTo>
                    <a:pt x="64" y="30"/>
                  </a:lnTo>
                  <a:lnTo>
                    <a:pt x="30" y="30"/>
                  </a:lnTo>
                  <a:lnTo>
                    <a:pt x="30" y="0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8" name="Freeform 54"/>
            <p:cNvSpPr>
              <a:spLocks/>
            </p:cNvSpPr>
            <p:nvPr/>
          </p:nvSpPr>
          <p:spPr bwMode="auto">
            <a:xfrm>
              <a:off x="2711" y="2461"/>
              <a:ext cx="214" cy="440"/>
            </a:xfrm>
            <a:custGeom>
              <a:avLst/>
              <a:gdLst>
                <a:gd name="T0" fmla="*/ 330 w 427"/>
                <a:gd name="T1" fmla="*/ 142 h 878"/>
                <a:gd name="T2" fmla="*/ 315 w 427"/>
                <a:gd name="T3" fmla="*/ 81 h 878"/>
                <a:gd name="T4" fmla="*/ 302 w 427"/>
                <a:gd name="T5" fmla="*/ 70 h 878"/>
                <a:gd name="T6" fmla="*/ 262 w 427"/>
                <a:gd name="T7" fmla="*/ 45 h 878"/>
                <a:gd name="T8" fmla="*/ 241 w 427"/>
                <a:gd name="T9" fmla="*/ 47 h 878"/>
                <a:gd name="T10" fmla="*/ 194 w 427"/>
                <a:gd name="T11" fmla="*/ 40 h 878"/>
                <a:gd name="T12" fmla="*/ 125 w 427"/>
                <a:gd name="T13" fmla="*/ 64 h 878"/>
                <a:gd name="T14" fmla="*/ 117 w 427"/>
                <a:gd name="T15" fmla="*/ 36 h 878"/>
                <a:gd name="T16" fmla="*/ 93 w 427"/>
                <a:gd name="T17" fmla="*/ 34 h 878"/>
                <a:gd name="T18" fmla="*/ 72 w 427"/>
                <a:gd name="T19" fmla="*/ 17 h 878"/>
                <a:gd name="T20" fmla="*/ 36 w 427"/>
                <a:gd name="T21" fmla="*/ 21 h 878"/>
                <a:gd name="T22" fmla="*/ 24 w 427"/>
                <a:gd name="T23" fmla="*/ 59 h 878"/>
                <a:gd name="T24" fmla="*/ 0 w 427"/>
                <a:gd name="T25" fmla="*/ 100 h 878"/>
                <a:gd name="T26" fmla="*/ 15 w 427"/>
                <a:gd name="T27" fmla="*/ 95 h 878"/>
                <a:gd name="T28" fmla="*/ 47 w 427"/>
                <a:gd name="T29" fmla="*/ 129 h 878"/>
                <a:gd name="T30" fmla="*/ 17 w 427"/>
                <a:gd name="T31" fmla="*/ 177 h 878"/>
                <a:gd name="T32" fmla="*/ 49 w 427"/>
                <a:gd name="T33" fmla="*/ 144 h 878"/>
                <a:gd name="T34" fmla="*/ 64 w 427"/>
                <a:gd name="T35" fmla="*/ 80 h 878"/>
                <a:gd name="T36" fmla="*/ 89 w 427"/>
                <a:gd name="T37" fmla="*/ 161 h 878"/>
                <a:gd name="T38" fmla="*/ 91 w 427"/>
                <a:gd name="T39" fmla="*/ 226 h 878"/>
                <a:gd name="T40" fmla="*/ 129 w 427"/>
                <a:gd name="T41" fmla="*/ 184 h 878"/>
                <a:gd name="T42" fmla="*/ 161 w 427"/>
                <a:gd name="T43" fmla="*/ 207 h 878"/>
                <a:gd name="T44" fmla="*/ 173 w 427"/>
                <a:gd name="T45" fmla="*/ 157 h 878"/>
                <a:gd name="T46" fmla="*/ 148 w 427"/>
                <a:gd name="T47" fmla="*/ 127 h 878"/>
                <a:gd name="T48" fmla="*/ 201 w 427"/>
                <a:gd name="T49" fmla="*/ 102 h 878"/>
                <a:gd name="T50" fmla="*/ 249 w 427"/>
                <a:gd name="T51" fmla="*/ 116 h 878"/>
                <a:gd name="T52" fmla="*/ 273 w 427"/>
                <a:gd name="T53" fmla="*/ 140 h 878"/>
                <a:gd name="T54" fmla="*/ 279 w 427"/>
                <a:gd name="T55" fmla="*/ 178 h 878"/>
                <a:gd name="T56" fmla="*/ 226 w 427"/>
                <a:gd name="T57" fmla="*/ 150 h 878"/>
                <a:gd name="T58" fmla="*/ 205 w 427"/>
                <a:gd name="T59" fmla="*/ 188 h 878"/>
                <a:gd name="T60" fmla="*/ 169 w 427"/>
                <a:gd name="T61" fmla="*/ 234 h 878"/>
                <a:gd name="T62" fmla="*/ 106 w 427"/>
                <a:gd name="T63" fmla="*/ 249 h 878"/>
                <a:gd name="T64" fmla="*/ 140 w 427"/>
                <a:gd name="T65" fmla="*/ 298 h 878"/>
                <a:gd name="T66" fmla="*/ 138 w 427"/>
                <a:gd name="T67" fmla="*/ 334 h 878"/>
                <a:gd name="T68" fmla="*/ 148 w 427"/>
                <a:gd name="T69" fmla="*/ 391 h 878"/>
                <a:gd name="T70" fmla="*/ 186 w 427"/>
                <a:gd name="T71" fmla="*/ 433 h 878"/>
                <a:gd name="T72" fmla="*/ 287 w 427"/>
                <a:gd name="T73" fmla="*/ 566 h 878"/>
                <a:gd name="T74" fmla="*/ 359 w 427"/>
                <a:gd name="T75" fmla="*/ 623 h 878"/>
                <a:gd name="T76" fmla="*/ 311 w 427"/>
                <a:gd name="T77" fmla="*/ 616 h 878"/>
                <a:gd name="T78" fmla="*/ 348 w 427"/>
                <a:gd name="T79" fmla="*/ 661 h 878"/>
                <a:gd name="T80" fmla="*/ 359 w 427"/>
                <a:gd name="T81" fmla="*/ 718 h 878"/>
                <a:gd name="T82" fmla="*/ 368 w 427"/>
                <a:gd name="T83" fmla="*/ 878 h 878"/>
                <a:gd name="T84" fmla="*/ 376 w 427"/>
                <a:gd name="T85" fmla="*/ 690 h 878"/>
                <a:gd name="T86" fmla="*/ 380 w 427"/>
                <a:gd name="T87" fmla="*/ 401 h 878"/>
                <a:gd name="T88" fmla="*/ 332 w 427"/>
                <a:gd name="T89" fmla="*/ 291 h 878"/>
                <a:gd name="T90" fmla="*/ 389 w 427"/>
                <a:gd name="T91" fmla="*/ 361 h 878"/>
                <a:gd name="T92" fmla="*/ 382 w 427"/>
                <a:gd name="T93" fmla="*/ 304 h 878"/>
                <a:gd name="T94" fmla="*/ 348 w 427"/>
                <a:gd name="T95" fmla="*/ 226 h 878"/>
                <a:gd name="T96" fmla="*/ 427 w 427"/>
                <a:gd name="T97" fmla="*/ 266 h 878"/>
                <a:gd name="T98" fmla="*/ 378 w 427"/>
                <a:gd name="T99" fmla="*/ 209 h 878"/>
                <a:gd name="T100" fmla="*/ 309 w 427"/>
                <a:gd name="T101" fmla="*/ 220 h 878"/>
                <a:gd name="T102" fmla="*/ 330 w 427"/>
                <a:gd name="T103" fmla="*/ 380 h 878"/>
                <a:gd name="T104" fmla="*/ 304 w 427"/>
                <a:gd name="T105" fmla="*/ 528 h 878"/>
                <a:gd name="T106" fmla="*/ 252 w 427"/>
                <a:gd name="T107" fmla="*/ 408 h 878"/>
                <a:gd name="T108" fmla="*/ 216 w 427"/>
                <a:gd name="T109" fmla="*/ 346 h 878"/>
                <a:gd name="T110" fmla="*/ 235 w 427"/>
                <a:gd name="T111" fmla="*/ 323 h 878"/>
                <a:gd name="T112" fmla="*/ 262 w 427"/>
                <a:gd name="T113" fmla="*/ 325 h 878"/>
                <a:gd name="T114" fmla="*/ 279 w 427"/>
                <a:gd name="T115" fmla="*/ 268 h 878"/>
                <a:gd name="T116" fmla="*/ 367 w 427"/>
                <a:gd name="T117" fmla="*/ 171 h 878"/>
                <a:gd name="T118" fmla="*/ 351 w 427"/>
                <a:gd name="T119" fmla="*/ 13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7" h="878">
                  <a:moveTo>
                    <a:pt x="351" y="137"/>
                  </a:moveTo>
                  <a:lnTo>
                    <a:pt x="330" y="142"/>
                  </a:lnTo>
                  <a:lnTo>
                    <a:pt x="330" y="97"/>
                  </a:lnTo>
                  <a:lnTo>
                    <a:pt x="315" y="81"/>
                  </a:lnTo>
                  <a:lnTo>
                    <a:pt x="309" y="114"/>
                  </a:lnTo>
                  <a:lnTo>
                    <a:pt x="302" y="70"/>
                  </a:lnTo>
                  <a:lnTo>
                    <a:pt x="262" y="66"/>
                  </a:lnTo>
                  <a:lnTo>
                    <a:pt x="262" y="45"/>
                  </a:lnTo>
                  <a:lnTo>
                    <a:pt x="228" y="17"/>
                  </a:lnTo>
                  <a:lnTo>
                    <a:pt x="241" y="47"/>
                  </a:lnTo>
                  <a:lnTo>
                    <a:pt x="194" y="70"/>
                  </a:lnTo>
                  <a:lnTo>
                    <a:pt x="194" y="40"/>
                  </a:lnTo>
                  <a:lnTo>
                    <a:pt x="165" y="28"/>
                  </a:lnTo>
                  <a:lnTo>
                    <a:pt x="125" y="64"/>
                  </a:lnTo>
                  <a:lnTo>
                    <a:pt x="110" y="47"/>
                  </a:lnTo>
                  <a:lnTo>
                    <a:pt x="117" y="36"/>
                  </a:lnTo>
                  <a:lnTo>
                    <a:pt x="117" y="11"/>
                  </a:lnTo>
                  <a:lnTo>
                    <a:pt x="93" y="34"/>
                  </a:lnTo>
                  <a:lnTo>
                    <a:pt x="93" y="0"/>
                  </a:lnTo>
                  <a:lnTo>
                    <a:pt x="72" y="17"/>
                  </a:lnTo>
                  <a:lnTo>
                    <a:pt x="62" y="43"/>
                  </a:lnTo>
                  <a:lnTo>
                    <a:pt x="36" y="21"/>
                  </a:lnTo>
                  <a:lnTo>
                    <a:pt x="15" y="28"/>
                  </a:lnTo>
                  <a:lnTo>
                    <a:pt x="24" y="59"/>
                  </a:lnTo>
                  <a:lnTo>
                    <a:pt x="0" y="61"/>
                  </a:lnTo>
                  <a:lnTo>
                    <a:pt x="0" y="100"/>
                  </a:lnTo>
                  <a:lnTo>
                    <a:pt x="0" y="156"/>
                  </a:lnTo>
                  <a:lnTo>
                    <a:pt x="15" y="95"/>
                  </a:lnTo>
                  <a:lnTo>
                    <a:pt x="30" y="81"/>
                  </a:lnTo>
                  <a:lnTo>
                    <a:pt x="47" y="129"/>
                  </a:lnTo>
                  <a:lnTo>
                    <a:pt x="28" y="144"/>
                  </a:lnTo>
                  <a:lnTo>
                    <a:pt x="17" y="177"/>
                  </a:lnTo>
                  <a:lnTo>
                    <a:pt x="55" y="199"/>
                  </a:lnTo>
                  <a:lnTo>
                    <a:pt x="49" y="144"/>
                  </a:lnTo>
                  <a:lnTo>
                    <a:pt x="64" y="121"/>
                  </a:lnTo>
                  <a:lnTo>
                    <a:pt x="64" y="80"/>
                  </a:lnTo>
                  <a:lnTo>
                    <a:pt x="81" y="102"/>
                  </a:lnTo>
                  <a:lnTo>
                    <a:pt x="89" y="161"/>
                  </a:lnTo>
                  <a:lnTo>
                    <a:pt x="70" y="150"/>
                  </a:lnTo>
                  <a:lnTo>
                    <a:pt x="91" y="226"/>
                  </a:lnTo>
                  <a:lnTo>
                    <a:pt x="114" y="169"/>
                  </a:lnTo>
                  <a:lnTo>
                    <a:pt x="129" y="184"/>
                  </a:lnTo>
                  <a:lnTo>
                    <a:pt x="142" y="165"/>
                  </a:lnTo>
                  <a:lnTo>
                    <a:pt x="161" y="207"/>
                  </a:lnTo>
                  <a:lnTo>
                    <a:pt x="182" y="186"/>
                  </a:lnTo>
                  <a:lnTo>
                    <a:pt x="173" y="157"/>
                  </a:lnTo>
                  <a:lnTo>
                    <a:pt x="178" y="138"/>
                  </a:lnTo>
                  <a:lnTo>
                    <a:pt x="148" y="127"/>
                  </a:lnTo>
                  <a:lnTo>
                    <a:pt x="161" y="108"/>
                  </a:lnTo>
                  <a:lnTo>
                    <a:pt x="201" y="102"/>
                  </a:lnTo>
                  <a:lnTo>
                    <a:pt x="218" y="97"/>
                  </a:lnTo>
                  <a:lnTo>
                    <a:pt x="249" y="116"/>
                  </a:lnTo>
                  <a:lnTo>
                    <a:pt x="268" y="116"/>
                  </a:lnTo>
                  <a:lnTo>
                    <a:pt x="273" y="140"/>
                  </a:lnTo>
                  <a:lnTo>
                    <a:pt x="235" y="131"/>
                  </a:lnTo>
                  <a:lnTo>
                    <a:pt x="279" y="178"/>
                  </a:lnTo>
                  <a:lnTo>
                    <a:pt x="241" y="184"/>
                  </a:lnTo>
                  <a:lnTo>
                    <a:pt x="226" y="150"/>
                  </a:lnTo>
                  <a:lnTo>
                    <a:pt x="199" y="140"/>
                  </a:lnTo>
                  <a:lnTo>
                    <a:pt x="205" y="188"/>
                  </a:lnTo>
                  <a:lnTo>
                    <a:pt x="182" y="220"/>
                  </a:lnTo>
                  <a:lnTo>
                    <a:pt x="169" y="234"/>
                  </a:lnTo>
                  <a:lnTo>
                    <a:pt x="127" y="201"/>
                  </a:lnTo>
                  <a:lnTo>
                    <a:pt x="106" y="249"/>
                  </a:lnTo>
                  <a:lnTo>
                    <a:pt x="138" y="251"/>
                  </a:lnTo>
                  <a:lnTo>
                    <a:pt x="140" y="298"/>
                  </a:lnTo>
                  <a:lnTo>
                    <a:pt x="98" y="285"/>
                  </a:lnTo>
                  <a:lnTo>
                    <a:pt x="138" y="334"/>
                  </a:lnTo>
                  <a:lnTo>
                    <a:pt x="108" y="336"/>
                  </a:lnTo>
                  <a:lnTo>
                    <a:pt x="148" y="391"/>
                  </a:lnTo>
                  <a:lnTo>
                    <a:pt x="127" y="397"/>
                  </a:lnTo>
                  <a:lnTo>
                    <a:pt x="186" y="433"/>
                  </a:lnTo>
                  <a:lnTo>
                    <a:pt x="256" y="502"/>
                  </a:lnTo>
                  <a:lnTo>
                    <a:pt x="287" y="566"/>
                  </a:lnTo>
                  <a:lnTo>
                    <a:pt x="315" y="599"/>
                  </a:lnTo>
                  <a:lnTo>
                    <a:pt x="359" y="623"/>
                  </a:lnTo>
                  <a:lnTo>
                    <a:pt x="346" y="633"/>
                  </a:lnTo>
                  <a:lnTo>
                    <a:pt x="311" y="616"/>
                  </a:lnTo>
                  <a:lnTo>
                    <a:pt x="332" y="646"/>
                  </a:lnTo>
                  <a:lnTo>
                    <a:pt x="348" y="661"/>
                  </a:lnTo>
                  <a:lnTo>
                    <a:pt x="344" y="688"/>
                  </a:lnTo>
                  <a:lnTo>
                    <a:pt x="359" y="718"/>
                  </a:lnTo>
                  <a:lnTo>
                    <a:pt x="368" y="848"/>
                  </a:lnTo>
                  <a:lnTo>
                    <a:pt x="368" y="878"/>
                  </a:lnTo>
                  <a:lnTo>
                    <a:pt x="399" y="872"/>
                  </a:lnTo>
                  <a:lnTo>
                    <a:pt x="376" y="690"/>
                  </a:lnTo>
                  <a:lnTo>
                    <a:pt x="380" y="574"/>
                  </a:lnTo>
                  <a:lnTo>
                    <a:pt x="380" y="401"/>
                  </a:lnTo>
                  <a:lnTo>
                    <a:pt x="361" y="348"/>
                  </a:lnTo>
                  <a:lnTo>
                    <a:pt x="332" y="291"/>
                  </a:lnTo>
                  <a:lnTo>
                    <a:pt x="334" y="272"/>
                  </a:lnTo>
                  <a:lnTo>
                    <a:pt x="389" y="361"/>
                  </a:lnTo>
                  <a:lnTo>
                    <a:pt x="367" y="300"/>
                  </a:lnTo>
                  <a:lnTo>
                    <a:pt x="382" y="304"/>
                  </a:lnTo>
                  <a:lnTo>
                    <a:pt x="348" y="253"/>
                  </a:lnTo>
                  <a:lnTo>
                    <a:pt x="348" y="226"/>
                  </a:lnTo>
                  <a:lnTo>
                    <a:pt x="393" y="291"/>
                  </a:lnTo>
                  <a:lnTo>
                    <a:pt x="427" y="266"/>
                  </a:lnTo>
                  <a:lnTo>
                    <a:pt x="384" y="253"/>
                  </a:lnTo>
                  <a:lnTo>
                    <a:pt x="378" y="209"/>
                  </a:lnTo>
                  <a:lnTo>
                    <a:pt x="389" y="173"/>
                  </a:lnTo>
                  <a:lnTo>
                    <a:pt x="309" y="220"/>
                  </a:lnTo>
                  <a:lnTo>
                    <a:pt x="298" y="298"/>
                  </a:lnTo>
                  <a:lnTo>
                    <a:pt x="330" y="380"/>
                  </a:lnTo>
                  <a:lnTo>
                    <a:pt x="338" y="562"/>
                  </a:lnTo>
                  <a:lnTo>
                    <a:pt x="304" y="528"/>
                  </a:lnTo>
                  <a:lnTo>
                    <a:pt x="228" y="424"/>
                  </a:lnTo>
                  <a:lnTo>
                    <a:pt x="252" y="408"/>
                  </a:lnTo>
                  <a:lnTo>
                    <a:pt x="211" y="382"/>
                  </a:lnTo>
                  <a:lnTo>
                    <a:pt x="216" y="346"/>
                  </a:lnTo>
                  <a:lnTo>
                    <a:pt x="251" y="363"/>
                  </a:lnTo>
                  <a:lnTo>
                    <a:pt x="235" y="323"/>
                  </a:lnTo>
                  <a:lnTo>
                    <a:pt x="262" y="291"/>
                  </a:lnTo>
                  <a:lnTo>
                    <a:pt x="262" y="325"/>
                  </a:lnTo>
                  <a:lnTo>
                    <a:pt x="283" y="338"/>
                  </a:lnTo>
                  <a:lnTo>
                    <a:pt x="279" y="268"/>
                  </a:lnTo>
                  <a:lnTo>
                    <a:pt x="302" y="190"/>
                  </a:lnTo>
                  <a:lnTo>
                    <a:pt x="367" y="171"/>
                  </a:lnTo>
                  <a:lnTo>
                    <a:pt x="351" y="137"/>
                  </a:lnTo>
                  <a:lnTo>
                    <a:pt x="35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9" name="Freeform 55"/>
            <p:cNvSpPr>
              <a:spLocks/>
            </p:cNvSpPr>
            <p:nvPr/>
          </p:nvSpPr>
          <p:spPr bwMode="auto">
            <a:xfrm>
              <a:off x="2843" y="2541"/>
              <a:ext cx="78" cy="88"/>
            </a:xfrm>
            <a:custGeom>
              <a:avLst/>
              <a:gdLst>
                <a:gd name="T0" fmla="*/ 15 w 156"/>
                <a:gd name="T1" fmla="*/ 175 h 175"/>
                <a:gd name="T2" fmla="*/ 40 w 156"/>
                <a:gd name="T3" fmla="*/ 135 h 175"/>
                <a:gd name="T4" fmla="*/ 57 w 156"/>
                <a:gd name="T5" fmla="*/ 69 h 175"/>
                <a:gd name="T6" fmla="*/ 156 w 156"/>
                <a:gd name="T7" fmla="*/ 4 h 175"/>
                <a:gd name="T8" fmla="*/ 80 w 156"/>
                <a:gd name="T9" fmla="*/ 0 h 175"/>
                <a:gd name="T10" fmla="*/ 0 w 156"/>
                <a:gd name="T11" fmla="*/ 54 h 175"/>
                <a:gd name="T12" fmla="*/ 15 w 156"/>
                <a:gd name="T13" fmla="*/ 175 h 175"/>
                <a:gd name="T14" fmla="*/ 15 w 15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75">
                  <a:moveTo>
                    <a:pt x="15" y="175"/>
                  </a:moveTo>
                  <a:lnTo>
                    <a:pt x="40" y="135"/>
                  </a:lnTo>
                  <a:lnTo>
                    <a:pt x="57" y="69"/>
                  </a:lnTo>
                  <a:lnTo>
                    <a:pt x="156" y="4"/>
                  </a:lnTo>
                  <a:lnTo>
                    <a:pt x="80" y="0"/>
                  </a:lnTo>
                  <a:lnTo>
                    <a:pt x="0" y="54"/>
                  </a:lnTo>
                  <a:lnTo>
                    <a:pt x="15" y="175"/>
                  </a:lnTo>
                  <a:lnTo>
                    <a:pt x="15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0" name="Freeform 56"/>
            <p:cNvSpPr>
              <a:spLocks/>
            </p:cNvSpPr>
            <p:nvPr/>
          </p:nvSpPr>
          <p:spPr bwMode="auto">
            <a:xfrm>
              <a:off x="2931" y="2578"/>
              <a:ext cx="67" cy="136"/>
            </a:xfrm>
            <a:custGeom>
              <a:avLst/>
              <a:gdLst>
                <a:gd name="T0" fmla="*/ 93 w 133"/>
                <a:gd name="T1" fmla="*/ 64 h 271"/>
                <a:gd name="T2" fmla="*/ 76 w 133"/>
                <a:gd name="T3" fmla="*/ 119 h 271"/>
                <a:gd name="T4" fmla="*/ 45 w 133"/>
                <a:gd name="T5" fmla="*/ 171 h 271"/>
                <a:gd name="T6" fmla="*/ 7 w 133"/>
                <a:gd name="T7" fmla="*/ 218 h 271"/>
                <a:gd name="T8" fmla="*/ 0 w 133"/>
                <a:gd name="T9" fmla="*/ 271 h 271"/>
                <a:gd name="T10" fmla="*/ 36 w 133"/>
                <a:gd name="T11" fmla="*/ 218 h 271"/>
                <a:gd name="T12" fmla="*/ 76 w 133"/>
                <a:gd name="T13" fmla="*/ 157 h 271"/>
                <a:gd name="T14" fmla="*/ 110 w 133"/>
                <a:gd name="T15" fmla="*/ 98 h 271"/>
                <a:gd name="T16" fmla="*/ 131 w 133"/>
                <a:gd name="T17" fmla="*/ 41 h 271"/>
                <a:gd name="T18" fmla="*/ 133 w 133"/>
                <a:gd name="T19" fmla="*/ 0 h 271"/>
                <a:gd name="T20" fmla="*/ 93 w 133"/>
                <a:gd name="T21" fmla="*/ 64 h 271"/>
                <a:gd name="T22" fmla="*/ 93 w 133"/>
                <a:gd name="T23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71">
                  <a:moveTo>
                    <a:pt x="93" y="64"/>
                  </a:moveTo>
                  <a:lnTo>
                    <a:pt x="76" y="119"/>
                  </a:lnTo>
                  <a:lnTo>
                    <a:pt x="45" y="171"/>
                  </a:lnTo>
                  <a:lnTo>
                    <a:pt x="7" y="218"/>
                  </a:lnTo>
                  <a:lnTo>
                    <a:pt x="0" y="271"/>
                  </a:lnTo>
                  <a:lnTo>
                    <a:pt x="36" y="218"/>
                  </a:lnTo>
                  <a:lnTo>
                    <a:pt x="76" y="157"/>
                  </a:lnTo>
                  <a:lnTo>
                    <a:pt x="110" y="98"/>
                  </a:lnTo>
                  <a:lnTo>
                    <a:pt x="131" y="41"/>
                  </a:lnTo>
                  <a:lnTo>
                    <a:pt x="133" y="0"/>
                  </a:lnTo>
                  <a:lnTo>
                    <a:pt x="93" y="64"/>
                  </a:lnTo>
                  <a:lnTo>
                    <a:pt x="9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1" name="Freeform 57"/>
            <p:cNvSpPr>
              <a:spLocks/>
            </p:cNvSpPr>
            <p:nvPr/>
          </p:nvSpPr>
          <p:spPr bwMode="auto">
            <a:xfrm>
              <a:off x="2906" y="2682"/>
              <a:ext cx="24" cy="217"/>
            </a:xfrm>
            <a:custGeom>
              <a:avLst/>
              <a:gdLst>
                <a:gd name="T0" fmla="*/ 50 w 50"/>
                <a:gd name="T1" fmla="*/ 433 h 433"/>
                <a:gd name="T2" fmla="*/ 27 w 50"/>
                <a:gd name="T3" fmla="*/ 332 h 433"/>
                <a:gd name="T4" fmla="*/ 17 w 50"/>
                <a:gd name="T5" fmla="*/ 249 h 433"/>
                <a:gd name="T6" fmla="*/ 19 w 50"/>
                <a:gd name="T7" fmla="*/ 146 h 433"/>
                <a:gd name="T8" fmla="*/ 16 w 50"/>
                <a:gd name="T9" fmla="*/ 74 h 433"/>
                <a:gd name="T10" fmla="*/ 12 w 50"/>
                <a:gd name="T11" fmla="*/ 0 h 433"/>
                <a:gd name="T12" fmla="*/ 0 w 50"/>
                <a:gd name="T13" fmla="*/ 95 h 433"/>
                <a:gd name="T14" fmla="*/ 0 w 50"/>
                <a:gd name="T15" fmla="*/ 194 h 433"/>
                <a:gd name="T16" fmla="*/ 0 w 50"/>
                <a:gd name="T17" fmla="*/ 260 h 433"/>
                <a:gd name="T18" fmla="*/ 12 w 50"/>
                <a:gd name="T19" fmla="*/ 340 h 433"/>
                <a:gd name="T20" fmla="*/ 23 w 50"/>
                <a:gd name="T21" fmla="*/ 426 h 433"/>
                <a:gd name="T22" fmla="*/ 50 w 50"/>
                <a:gd name="T23" fmla="*/ 433 h 433"/>
                <a:gd name="T24" fmla="*/ 50 w 50"/>
                <a:gd name="T2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33">
                  <a:moveTo>
                    <a:pt x="50" y="433"/>
                  </a:moveTo>
                  <a:lnTo>
                    <a:pt x="27" y="332"/>
                  </a:lnTo>
                  <a:lnTo>
                    <a:pt x="17" y="249"/>
                  </a:lnTo>
                  <a:lnTo>
                    <a:pt x="19" y="146"/>
                  </a:lnTo>
                  <a:lnTo>
                    <a:pt x="16" y="74"/>
                  </a:lnTo>
                  <a:lnTo>
                    <a:pt x="12" y="0"/>
                  </a:lnTo>
                  <a:lnTo>
                    <a:pt x="0" y="95"/>
                  </a:lnTo>
                  <a:lnTo>
                    <a:pt x="0" y="194"/>
                  </a:lnTo>
                  <a:lnTo>
                    <a:pt x="0" y="260"/>
                  </a:lnTo>
                  <a:lnTo>
                    <a:pt x="12" y="340"/>
                  </a:lnTo>
                  <a:lnTo>
                    <a:pt x="23" y="426"/>
                  </a:lnTo>
                  <a:lnTo>
                    <a:pt x="50" y="433"/>
                  </a:lnTo>
                  <a:lnTo>
                    <a:pt x="50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2" name="Freeform 58"/>
            <p:cNvSpPr>
              <a:spLocks/>
            </p:cNvSpPr>
            <p:nvPr/>
          </p:nvSpPr>
          <p:spPr bwMode="auto">
            <a:xfrm>
              <a:off x="2584" y="2477"/>
              <a:ext cx="302" cy="430"/>
            </a:xfrm>
            <a:custGeom>
              <a:avLst/>
              <a:gdLst>
                <a:gd name="T0" fmla="*/ 602 w 602"/>
                <a:gd name="T1" fmla="*/ 812 h 861"/>
                <a:gd name="T2" fmla="*/ 595 w 602"/>
                <a:gd name="T3" fmla="*/ 677 h 861"/>
                <a:gd name="T4" fmla="*/ 494 w 602"/>
                <a:gd name="T5" fmla="*/ 525 h 861"/>
                <a:gd name="T6" fmla="*/ 367 w 602"/>
                <a:gd name="T7" fmla="*/ 411 h 861"/>
                <a:gd name="T8" fmla="*/ 363 w 602"/>
                <a:gd name="T9" fmla="*/ 435 h 861"/>
                <a:gd name="T10" fmla="*/ 313 w 602"/>
                <a:gd name="T11" fmla="*/ 420 h 861"/>
                <a:gd name="T12" fmla="*/ 258 w 602"/>
                <a:gd name="T13" fmla="*/ 335 h 861"/>
                <a:gd name="T14" fmla="*/ 426 w 602"/>
                <a:gd name="T15" fmla="*/ 388 h 861"/>
                <a:gd name="T16" fmla="*/ 332 w 602"/>
                <a:gd name="T17" fmla="*/ 314 h 861"/>
                <a:gd name="T18" fmla="*/ 342 w 602"/>
                <a:gd name="T19" fmla="*/ 255 h 861"/>
                <a:gd name="T20" fmla="*/ 405 w 602"/>
                <a:gd name="T21" fmla="*/ 261 h 861"/>
                <a:gd name="T22" fmla="*/ 370 w 602"/>
                <a:gd name="T23" fmla="*/ 217 h 861"/>
                <a:gd name="T24" fmla="*/ 342 w 602"/>
                <a:gd name="T25" fmla="*/ 145 h 861"/>
                <a:gd name="T26" fmla="*/ 264 w 602"/>
                <a:gd name="T27" fmla="*/ 127 h 861"/>
                <a:gd name="T28" fmla="*/ 211 w 602"/>
                <a:gd name="T29" fmla="*/ 70 h 861"/>
                <a:gd name="T30" fmla="*/ 215 w 602"/>
                <a:gd name="T31" fmla="*/ 25 h 861"/>
                <a:gd name="T32" fmla="*/ 186 w 602"/>
                <a:gd name="T33" fmla="*/ 0 h 861"/>
                <a:gd name="T34" fmla="*/ 180 w 602"/>
                <a:gd name="T35" fmla="*/ 63 h 861"/>
                <a:gd name="T36" fmla="*/ 163 w 602"/>
                <a:gd name="T37" fmla="*/ 86 h 861"/>
                <a:gd name="T38" fmla="*/ 133 w 602"/>
                <a:gd name="T39" fmla="*/ 148 h 861"/>
                <a:gd name="T40" fmla="*/ 101 w 602"/>
                <a:gd name="T41" fmla="*/ 183 h 861"/>
                <a:gd name="T42" fmla="*/ 127 w 602"/>
                <a:gd name="T43" fmla="*/ 226 h 861"/>
                <a:gd name="T44" fmla="*/ 93 w 602"/>
                <a:gd name="T45" fmla="*/ 232 h 861"/>
                <a:gd name="T46" fmla="*/ 188 w 602"/>
                <a:gd name="T47" fmla="*/ 242 h 861"/>
                <a:gd name="T48" fmla="*/ 161 w 602"/>
                <a:gd name="T49" fmla="*/ 261 h 861"/>
                <a:gd name="T50" fmla="*/ 70 w 602"/>
                <a:gd name="T51" fmla="*/ 283 h 861"/>
                <a:gd name="T52" fmla="*/ 24 w 602"/>
                <a:gd name="T53" fmla="*/ 261 h 861"/>
                <a:gd name="T54" fmla="*/ 68 w 602"/>
                <a:gd name="T55" fmla="*/ 316 h 861"/>
                <a:gd name="T56" fmla="*/ 38 w 602"/>
                <a:gd name="T57" fmla="*/ 361 h 861"/>
                <a:gd name="T58" fmla="*/ 7 w 602"/>
                <a:gd name="T59" fmla="*/ 437 h 861"/>
                <a:gd name="T60" fmla="*/ 0 w 602"/>
                <a:gd name="T61" fmla="*/ 538 h 861"/>
                <a:gd name="T62" fmla="*/ 44 w 602"/>
                <a:gd name="T63" fmla="*/ 532 h 861"/>
                <a:gd name="T64" fmla="*/ 121 w 602"/>
                <a:gd name="T65" fmla="*/ 597 h 861"/>
                <a:gd name="T66" fmla="*/ 156 w 602"/>
                <a:gd name="T67" fmla="*/ 603 h 861"/>
                <a:gd name="T68" fmla="*/ 171 w 602"/>
                <a:gd name="T69" fmla="*/ 574 h 861"/>
                <a:gd name="T70" fmla="*/ 218 w 602"/>
                <a:gd name="T71" fmla="*/ 603 h 861"/>
                <a:gd name="T72" fmla="*/ 234 w 602"/>
                <a:gd name="T73" fmla="*/ 597 h 861"/>
                <a:gd name="T74" fmla="*/ 272 w 602"/>
                <a:gd name="T75" fmla="*/ 557 h 861"/>
                <a:gd name="T76" fmla="*/ 268 w 602"/>
                <a:gd name="T77" fmla="*/ 523 h 861"/>
                <a:gd name="T78" fmla="*/ 260 w 602"/>
                <a:gd name="T79" fmla="*/ 451 h 861"/>
                <a:gd name="T80" fmla="*/ 236 w 602"/>
                <a:gd name="T81" fmla="*/ 405 h 861"/>
                <a:gd name="T82" fmla="*/ 351 w 602"/>
                <a:gd name="T83" fmla="*/ 474 h 861"/>
                <a:gd name="T84" fmla="*/ 325 w 602"/>
                <a:gd name="T85" fmla="*/ 510 h 861"/>
                <a:gd name="T86" fmla="*/ 407 w 602"/>
                <a:gd name="T87" fmla="*/ 491 h 861"/>
                <a:gd name="T88" fmla="*/ 505 w 602"/>
                <a:gd name="T89" fmla="*/ 605 h 861"/>
                <a:gd name="T90" fmla="*/ 528 w 602"/>
                <a:gd name="T91" fmla="*/ 704 h 861"/>
                <a:gd name="T92" fmla="*/ 555 w 602"/>
                <a:gd name="T93" fmla="*/ 704 h 861"/>
                <a:gd name="T94" fmla="*/ 568 w 602"/>
                <a:gd name="T95" fmla="*/ 820 h 861"/>
                <a:gd name="T96" fmla="*/ 498 w 602"/>
                <a:gd name="T97" fmla="*/ 816 h 861"/>
                <a:gd name="T98" fmla="*/ 464 w 602"/>
                <a:gd name="T99" fmla="*/ 799 h 861"/>
                <a:gd name="T100" fmla="*/ 433 w 602"/>
                <a:gd name="T101" fmla="*/ 814 h 861"/>
                <a:gd name="T102" fmla="*/ 553 w 602"/>
                <a:gd name="T103" fmla="*/ 859 h 861"/>
                <a:gd name="T104" fmla="*/ 591 w 602"/>
                <a:gd name="T105" fmla="*/ 844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2" h="861">
                  <a:moveTo>
                    <a:pt x="591" y="844"/>
                  </a:moveTo>
                  <a:lnTo>
                    <a:pt x="602" y="812"/>
                  </a:lnTo>
                  <a:lnTo>
                    <a:pt x="595" y="768"/>
                  </a:lnTo>
                  <a:lnTo>
                    <a:pt x="595" y="677"/>
                  </a:lnTo>
                  <a:lnTo>
                    <a:pt x="542" y="591"/>
                  </a:lnTo>
                  <a:lnTo>
                    <a:pt x="494" y="525"/>
                  </a:lnTo>
                  <a:lnTo>
                    <a:pt x="454" y="474"/>
                  </a:lnTo>
                  <a:lnTo>
                    <a:pt x="367" y="411"/>
                  </a:lnTo>
                  <a:lnTo>
                    <a:pt x="397" y="455"/>
                  </a:lnTo>
                  <a:lnTo>
                    <a:pt x="363" y="435"/>
                  </a:lnTo>
                  <a:lnTo>
                    <a:pt x="348" y="420"/>
                  </a:lnTo>
                  <a:lnTo>
                    <a:pt x="313" y="420"/>
                  </a:lnTo>
                  <a:lnTo>
                    <a:pt x="315" y="397"/>
                  </a:lnTo>
                  <a:lnTo>
                    <a:pt x="258" y="335"/>
                  </a:lnTo>
                  <a:lnTo>
                    <a:pt x="323" y="378"/>
                  </a:lnTo>
                  <a:lnTo>
                    <a:pt x="426" y="388"/>
                  </a:lnTo>
                  <a:lnTo>
                    <a:pt x="374" y="363"/>
                  </a:lnTo>
                  <a:lnTo>
                    <a:pt x="332" y="314"/>
                  </a:lnTo>
                  <a:lnTo>
                    <a:pt x="351" y="302"/>
                  </a:lnTo>
                  <a:lnTo>
                    <a:pt x="342" y="255"/>
                  </a:lnTo>
                  <a:lnTo>
                    <a:pt x="410" y="272"/>
                  </a:lnTo>
                  <a:lnTo>
                    <a:pt x="405" y="261"/>
                  </a:lnTo>
                  <a:lnTo>
                    <a:pt x="370" y="238"/>
                  </a:lnTo>
                  <a:lnTo>
                    <a:pt x="370" y="217"/>
                  </a:lnTo>
                  <a:lnTo>
                    <a:pt x="350" y="205"/>
                  </a:lnTo>
                  <a:lnTo>
                    <a:pt x="342" y="145"/>
                  </a:lnTo>
                  <a:lnTo>
                    <a:pt x="291" y="139"/>
                  </a:lnTo>
                  <a:lnTo>
                    <a:pt x="264" y="127"/>
                  </a:lnTo>
                  <a:lnTo>
                    <a:pt x="253" y="80"/>
                  </a:lnTo>
                  <a:lnTo>
                    <a:pt x="211" y="70"/>
                  </a:lnTo>
                  <a:lnTo>
                    <a:pt x="234" y="48"/>
                  </a:lnTo>
                  <a:lnTo>
                    <a:pt x="215" y="25"/>
                  </a:lnTo>
                  <a:lnTo>
                    <a:pt x="215" y="0"/>
                  </a:lnTo>
                  <a:lnTo>
                    <a:pt x="186" y="0"/>
                  </a:lnTo>
                  <a:lnTo>
                    <a:pt x="186" y="15"/>
                  </a:lnTo>
                  <a:lnTo>
                    <a:pt x="180" y="63"/>
                  </a:lnTo>
                  <a:lnTo>
                    <a:pt x="159" y="44"/>
                  </a:lnTo>
                  <a:lnTo>
                    <a:pt x="163" y="86"/>
                  </a:lnTo>
                  <a:lnTo>
                    <a:pt x="139" y="97"/>
                  </a:lnTo>
                  <a:lnTo>
                    <a:pt x="133" y="148"/>
                  </a:lnTo>
                  <a:lnTo>
                    <a:pt x="108" y="160"/>
                  </a:lnTo>
                  <a:lnTo>
                    <a:pt x="101" y="183"/>
                  </a:lnTo>
                  <a:lnTo>
                    <a:pt x="131" y="186"/>
                  </a:lnTo>
                  <a:lnTo>
                    <a:pt x="127" y="226"/>
                  </a:lnTo>
                  <a:lnTo>
                    <a:pt x="91" y="204"/>
                  </a:lnTo>
                  <a:lnTo>
                    <a:pt x="93" y="232"/>
                  </a:lnTo>
                  <a:lnTo>
                    <a:pt x="135" y="249"/>
                  </a:lnTo>
                  <a:lnTo>
                    <a:pt x="188" y="242"/>
                  </a:lnTo>
                  <a:lnTo>
                    <a:pt x="203" y="261"/>
                  </a:lnTo>
                  <a:lnTo>
                    <a:pt x="161" y="261"/>
                  </a:lnTo>
                  <a:lnTo>
                    <a:pt x="146" y="274"/>
                  </a:lnTo>
                  <a:lnTo>
                    <a:pt x="70" y="283"/>
                  </a:lnTo>
                  <a:lnTo>
                    <a:pt x="49" y="264"/>
                  </a:lnTo>
                  <a:lnTo>
                    <a:pt x="24" y="261"/>
                  </a:lnTo>
                  <a:lnTo>
                    <a:pt x="49" y="306"/>
                  </a:lnTo>
                  <a:lnTo>
                    <a:pt x="68" y="316"/>
                  </a:lnTo>
                  <a:lnTo>
                    <a:pt x="66" y="375"/>
                  </a:lnTo>
                  <a:lnTo>
                    <a:pt x="38" y="361"/>
                  </a:lnTo>
                  <a:lnTo>
                    <a:pt x="13" y="378"/>
                  </a:lnTo>
                  <a:lnTo>
                    <a:pt x="7" y="437"/>
                  </a:lnTo>
                  <a:lnTo>
                    <a:pt x="15" y="458"/>
                  </a:lnTo>
                  <a:lnTo>
                    <a:pt x="0" y="538"/>
                  </a:lnTo>
                  <a:lnTo>
                    <a:pt x="13" y="561"/>
                  </a:lnTo>
                  <a:lnTo>
                    <a:pt x="44" y="532"/>
                  </a:lnTo>
                  <a:lnTo>
                    <a:pt x="85" y="580"/>
                  </a:lnTo>
                  <a:lnTo>
                    <a:pt x="121" y="597"/>
                  </a:lnTo>
                  <a:lnTo>
                    <a:pt x="114" y="565"/>
                  </a:lnTo>
                  <a:lnTo>
                    <a:pt x="156" y="603"/>
                  </a:lnTo>
                  <a:lnTo>
                    <a:pt x="175" y="603"/>
                  </a:lnTo>
                  <a:lnTo>
                    <a:pt x="171" y="574"/>
                  </a:lnTo>
                  <a:lnTo>
                    <a:pt x="194" y="599"/>
                  </a:lnTo>
                  <a:lnTo>
                    <a:pt x="218" y="603"/>
                  </a:lnTo>
                  <a:lnTo>
                    <a:pt x="207" y="576"/>
                  </a:lnTo>
                  <a:lnTo>
                    <a:pt x="234" y="597"/>
                  </a:lnTo>
                  <a:lnTo>
                    <a:pt x="253" y="578"/>
                  </a:lnTo>
                  <a:lnTo>
                    <a:pt x="272" y="557"/>
                  </a:lnTo>
                  <a:lnTo>
                    <a:pt x="239" y="525"/>
                  </a:lnTo>
                  <a:lnTo>
                    <a:pt x="268" y="523"/>
                  </a:lnTo>
                  <a:lnTo>
                    <a:pt x="260" y="491"/>
                  </a:lnTo>
                  <a:lnTo>
                    <a:pt x="260" y="451"/>
                  </a:lnTo>
                  <a:lnTo>
                    <a:pt x="234" y="424"/>
                  </a:lnTo>
                  <a:lnTo>
                    <a:pt x="236" y="405"/>
                  </a:lnTo>
                  <a:lnTo>
                    <a:pt x="274" y="445"/>
                  </a:lnTo>
                  <a:lnTo>
                    <a:pt x="351" y="474"/>
                  </a:lnTo>
                  <a:lnTo>
                    <a:pt x="304" y="510"/>
                  </a:lnTo>
                  <a:lnTo>
                    <a:pt x="325" y="510"/>
                  </a:lnTo>
                  <a:lnTo>
                    <a:pt x="369" y="491"/>
                  </a:lnTo>
                  <a:lnTo>
                    <a:pt x="407" y="491"/>
                  </a:lnTo>
                  <a:lnTo>
                    <a:pt x="445" y="529"/>
                  </a:lnTo>
                  <a:lnTo>
                    <a:pt x="505" y="605"/>
                  </a:lnTo>
                  <a:lnTo>
                    <a:pt x="528" y="662"/>
                  </a:lnTo>
                  <a:lnTo>
                    <a:pt x="528" y="704"/>
                  </a:lnTo>
                  <a:lnTo>
                    <a:pt x="532" y="721"/>
                  </a:lnTo>
                  <a:lnTo>
                    <a:pt x="555" y="704"/>
                  </a:lnTo>
                  <a:lnTo>
                    <a:pt x="559" y="768"/>
                  </a:lnTo>
                  <a:lnTo>
                    <a:pt x="568" y="820"/>
                  </a:lnTo>
                  <a:lnTo>
                    <a:pt x="536" y="835"/>
                  </a:lnTo>
                  <a:lnTo>
                    <a:pt x="498" y="816"/>
                  </a:lnTo>
                  <a:lnTo>
                    <a:pt x="486" y="840"/>
                  </a:lnTo>
                  <a:lnTo>
                    <a:pt x="464" y="799"/>
                  </a:lnTo>
                  <a:lnTo>
                    <a:pt x="439" y="842"/>
                  </a:lnTo>
                  <a:lnTo>
                    <a:pt x="433" y="814"/>
                  </a:lnTo>
                  <a:lnTo>
                    <a:pt x="374" y="861"/>
                  </a:lnTo>
                  <a:lnTo>
                    <a:pt x="553" y="859"/>
                  </a:lnTo>
                  <a:lnTo>
                    <a:pt x="591" y="844"/>
                  </a:lnTo>
                  <a:lnTo>
                    <a:pt x="591" y="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3" name="Freeform 59"/>
            <p:cNvSpPr>
              <a:spLocks/>
            </p:cNvSpPr>
            <p:nvPr/>
          </p:nvSpPr>
          <p:spPr bwMode="auto">
            <a:xfrm>
              <a:off x="2640" y="2432"/>
              <a:ext cx="27" cy="57"/>
            </a:xfrm>
            <a:custGeom>
              <a:avLst/>
              <a:gdLst>
                <a:gd name="T0" fmla="*/ 38 w 53"/>
                <a:gd name="T1" fmla="*/ 23 h 114"/>
                <a:gd name="T2" fmla="*/ 53 w 53"/>
                <a:gd name="T3" fmla="*/ 43 h 114"/>
                <a:gd name="T4" fmla="*/ 32 w 53"/>
                <a:gd name="T5" fmla="*/ 64 h 114"/>
                <a:gd name="T6" fmla="*/ 38 w 53"/>
                <a:gd name="T7" fmla="*/ 102 h 114"/>
                <a:gd name="T8" fmla="*/ 34 w 53"/>
                <a:gd name="T9" fmla="*/ 114 h 114"/>
                <a:gd name="T10" fmla="*/ 13 w 53"/>
                <a:gd name="T11" fmla="*/ 89 h 114"/>
                <a:gd name="T12" fmla="*/ 0 w 53"/>
                <a:gd name="T13" fmla="*/ 74 h 114"/>
                <a:gd name="T14" fmla="*/ 28 w 53"/>
                <a:gd name="T15" fmla="*/ 53 h 114"/>
                <a:gd name="T16" fmla="*/ 15 w 53"/>
                <a:gd name="T17" fmla="*/ 0 h 114"/>
                <a:gd name="T18" fmla="*/ 38 w 53"/>
                <a:gd name="T19" fmla="*/ 23 h 114"/>
                <a:gd name="T20" fmla="*/ 38 w 53"/>
                <a:gd name="T21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14">
                  <a:moveTo>
                    <a:pt x="38" y="23"/>
                  </a:moveTo>
                  <a:lnTo>
                    <a:pt x="53" y="43"/>
                  </a:lnTo>
                  <a:lnTo>
                    <a:pt x="32" y="64"/>
                  </a:lnTo>
                  <a:lnTo>
                    <a:pt x="38" y="102"/>
                  </a:lnTo>
                  <a:lnTo>
                    <a:pt x="34" y="114"/>
                  </a:lnTo>
                  <a:lnTo>
                    <a:pt x="13" y="89"/>
                  </a:lnTo>
                  <a:lnTo>
                    <a:pt x="0" y="74"/>
                  </a:lnTo>
                  <a:lnTo>
                    <a:pt x="28" y="53"/>
                  </a:lnTo>
                  <a:lnTo>
                    <a:pt x="15" y="0"/>
                  </a:lnTo>
                  <a:lnTo>
                    <a:pt x="38" y="2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4" name="Freeform 60"/>
            <p:cNvSpPr>
              <a:spLocks/>
            </p:cNvSpPr>
            <p:nvPr/>
          </p:nvSpPr>
          <p:spPr bwMode="auto">
            <a:xfrm>
              <a:off x="2427" y="2450"/>
              <a:ext cx="237" cy="288"/>
            </a:xfrm>
            <a:custGeom>
              <a:avLst/>
              <a:gdLst>
                <a:gd name="T0" fmla="*/ 375 w 475"/>
                <a:gd name="T1" fmla="*/ 66 h 576"/>
                <a:gd name="T2" fmla="*/ 407 w 475"/>
                <a:gd name="T3" fmla="*/ 110 h 576"/>
                <a:gd name="T4" fmla="*/ 475 w 475"/>
                <a:gd name="T5" fmla="*/ 156 h 576"/>
                <a:gd name="T6" fmla="*/ 418 w 475"/>
                <a:gd name="T7" fmla="*/ 196 h 576"/>
                <a:gd name="T8" fmla="*/ 413 w 475"/>
                <a:gd name="T9" fmla="*/ 272 h 576"/>
                <a:gd name="T10" fmla="*/ 346 w 475"/>
                <a:gd name="T11" fmla="*/ 291 h 576"/>
                <a:gd name="T12" fmla="*/ 384 w 475"/>
                <a:gd name="T13" fmla="*/ 367 h 576"/>
                <a:gd name="T14" fmla="*/ 344 w 475"/>
                <a:gd name="T15" fmla="*/ 456 h 576"/>
                <a:gd name="T16" fmla="*/ 308 w 475"/>
                <a:gd name="T17" fmla="*/ 521 h 576"/>
                <a:gd name="T18" fmla="*/ 251 w 475"/>
                <a:gd name="T19" fmla="*/ 547 h 576"/>
                <a:gd name="T20" fmla="*/ 223 w 475"/>
                <a:gd name="T21" fmla="*/ 496 h 576"/>
                <a:gd name="T22" fmla="*/ 177 w 475"/>
                <a:gd name="T23" fmla="*/ 494 h 576"/>
                <a:gd name="T24" fmla="*/ 160 w 475"/>
                <a:gd name="T25" fmla="*/ 426 h 576"/>
                <a:gd name="T26" fmla="*/ 147 w 475"/>
                <a:gd name="T27" fmla="*/ 336 h 576"/>
                <a:gd name="T28" fmla="*/ 107 w 475"/>
                <a:gd name="T29" fmla="*/ 378 h 576"/>
                <a:gd name="T30" fmla="*/ 78 w 475"/>
                <a:gd name="T31" fmla="*/ 431 h 576"/>
                <a:gd name="T32" fmla="*/ 23 w 475"/>
                <a:gd name="T33" fmla="*/ 532 h 576"/>
                <a:gd name="T34" fmla="*/ 46 w 475"/>
                <a:gd name="T35" fmla="*/ 452 h 576"/>
                <a:gd name="T36" fmla="*/ 0 w 475"/>
                <a:gd name="T37" fmla="*/ 393 h 576"/>
                <a:gd name="T38" fmla="*/ 53 w 475"/>
                <a:gd name="T39" fmla="*/ 350 h 576"/>
                <a:gd name="T40" fmla="*/ 88 w 475"/>
                <a:gd name="T41" fmla="*/ 331 h 576"/>
                <a:gd name="T42" fmla="*/ 44 w 475"/>
                <a:gd name="T43" fmla="*/ 258 h 576"/>
                <a:gd name="T44" fmla="*/ 103 w 475"/>
                <a:gd name="T45" fmla="*/ 203 h 576"/>
                <a:gd name="T46" fmla="*/ 129 w 475"/>
                <a:gd name="T47" fmla="*/ 245 h 576"/>
                <a:gd name="T48" fmla="*/ 148 w 475"/>
                <a:gd name="T49" fmla="*/ 239 h 576"/>
                <a:gd name="T50" fmla="*/ 192 w 475"/>
                <a:gd name="T51" fmla="*/ 285 h 576"/>
                <a:gd name="T52" fmla="*/ 238 w 475"/>
                <a:gd name="T53" fmla="*/ 281 h 576"/>
                <a:gd name="T54" fmla="*/ 314 w 475"/>
                <a:gd name="T55" fmla="*/ 215 h 576"/>
                <a:gd name="T56" fmla="*/ 344 w 475"/>
                <a:gd name="T57" fmla="*/ 192 h 576"/>
                <a:gd name="T58" fmla="*/ 409 w 475"/>
                <a:gd name="T59" fmla="*/ 156 h 576"/>
                <a:gd name="T60" fmla="*/ 356 w 475"/>
                <a:gd name="T61" fmla="*/ 160 h 576"/>
                <a:gd name="T62" fmla="*/ 299 w 475"/>
                <a:gd name="T63" fmla="*/ 173 h 576"/>
                <a:gd name="T64" fmla="*/ 226 w 475"/>
                <a:gd name="T65" fmla="*/ 217 h 576"/>
                <a:gd name="T66" fmla="*/ 200 w 475"/>
                <a:gd name="T67" fmla="*/ 160 h 576"/>
                <a:gd name="T68" fmla="*/ 192 w 475"/>
                <a:gd name="T69" fmla="*/ 137 h 576"/>
                <a:gd name="T70" fmla="*/ 139 w 475"/>
                <a:gd name="T71" fmla="*/ 114 h 576"/>
                <a:gd name="T72" fmla="*/ 175 w 475"/>
                <a:gd name="T73" fmla="*/ 17 h 576"/>
                <a:gd name="T74" fmla="*/ 198 w 475"/>
                <a:gd name="T75" fmla="*/ 53 h 576"/>
                <a:gd name="T76" fmla="*/ 223 w 475"/>
                <a:gd name="T77" fmla="*/ 72 h 576"/>
                <a:gd name="T78" fmla="*/ 253 w 475"/>
                <a:gd name="T79" fmla="*/ 82 h 576"/>
                <a:gd name="T80" fmla="*/ 266 w 475"/>
                <a:gd name="T81" fmla="*/ 135 h 576"/>
                <a:gd name="T82" fmla="*/ 308 w 475"/>
                <a:gd name="T83" fmla="*/ 104 h 576"/>
                <a:gd name="T84" fmla="*/ 333 w 475"/>
                <a:gd name="T85" fmla="*/ 2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5" h="576">
                  <a:moveTo>
                    <a:pt x="371" y="9"/>
                  </a:moveTo>
                  <a:lnTo>
                    <a:pt x="350" y="66"/>
                  </a:lnTo>
                  <a:lnTo>
                    <a:pt x="375" y="66"/>
                  </a:lnTo>
                  <a:lnTo>
                    <a:pt x="379" y="84"/>
                  </a:lnTo>
                  <a:lnTo>
                    <a:pt x="407" y="85"/>
                  </a:lnTo>
                  <a:lnTo>
                    <a:pt x="407" y="110"/>
                  </a:lnTo>
                  <a:lnTo>
                    <a:pt x="428" y="114"/>
                  </a:lnTo>
                  <a:lnTo>
                    <a:pt x="437" y="139"/>
                  </a:lnTo>
                  <a:lnTo>
                    <a:pt x="475" y="156"/>
                  </a:lnTo>
                  <a:lnTo>
                    <a:pt x="472" y="196"/>
                  </a:lnTo>
                  <a:lnTo>
                    <a:pt x="437" y="179"/>
                  </a:lnTo>
                  <a:lnTo>
                    <a:pt x="418" y="196"/>
                  </a:lnTo>
                  <a:lnTo>
                    <a:pt x="441" y="213"/>
                  </a:lnTo>
                  <a:lnTo>
                    <a:pt x="420" y="234"/>
                  </a:lnTo>
                  <a:lnTo>
                    <a:pt x="413" y="272"/>
                  </a:lnTo>
                  <a:lnTo>
                    <a:pt x="380" y="257"/>
                  </a:lnTo>
                  <a:lnTo>
                    <a:pt x="329" y="274"/>
                  </a:lnTo>
                  <a:lnTo>
                    <a:pt x="346" y="291"/>
                  </a:lnTo>
                  <a:lnTo>
                    <a:pt x="375" y="293"/>
                  </a:lnTo>
                  <a:lnTo>
                    <a:pt x="365" y="327"/>
                  </a:lnTo>
                  <a:lnTo>
                    <a:pt x="384" y="367"/>
                  </a:lnTo>
                  <a:lnTo>
                    <a:pt x="365" y="365"/>
                  </a:lnTo>
                  <a:lnTo>
                    <a:pt x="333" y="414"/>
                  </a:lnTo>
                  <a:lnTo>
                    <a:pt x="344" y="456"/>
                  </a:lnTo>
                  <a:lnTo>
                    <a:pt x="333" y="473"/>
                  </a:lnTo>
                  <a:lnTo>
                    <a:pt x="306" y="483"/>
                  </a:lnTo>
                  <a:lnTo>
                    <a:pt x="308" y="521"/>
                  </a:lnTo>
                  <a:lnTo>
                    <a:pt x="270" y="576"/>
                  </a:lnTo>
                  <a:lnTo>
                    <a:pt x="244" y="576"/>
                  </a:lnTo>
                  <a:lnTo>
                    <a:pt x="251" y="547"/>
                  </a:lnTo>
                  <a:lnTo>
                    <a:pt x="200" y="553"/>
                  </a:lnTo>
                  <a:lnTo>
                    <a:pt x="206" y="513"/>
                  </a:lnTo>
                  <a:lnTo>
                    <a:pt x="223" y="496"/>
                  </a:lnTo>
                  <a:lnTo>
                    <a:pt x="196" y="500"/>
                  </a:lnTo>
                  <a:lnTo>
                    <a:pt x="183" y="515"/>
                  </a:lnTo>
                  <a:lnTo>
                    <a:pt x="177" y="494"/>
                  </a:lnTo>
                  <a:lnTo>
                    <a:pt x="183" y="458"/>
                  </a:lnTo>
                  <a:lnTo>
                    <a:pt x="150" y="458"/>
                  </a:lnTo>
                  <a:lnTo>
                    <a:pt x="160" y="426"/>
                  </a:lnTo>
                  <a:lnTo>
                    <a:pt x="166" y="367"/>
                  </a:lnTo>
                  <a:lnTo>
                    <a:pt x="166" y="333"/>
                  </a:lnTo>
                  <a:lnTo>
                    <a:pt x="147" y="336"/>
                  </a:lnTo>
                  <a:lnTo>
                    <a:pt x="141" y="323"/>
                  </a:lnTo>
                  <a:lnTo>
                    <a:pt x="112" y="333"/>
                  </a:lnTo>
                  <a:lnTo>
                    <a:pt x="107" y="378"/>
                  </a:lnTo>
                  <a:lnTo>
                    <a:pt x="131" y="414"/>
                  </a:lnTo>
                  <a:lnTo>
                    <a:pt x="99" y="435"/>
                  </a:lnTo>
                  <a:lnTo>
                    <a:pt x="78" y="431"/>
                  </a:lnTo>
                  <a:lnTo>
                    <a:pt x="78" y="487"/>
                  </a:lnTo>
                  <a:lnTo>
                    <a:pt x="71" y="544"/>
                  </a:lnTo>
                  <a:lnTo>
                    <a:pt x="23" y="532"/>
                  </a:lnTo>
                  <a:lnTo>
                    <a:pt x="6" y="477"/>
                  </a:lnTo>
                  <a:lnTo>
                    <a:pt x="48" y="500"/>
                  </a:lnTo>
                  <a:lnTo>
                    <a:pt x="46" y="452"/>
                  </a:lnTo>
                  <a:lnTo>
                    <a:pt x="44" y="424"/>
                  </a:lnTo>
                  <a:lnTo>
                    <a:pt x="0" y="418"/>
                  </a:lnTo>
                  <a:lnTo>
                    <a:pt x="0" y="393"/>
                  </a:lnTo>
                  <a:lnTo>
                    <a:pt x="21" y="371"/>
                  </a:lnTo>
                  <a:lnTo>
                    <a:pt x="19" y="323"/>
                  </a:lnTo>
                  <a:lnTo>
                    <a:pt x="53" y="350"/>
                  </a:lnTo>
                  <a:lnTo>
                    <a:pt x="69" y="378"/>
                  </a:lnTo>
                  <a:lnTo>
                    <a:pt x="84" y="378"/>
                  </a:lnTo>
                  <a:lnTo>
                    <a:pt x="88" y="331"/>
                  </a:lnTo>
                  <a:lnTo>
                    <a:pt x="50" y="314"/>
                  </a:lnTo>
                  <a:lnTo>
                    <a:pt x="52" y="279"/>
                  </a:lnTo>
                  <a:lnTo>
                    <a:pt x="44" y="258"/>
                  </a:lnTo>
                  <a:lnTo>
                    <a:pt x="71" y="247"/>
                  </a:lnTo>
                  <a:lnTo>
                    <a:pt x="82" y="209"/>
                  </a:lnTo>
                  <a:lnTo>
                    <a:pt x="103" y="203"/>
                  </a:lnTo>
                  <a:lnTo>
                    <a:pt x="99" y="241"/>
                  </a:lnTo>
                  <a:lnTo>
                    <a:pt x="112" y="264"/>
                  </a:lnTo>
                  <a:lnTo>
                    <a:pt x="129" y="245"/>
                  </a:lnTo>
                  <a:lnTo>
                    <a:pt x="133" y="211"/>
                  </a:lnTo>
                  <a:lnTo>
                    <a:pt x="160" y="203"/>
                  </a:lnTo>
                  <a:lnTo>
                    <a:pt x="148" y="239"/>
                  </a:lnTo>
                  <a:lnTo>
                    <a:pt x="154" y="270"/>
                  </a:lnTo>
                  <a:lnTo>
                    <a:pt x="177" y="270"/>
                  </a:lnTo>
                  <a:lnTo>
                    <a:pt x="192" y="285"/>
                  </a:lnTo>
                  <a:lnTo>
                    <a:pt x="219" y="262"/>
                  </a:lnTo>
                  <a:lnTo>
                    <a:pt x="245" y="232"/>
                  </a:lnTo>
                  <a:lnTo>
                    <a:pt x="238" y="281"/>
                  </a:lnTo>
                  <a:lnTo>
                    <a:pt x="270" y="251"/>
                  </a:lnTo>
                  <a:lnTo>
                    <a:pt x="304" y="243"/>
                  </a:lnTo>
                  <a:lnTo>
                    <a:pt x="314" y="215"/>
                  </a:lnTo>
                  <a:lnTo>
                    <a:pt x="333" y="222"/>
                  </a:lnTo>
                  <a:lnTo>
                    <a:pt x="360" y="222"/>
                  </a:lnTo>
                  <a:lnTo>
                    <a:pt x="344" y="192"/>
                  </a:lnTo>
                  <a:lnTo>
                    <a:pt x="384" y="194"/>
                  </a:lnTo>
                  <a:lnTo>
                    <a:pt x="380" y="160"/>
                  </a:lnTo>
                  <a:lnTo>
                    <a:pt x="409" y="156"/>
                  </a:lnTo>
                  <a:lnTo>
                    <a:pt x="411" y="133"/>
                  </a:lnTo>
                  <a:lnTo>
                    <a:pt x="379" y="133"/>
                  </a:lnTo>
                  <a:lnTo>
                    <a:pt x="356" y="160"/>
                  </a:lnTo>
                  <a:lnTo>
                    <a:pt x="339" y="161"/>
                  </a:lnTo>
                  <a:lnTo>
                    <a:pt x="314" y="186"/>
                  </a:lnTo>
                  <a:lnTo>
                    <a:pt x="299" y="173"/>
                  </a:lnTo>
                  <a:lnTo>
                    <a:pt x="278" y="182"/>
                  </a:lnTo>
                  <a:lnTo>
                    <a:pt x="245" y="192"/>
                  </a:lnTo>
                  <a:lnTo>
                    <a:pt x="226" y="217"/>
                  </a:lnTo>
                  <a:lnTo>
                    <a:pt x="223" y="198"/>
                  </a:lnTo>
                  <a:lnTo>
                    <a:pt x="226" y="167"/>
                  </a:lnTo>
                  <a:lnTo>
                    <a:pt x="200" y="160"/>
                  </a:lnTo>
                  <a:lnTo>
                    <a:pt x="181" y="169"/>
                  </a:lnTo>
                  <a:lnTo>
                    <a:pt x="166" y="163"/>
                  </a:lnTo>
                  <a:lnTo>
                    <a:pt x="192" y="137"/>
                  </a:lnTo>
                  <a:lnTo>
                    <a:pt x="171" y="120"/>
                  </a:lnTo>
                  <a:lnTo>
                    <a:pt x="173" y="101"/>
                  </a:lnTo>
                  <a:lnTo>
                    <a:pt x="139" y="114"/>
                  </a:lnTo>
                  <a:lnTo>
                    <a:pt x="131" y="103"/>
                  </a:lnTo>
                  <a:lnTo>
                    <a:pt x="171" y="72"/>
                  </a:lnTo>
                  <a:lnTo>
                    <a:pt x="175" y="17"/>
                  </a:lnTo>
                  <a:lnTo>
                    <a:pt x="226" y="0"/>
                  </a:lnTo>
                  <a:lnTo>
                    <a:pt x="219" y="26"/>
                  </a:lnTo>
                  <a:lnTo>
                    <a:pt x="198" y="53"/>
                  </a:lnTo>
                  <a:lnTo>
                    <a:pt x="196" y="70"/>
                  </a:lnTo>
                  <a:lnTo>
                    <a:pt x="230" y="53"/>
                  </a:lnTo>
                  <a:lnTo>
                    <a:pt x="223" y="72"/>
                  </a:lnTo>
                  <a:lnTo>
                    <a:pt x="204" y="101"/>
                  </a:lnTo>
                  <a:lnTo>
                    <a:pt x="223" y="101"/>
                  </a:lnTo>
                  <a:lnTo>
                    <a:pt x="253" y="82"/>
                  </a:lnTo>
                  <a:lnTo>
                    <a:pt x="285" y="85"/>
                  </a:lnTo>
                  <a:lnTo>
                    <a:pt x="272" y="120"/>
                  </a:lnTo>
                  <a:lnTo>
                    <a:pt x="266" y="135"/>
                  </a:lnTo>
                  <a:lnTo>
                    <a:pt x="253" y="154"/>
                  </a:lnTo>
                  <a:lnTo>
                    <a:pt x="289" y="133"/>
                  </a:lnTo>
                  <a:lnTo>
                    <a:pt x="308" y="104"/>
                  </a:lnTo>
                  <a:lnTo>
                    <a:pt x="302" y="74"/>
                  </a:lnTo>
                  <a:lnTo>
                    <a:pt x="323" y="76"/>
                  </a:lnTo>
                  <a:lnTo>
                    <a:pt x="333" y="28"/>
                  </a:lnTo>
                  <a:lnTo>
                    <a:pt x="371" y="9"/>
                  </a:lnTo>
                  <a:lnTo>
                    <a:pt x="3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5" name="Freeform 61"/>
            <p:cNvSpPr>
              <a:spLocks/>
            </p:cNvSpPr>
            <p:nvPr/>
          </p:nvSpPr>
          <p:spPr bwMode="auto">
            <a:xfrm>
              <a:off x="2189" y="2502"/>
              <a:ext cx="247" cy="287"/>
            </a:xfrm>
            <a:custGeom>
              <a:avLst/>
              <a:gdLst>
                <a:gd name="T0" fmla="*/ 468 w 494"/>
                <a:gd name="T1" fmla="*/ 402 h 575"/>
                <a:gd name="T2" fmla="*/ 431 w 494"/>
                <a:gd name="T3" fmla="*/ 449 h 575"/>
                <a:gd name="T4" fmla="*/ 412 w 494"/>
                <a:gd name="T5" fmla="*/ 438 h 575"/>
                <a:gd name="T6" fmla="*/ 416 w 494"/>
                <a:gd name="T7" fmla="*/ 402 h 575"/>
                <a:gd name="T8" fmla="*/ 397 w 494"/>
                <a:gd name="T9" fmla="*/ 341 h 575"/>
                <a:gd name="T10" fmla="*/ 350 w 494"/>
                <a:gd name="T11" fmla="*/ 346 h 575"/>
                <a:gd name="T12" fmla="*/ 302 w 494"/>
                <a:gd name="T13" fmla="*/ 379 h 575"/>
                <a:gd name="T14" fmla="*/ 253 w 494"/>
                <a:gd name="T15" fmla="*/ 421 h 575"/>
                <a:gd name="T16" fmla="*/ 257 w 494"/>
                <a:gd name="T17" fmla="*/ 356 h 575"/>
                <a:gd name="T18" fmla="*/ 213 w 494"/>
                <a:gd name="T19" fmla="*/ 365 h 575"/>
                <a:gd name="T20" fmla="*/ 258 w 494"/>
                <a:gd name="T21" fmla="*/ 297 h 575"/>
                <a:gd name="T22" fmla="*/ 222 w 494"/>
                <a:gd name="T23" fmla="*/ 291 h 575"/>
                <a:gd name="T24" fmla="*/ 255 w 494"/>
                <a:gd name="T25" fmla="*/ 217 h 575"/>
                <a:gd name="T26" fmla="*/ 295 w 494"/>
                <a:gd name="T27" fmla="*/ 253 h 575"/>
                <a:gd name="T28" fmla="*/ 323 w 494"/>
                <a:gd name="T29" fmla="*/ 278 h 575"/>
                <a:gd name="T30" fmla="*/ 354 w 494"/>
                <a:gd name="T31" fmla="*/ 189 h 575"/>
                <a:gd name="T32" fmla="*/ 333 w 494"/>
                <a:gd name="T33" fmla="*/ 172 h 575"/>
                <a:gd name="T34" fmla="*/ 308 w 494"/>
                <a:gd name="T35" fmla="*/ 156 h 575"/>
                <a:gd name="T36" fmla="*/ 331 w 494"/>
                <a:gd name="T37" fmla="*/ 120 h 575"/>
                <a:gd name="T38" fmla="*/ 234 w 494"/>
                <a:gd name="T39" fmla="*/ 143 h 575"/>
                <a:gd name="T40" fmla="*/ 215 w 494"/>
                <a:gd name="T41" fmla="*/ 107 h 575"/>
                <a:gd name="T42" fmla="*/ 201 w 494"/>
                <a:gd name="T43" fmla="*/ 78 h 575"/>
                <a:gd name="T44" fmla="*/ 226 w 494"/>
                <a:gd name="T45" fmla="*/ 42 h 575"/>
                <a:gd name="T46" fmla="*/ 181 w 494"/>
                <a:gd name="T47" fmla="*/ 40 h 575"/>
                <a:gd name="T48" fmla="*/ 173 w 494"/>
                <a:gd name="T49" fmla="*/ 4 h 575"/>
                <a:gd name="T50" fmla="*/ 141 w 494"/>
                <a:gd name="T51" fmla="*/ 18 h 575"/>
                <a:gd name="T52" fmla="*/ 114 w 494"/>
                <a:gd name="T53" fmla="*/ 52 h 575"/>
                <a:gd name="T54" fmla="*/ 80 w 494"/>
                <a:gd name="T55" fmla="*/ 59 h 575"/>
                <a:gd name="T56" fmla="*/ 106 w 494"/>
                <a:gd name="T57" fmla="*/ 0 h 575"/>
                <a:gd name="T58" fmla="*/ 32 w 494"/>
                <a:gd name="T59" fmla="*/ 48 h 575"/>
                <a:gd name="T60" fmla="*/ 57 w 494"/>
                <a:gd name="T61" fmla="*/ 78 h 575"/>
                <a:gd name="T62" fmla="*/ 105 w 494"/>
                <a:gd name="T63" fmla="*/ 103 h 575"/>
                <a:gd name="T64" fmla="*/ 112 w 494"/>
                <a:gd name="T65" fmla="*/ 151 h 575"/>
                <a:gd name="T66" fmla="*/ 177 w 494"/>
                <a:gd name="T67" fmla="*/ 124 h 575"/>
                <a:gd name="T68" fmla="*/ 154 w 494"/>
                <a:gd name="T69" fmla="*/ 166 h 575"/>
                <a:gd name="T70" fmla="*/ 222 w 494"/>
                <a:gd name="T71" fmla="*/ 164 h 575"/>
                <a:gd name="T72" fmla="*/ 194 w 494"/>
                <a:gd name="T73" fmla="*/ 253 h 575"/>
                <a:gd name="T74" fmla="*/ 182 w 494"/>
                <a:gd name="T75" fmla="*/ 210 h 575"/>
                <a:gd name="T76" fmla="*/ 133 w 494"/>
                <a:gd name="T77" fmla="*/ 234 h 575"/>
                <a:gd name="T78" fmla="*/ 135 w 494"/>
                <a:gd name="T79" fmla="*/ 293 h 575"/>
                <a:gd name="T80" fmla="*/ 167 w 494"/>
                <a:gd name="T81" fmla="*/ 295 h 575"/>
                <a:gd name="T82" fmla="*/ 179 w 494"/>
                <a:gd name="T83" fmla="*/ 333 h 575"/>
                <a:gd name="T84" fmla="*/ 190 w 494"/>
                <a:gd name="T85" fmla="*/ 358 h 575"/>
                <a:gd name="T86" fmla="*/ 158 w 494"/>
                <a:gd name="T87" fmla="*/ 421 h 575"/>
                <a:gd name="T88" fmla="*/ 181 w 494"/>
                <a:gd name="T89" fmla="*/ 428 h 575"/>
                <a:gd name="T90" fmla="*/ 213 w 494"/>
                <a:gd name="T91" fmla="*/ 447 h 575"/>
                <a:gd name="T92" fmla="*/ 243 w 494"/>
                <a:gd name="T93" fmla="*/ 489 h 575"/>
                <a:gd name="T94" fmla="*/ 285 w 494"/>
                <a:gd name="T95" fmla="*/ 472 h 575"/>
                <a:gd name="T96" fmla="*/ 331 w 494"/>
                <a:gd name="T97" fmla="*/ 455 h 575"/>
                <a:gd name="T98" fmla="*/ 333 w 494"/>
                <a:gd name="T99" fmla="*/ 384 h 575"/>
                <a:gd name="T100" fmla="*/ 357 w 494"/>
                <a:gd name="T101" fmla="*/ 419 h 575"/>
                <a:gd name="T102" fmla="*/ 344 w 494"/>
                <a:gd name="T103" fmla="*/ 481 h 575"/>
                <a:gd name="T104" fmla="*/ 374 w 494"/>
                <a:gd name="T105" fmla="*/ 516 h 575"/>
                <a:gd name="T106" fmla="*/ 422 w 494"/>
                <a:gd name="T107" fmla="*/ 499 h 575"/>
                <a:gd name="T108" fmla="*/ 441 w 494"/>
                <a:gd name="T109" fmla="*/ 575 h 575"/>
                <a:gd name="T110" fmla="*/ 485 w 494"/>
                <a:gd name="T111" fmla="*/ 470 h 575"/>
                <a:gd name="T112" fmla="*/ 492 w 494"/>
                <a:gd name="T113" fmla="*/ 38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4" h="575">
                  <a:moveTo>
                    <a:pt x="492" y="386"/>
                  </a:moveTo>
                  <a:lnTo>
                    <a:pt x="468" y="402"/>
                  </a:lnTo>
                  <a:lnTo>
                    <a:pt x="462" y="468"/>
                  </a:lnTo>
                  <a:lnTo>
                    <a:pt x="431" y="449"/>
                  </a:lnTo>
                  <a:lnTo>
                    <a:pt x="405" y="464"/>
                  </a:lnTo>
                  <a:lnTo>
                    <a:pt x="412" y="438"/>
                  </a:lnTo>
                  <a:lnTo>
                    <a:pt x="390" y="432"/>
                  </a:lnTo>
                  <a:lnTo>
                    <a:pt x="416" y="402"/>
                  </a:lnTo>
                  <a:lnTo>
                    <a:pt x="395" y="386"/>
                  </a:lnTo>
                  <a:lnTo>
                    <a:pt x="397" y="341"/>
                  </a:lnTo>
                  <a:lnTo>
                    <a:pt x="367" y="314"/>
                  </a:lnTo>
                  <a:lnTo>
                    <a:pt x="350" y="346"/>
                  </a:lnTo>
                  <a:lnTo>
                    <a:pt x="310" y="341"/>
                  </a:lnTo>
                  <a:lnTo>
                    <a:pt x="302" y="379"/>
                  </a:lnTo>
                  <a:lnTo>
                    <a:pt x="291" y="421"/>
                  </a:lnTo>
                  <a:lnTo>
                    <a:pt x="253" y="421"/>
                  </a:lnTo>
                  <a:lnTo>
                    <a:pt x="264" y="386"/>
                  </a:lnTo>
                  <a:lnTo>
                    <a:pt x="257" y="356"/>
                  </a:lnTo>
                  <a:lnTo>
                    <a:pt x="220" y="386"/>
                  </a:lnTo>
                  <a:lnTo>
                    <a:pt x="213" y="365"/>
                  </a:lnTo>
                  <a:lnTo>
                    <a:pt x="268" y="316"/>
                  </a:lnTo>
                  <a:lnTo>
                    <a:pt x="258" y="297"/>
                  </a:lnTo>
                  <a:lnTo>
                    <a:pt x="222" y="301"/>
                  </a:lnTo>
                  <a:lnTo>
                    <a:pt x="222" y="291"/>
                  </a:lnTo>
                  <a:lnTo>
                    <a:pt x="247" y="265"/>
                  </a:lnTo>
                  <a:lnTo>
                    <a:pt x="255" y="217"/>
                  </a:lnTo>
                  <a:lnTo>
                    <a:pt x="285" y="217"/>
                  </a:lnTo>
                  <a:lnTo>
                    <a:pt x="295" y="253"/>
                  </a:lnTo>
                  <a:lnTo>
                    <a:pt x="293" y="272"/>
                  </a:lnTo>
                  <a:lnTo>
                    <a:pt x="323" y="278"/>
                  </a:lnTo>
                  <a:lnTo>
                    <a:pt x="323" y="238"/>
                  </a:lnTo>
                  <a:lnTo>
                    <a:pt x="354" y="189"/>
                  </a:lnTo>
                  <a:lnTo>
                    <a:pt x="363" y="175"/>
                  </a:lnTo>
                  <a:lnTo>
                    <a:pt x="333" y="172"/>
                  </a:lnTo>
                  <a:lnTo>
                    <a:pt x="310" y="200"/>
                  </a:lnTo>
                  <a:lnTo>
                    <a:pt x="308" y="156"/>
                  </a:lnTo>
                  <a:lnTo>
                    <a:pt x="338" y="151"/>
                  </a:lnTo>
                  <a:lnTo>
                    <a:pt x="331" y="120"/>
                  </a:lnTo>
                  <a:lnTo>
                    <a:pt x="302" y="132"/>
                  </a:lnTo>
                  <a:lnTo>
                    <a:pt x="234" y="143"/>
                  </a:lnTo>
                  <a:lnTo>
                    <a:pt x="276" y="107"/>
                  </a:lnTo>
                  <a:lnTo>
                    <a:pt x="215" y="107"/>
                  </a:lnTo>
                  <a:lnTo>
                    <a:pt x="181" y="99"/>
                  </a:lnTo>
                  <a:lnTo>
                    <a:pt x="201" y="78"/>
                  </a:lnTo>
                  <a:lnTo>
                    <a:pt x="234" y="67"/>
                  </a:lnTo>
                  <a:lnTo>
                    <a:pt x="226" y="42"/>
                  </a:lnTo>
                  <a:lnTo>
                    <a:pt x="198" y="52"/>
                  </a:lnTo>
                  <a:lnTo>
                    <a:pt x="181" y="40"/>
                  </a:lnTo>
                  <a:lnTo>
                    <a:pt x="194" y="4"/>
                  </a:lnTo>
                  <a:lnTo>
                    <a:pt x="173" y="4"/>
                  </a:lnTo>
                  <a:lnTo>
                    <a:pt x="163" y="40"/>
                  </a:lnTo>
                  <a:lnTo>
                    <a:pt x="141" y="18"/>
                  </a:lnTo>
                  <a:lnTo>
                    <a:pt x="131" y="48"/>
                  </a:lnTo>
                  <a:lnTo>
                    <a:pt x="114" y="52"/>
                  </a:lnTo>
                  <a:lnTo>
                    <a:pt x="82" y="78"/>
                  </a:lnTo>
                  <a:lnTo>
                    <a:pt x="80" y="59"/>
                  </a:lnTo>
                  <a:lnTo>
                    <a:pt x="116" y="14"/>
                  </a:lnTo>
                  <a:lnTo>
                    <a:pt x="106" y="0"/>
                  </a:lnTo>
                  <a:lnTo>
                    <a:pt x="82" y="27"/>
                  </a:lnTo>
                  <a:lnTo>
                    <a:pt x="32" y="48"/>
                  </a:lnTo>
                  <a:lnTo>
                    <a:pt x="0" y="118"/>
                  </a:lnTo>
                  <a:lnTo>
                    <a:pt x="57" y="78"/>
                  </a:lnTo>
                  <a:lnTo>
                    <a:pt x="42" y="128"/>
                  </a:lnTo>
                  <a:lnTo>
                    <a:pt x="105" y="103"/>
                  </a:lnTo>
                  <a:lnTo>
                    <a:pt x="125" y="122"/>
                  </a:lnTo>
                  <a:lnTo>
                    <a:pt x="112" y="151"/>
                  </a:lnTo>
                  <a:lnTo>
                    <a:pt x="148" y="153"/>
                  </a:lnTo>
                  <a:lnTo>
                    <a:pt x="177" y="124"/>
                  </a:lnTo>
                  <a:lnTo>
                    <a:pt x="207" y="124"/>
                  </a:lnTo>
                  <a:lnTo>
                    <a:pt x="154" y="166"/>
                  </a:lnTo>
                  <a:lnTo>
                    <a:pt x="175" y="175"/>
                  </a:lnTo>
                  <a:lnTo>
                    <a:pt x="222" y="164"/>
                  </a:lnTo>
                  <a:lnTo>
                    <a:pt x="213" y="192"/>
                  </a:lnTo>
                  <a:lnTo>
                    <a:pt x="194" y="253"/>
                  </a:lnTo>
                  <a:lnTo>
                    <a:pt x="163" y="253"/>
                  </a:lnTo>
                  <a:lnTo>
                    <a:pt x="182" y="210"/>
                  </a:lnTo>
                  <a:lnTo>
                    <a:pt x="160" y="185"/>
                  </a:lnTo>
                  <a:lnTo>
                    <a:pt x="133" y="234"/>
                  </a:lnTo>
                  <a:lnTo>
                    <a:pt x="106" y="269"/>
                  </a:lnTo>
                  <a:lnTo>
                    <a:pt x="135" y="293"/>
                  </a:lnTo>
                  <a:lnTo>
                    <a:pt x="162" y="316"/>
                  </a:lnTo>
                  <a:lnTo>
                    <a:pt x="167" y="295"/>
                  </a:lnTo>
                  <a:lnTo>
                    <a:pt x="194" y="299"/>
                  </a:lnTo>
                  <a:lnTo>
                    <a:pt x="179" y="333"/>
                  </a:lnTo>
                  <a:lnTo>
                    <a:pt x="167" y="358"/>
                  </a:lnTo>
                  <a:lnTo>
                    <a:pt x="190" y="358"/>
                  </a:lnTo>
                  <a:lnTo>
                    <a:pt x="182" y="386"/>
                  </a:lnTo>
                  <a:lnTo>
                    <a:pt x="158" y="421"/>
                  </a:lnTo>
                  <a:lnTo>
                    <a:pt x="158" y="442"/>
                  </a:lnTo>
                  <a:lnTo>
                    <a:pt x="181" y="428"/>
                  </a:lnTo>
                  <a:lnTo>
                    <a:pt x="184" y="447"/>
                  </a:lnTo>
                  <a:lnTo>
                    <a:pt x="213" y="447"/>
                  </a:lnTo>
                  <a:lnTo>
                    <a:pt x="228" y="480"/>
                  </a:lnTo>
                  <a:lnTo>
                    <a:pt x="243" y="489"/>
                  </a:lnTo>
                  <a:lnTo>
                    <a:pt x="268" y="459"/>
                  </a:lnTo>
                  <a:lnTo>
                    <a:pt x="285" y="472"/>
                  </a:lnTo>
                  <a:lnTo>
                    <a:pt x="312" y="436"/>
                  </a:lnTo>
                  <a:lnTo>
                    <a:pt x="331" y="455"/>
                  </a:lnTo>
                  <a:lnTo>
                    <a:pt x="333" y="428"/>
                  </a:lnTo>
                  <a:lnTo>
                    <a:pt x="333" y="384"/>
                  </a:lnTo>
                  <a:lnTo>
                    <a:pt x="367" y="365"/>
                  </a:lnTo>
                  <a:lnTo>
                    <a:pt x="357" y="419"/>
                  </a:lnTo>
                  <a:lnTo>
                    <a:pt x="367" y="434"/>
                  </a:lnTo>
                  <a:lnTo>
                    <a:pt x="344" y="481"/>
                  </a:lnTo>
                  <a:lnTo>
                    <a:pt x="386" y="483"/>
                  </a:lnTo>
                  <a:lnTo>
                    <a:pt x="374" y="516"/>
                  </a:lnTo>
                  <a:lnTo>
                    <a:pt x="380" y="535"/>
                  </a:lnTo>
                  <a:lnTo>
                    <a:pt x="422" y="499"/>
                  </a:lnTo>
                  <a:lnTo>
                    <a:pt x="435" y="548"/>
                  </a:lnTo>
                  <a:lnTo>
                    <a:pt x="441" y="575"/>
                  </a:lnTo>
                  <a:lnTo>
                    <a:pt x="473" y="531"/>
                  </a:lnTo>
                  <a:lnTo>
                    <a:pt x="485" y="470"/>
                  </a:lnTo>
                  <a:lnTo>
                    <a:pt x="494" y="409"/>
                  </a:lnTo>
                  <a:lnTo>
                    <a:pt x="492" y="386"/>
                  </a:lnTo>
                  <a:lnTo>
                    <a:pt x="492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6" name="Freeform 62"/>
            <p:cNvSpPr>
              <a:spLocks/>
            </p:cNvSpPr>
            <p:nvPr/>
          </p:nvSpPr>
          <p:spPr bwMode="auto">
            <a:xfrm>
              <a:off x="2198" y="2544"/>
              <a:ext cx="62" cy="124"/>
            </a:xfrm>
            <a:custGeom>
              <a:avLst/>
              <a:gdLst>
                <a:gd name="T0" fmla="*/ 108 w 124"/>
                <a:gd name="T1" fmla="*/ 173 h 247"/>
                <a:gd name="T2" fmla="*/ 59 w 124"/>
                <a:gd name="T3" fmla="*/ 188 h 247"/>
                <a:gd name="T4" fmla="*/ 87 w 124"/>
                <a:gd name="T5" fmla="*/ 143 h 247"/>
                <a:gd name="T6" fmla="*/ 72 w 124"/>
                <a:gd name="T7" fmla="*/ 118 h 247"/>
                <a:gd name="T8" fmla="*/ 118 w 124"/>
                <a:gd name="T9" fmla="*/ 55 h 247"/>
                <a:gd name="T10" fmla="*/ 114 w 124"/>
                <a:gd name="T11" fmla="*/ 34 h 247"/>
                <a:gd name="T12" fmla="*/ 82 w 124"/>
                <a:gd name="T13" fmla="*/ 72 h 247"/>
                <a:gd name="T14" fmla="*/ 51 w 124"/>
                <a:gd name="T15" fmla="*/ 80 h 247"/>
                <a:gd name="T16" fmla="*/ 61 w 124"/>
                <a:gd name="T17" fmla="*/ 46 h 247"/>
                <a:gd name="T18" fmla="*/ 103 w 124"/>
                <a:gd name="T19" fmla="*/ 0 h 247"/>
                <a:gd name="T20" fmla="*/ 40 w 124"/>
                <a:gd name="T21" fmla="*/ 31 h 247"/>
                <a:gd name="T22" fmla="*/ 23 w 124"/>
                <a:gd name="T23" fmla="*/ 67 h 247"/>
                <a:gd name="T24" fmla="*/ 0 w 124"/>
                <a:gd name="T25" fmla="*/ 93 h 247"/>
                <a:gd name="T26" fmla="*/ 19 w 124"/>
                <a:gd name="T27" fmla="*/ 107 h 247"/>
                <a:gd name="T28" fmla="*/ 9 w 124"/>
                <a:gd name="T29" fmla="*/ 137 h 247"/>
                <a:gd name="T30" fmla="*/ 30 w 124"/>
                <a:gd name="T31" fmla="*/ 143 h 247"/>
                <a:gd name="T32" fmla="*/ 46 w 124"/>
                <a:gd name="T33" fmla="*/ 150 h 247"/>
                <a:gd name="T34" fmla="*/ 28 w 124"/>
                <a:gd name="T35" fmla="*/ 211 h 247"/>
                <a:gd name="T36" fmla="*/ 38 w 124"/>
                <a:gd name="T37" fmla="*/ 228 h 247"/>
                <a:gd name="T38" fmla="*/ 61 w 124"/>
                <a:gd name="T39" fmla="*/ 221 h 247"/>
                <a:gd name="T40" fmla="*/ 63 w 124"/>
                <a:gd name="T41" fmla="*/ 247 h 247"/>
                <a:gd name="T42" fmla="*/ 93 w 124"/>
                <a:gd name="T43" fmla="*/ 247 h 247"/>
                <a:gd name="T44" fmla="*/ 124 w 124"/>
                <a:gd name="T45" fmla="*/ 196 h 247"/>
                <a:gd name="T46" fmla="*/ 108 w 124"/>
                <a:gd name="T47" fmla="*/ 173 h 247"/>
                <a:gd name="T48" fmla="*/ 108 w 124"/>
                <a:gd name="T49" fmla="*/ 17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247">
                  <a:moveTo>
                    <a:pt x="108" y="173"/>
                  </a:moveTo>
                  <a:lnTo>
                    <a:pt x="59" y="188"/>
                  </a:lnTo>
                  <a:lnTo>
                    <a:pt x="87" y="143"/>
                  </a:lnTo>
                  <a:lnTo>
                    <a:pt x="72" y="118"/>
                  </a:lnTo>
                  <a:lnTo>
                    <a:pt x="118" y="55"/>
                  </a:lnTo>
                  <a:lnTo>
                    <a:pt x="114" y="34"/>
                  </a:lnTo>
                  <a:lnTo>
                    <a:pt x="82" y="72"/>
                  </a:lnTo>
                  <a:lnTo>
                    <a:pt x="51" y="80"/>
                  </a:lnTo>
                  <a:lnTo>
                    <a:pt x="61" y="46"/>
                  </a:lnTo>
                  <a:lnTo>
                    <a:pt x="103" y="0"/>
                  </a:lnTo>
                  <a:lnTo>
                    <a:pt x="40" y="31"/>
                  </a:lnTo>
                  <a:lnTo>
                    <a:pt x="23" y="67"/>
                  </a:lnTo>
                  <a:lnTo>
                    <a:pt x="0" y="93"/>
                  </a:lnTo>
                  <a:lnTo>
                    <a:pt x="19" y="107"/>
                  </a:lnTo>
                  <a:lnTo>
                    <a:pt x="9" y="137"/>
                  </a:lnTo>
                  <a:lnTo>
                    <a:pt x="30" y="143"/>
                  </a:lnTo>
                  <a:lnTo>
                    <a:pt x="46" y="150"/>
                  </a:lnTo>
                  <a:lnTo>
                    <a:pt x="28" y="211"/>
                  </a:lnTo>
                  <a:lnTo>
                    <a:pt x="38" y="228"/>
                  </a:lnTo>
                  <a:lnTo>
                    <a:pt x="61" y="221"/>
                  </a:lnTo>
                  <a:lnTo>
                    <a:pt x="63" y="247"/>
                  </a:lnTo>
                  <a:lnTo>
                    <a:pt x="93" y="247"/>
                  </a:lnTo>
                  <a:lnTo>
                    <a:pt x="124" y="196"/>
                  </a:lnTo>
                  <a:lnTo>
                    <a:pt x="108" y="173"/>
                  </a:lnTo>
                  <a:lnTo>
                    <a:pt x="108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7" name="Freeform 63"/>
            <p:cNvSpPr>
              <a:spLocks/>
            </p:cNvSpPr>
            <p:nvPr/>
          </p:nvSpPr>
          <p:spPr bwMode="auto">
            <a:xfrm>
              <a:off x="2169" y="2376"/>
              <a:ext cx="315" cy="231"/>
            </a:xfrm>
            <a:custGeom>
              <a:avLst/>
              <a:gdLst>
                <a:gd name="T0" fmla="*/ 17 w 629"/>
                <a:gd name="T1" fmla="*/ 349 h 462"/>
                <a:gd name="T2" fmla="*/ 0 w 629"/>
                <a:gd name="T3" fmla="*/ 300 h 462"/>
                <a:gd name="T4" fmla="*/ 40 w 629"/>
                <a:gd name="T5" fmla="*/ 216 h 462"/>
                <a:gd name="T6" fmla="*/ 29 w 629"/>
                <a:gd name="T7" fmla="*/ 127 h 462"/>
                <a:gd name="T8" fmla="*/ 74 w 629"/>
                <a:gd name="T9" fmla="*/ 66 h 462"/>
                <a:gd name="T10" fmla="*/ 194 w 629"/>
                <a:gd name="T11" fmla="*/ 36 h 462"/>
                <a:gd name="T12" fmla="*/ 281 w 629"/>
                <a:gd name="T13" fmla="*/ 32 h 462"/>
                <a:gd name="T14" fmla="*/ 335 w 629"/>
                <a:gd name="T15" fmla="*/ 98 h 462"/>
                <a:gd name="T16" fmla="*/ 327 w 629"/>
                <a:gd name="T17" fmla="*/ 194 h 462"/>
                <a:gd name="T18" fmla="*/ 424 w 629"/>
                <a:gd name="T19" fmla="*/ 199 h 462"/>
                <a:gd name="T20" fmla="*/ 428 w 629"/>
                <a:gd name="T21" fmla="*/ 146 h 462"/>
                <a:gd name="T22" fmla="*/ 359 w 629"/>
                <a:gd name="T23" fmla="*/ 106 h 462"/>
                <a:gd name="T24" fmla="*/ 348 w 629"/>
                <a:gd name="T25" fmla="*/ 79 h 462"/>
                <a:gd name="T26" fmla="*/ 399 w 629"/>
                <a:gd name="T27" fmla="*/ 7 h 462"/>
                <a:gd name="T28" fmla="*/ 521 w 629"/>
                <a:gd name="T29" fmla="*/ 0 h 462"/>
                <a:gd name="T30" fmla="*/ 439 w 629"/>
                <a:gd name="T31" fmla="*/ 40 h 462"/>
                <a:gd name="T32" fmla="*/ 445 w 629"/>
                <a:gd name="T33" fmla="*/ 81 h 462"/>
                <a:gd name="T34" fmla="*/ 443 w 629"/>
                <a:gd name="T35" fmla="*/ 100 h 462"/>
                <a:gd name="T36" fmla="*/ 498 w 629"/>
                <a:gd name="T37" fmla="*/ 192 h 462"/>
                <a:gd name="T38" fmla="*/ 546 w 629"/>
                <a:gd name="T39" fmla="*/ 108 h 462"/>
                <a:gd name="T40" fmla="*/ 551 w 629"/>
                <a:gd name="T41" fmla="*/ 155 h 462"/>
                <a:gd name="T42" fmla="*/ 591 w 629"/>
                <a:gd name="T43" fmla="*/ 194 h 462"/>
                <a:gd name="T44" fmla="*/ 529 w 629"/>
                <a:gd name="T45" fmla="*/ 281 h 462"/>
                <a:gd name="T46" fmla="*/ 567 w 629"/>
                <a:gd name="T47" fmla="*/ 266 h 462"/>
                <a:gd name="T48" fmla="*/ 593 w 629"/>
                <a:gd name="T49" fmla="*/ 313 h 462"/>
                <a:gd name="T50" fmla="*/ 584 w 629"/>
                <a:gd name="T51" fmla="*/ 355 h 462"/>
                <a:gd name="T52" fmla="*/ 546 w 629"/>
                <a:gd name="T53" fmla="*/ 439 h 462"/>
                <a:gd name="T54" fmla="*/ 492 w 629"/>
                <a:gd name="T55" fmla="*/ 454 h 462"/>
                <a:gd name="T56" fmla="*/ 492 w 629"/>
                <a:gd name="T57" fmla="*/ 351 h 462"/>
                <a:gd name="T58" fmla="*/ 441 w 629"/>
                <a:gd name="T59" fmla="*/ 387 h 462"/>
                <a:gd name="T60" fmla="*/ 452 w 629"/>
                <a:gd name="T61" fmla="*/ 239 h 462"/>
                <a:gd name="T62" fmla="*/ 411 w 629"/>
                <a:gd name="T63" fmla="*/ 241 h 462"/>
                <a:gd name="T64" fmla="*/ 325 w 629"/>
                <a:gd name="T65" fmla="*/ 230 h 462"/>
                <a:gd name="T66" fmla="*/ 289 w 629"/>
                <a:gd name="T67" fmla="*/ 152 h 462"/>
                <a:gd name="T68" fmla="*/ 274 w 629"/>
                <a:gd name="T69" fmla="*/ 81 h 462"/>
                <a:gd name="T70" fmla="*/ 173 w 629"/>
                <a:gd name="T71" fmla="*/ 60 h 462"/>
                <a:gd name="T72" fmla="*/ 173 w 629"/>
                <a:gd name="T73" fmla="*/ 87 h 462"/>
                <a:gd name="T74" fmla="*/ 97 w 629"/>
                <a:gd name="T75" fmla="*/ 110 h 462"/>
                <a:gd name="T76" fmla="*/ 51 w 629"/>
                <a:gd name="T77" fmla="*/ 136 h 462"/>
                <a:gd name="T78" fmla="*/ 112 w 629"/>
                <a:gd name="T79" fmla="*/ 169 h 462"/>
                <a:gd name="T80" fmla="*/ 36 w 629"/>
                <a:gd name="T81" fmla="*/ 262 h 462"/>
                <a:gd name="T82" fmla="*/ 120 w 629"/>
                <a:gd name="T83" fmla="*/ 235 h 462"/>
                <a:gd name="T84" fmla="*/ 80 w 629"/>
                <a:gd name="T85" fmla="*/ 30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9" h="462">
                  <a:moveTo>
                    <a:pt x="67" y="342"/>
                  </a:moveTo>
                  <a:lnTo>
                    <a:pt x="42" y="367"/>
                  </a:lnTo>
                  <a:lnTo>
                    <a:pt x="17" y="349"/>
                  </a:lnTo>
                  <a:lnTo>
                    <a:pt x="4" y="340"/>
                  </a:lnTo>
                  <a:lnTo>
                    <a:pt x="30" y="308"/>
                  </a:lnTo>
                  <a:lnTo>
                    <a:pt x="0" y="300"/>
                  </a:lnTo>
                  <a:lnTo>
                    <a:pt x="6" y="266"/>
                  </a:lnTo>
                  <a:lnTo>
                    <a:pt x="4" y="239"/>
                  </a:lnTo>
                  <a:lnTo>
                    <a:pt x="40" y="216"/>
                  </a:lnTo>
                  <a:lnTo>
                    <a:pt x="44" y="154"/>
                  </a:lnTo>
                  <a:lnTo>
                    <a:pt x="17" y="154"/>
                  </a:lnTo>
                  <a:lnTo>
                    <a:pt x="29" y="127"/>
                  </a:lnTo>
                  <a:lnTo>
                    <a:pt x="76" y="97"/>
                  </a:lnTo>
                  <a:lnTo>
                    <a:pt x="61" y="79"/>
                  </a:lnTo>
                  <a:lnTo>
                    <a:pt x="74" y="66"/>
                  </a:lnTo>
                  <a:lnTo>
                    <a:pt x="150" y="59"/>
                  </a:lnTo>
                  <a:lnTo>
                    <a:pt x="152" y="45"/>
                  </a:lnTo>
                  <a:lnTo>
                    <a:pt x="194" y="36"/>
                  </a:lnTo>
                  <a:lnTo>
                    <a:pt x="215" y="20"/>
                  </a:lnTo>
                  <a:lnTo>
                    <a:pt x="253" y="53"/>
                  </a:lnTo>
                  <a:lnTo>
                    <a:pt x="281" y="32"/>
                  </a:lnTo>
                  <a:lnTo>
                    <a:pt x="300" y="87"/>
                  </a:lnTo>
                  <a:lnTo>
                    <a:pt x="304" y="100"/>
                  </a:lnTo>
                  <a:lnTo>
                    <a:pt x="335" y="98"/>
                  </a:lnTo>
                  <a:lnTo>
                    <a:pt x="340" y="127"/>
                  </a:lnTo>
                  <a:lnTo>
                    <a:pt x="316" y="157"/>
                  </a:lnTo>
                  <a:lnTo>
                    <a:pt x="327" y="194"/>
                  </a:lnTo>
                  <a:lnTo>
                    <a:pt x="361" y="148"/>
                  </a:lnTo>
                  <a:lnTo>
                    <a:pt x="384" y="182"/>
                  </a:lnTo>
                  <a:lnTo>
                    <a:pt x="424" y="199"/>
                  </a:lnTo>
                  <a:lnTo>
                    <a:pt x="422" y="178"/>
                  </a:lnTo>
                  <a:lnTo>
                    <a:pt x="395" y="155"/>
                  </a:lnTo>
                  <a:lnTo>
                    <a:pt x="428" y="146"/>
                  </a:lnTo>
                  <a:lnTo>
                    <a:pt x="407" y="125"/>
                  </a:lnTo>
                  <a:lnTo>
                    <a:pt x="361" y="125"/>
                  </a:lnTo>
                  <a:lnTo>
                    <a:pt x="359" y="106"/>
                  </a:lnTo>
                  <a:lnTo>
                    <a:pt x="384" y="97"/>
                  </a:lnTo>
                  <a:lnTo>
                    <a:pt x="384" y="83"/>
                  </a:lnTo>
                  <a:lnTo>
                    <a:pt x="348" y="79"/>
                  </a:lnTo>
                  <a:lnTo>
                    <a:pt x="333" y="55"/>
                  </a:lnTo>
                  <a:lnTo>
                    <a:pt x="394" y="45"/>
                  </a:lnTo>
                  <a:lnTo>
                    <a:pt x="399" y="7"/>
                  </a:lnTo>
                  <a:lnTo>
                    <a:pt x="424" y="20"/>
                  </a:lnTo>
                  <a:lnTo>
                    <a:pt x="439" y="7"/>
                  </a:lnTo>
                  <a:lnTo>
                    <a:pt x="521" y="0"/>
                  </a:lnTo>
                  <a:lnTo>
                    <a:pt x="532" y="24"/>
                  </a:lnTo>
                  <a:lnTo>
                    <a:pt x="490" y="40"/>
                  </a:lnTo>
                  <a:lnTo>
                    <a:pt x="439" y="40"/>
                  </a:lnTo>
                  <a:lnTo>
                    <a:pt x="470" y="60"/>
                  </a:lnTo>
                  <a:lnTo>
                    <a:pt x="477" y="76"/>
                  </a:lnTo>
                  <a:lnTo>
                    <a:pt x="445" y="81"/>
                  </a:lnTo>
                  <a:lnTo>
                    <a:pt x="414" y="74"/>
                  </a:lnTo>
                  <a:lnTo>
                    <a:pt x="407" y="102"/>
                  </a:lnTo>
                  <a:lnTo>
                    <a:pt x="443" y="100"/>
                  </a:lnTo>
                  <a:lnTo>
                    <a:pt x="492" y="129"/>
                  </a:lnTo>
                  <a:lnTo>
                    <a:pt x="468" y="173"/>
                  </a:lnTo>
                  <a:lnTo>
                    <a:pt x="498" y="192"/>
                  </a:lnTo>
                  <a:lnTo>
                    <a:pt x="508" y="140"/>
                  </a:lnTo>
                  <a:lnTo>
                    <a:pt x="534" y="138"/>
                  </a:lnTo>
                  <a:lnTo>
                    <a:pt x="546" y="108"/>
                  </a:lnTo>
                  <a:lnTo>
                    <a:pt x="591" y="97"/>
                  </a:lnTo>
                  <a:lnTo>
                    <a:pt x="586" y="119"/>
                  </a:lnTo>
                  <a:lnTo>
                    <a:pt x="551" y="155"/>
                  </a:lnTo>
                  <a:lnTo>
                    <a:pt x="540" y="218"/>
                  </a:lnTo>
                  <a:lnTo>
                    <a:pt x="582" y="174"/>
                  </a:lnTo>
                  <a:lnTo>
                    <a:pt x="591" y="194"/>
                  </a:lnTo>
                  <a:lnTo>
                    <a:pt x="546" y="237"/>
                  </a:lnTo>
                  <a:lnTo>
                    <a:pt x="555" y="247"/>
                  </a:lnTo>
                  <a:lnTo>
                    <a:pt x="529" y="281"/>
                  </a:lnTo>
                  <a:lnTo>
                    <a:pt x="530" y="319"/>
                  </a:lnTo>
                  <a:lnTo>
                    <a:pt x="555" y="298"/>
                  </a:lnTo>
                  <a:lnTo>
                    <a:pt x="567" y="266"/>
                  </a:lnTo>
                  <a:lnTo>
                    <a:pt x="597" y="258"/>
                  </a:lnTo>
                  <a:lnTo>
                    <a:pt x="567" y="328"/>
                  </a:lnTo>
                  <a:lnTo>
                    <a:pt x="593" y="313"/>
                  </a:lnTo>
                  <a:lnTo>
                    <a:pt x="624" y="277"/>
                  </a:lnTo>
                  <a:lnTo>
                    <a:pt x="629" y="300"/>
                  </a:lnTo>
                  <a:lnTo>
                    <a:pt x="584" y="355"/>
                  </a:lnTo>
                  <a:lnTo>
                    <a:pt x="586" y="416"/>
                  </a:lnTo>
                  <a:lnTo>
                    <a:pt x="563" y="406"/>
                  </a:lnTo>
                  <a:lnTo>
                    <a:pt x="546" y="439"/>
                  </a:lnTo>
                  <a:lnTo>
                    <a:pt x="532" y="420"/>
                  </a:lnTo>
                  <a:lnTo>
                    <a:pt x="515" y="462"/>
                  </a:lnTo>
                  <a:lnTo>
                    <a:pt x="492" y="454"/>
                  </a:lnTo>
                  <a:lnTo>
                    <a:pt x="489" y="403"/>
                  </a:lnTo>
                  <a:lnTo>
                    <a:pt x="519" y="355"/>
                  </a:lnTo>
                  <a:lnTo>
                    <a:pt x="492" y="351"/>
                  </a:lnTo>
                  <a:lnTo>
                    <a:pt x="483" y="382"/>
                  </a:lnTo>
                  <a:lnTo>
                    <a:pt x="445" y="405"/>
                  </a:lnTo>
                  <a:lnTo>
                    <a:pt x="441" y="387"/>
                  </a:lnTo>
                  <a:lnTo>
                    <a:pt x="487" y="325"/>
                  </a:lnTo>
                  <a:lnTo>
                    <a:pt x="492" y="230"/>
                  </a:lnTo>
                  <a:lnTo>
                    <a:pt x="452" y="239"/>
                  </a:lnTo>
                  <a:lnTo>
                    <a:pt x="418" y="273"/>
                  </a:lnTo>
                  <a:lnTo>
                    <a:pt x="411" y="258"/>
                  </a:lnTo>
                  <a:lnTo>
                    <a:pt x="411" y="241"/>
                  </a:lnTo>
                  <a:lnTo>
                    <a:pt x="375" y="194"/>
                  </a:lnTo>
                  <a:lnTo>
                    <a:pt x="350" y="190"/>
                  </a:lnTo>
                  <a:lnTo>
                    <a:pt x="325" y="230"/>
                  </a:lnTo>
                  <a:lnTo>
                    <a:pt x="308" y="211"/>
                  </a:lnTo>
                  <a:lnTo>
                    <a:pt x="310" y="182"/>
                  </a:lnTo>
                  <a:lnTo>
                    <a:pt x="289" y="152"/>
                  </a:lnTo>
                  <a:lnTo>
                    <a:pt x="308" y="135"/>
                  </a:lnTo>
                  <a:lnTo>
                    <a:pt x="289" y="121"/>
                  </a:lnTo>
                  <a:lnTo>
                    <a:pt x="274" y="81"/>
                  </a:lnTo>
                  <a:lnTo>
                    <a:pt x="228" y="85"/>
                  </a:lnTo>
                  <a:lnTo>
                    <a:pt x="219" y="59"/>
                  </a:lnTo>
                  <a:lnTo>
                    <a:pt x="173" y="60"/>
                  </a:lnTo>
                  <a:lnTo>
                    <a:pt x="169" y="74"/>
                  </a:lnTo>
                  <a:lnTo>
                    <a:pt x="192" y="83"/>
                  </a:lnTo>
                  <a:lnTo>
                    <a:pt x="173" y="87"/>
                  </a:lnTo>
                  <a:lnTo>
                    <a:pt x="110" y="83"/>
                  </a:lnTo>
                  <a:lnTo>
                    <a:pt x="127" y="108"/>
                  </a:lnTo>
                  <a:lnTo>
                    <a:pt x="97" y="110"/>
                  </a:lnTo>
                  <a:lnTo>
                    <a:pt x="112" y="125"/>
                  </a:lnTo>
                  <a:lnTo>
                    <a:pt x="67" y="123"/>
                  </a:lnTo>
                  <a:lnTo>
                    <a:pt x="51" y="136"/>
                  </a:lnTo>
                  <a:lnTo>
                    <a:pt x="84" y="142"/>
                  </a:lnTo>
                  <a:lnTo>
                    <a:pt x="78" y="173"/>
                  </a:lnTo>
                  <a:lnTo>
                    <a:pt x="112" y="169"/>
                  </a:lnTo>
                  <a:lnTo>
                    <a:pt x="97" y="203"/>
                  </a:lnTo>
                  <a:lnTo>
                    <a:pt x="63" y="224"/>
                  </a:lnTo>
                  <a:lnTo>
                    <a:pt x="36" y="262"/>
                  </a:lnTo>
                  <a:lnTo>
                    <a:pt x="59" y="251"/>
                  </a:lnTo>
                  <a:lnTo>
                    <a:pt x="95" y="230"/>
                  </a:lnTo>
                  <a:lnTo>
                    <a:pt x="120" y="235"/>
                  </a:lnTo>
                  <a:lnTo>
                    <a:pt x="95" y="264"/>
                  </a:lnTo>
                  <a:lnTo>
                    <a:pt x="57" y="281"/>
                  </a:lnTo>
                  <a:lnTo>
                    <a:pt x="80" y="309"/>
                  </a:lnTo>
                  <a:lnTo>
                    <a:pt x="67" y="342"/>
                  </a:lnTo>
                  <a:lnTo>
                    <a:pt x="67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8" name="Freeform 64"/>
            <p:cNvSpPr>
              <a:spLocks/>
            </p:cNvSpPr>
            <p:nvPr/>
          </p:nvSpPr>
          <p:spPr bwMode="auto">
            <a:xfrm>
              <a:off x="2475" y="2362"/>
              <a:ext cx="84" cy="96"/>
            </a:xfrm>
            <a:custGeom>
              <a:avLst/>
              <a:gdLst>
                <a:gd name="T0" fmla="*/ 152 w 167"/>
                <a:gd name="T1" fmla="*/ 21 h 194"/>
                <a:gd name="T2" fmla="*/ 116 w 167"/>
                <a:gd name="T3" fmla="*/ 57 h 194"/>
                <a:gd name="T4" fmla="*/ 148 w 167"/>
                <a:gd name="T5" fmla="*/ 61 h 194"/>
                <a:gd name="T6" fmla="*/ 167 w 167"/>
                <a:gd name="T7" fmla="*/ 88 h 194"/>
                <a:gd name="T8" fmla="*/ 133 w 167"/>
                <a:gd name="T9" fmla="*/ 108 h 194"/>
                <a:gd name="T10" fmla="*/ 101 w 167"/>
                <a:gd name="T11" fmla="*/ 158 h 194"/>
                <a:gd name="T12" fmla="*/ 148 w 167"/>
                <a:gd name="T13" fmla="*/ 164 h 194"/>
                <a:gd name="T14" fmla="*/ 112 w 167"/>
                <a:gd name="T15" fmla="*/ 194 h 194"/>
                <a:gd name="T16" fmla="*/ 91 w 167"/>
                <a:gd name="T17" fmla="*/ 175 h 194"/>
                <a:gd name="T18" fmla="*/ 51 w 167"/>
                <a:gd name="T19" fmla="*/ 181 h 194"/>
                <a:gd name="T20" fmla="*/ 48 w 167"/>
                <a:gd name="T21" fmla="*/ 154 h 194"/>
                <a:gd name="T22" fmla="*/ 15 w 167"/>
                <a:gd name="T23" fmla="*/ 188 h 194"/>
                <a:gd name="T24" fmla="*/ 13 w 167"/>
                <a:gd name="T25" fmla="*/ 152 h 194"/>
                <a:gd name="T26" fmla="*/ 0 w 167"/>
                <a:gd name="T27" fmla="*/ 139 h 194"/>
                <a:gd name="T28" fmla="*/ 36 w 167"/>
                <a:gd name="T29" fmla="*/ 114 h 194"/>
                <a:gd name="T30" fmla="*/ 48 w 167"/>
                <a:gd name="T31" fmla="*/ 69 h 194"/>
                <a:gd name="T32" fmla="*/ 69 w 167"/>
                <a:gd name="T33" fmla="*/ 69 h 194"/>
                <a:gd name="T34" fmla="*/ 63 w 167"/>
                <a:gd name="T35" fmla="*/ 105 h 194"/>
                <a:gd name="T36" fmla="*/ 95 w 167"/>
                <a:gd name="T37" fmla="*/ 108 h 194"/>
                <a:gd name="T38" fmla="*/ 93 w 167"/>
                <a:gd name="T39" fmla="*/ 76 h 194"/>
                <a:gd name="T40" fmla="*/ 86 w 167"/>
                <a:gd name="T41" fmla="*/ 46 h 194"/>
                <a:gd name="T42" fmla="*/ 137 w 167"/>
                <a:gd name="T43" fmla="*/ 0 h 194"/>
                <a:gd name="T44" fmla="*/ 152 w 167"/>
                <a:gd name="T45" fmla="*/ 21 h 194"/>
                <a:gd name="T46" fmla="*/ 152 w 167"/>
                <a:gd name="T47" fmla="*/ 2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94">
                  <a:moveTo>
                    <a:pt x="152" y="21"/>
                  </a:moveTo>
                  <a:lnTo>
                    <a:pt x="116" y="57"/>
                  </a:lnTo>
                  <a:lnTo>
                    <a:pt x="148" y="61"/>
                  </a:lnTo>
                  <a:lnTo>
                    <a:pt x="167" y="88"/>
                  </a:lnTo>
                  <a:lnTo>
                    <a:pt x="133" y="108"/>
                  </a:lnTo>
                  <a:lnTo>
                    <a:pt x="101" y="158"/>
                  </a:lnTo>
                  <a:lnTo>
                    <a:pt x="148" y="164"/>
                  </a:lnTo>
                  <a:lnTo>
                    <a:pt x="112" y="194"/>
                  </a:lnTo>
                  <a:lnTo>
                    <a:pt x="91" y="175"/>
                  </a:lnTo>
                  <a:lnTo>
                    <a:pt x="51" y="181"/>
                  </a:lnTo>
                  <a:lnTo>
                    <a:pt x="48" y="154"/>
                  </a:lnTo>
                  <a:lnTo>
                    <a:pt x="15" y="188"/>
                  </a:lnTo>
                  <a:lnTo>
                    <a:pt x="13" y="152"/>
                  </a:lnTo>
                  <a:lnTo>
                    <a:pt x="0" y="139"/>
                  </a:lnTo>
                  <a:lnTo>
                    <a:pt x="36" y="114"/>
                  </a:lnTo>
                  <a:lnTo>
                    <a:pt x="48" y="69"/>
                  </a:lnTo>
                  <a:lnTo>
                    <a:pt x="69" y="69"/>
                  </a:lnTo>
                  <a:lnTo>
                    <a:pt x="63" y="105"/>
                  </a:lnTo>
                  <a:lnTo>
                    <a:pt x="95" y="108"/>
                  </a:lnTo>
                  <a:lnTo>
                    <a:pt x="93" y="76"/>
                  </a:lnTo>
                  <a:lnTo>
                    <a:pt x="86" y="46"/>
                  </a:lnTo>
                  <a:lnTo>
                    <a:pt x="137" y="0"/>
                  </a:lnTo>
                  <a:lnTo>
                    <a:pt x="152" y="21"/>
                  </a:lnTo>
                  <a:lnTo>
                    <a:pt x="15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9" name="Freeform 65"/>
            <p:cNvSpPr>
              <a:spLocks/>
            </p:cNvSpPr>
            <p:nvPr/>
          </p:nvSpPr>
          <p:spPr bwMode="auto">
            <a:xfrm>
              <a:off x="2289" y="2142"/>
              <a:ext cx="260" cy="261"/>
            </a:xfrm>
            <a:custGeom>
              <a:avLst/>
              <a:gdLst>
                <a:gd name="T0" fmla="*/ 406 w 520"/>
                <a:gd name="T1" fmla="*/ 411 h 523"/>
                <a:gd name="T2" fmla="*/ 414 w 520"/>
                <a:gd name="T3" fmla="*/ 454 h 523"/>
                <a:gd name="T4" fmla="*/ 363 w 520"/>
                <a:gd name="T5" fmla="*/ 513 h 523"/>
                <a:gd name="T6" fmla="*/ 277 w 520"/>
                <a:gd name="T7" fmla="*/ 488 h 523"/>
                <a:gd name="T8" fmla="*/ 355 w 520"/>
                <a:gd name="T9" fmla="*/ 468 h 523"/>
                <a:gd name="T10" fmla="*/ 260 w 520"/>
                <a:gd name="T11" fmla="*/ 441 h 523"/>
                <a:gd name="T12" fmla="*/ 230 w 520"/>
                <a:gd name="T13" fmla="*/ 449 h 523"/>
                <a:gd name="T14" fmla="*/ 184 w 520"/>
                <a:gd name="T15" fmla="*/ 409 h 523"/>
                <a:gd name="T16" fmla="*/ 119 w 520"/>
                <a:gd name="T17" fmla="*/ 441 h 523"/>
                <a:gd name="T18" fmla="*/ 57 w 520"/>
                <a:gd name="T19" fmla="*/ 452 h 523"/>
                <a:gd name="T20" fmla="*/ 26 w 520"/>
                <a:gd name="T21" fmla="*/ 395 h 523"/>
                <a:gd name="T22" fmla="*/ 41 w 520"/>
                <a:gd name="T23" fmla="*/ 270 h 523"/>
                <a:gd name="T24" fmla="*/ 5 w 520"/>
                <a:gd name="T25" fmla="*/ 224 h 523"/>
                <a:gd name="T26" fmla="*/ 68 w 520"/>
                <a:gd name="T27" fmla="*/ 125 h 523"/>
                <a:gd name="T28" fmla="*/ 167 w 520"/>
                <a:gd name="T29" fmla="*/ 63 h 523"/>
                <a:gd name="T30" fmla="*/ 178 w 520"/>
                <a:gd name="T31" fmla="*/ 0 h 523"/>
                <a:gd name="T32" fmla="*/ 292 w 520"/>
                <a:gd name="T33" fmla="*/ 59 h 523"/>
                <a:gd name="T34" fmla="*/ 321 w 520"/>
                <a:gd name="T35" fmla="*/ 34 h 523"/>
                <a:gd name="T36" fmla="*/ 376 w 520"/>
                <a:gd name="T37" fmla="*/ 53 h 523"/>
                <a:gd name="T38" fmla="*/ 404 w 520"/>
                <a:gd name="T39" fmla="*/ 137 h 523"/>
                <a:gd name="T40" fmla="*/ 338 w 520"/>
                <a:gd name="T41" fmla="*/ 97 h 523"/>
                <a:gd name="T42" fmla="*/ 323 w 520"/>
                <a:gd name="T43" fmla="*/ 91 h 523"/>
                <a:gd name="T44" fmla="*/ 212 w 520"/>
                <a:gd name="T45" fmla="*/ 32 h 523"/>
                <a:gd name="T46" fmla="*/ 182 w 520"/>
                <a:gd name="T47" fmla="*/ 91 h 523"/>
                <a:gd name="T48" fmla="*/ 152 w 520"/>
                <a:gd name="T49" fmla="*/ 116 h 523"/>
                <a:gd name="T50" fmla="*/ 55 w 520"/>
                <a:gd name="T51" fmla="*/ 154 h 523"/>
                <a:gd name="T52" fmla="*/ 49 w 520"/>
                <a:gd name="T53" fmla="*/ 196 h 523"/>
                <a:gd name="T54" fmla="*/ 83 w 520"/>
                <a:gd name="T55" fmla="*/ 209 h 523"/>
                <a:gd name="T56" fmla="*/ 140 w 520"/>
                <a:gd name="T57" fmla="*/ 220 h 523"/>
                <a:gd name="T58" fmla="*/ 62 w 520"/>
                <a:gd name="T59" fmla="*/ 331 h 523"/>
                <a:gd name="T60" fmla="*/ 125 w 520"/>
                <a:gd name="T61" fmla="*/ 319 h 523"/>
                <a:gd name="T62" fmla="*/ 125 w 520"/>
                <a:gd name="T63" fmla="*/ 361 h 523"/>
                <a:gd name="T64" fmla="*/ 167 w 520"/>
                <a:gd name="T65" fmla="*/ 357 h 523"/>
                <a:gd name="T66" fmla="*/ 228 w 520"/>
                <a:gd name="T67" fmla="*/ 336 h 523"/>
                <a:gd name="T68" fmla="*/ 233 w 520"/>
                <a:gd name="T69" fmla="*/ 392 h 523"/>
                <a:gd name="T70" fmla="*/ 264 w 520"/>
                <a:gd name="T71" fmla="*/ 392 h 523"/>
                <a:gd name="T72" fmla="*/ 340 w 520"/>
                <a:gd name="T73" fmla="*/ 373 h 523"/>
                <a:gd name="T74" fmla="*/ 319 w 520"/>
                <a:gd name="T75" fmla="*/ 279 h 523"/>
                <a:gd name="T76" fmla="*/ 277 w 520"/>
                <a:gd name="T77" fmla="*/ 255 h 523"/>
                <a:gd name="T78" fmla="*/ 353 w 520"/>
                <a:gd name="T79" fmla="*/ 215 h 523"/>
                <a:gd name="T80" fmla="*/ 372 w 520"/>
                <a:gd name="T81" fmla="*/ 247 h 523"/>
                <a:gd name="T82" fmla="*/ 401 w 520"/>
                <a:gd name="T83" fmla="*/ 312 h 523"/>
                <a:gd name="T84" fmla="*/ 429 w 520"/>
                <a:gd name="T85" fmla="*/ 217 h 523"/>
                <a:gd name="T86" fmla="*/ 467 w 520"/>
                <a:gd name="T87" fmla="*/ 196 h 523"/>
                <a:gd name="T88" fmla="*/ 465 w 520"/>
                <a:gd name="T89" fmla="*/ 245 h 523"/>
                <a:gd name="T90" fmla="*/ 465 w 520"/>
                <a:gd name="T91" fmla="*/ 279 h 523"/>
                <a:gd name="T92" fmla="*/ 446 w 520"/>
                <a:gd name="T93" fmla="*/ 342 h 523"/>
                <a:gd name="T94" fmla="*/ 515 w 520"/>
                <a:gd name="T95" fmla="*/ 36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0" h="523">
                  <a:moveTo>
                    <a:pt x="515" y="361"/>
                  </a:moveTo>
                  <a:lnTo>
                    <a:pt x="439" y="382"/>
                  </a:lnTo>
                  <a:lnTo>
                    <a:pt x="406" y="411"/>
                  </a:lnTo>
                  <a:lnTo>
                    <a:pt x="382" y="430"/>
                  </a:lnTo>
                  <a:lnTo>
                    <a:pt x="389" y="449"/>
                  </a:lnTo>
                  <a:lnTo>
                    <a:pt x="414" y="454"/>
                  </a:lnTo>
                  <a:lnTo>
                    <a:pt x="389" y="487"/>
                  </a:lnTo>
                  <a:lnTo>
                    <a:pt x="365" y="488"/>
                  </a:lnTo>
                  <a:lnTo>
                    <a:pt x="363" y="513"/>
                  </a:lnTo>
                  <a:lnTo>
                    <a:pt x="347" y="523"/>
                  </a:lnTo>
                  <a:lnTo>
                    <a:pt x="311" y="506"/>
                  </a:lnTo>
                  <a:lnTo>
                    <a:pt x="277" y="488"/>
                  </a:lnTo>
                  <a:lnTo>
                    <a:pt x="285" y="466"/>
                  </a:lnTo>
                  <a:lnTo>
                    <a:pt x="325" y="487"/>
                  </a:lnTo>
                  <a:lnTo>
                    <a:pt x="355" y="468"/>
                  </a:lnTo>
                  <a:lnTo>
                    <a:pt x="309" y="460"/>
                  </a:lnTo>
                  <a:lnTo>
                    <a:pt x="289" y="430"/>
                  </a:lnTo>
                  <a:lnTo>
                    <a:pt x="260" y="441"/>
                  </a:lnTo>
                  <a:lnTo>
                    <a:pt x="250" y="416"/>
                  </a:lnTo>
                  <a:lnTo>
                    <a:pt x="228" y="422"/>
                  </a:lnTo>
                  <a:lnTo>
                    <a:pt x="230" y="449"/>
                  </a:lnTo>
                  <a:lnTo>
                    <a:pt x="201" y="450"/>
                  </a:lnTo>
                  <a:lnTo>
                    <a:pt x="154" y="460"/>
                  </a:lnTo>
                  <a:lnTo>
                    <a:pt x="184" y="409"/>
                  </a:lnTo>
                  <a:lnTo>
                    <a:pt x="174" y="386"/>
                  </a:lnTo>
                  <a:lnTo>
                    <a:pt x="150" y="426"/>
                  </a:lnTo>
                  <a:lnTo>
                    <a:pt x="119" y="441"/>
                  </a:lnTo>
                  <a:lnTo>
                    <a:pt x="108" y="422"/>
                  </a:lnTo>
                  <a:lnTo>
                    <a:pt x="72" y="439"/>
                  </a:lnTo>
                  <a:lnTo>
                    <a:pt x="57" y="452"/>
                  </a:lnTo>
                  <a:lnTo>
                    <a:pt x="41" y="439"/>
                  </a:lnTo>
                  <a:lnTo>
                    <a:pt x="72" y="403"/>
                  </a:lnTo>
                  <a:lnTo>
                    <a:pt x="26" y="395"/>
                  </a:lnTo>
                  <a:lnTo>
                    <a:pt x="30" y="350"/>
                  </a:lnTo>
                  <a:lnTo>
                    <a:pt x="58" y="291"/>
                  </a:lnTo>
                  <a:lnTo>
                    <a:pt x="41" y="270"/>
                  </a:lnTo>
                  <a:lnTo>
                    <a:pt x="64" y="224"/>
                  </a:lnTo>
                  <a:lnTo>
                    <a:pt x="15" y="236"/>
                  </a:lnTo>
                  <a:lnTo>
                    <a:pt x="5" y="224"/>
                  </a:lnTo>
                  <a:lnTo>
                    <a:pt x="20" y="196"/>
                  </a:lnTo>
                  <a:lnTo>
                    <a:pt x="0" y="177"/>
                  </a:lnTo>
                  <a:lnTo>
                    <a:pt x="68" y="125"/>
                  </a:lnTo>
                  <a:lnTo>
                    <a:pt x="68" y="104"/>
                  </a:lnTo>
                  <a:lnTo>
                    <a:pt x="148" y="63"/>
                  </a:lnTo>
                  <a:lnTo>
                    <a:pt x="167" y="63"/>
                  </a:lnTo>
                  <a:lnTo>
                    <a:pt x="138" y="19"/>
                  </a:lnTo>
                  <a:lnTo>
                    <a:pt x="178" y="23"/>
                  </a:lnTo>
                  <a:lnTo>
                    <a:pt x="178" y="0"/>
                  </a:lnTo>
                  <a:lnTo>
                    <a:pt x="220" y="4"/>
                  </a:lnTo>
                  <a:lnTo>
                    <a:pt x="241" y="34"/>
                  </a:lnTo>
                  <a:lnTo>
                    <a:pt x="292" y="59"/>
                  </a:lnTo>
                  <a:lnTo>
                    <a:pt x="309" y="53"/>
                  </a:lnTo>
                  <a:lnTo>
                    <a:pt x="296" y="28"/>
                  </a:lnTo>
                  <a:lnTo>
                    <a:pt x="321" y="34"/>
                  </a:lnTo>
                  <a:lnTo>
                    <a:pt x="342" y="49"/>
                  </a:lnTo>
                  <a:lnTo>
                    <a:pt x="374" y="30"/>
                  </a:lnTo>
                  <a:lnTo>
                    <a:pt x="376" y="53"/>
                  </a:lnTo>
                  <a:lnTo>
                    <a:pt x="410" y="61"/>
                  </a:lnTo>
                  <a:lnTo>
                    <a:pt x="385" y="84"/>
                  </a:lnTo>
                  <a:lnTo>
                    <a:pt x="404" y="137"/>
                  </a:lnTo>
                  <a:lnTo>
                    <a:pt x="365" y="118"/>
                  </a:lnTo>
                  <a:lnTo>
                    <a:pt x="370" y="97"/>
                  </a:lnTo>
                  <a:lnTo>
                    <a:pt x="338" y="97"/>
                  </a:lnTo>
                  <a:lnTo>
                    <a:pt x="351" y="68"/>
                  </a:lnTo>
                  <a:lnTo>
                    <a:pt x="330" y="70"/>
                  </a:lnTo>
                  <a:lnTo>
                    <a:pt x="323" y="91"/>
                  </a:lnTo>
                  <a:lnTo>
                    <a:pt x="281" y="74"/>
                  </a:lnTo>
                  <a:lnTo>
                    <a:pt x="247" y="70"/>
                  </a:lnTo>
                  <a:lnTo>
                    <a:pt x="212" y="32"/>
                  </a:lnTo>
                  <a:lnTo>
                    <a:pt x="193" y="38"/>
                  </a:lnTo>
                  <a:lnTo>
                    <a:pt x="199" y="80"/>
                  </a:lnTo>
                  <a:lnTo>
                    <a:pt x="182" y="91"/>
                  </a:lnTo>
                  <a:lnTo>
                    <a:pt x="152" y="89"/>
                  </a:lnTo>
                  <a:lnTo>
                    <a:pt x="119" y="106"/>
                  </a:lnTo>
                  <a:lnTo>
                    <a:pt x="152" y="116"/>
                  </a:lnTo>
                  <a:lnTo>
                    <a:pt x="116" y="127"/>
                  </a:lnTo>
                  <a:lnTo>
                    <a:pt x="95" y="142"/>
                  </a:lnTo>
                  <a:lnTo>
                    <a:pt x="55" y="154"/>
                  </a:lnTo>
                  <a:lnTo>
                    <a:pt x="28" y="171"/>
                  </a:lnTo>
                  <a:lnTo>
                    <a:pt x="62" y="171"/>
                  </a:lnTo>
                  <a:lnTo>
                    <a:pt x="49" y="196"/>
                  </a:lnTo>
                  <a:lnTo>
                    <a:pt x="89" y="179"/>
                  </a:lnTo>
                  <a:lnTo>
                    <a:pt x="117" y="179"/>
                  </a:lnTo>
                  <a:lnTo>
                    <a:pt x="83" y="209"/>
                  </a:lnTo>
                  <a:lnTo>
                    <a:pt x="85" y="238"/>
                  </a:lnTo>
                  <a:lnTo>
                    <a:pt x="110" y="220"/>
                  </a:lnTo>
                  <a:lnTo>
                    <a:pt x="140" y="220"/>
                  </a:lnTo>
                  <a:lnTo>
                    <a:pt x="108" y="249"/>
                  </a:lnTo>
                  <a:lnTo>
                    <a:pt x="102" y="274"/>
                  </a:lnTo>
                  <a:lnTo>
                    <a:pt x="62" y="331"/>
                  </a:lnTo>
                  <a:lnTo>
                    <a:pt x="58" y="357"/>
                  </a:lnTo>
                  <a:lnTo>
                    <a:pt x="87" y="331"/>
                  </a:lnTo>
                  <a:lnTo>
                    <a:pt x="125" y="319"/>
                  </a:lnTo>
                  <a:lnTo>
                    <a:pt x="91" y="367"/>
                  </a:lnTo>
                  <a:lnTo>
                    <a:pt x="97" y="382"/>
                  </a:lnTo>
                  <a:lnTo>
                    <a:pt x="125" y="361"/>
                  </a:lnTo>
                  <a:lnTo>
                    <a:pt x="154" y="317"/>
                  </a:lnTo>
                  <a:lnTo>
                    <a:pt x="178" y="317"/>
                  </a:lnTo>
                  <a:lnTo>
                    <a:pt x="167" y="357"/>
                  </a:lnTo>
                  <a:lnTo>
                    <a:pt x="195" y="357"/>
                  </a:lnTo>
                  <a:lnTo>
                    <a:pt x="209" y="333"/>
                  </a:lnTo>
                  <a:lnTo>
                    <a:pt x="228" y="336"/>
                  </a:lnTo>
                  <a:lnTo>
                    <a:pt x="214" y="374"/>
                  </a:lnTo>
                  <a:lnTo>
                    <a:pt x="218" y="405"/>
                  </a:lnTo>
                  <a:lnTo>
                    <a:pt x="233" y="392"/>
                  </a:lnTo>
                  <a:lnTo>
                    <a:pt x="243" y="357"/>
                  </a:lnTo>
                  <a:lnTo>
                    <a:pt x="264" y="359"/>
                  </a:lnTo>
                  <a:lnTo>
                    <a:pt x="264" y="392"/>
                  </a:lnTo>
                  <a:lnTo>
                    <a:pt x="289" y="405"/>
                  </a:lnTo>
                  <a:lnTo>
                    <a:pt x="296" y="380"/>
                  </a:lnTo>
                  <a:lnTo>
                    <a:pt x="340" y="373"/>
                  </a:lnTo>
                  <a:lnTo>
                    <a:pt x="340" y="342"/>
                  </a:lnTo>
                  <a:lnTo>
                    <a:pt x="309" y="325"/>
                  </a:lnTo>
                  <a:lnTo>
                    <a:pt x="319" y="279"/>
                  </a:lnTo>
                  <a:lnTo>
                    <a:pt x="300" y="262"/>
                  </a:lnTo>
                  <a:lnTo>
                    <a:pt x="277" y="283"/>
                  </a:lnTo>
                  <a:lnTo>
                    <a:pt x="277" y="255"/>
                  </a:lnTo>
                  <a:lnTo>
                    <a:pt x="306" y="232"/>
                  </a:lnTo>
                  <a:lnTo>
                    <a:pt x="313" y="211"/>
                  </a:lnTo>
                  <a:lnTo>
                    <a:pt x="353" y="215"/>
                  </a:lnTo>
                  <a:lnTo>
                    <a:pt x="338" y="247"/>
                  </a:lnTo>
                  <a:lnTo>
                    <a:pt x="353" y="277"/>
                  </a:lnTo>
                  <a:lnTo>
                    <a:pt x="372" y="247"/>
                  </a:lnTo>
                  <a:lnTo>
                    <a:pt x="387" y="247"/>
                  </a:lnTo>
                  <a:lnTo>
                    <a:pt x="374" y="296"/>
                  </a:lnTo>
                  <a:lnTo>
                    <a:pt x="401" y="312"/>
                  </a:lnTo>
                  <a:lnTo>
                    <a:pt x="410" y="268"/>
                  </a:lnTo>
                  <a:lnTo>
                    <a:pt x="408" y="236"/>
                  </a:lnTo>
                  <a:lnTo>
                    <a:pt x="429" y="217"/>
                  </a:lnTo>
                  <a:lnTo>
                    <a:pt x="423" y="194"/>
                  </a:lnTo>
                  <a:lnTo>
                    <a:pt x="481" y="175"/>
                  </a:lnTo>
                  <a:lnTo>
                    <a:pt x="467" y="196"/>
                  </a:lnTo>
                  <a:lnTo>
                    <a:pt x="520" y="190"/>
                  </a:lnTo>
                  <a:lnTo>
                    <a:pt x="456" y="226"/>
                  </a:lnTo>
                  <a:lnTo>
                    <a:pt x="465" y="245"/>
                  </a:lnTo>
                  <a:lnTo>
                    <a:pt x="437" y="262"/>
                  </a:lnTo>
                  <a:lnTo>
                    <a:pt x="439" y="291"/>
                  </a:lnTo>
                  <a:lnTo>
                    <a:pt x="465" y="279"/>
                  </a:lnTo>
                  <a:lnTo>
                    <a:pt x="492" y="283"/>
                  </a:lnTo>
                  <a:lnTo>
                    <a:pt x="462" y="312"/>
                  </a:lnTo>
                  <a:lnTo>
                    <a:pt x="446" y="342"/>
                  </a:lnTo>
                  <a:lnTo>
                    <a:pt x="486" y="325"/>
                  </a:lnTo>
                  <a:lnTo>
                    <a:pt x="515" y="361"/>
                  </a:lnTo>
                  <a:lnTo>
                    <a:pt x="515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0" name="Freeform 66"/>
            <p:cNvSpPr>
              <a:spLocks/>
            </p:cNvSpPr>
            <p:nvPr/>
          </p:nvSpPr>
          <p:spPr bwMode="auto">
            <a:xfrm>
              <a:off x="2372" y="2196"/>
              <a:ext cx="55" cy="29"/>
            </a:xfrm>
            <a:custGeom>
              <a:avLst/>
              <a:gdLst>
                <a:gd name="T0" fmla="*/ 83 w 108"/>
                <a:gd name="T1" fmla="*/ 25 h 57"/>
                <a:gd name="T2" fmla="*/ 45 w 108"/>
                <a:gd name="T3" fmla="*/ 0 h 57"/>
                <a:gd name="T4" fmla="*/ 2 w 108"/>
                <a:gd name="T5" fmla="*/ 8 h 57"/>
                <a:gd name="T6" fmla="*/ 36 w 108"/>
                <a:gd name="T7" fmla="*/ 33 h 57"/>
                <a:gd name="T8" fmla="*/ 0 w 108"/>
                <a:gd name="T9" fmla="*/ 44 h 57"/>
                <a:gd name="T10" fmla="*/ 47 w 108"/>
                <a:gd name="T11" fmla="*/ 52 h 57"/>
                <a:gd name="T12" fmla="*/ 83 w 108"/>
                <a:gd name="T13" fmla="*/ 50 h 57"/>
                <a:gd name="T14" fmla="*/ 108 w 108"/>
                <a:gd name="T15" fmla="*/ 57 h 57"/>
                <a:gd name="T16" fmla="*/ 108 w 108"/>
                <a:gd name="T17" fmla="*/ 46 h 57"/>
                <a:gd name="T18" fmla="*/ 83 w 108"/>
                <a:gd name="T19" fmla="*/ 25 h 57"/>
                <a:gd name="T20" fmla="*/ 83 w 108"/>
                <a:gd name="T21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57">
                  <a:moveTo>
                    <a:pt x="83" y="25"/>
                  </a:moveTo>
                  <a:lnTo>
                    <a:pt x="45" y="0"/>
                  </a:lnTo>
                  <a:lnTo>
                    <a:pt x="2" y="8"/>
                  </a:lnTo>
                  <a:lnTo>
                    <a:pt x="36" y="33"/>
                  </a:lnTo>
                  <a:lnTo>
                    <a:pt x="0" y="44"/>
                  </a:lnTo>
                  <a:lnTo>
                    <a:pt x="47" y="52"/>
                  </a:lnTo>
                  <a:lnTo>
                    <a:pt x="83" y="50"/>
                  </a:lnTo>
                  <a:lnTo>
                    <a:pt x="108" y="57"/>
                  </a:lnTo>
                  <a:lnTo>
                    <a:pt x="108" y="46"/>
                  </a:lnTo>
                  <a:lnTo>
                    <a:pt x="83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1" name="Freeform 67"/>
            <p:cNvSpPr>
              <a:spLocks/>
            </p:cNvSpPr>
            <p:nvPr/>
          </p:nvSpPr>
          <p:spPr bwMode="auto">
            <a:xfrm>
              <a:off x="2216" y="1748"/>
              <a:ext cx="405" cy="395"/>
            </a:xfrm>
            <a:custGeom>
              <a:avLst/>
              <a:gdLst>
                <a:gd name="T0" fmla="*/ 639 w 810"/>
                <a:gd name="T1" fmla="*/ 679 h 789"/>
                <a:gd name="T2" fmla="*/ 534 w 810"/>
                <a:gd name="T3" fmla="*/ 707 h 789"/>
                <a:gd name="T4" fmla="*/ 369 w 810"/>
                <a:gd name="T5" fmla="*/ 781 h 789"/>
                <a:gd name="T6" fmla="*/ 301 w 810"/>
                <a:gd name="T7" fmla="*/ 673 h 789"/>
                <a:gd name="T8" fmla="*/ 223 w 810"/>
                <a:gd name="T9" fmla="*/ 572 h 789"/>
                <a:gd name="T10" fmla="*/ 287 w 810"/>
                <a:gd name="T11" fmla="*/ 460 h 789"/>
                <a:gd name="T12" fmla="*/ 196 w 810"/>
                <a:gd name="T13" fmla="*/ 410 h 789"/>
                <a:gd name="T14" fmla="*/ 164 w 810"/>
                <a:gd name="T15" fmla="*/ 332 h 789"/>
                <a:gd name="T16" fmla="*/ 97 w 810"/>
                <a:gd name="T17" fmla="*/ 264 h 789"/>
                <a:gd name="T18" fmla="*/ 59 w 810"/>
                <a:gd name="T19" fmla="*/ 184 h 789"/>
                <a:gd name="T20" fmla="*/ 0 w 810"/>
                <a:gd name="T21" fmla="*/ 135 h 789"/>
                <a:gd name="T22" fmla="*/ 181 w 810"/>
                <a:gd name="T23" fmla="*/ 4 h 789"/>
                <a:gd name="T24" fmla="*/ 247 w 810"/>
                <a:gd name="T25" fmla="*/ 61 h 789"/>
                <a:gd name="T26" fmla="*/ 93 w 810"/>
                <a:gd name="T27" fmla="*/ 80 h 789"/>
                <a:gd name="T28" fmla="*/ 139 w 810"/>
                <a:gd name="T29" fmla="*/ 114 h 789"/>
                <a:gd name="T30" fmla="*/ 112 w 810"/>
                <a:gd name="T31" fmla="*/ 224 h 789"/>
                <a:gd name="T32" fmla="*/ 190 w 810"/>
                <a:gd name="T33" fmla="*/ 249 h 789"/>
                <a:gd name="T34" fmla="*/ 274 w 810"/>
                <a:gd name="T35" fmla="*/ 209 h 789"/>
                <a:gd name="T36" fmla="*/ 299 w 810"/>
                <a:gd name="T37" fmla="*/ 260 h 789"/>
                <a:gd name="T38" fmla="*/ 378 w 810"/>
                <a:gd name="T39" fmla="*/ 266 h 789"/>
                <a:gd name="T40" fmla="*/ 304 w 810"/>
                <a:gd name="T41" fmla="*/ 386 h 789"/>
                <a:gd name="T42" fmla="*/ 439 w 810"/>
                <a:gd name="T43" fmla="*/ 287 h 789"/>
                <a:gd name="T44" fmla="*/ 498 w 810"/>
                <a:gd name="T45" fmla="*/ 296 h 789"/>
                <a:gd name="T46" fmla="*/ 517 w 810"/>
                <a:gd name="T47" fmla="*/ 304 h 789"/>
                <a:gd name="T48" fmla="*/ 540 w 810"/>
                <a:gd name="T49" fmla="*/ 296 h 789"/>
                <a:gd name="T50" fmla="*/ 601 w 810"/>
                <a:gd name="T51" fmla="*/ 348 h 789"/>
                <a:gd name="T52" fmla="*/ 502 w 810"/>
                <a:gd name="T53" fmla="*/ 498 h 789"/>
                <a:gd name="T54" fmla="*/ 432 w 810"/>
                <a:gd name="T55" fmla="*/ 462 h 789"/>
                <a:gd name="T56" fmla="*/ 344 w 810"/>
                <a:gd name="T57" fmla="*/ 511 h 789"/>
                <a:gd name="T58" fmla="*/ 299 w 810"/>
                <a:gd name="T59" fmla="*/ 568 h 789"/>
                <a:gd name="T60" fmla="*/ 301 w 810"/>
                <a:gd name="T61" fmla="*/ 648 h 789"/>
                <a:gd name="T62" fmla="*/ 348 w 810"/>
                <a:gd name="T63" fmla="*/ 699 h 789"/>
                <a:gd name="T64" fmla="*/ 439 w 810"/>
                <a:gd name="T65" fmla="*/ 717 h 789"/>
                <a:gd name="T66" fmla="*/ 502 w 810"/>
                <a:gd name="T67" fmla="*/ 701 h 789"/>
                <a:gd name="T68" fmla="*/ 550 w 810"/>
                <a:gd name="T69" fmla="*/ 599 h 789"/>
                <a:gd name="T70" fmla="*/ 599 w 810"/>
                <a:gd name="T71" fmla="*/ 559 h 789"/>
                <a:gd name="T72" fmla="*/ 565 w 810"/>
                <a:gd name="T73" fmla="*/ 534 h 789"/>
                <a:gd name="T74" fmla="*/ 548 w 810"/>
                <a:gd name="T75" fmla="*/ 466 h 789"/>
                <a:gd name="T76" fmla="*/ 643 w 810"/>
                <a:gd name="T77" fmla="*/ 464 h 789"/>
                <a:gd name="T78" fmla="*/ 662 w 810"/>
                <a:gd name="T79" fmla="*/ 549 h 789"/>
                <a:gd name="T80" fmla="*/ 675 w 810"/>
                <a:gd name="T81" fmla="*/ 479 h 789"/>
                <a:gd name="T82" fmla="*/ 618 w 810"/>
                <a:gd name="T83" fmla="*/ 325 h 789"/>
                <a:gd name="T84" fmla="*/ 616 w 810"/>
                <a:gd name="T85" fmla="*/ 197 h 789"/>
                <a:gd name="T86" fmla="*/ 645 w 810"/>
                <a:gd name="T87" fmla="*/ 169 h 789"/>
                <a:gd name="T88" fmla="*/ 686 w 810"/>
                <a:gd name="T89" fmla="*/ 57 h 789"/>
                <a:gd name="T90" fmla="*/ 802 w 810"/>
                <a:gd name="T91" fmla="*/ 114 h 789"/>
                <a:gd name="T92" fmla="*/ 806 w 810"/>
                <a:gd name="T93" fmla="*/ 207 h 789"/>
                <a:gd name="T94" fmla="*/ 740 w 810"/>
                <a:gd name="T95" fmla="*/ 293 h 789"/>
                <a:gd name="T96" fmla="*/ 643 w 810"/>
                <a:gd name="T97" fmla="*/ 332 h 789"/>
                <a:gd name="T98" fmla="*/ 724 w 810"/>
                <a:gd name="T99" fmla="*/ 329 h 789"/>
                <a:gd name="T100" fmla="*/ 783 w 810"/>
                <a:gd name="T101" fmla="*/ 637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789">
                  <a:moveTo>
                    <a:pt x="719" y="650"/>
                  </a:moveTo>
                  <a:lnTo>
                    <a:pt x="690" y="631"/>
                  </a:lnTo>
                  <a:lnTo>
                    <a:pt x="664" y="631"/>
                  </a:lnTo>
                  <a:lnTo>
                    <a:pt x="652" y="618"/>
                  </a:lnTo>
                  <a:lnTo>
                    <a:pt x="639" y="679"/>
                  </a:lnTo>
                  <a:lnTo>
                    <a:pt x="614" y="690"/>
                  </a:lnTo>
                  <a:lnTo>
                    <a:pt x="610" y="656"/>
                  </a:lnTo>
                  <a:lnTo>
                    <a:pt x="576" y="717"/>
                  </a:lnTo>
                  <a:lnTo>
                    <a:pt x="546" y="745"/>
                  </a:lnTo>
                  <a:lnTo>
                    <a:pt x="534" y="707"/>
                  </a:lnTo>
                  <a:lnTo>
                    <a:pt x="504" y="743"/>
                  </a:lnTo>
                  <a:lnTo>
                    <a:pt x="443" y="789"/>
                  </a:lnTo>
                  <a:lnTo>
                    <a:pt x="430" y="753"/>
                  </a:lnTo>
                  <a:lnTo>
                    <a:pt x="397" y="774"/>
                  </a:lnTo>
                  <a:lnTo>
                    <a:pt x="369" y="781"/>
                  </a:lnTo>
                  <a:lnTo>
                    <a:pt x="363" y="756"/>
                  </a:lnTo>
                  <a:lnTo>
                    <a:pt x="335" y="758"/>
                  </a:lnTo>
                  <a:lnTo>
                    <a:pt x="335" y="739"/>
                  </a:lnTo>
                  <a:lnTo>
                    <a:pt x="306" y="751"/>
                  </a:lnTo>
                  <a:lnTo>
                    <a:pt x="301" y="673"/>
                  </a:lnTo>
                  <a:lnTo>
                    <a:pt x="263" y="699"/>
                  </a:lnTo>
                  <a:lnTo>
                    <a:pt x="215" y="698"/>
                  </a:lnTo>
                  <a:lnTo>
                    <a:pt x="247" y="648"/>
                  </a:lnTo>
                  <a:lnTo>
                    <a:pt x="217" y="621"/>
                  </a:lnTo>
                  <a:lnTo>
                    <a:pt x="223" y="572"/>
                  </a:lnTo>
                  <a:lnTo>
                    <a:pt x="255" y="534"/>
                  </a:lnTo>
                  <a:lnTo>
                    <a:pt x="268" y="498"/>
                  </a:lnTo>
                  <a:lnTo>
                    <a:pt x="299" y="488"/>
                  </a:lnTo>
                  <a:lnTo>
                    <a:pt x="325" y="443"/>
                  </a:lnTo>
                  <a:lnTo>
                    <a:pt x="287" y="460"/>
                  </a:lnTo>
                  <a:lnTo>
                    <a:pt x="244" y="494"/>
                  </a:lnTo>
                  <a:lnTo>
                    <a:pt x="236" y="471"/>
                  </a:lnTo>
                  <a:lnTo>
                    <a:pt x="247" y="418"/>
                  </a:lnTo>
                  <a:lnTo>
                    <a:pt x="202" y="428"/>
                  </a:lnTo>
                  <a:lnTo>
                    <a:pt x="196" y="410"/>
                  </a:lnTo>
                  <a:lnTo>
                    <a:pt x="223" y="372"/>
                  </a:lnTo>
                  <a:lnTo>
                    <a:pt x="223" y="334"/>
                  </a:lnTo>
                  <a:lnTo>
                    <a:pt x="204" y="340"/>
                  </a:lnTo>
                  <a:lnTo>
                    <a:pt x="171" y="367"/>
                  </a:lnTo>
                  <a:lnTo>
                    <a:pt x="164" y="332"/>
                  </a:lnTo>
                  <a:lnTo>
                    <a:pt x="141" y="319"/>
                  </a:lnTo>
                  <a:lnTo>
                    <a:pt x="160" y="275"/>
                  </a:lnTo>
                  <a:lnTo>
                    <a:pt x="129" y="283"/>
                  </a:lnTo>
                  <a:lnTo>
                    <a:pt x="110" y="304"/>
                  </a:lnTo>
                  <a:lnTo>
                    <a:pt x="97" y="264"/>
                  </a:lnTo>
                  <a:lnTo>
                    <a:pt x="72" y="262"/>
                  </a:lnTo>
                  <a:lnTo>
                    <a:pt x="31" y="285"/>
                  </a:lnTo>
                  <a:lnTo>
                    <a:pt x="65" y="226"/>
                  </a:lnTo>
                  <a:lnTo>
                    <a:pt x="38" y="211"/>
                  </a:lnTo>
                  <a:lnTo>
                    <a:pt x="59" y="184"/>
                  </a:lnTo>
                  <a:lnTo>
                    <a:pt x="34" y="169"/>
                  </a:lnTo>
                  <a:lnTo>
                    <a:pt x="46" y="135"/>
                  </a:lnTo>
                  <a:lnTo>
                    <a:pt x="69" y="101"/>
                  </a:lnTo>
                  <a:lnTo>
                    <a:pt x="44" y="95"/>
                  </a:lnTo>
                  <a:lnTo>
                    <a:pt x="0" y="135"/>
                  </a:lnTo>
                  <a:lnTo>
                    <a:pt x="10" y="85"/>
                  </a:lnTo>
                  <a:lnTo>
                    <a:pt x="80" y="45"/>
                  </a:lnTo>
                  <a:lnTo>
                    <a:pt x="97" y="4"/>
                  </a:lnTo>
                  <a:lnTo>
                    <a:pt x="143" y="0"/>
                  </a:lnTo>
                  <a:lnTo>
                    <a:pt x="181" y="4"/>
                  </a:lnTo>
                  <a:lnTo>
                    <a:pt x="204" y="15"/>
                  </a:lnTo>
                  <a:lnTo>
                    <a:pt x="232" y="4"/>
                  </a:lnTo>
                  <a:lnTo>
                    <a:pt x="285" y="17"/>
                  </a:lnTo>
                  <a:lnTo>
                    <a:pt x="247" y="40"/>
                  </a:lnTo>
                  <a:lnTo>
                    <a:pt x="247" y="61"/>
                  </a:lnTo>
                  <a:lnTo>
                    <a:pt x="204" y="38"/>
                  </a:lnTo>
                  <a:lnTo>
                    <a:pt x="135" y="23"/>
                  </a:lnTo>
                  <a:lnTo>
                    <a:pt x="90" y="55"/>
                  </a:lnTo>
                  <a:lnTo>
                    <a:pt x="129" y="57"/>
                  </a:lnTo>
                  <a:lnTo>
                    <a:pt x="93" y="80"/>
                  </a:lnTo>
                  <a:lnTo>
                    <a:pt x="110" y="91"/>
                  </a:lnTo>
                  <a:lnTo>
                    <a:pt x="65" y="133"/>
                  </a:lnTo>
                  <a:lnTo>
                    <a:pt x="99" y="123"/>
                  </a:lnTo>
                  <a:lnTo>
                    <a:pt x="91" y="154"/>
                  </a:lnTo>
                  <a:lnTo>
                    <a:pt x="139" y="114"/>
                  </a:lnTo>
                  <a:lnTo>
                    <a:pt x="162" y="118"/>
                  </a:lnTo>
                  <a:lnTo>
                    <a:pt x="110" y="177"/>
                  </a:lnTo>
                  <a:lnTo>
                    <a:pt x="93" y="192"/>
                  </a:lnTo>
                  <a:lnTo>
                    <a:pt x="131" y="207"/>
                  </a:lnTo>
                  <a:lnTo>
                    <a:pt x="112" y="224"/>
                  </a:lnTo>
                  <a:lnTo>
                    <a:pt x="143" y="226"/>
                  </a:lnTo>
                  <a:lnTo>
                    <a:pt x="207" y="180"/>
                  </a:lnTo>
                  <a:lnTo>
                    <a:pt x="236" y="180"/>
                  </a:lnTo>
                  <a:lnTo>
                    <a:pt x="202" y="211"/>
                  </a:lnTo>
                  <a:lnTo>
                    <a:pt x="190" y="249"/>
                  </a:lnTo>
                  <a:lnTo>
                    <a:pt x="205" y="255"/>
                  </a:lnTo>
                  <a:lnTo>
                    <a:pt x="192" y="289"/>
                  </a:lnTo>
                  <a:lnTo>
                    <a:pt x="221" y="294"/>
                  </a:lnTo>
                  <a:lnTo>
                    <a:pt x="257" y="224"/>
                  </a:lnTo>
                  <a:lnTo>
                    <a:pt x="274" y="209"/>
                  </a:lnTo>
                  <a:lnTo>
                    <a:pt x="263" y="256"/>
                  </a:lnTo>
                  <a:lnTo>
                    <a:pt x="274" y="270"/>
                  </a:lnTo>
                  <a:lnTo>
                    <a:pt x="255" y="304"/>
                  </a:lnTo>
                  <a:lnTo>
                    <a:pt x="266" y="331"/>
                  </a:lnTo>
                  <a:lnTo>
                    <a:pt x="299" y="260"/>
                  </a:lnTo>
                  <a:lnTo>
                    <a:pt x="314" y="272"/>
                  </a:lnTo>
                  <a:lnTo>
                    <a:pt x="337" y="237"/>
                  </a:lnTo>
                  <a:lnTo>
                    <a:pt x="365" y="228"/>
                  </a:lnTo>
                  <a:lnTo>
                    <a:pt x="344" y="270"/>
                  </a:lnTo>
                  <a:lnTo>
                    <a:pt x="378" y="266"/>
                  </a:lnTo>
                  <a:lnTo>
                    <a:pt x="396" y="241"/>
                  </a:lnTo>
                  <a:lnTo>
                    <a:pt x="390" y="293"/>
                  </a:lnTo>
                  <a:lnTo>
                    <a:pt x="405" y="323"/>
                  </a:lnTo>
                  <a:lnTo>
                    <a:pt x="397" y="342"/>
                  </a:lnTo>
                  <a:lnTo>
                    <a:pt x="304" y="386"/>
                  </a:lnTo>
                  <a:lnTo>
                    <a:pt x="289" y="433"/>
                  </a:lnTo>
                  <a:lnTo>
                    <a:pt x="335" y="426"/>
                  </a:lnTo>
                  <a:lnTo>
                    <a:pt x="333" y="401"/>
                  </a:lnTo>
                  <a:lnTo>
                    <a:pt x="426" y="338"/>
                  </a:lnTo>
                  <a:lnTo>
                    <a:pt x="439" y="287"/>
                  </a:lnTo>
                  <a:lnTo>
                    <a:pt x="456" y="279"/>
                  </a:lnTo>
                  <a:lnTo>
                    <a:pt x="458" y="255"/>
                  </a:lnTo>
                  <a:lnTo>
                    <a:pt x="479" y="241"/>
                  </a:lnTo>
                  <a:lnTo>
                    <a:pt x="479" y="283"/>
                  </a:lnTo>
                  <a:lnTo>
                    <a:pt x="498" y="296"/>
                  </a:lnTo>
                  <a:lnTo>
                    <a:pt x="455" y="323"/>
                  </a:lnTo>
                  <a:lnTo>
                    <a:pt x="445" y="348"/>
                  </a:lnTo>
                  <a:lnTo>
                    <a:pt x="472" y="350"/>
                  </a:lnTo>
                  <a:lnTo>
                    <a:pt x="483" y="325"/>
                  </a:lnTo>
                  <a:lnTo>
                    <a:pt x="517" y="304"/>
                  </a:lnTo>
                  <a:lnTo>
                    <a:pt x="536" y="253"/>
                  </a:lnTo>
                  <a:lnTo>
                    <a:pt x="548" y="220"/>
                  </a:lnTo>
                  <a:lnTo>
                    <a:pt x="563" y="253"/>
                  </a:lnTo>
                  <a:lnTo>
                    <a:pt x="580" y="274"/>
                  </a:lnTo>
                  <a:lnTo>
                    <a:pt x="540" y="296"/>
                  </a:lnTo>
                  <a:lnTo>
                    <a:pt x="534" y="332"/>
                  </a:lnTo>
                  <a:lnTo>
                    <a:pt x="551" y="346"/>
                  </a:lnTo>
                  <a:lnTo>
                    <a:pt x="582" y="346"/>
                  </a:lnTo>
                  <a:lnTo>
                    <a:pt x="569" y="302"/>
                  </a:lnTo>
                  <a:lnTo>
                    <a:pt x="601" y="348"/>
                  </a:lnTo>
                  <a:lnTo>
                    <a:pt x="603" y="399"/>
                  </a:lnTo>
                  <a:lnTo>
                    <a:pt x="561" y="410"/>
                  </a:lnTo>
                  <a:lnTo>
                    <a:pt x="538" y="458"/>
                  </a:lnTo>
                  <a:lnTo>
                    <a:pt x="519" y="498"/>
                  </a:lnTo>
                  <a:lnTo>
                    <a:pt x="502" y="498"/>
                  </a:lnTo>
                  <a:lnTo>
                    <a:pt x="502" y="473"/>
                  </a:lnTo>
                  <a:lnTo>
                    <a:pt x="470" y="464"/>
                  </a:lnTo>
                  <a:lnTo>
                    <a:pt x="455" y="435"/>
                  </a:lnTo>
                  <a:lnTo>
                    <a:pt x="422" y="431"/>
                  </a:lnTo>
                  <a:lnTo>
                    <a:pt x="432" y="462"/>
                  </a:lnTo>
                  <a:lnTo>
                    <a:pt x="422" y="479"/>
                  </a:lnTo>
                  <a:lnTo>
                    <a:pt x="394" y="462"/>
                  </a:lnTo>
                  <a:lnTo>
                    <a:pt x="382" y="475"/>
                  </a:lnTo>
                  <a:lnTo>
                    <a:pt x="344" y="475"/>
                  </a:lnTo>
                  <a:lnTo>
                    <a:pt x="344" y="511"/>
                  </a:lnTo>
                  <a:lnTo>
                    <a:pt x="356" y="519"/>
                  </a:lnTo>
                  <a:lnTo>
                    <a:pt x="329" y="540"/>
                  </a:lnTo>
                  <a:lnTo>
                    <a:pt x="297" y="542"/>
                  </a:lnTo>
                  <a:lnTo>
                    <a:pt x="257" y="574"/>
                  </a:lnTo>
                  <a:lnTo>
                    <a:pt x="299" y="568"/>
                  </a:lnTo>
                  <a:lnTo>
                    <a:pt x="320" y="574"/>
                  </a:lnTo>
                  <a:lnTo>
                    <a:pt x="283" y="616"/>
                  </a:lnTo>
                  <a:lnTo>
                    <a:pt x="278" y="652"/>
                  </a:lnTo>
                  <a:lnTo>
                    <a:pt x="266" y="665"/>
                  </a:lnTo>
                  <a:lnTo>
                    <a:pt x="301" y="648"/>
                  </a:lnTo>
                  <a:lnTo>
                    <a:pt x="333" y="620"/>
                  </a:lnTo>
                  <a:lnTo>
                    <a:pt x="359" y="620"/>
                  </a:lnTo>
                  <a:lnTo>
                    <a:pt x="342" y="659"/>
                  </a:lnTo>
                  <a:lnTo>
                    <a:pt x="329" y="699"/>
                  </a:lnTo>
                  <a:lnTo>
                    <a:pt x="348" y="699"/>
                  </a:lnTo>
                  <a:lnTo>
                    <a:pt x="367" y="671"/>
                  </a:lnTo>
                  <a:lnTo>
                    <a:pt x="399" y="665"/>
                  </a:lnTo>
                  <a:lnTo>
                    <a:pt x="394" y="705"/>
                  </a:lnTo>
                  <a:lnTo>
                    <a:pt x="409" y="722"/>
                  </a:lnTo>
                  <a:lnTo>
                    <a:pt x="439" y="717"/>
                  </a:lnTo>
                  <a:lnTo>
                    <a:pt x="451" y="675"/>
                  </a:lnTo>
                  <a:lnTo>
                    <a:pt x="479" y="652"/>
                  </a:lnTo>
                  <a:lnTo>
                    <a:pt x="468" y="692"/>
                  </a:lnTo>
                  <a:lnTo>
                    <a:pt x="477" y="732"/>
                  </a:lnTo>
                  <a:lnTo>
                    <a:pt x="502" y="701"/>
                  </a:lnTo>
                  <a:lnTo>
                    <a:pt x="517" y="663"/>
                  </a:lnTo>
                  <a:lnTo>
                    <a:pt x="542" y="656"/>
                  </a:lnTo>
                  <a:lnTo>
                    <a:pt x="555" y="679"/>
                  </a:lnTo>
                  <a:lnTo>
                    <a:pt x="565" y="661"/>
                  </a:lnTo>
                  <a:lnTo>
                    <a:pt x="550" y="599"/>
                  </a:lnTo>
                  <a:lnTo>
                    <a:pt x="565" y="570"/>
                  </a:lnTo>
                  <a:lnTo>
                    <a:pt x="569" y="606"/>
                  </a:lnTo>
                  <a:lnTo>
                    <a:pt x="593" y="629"/>
                  </a:lnTo>
                  <a:lnTo>
                    <a:pt x="601" y="604"/>
                  </a:lnTo>
                  <a:lnTo>
                    <a:pt x="599" y="559"/>
                  </a:lnTo>
                  <a:lnTo>
                    <a:pt x="616" y="564"/>
                  </a:lnTo>
                  <a:lnTo>
                    <a:pt x="635" y="585"/>
                  </a:lnTo>
                  <a:lnTo>
                    <a:pt x="643" y="564"/>
                  </a:lnTo>
                  <a:lnTo>
                    <a:pt x="609" y="540"/>
                  </a:lnTo>
                  <a:lnTo>
                    <a:pt x="565" y="534"/>
                  </a:lnTo>
                  <a:lnTo>
                    <a:pt x="582" y="509"/>
                  </a:lnTo>
                  <a:lnTo>
                    <a:pt x="603" y="498"/>
                  </a:lnTo>
                  <a:lnTo>
                    <a:pt x="576" y="498"/>
                  </a:lnTo>
                  <a:lnTo>
                    <a:pt x="551" y="504"/>
                  </a:lnTo>
                  <a:lnTo>
                    <a:pt x="548" y="466"/>
                  </a:lnTo>
                  <a:lnTo>
                    <a:pt x="578" y="439"/>
                  </a:lnTo>
                  <a:lnTo>
                    <a:pt x="578" y="471"/>
                  </a:lnTo>
                  <a:lnTo>
                    <a:pt x="612" y="477"/>
                  </a:lnTo>
                  <a:lnTo>
                    <a:pt x="620" y="462"/>
                  </a:lnTo>
                  <a:lnTo>
                    <a:pt x="643" y="464"/>
                  </a:lnTo>
                  <a:lnTo>
                    <a:pt x="639" y="502"/>
                  </a:lnTo>
                  <a:lnTo>
                    <a:pt x="614" y="513"/>
                  </a:lnTo>
                  <a:lnTo>
                    <a:pt x="618" y="536"/>
                  </a:lnTo>
                  <a:lnTo>
                    <a:pt x="641" y="536"/>
                  </a:lnTo>
                  <a:lnTo>
                    <a:pt x="662" y="549"/>
                  </a:lnTo>
                  <a:lnTo>
                    <a:pt x="700" y="540"/>
                  </a:lnTo>
                  <a:lnTo>
                    <a:pt x="664" y="519"/>
                  </a:lnTo>
                  <a:lnTo>
                    <a:pt x="700" y="496"/>
                  </a:lnTo>
                  <a:lnTo>
                    <a:pt x="690" y="471"/>
                  </a:lnTo>
                  <a:lnTo>
                    <a:pt x="675" y="479"/>
                  </a:lnTo>
                  <a:lnTo>
                    <a:pt x="662" y="462"/>
                  </a:lnTo>
                  <a:lnTo>
                    <a:pt x="620" y="433"/>
                  </a:lnTo>
                  <a:lnTo>
                    <a:pt x="595" y="435"/>
                  </a:lnTo>
                  <a:lnTo>
                    <a:pt x="639" y="367"/>
                  </a:lnTo>
                  <a:lnTo>
                    <a:pt x="618" y="325"/>
                  </a:lnTo>
                  <a:lnTo>
                    <a:pt x="639" y="289"/>
                  </a:lnTo>
                  <a:lnTo>
                    <a:pt x="591" y="249"/>
                  </a:lnTo>
                  <a:lnTo>
                    <a:pt x="599" y="215"/>
                  </a:lnTo>
                  <a:lnTo>
                    <a:pt x="599" y="194"/>
                  </a:lnTo>
                  <a:lnTo>
                    <a:pt x="616" y="197"/>
                  </a:lnTo>
                  <a:lnTo>
                    <a:pt x="629" y="217"/>
                  </a:lnTo>
                  <a:lnTo>
                    <a:pt x="622" y="237"/>
                  </a:lnTo>
                  <a:lnTo>
                    <a:pt x="647" y="249"/>
                  </a:lnTo>
                  <a:lnTo>
                    <a:pt x="666" y="213"/>
                  </a:lnTo>
                  <a:lnTo>
                    <a:pt x="645" y="169"/>
                  </a:lnTo>
                  <a:lnTo>
                    <a:pt x="692" y="184"/>
                  </a:lnTo>
                  <a:lnTo>
                    <a:pt x="700" y="150"/>
                  </a:lnTo>
                  <a:lnTo>
                    <a:pt x="686" y="123"/>
                  </a:lnTo>
                  <a:lnTo>
                    <a:pt x="686" y="101"/>
                  </a:lnTo>
                  <a:lnTo>
                    <a:pt x="686" y="57"/>
                  </a:lnTo>
                  <a:lnTo>
                    <a:pt x="726" y="89"/>
                  </a:lnTo>
                  <a:lnTo>
                    <a:pt x="745" y="85"/>
                  </a:lnTo>
                  <a:lnTo>
                    <a:pt x="732" y="36"/>
                  </a:lnTo>
                  <a:lnTo>
                    <a:pt x="772" y="59"/>
                  </a:lnTo>
                  <a:lnTo>
                    <a:pt x="802" y="114"/>
                  </a:lnTo>
                  <a:lnTo>
                    <a:pt x="782" y="139"/>
                  </a:lnTo>
                  <a:lnTo>
                    <a:pt x="810" y="161"/>
                  </a:lnTo>
                  <a:lnTo>
                    <a:pt x="774" y="163"/>
                  </a:lnTo>
                  <a:lnTo>
                    <a:pt x="785" y="186"/>
                  </a:lnTo>
                  <a:lnTo>
                    <a:pt x="806" y="207"/>
                  </a:lnTo>
                  <a:lnTo>
                    <a:pt x="802" y="217"/>
                  </a:lnTo>
                  <a:lnTo>
                    <a:pt x="751" y="213"/>
                  </a:lnTo>
                  <a:lnTo>
                    <a:pt x="730" y="241"/>
                  </a:lnTo>
                  <a:lnTo>
                    <a:pt x="753" y="277"/>
                  </a:lnTo>
                  <a:lnTo>
                    <a:pt x="740" y="293"/>
                  </a:lnTo>
                  <a:lnTo>
                    <a:pt x="709" y="285"/>
                  </a:lnTo>
                  <a:lnTo>
                    <a:pt x="704" y="249"/>
                  </a:lnTo>
                  <a:lnTo>
                    <a:pt x="677" y="232"/>
                  </a:lnTo>
                  <a:lnTo>
                    <a:pt x="658" y="277"/>
                  </a:lnTo>
                  <a:lnTo>
                    <a:pt x="643" y="332"/>
                  </a:lnTo>
                  <a:lnTo>
                    <a:pt x="656" y="359"/>
                  </a:lnTo>
                  <a:lnTo>
                    <a:pt x="692" y="332"/>
                  </a:lnTo>
                  <a:lnTo>
                    <a:pt x="675" y="291"/>
                  </a:lnTo>
                  <a:lnTo>
                    <a:pt x="700" y="302"/>
                  </a:lnTo>
                  <a:lnTo>
                    <a:pt x="724" y="329"/>
                  </a:lnTo>
                  <a:lnTo>
                    <a:pt x="766" y="340"/>
                  </a:lnTo>
                  <a:lnTo>
                    <a:pt x="768" y="359"/>
                  </a:lnTo>
                  <a:lnTo>
                    <a:pt x="757" y="517"/>
                  </a:lnTo>
                  <a:lnTo>
                    <a:pt x="802" y="564"/>
                  </a:lnTo>
                  <a:lnTo>
                    <a:pt x="783" y="637"/>
                  </a:lnTo>
                  <a:lnTo>
                    <a:pt x="719" y="650"/>
                  </a:lnTo>
                  <a:lnTo>
                    <a:pt x="719" y="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2" name="Freeform 68"/>
            <p:cNvSpPr>
              <a:spLocks/>
            </p:cNvSpPr>
            <p:nvPr/>
          </p:nvSpPr>
          <p:spPr bwMode="auto">
            <a:xfrm>
              <a:off x="2363" y="1909"/>
              <a:ext cx="75" cy="46"/>
            </a:xfrm>
            <a:custGeom>
              <a:avLst/>
              <a:gdLst>
                <a:gd name="T0" fmla="*/ 0 w 150"/>
                <a:gd name="T1" fmla="*/ 51 h 91"/>
                <a:gd name="T2" fmla="*/ 64 w 150"/>
                <a:gd name="T3" fmla="*/ 91 h 91"/>
                <a:gd name="T4" fmla="*/ 150 w 150"/>
                <a:gd name="T5" fmla="*/ 0 h 91"/>
                <a:gd name="T6" fmla="*/ 64 w 150"/>
                <a:gd name="T7" fmla="*/ 8 h 91"/>
                <a:gd name="T8" fmla="*/ 0 w 150"/>
                <a:gd name="T9" fmla="*/ 51 h 91"/>
                <a:gd name="T10" fmla="*/ 0 w 150"/>
                <a:gd name="T11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91">
                  <a:moveTo>
                    <a:pt x="0" y="51"/>
                  </a:moveTo>
                  <a:lnTo>
                    <a:pt x="64" y="91"/>
                  </a:lnTo>
                  <a:lnTo>
                    <a:pt x="150" y="0"/>
                  </a:lnTo>
                  <a:lnTo>
                    <a:pt x="64" y="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3" name="Freeform 69"/>
            <p:cNvSpPr>
              <a:spLocks/>
            </p:cNvSpPr>
            <p:nvPr/>
          </p:nvSpPr>
          <p:spPr bwMode="auto">
            <a:xfrm>
              <a:off x="2439" y="1894"/>
              <a:ext cx="43" cy="23"/>
            </a:xfrm>
            <a:custGeom>
              <a:avLst/>
              <a:gdLst>
                <a:gd name="T0" fmla="*/ 0 w 85"/>
                <a:gd name="T1" fmla="*/ 19 h 45"/>
                <a:gd name="T2" fmla="*/ 40 w 85"/>
                <a:gd name="T3" fmla="*/ 45 h 45"/>
                <a:gd name="T4" fmla="*/ 85 w 85"/>
                <a:gd name="T5" fmla="*/ 0 h 45"/>
                <a:gd name="T6" fmla="*/ 25 w 85"/>
                <a:gd name="T7" fmla="*/ 3 h 45"/>
                <a:gd name="T8" fmla="*/ 0 w 85"/>
                <a:gd name="T9" fmla="*/ 19 h 45"/>
                <a:gd name="T10" fmla="*/ 0 w 85"/>
                <a:gd name="T11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5">
                  <a:moveTo>
                    <a:pt x="0" y="19"/>
                  </a:moveTo>
                  <a:lnTo>
                    <a:pt x="40" y="45"/>
                  </a:lnTo>
                  <a:lnTo>
                    <a:pt x="85" y="0"/>
                  </a:lnTo>
                  <a:lnTo>
                    <a:pt x="25" y="3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4" name="Freeform 70"/>
            <p:cNvSpPr>
              <a:spLocks/>
            </p:cNvSpPr>
            <p:nvPr/>
          </p:nvSpPr>
          <p:spPr bwMode="auto">
            <a:xfrm>
              <a:off x="2482" y="1871"/>
              <a:ext cx="58" cy="87"/>
            </a:xfrm>
            <a:custGeom>
              <a:avLst/>
              <a:gdLst>
                <a:gd name="T0" fmla="*/ 0 w 116"/>
                <a:gd name="T1" fmla="*/ 38 h 175"/>
                <a:gd name="T2" fmla="*/ 59 w 116"/>
                <a:gd name="T3" fmla="*/ 93 h 175"/>
                <a:gd name="T4" fmla="*/ 52 w 116"/>
                <a:gd name="T5" fmla="*/ 150 h 175"/>
                <a:gd name="T6" fmla="*/ 90 w 116"/>
                <a:gd name="T7" fmla="*/ 175 h 175"/>
                <a:gd name="T8" fmla="*/ 111 w 116"/>
                <a:gd name="T9" fmla="*/ 120 h 175"/>
                <a:gd name="T10" fmla="*/ 97 w 116"/>
                <a:gd name="T11" fmla="*/ 80 h 175"/>
                <a:gd name="T12" fmla="*/ 116 w 116"/>
                <a:gd name="T13" fmla="*/ 30 h 175"/>
                <a:gd name="T14" fmla="*/ 73 w 116"/>
                <a:gd name="T15" fmla="*/ 0 h 175"/>
                <a:gd name="T16" fmla="*/ 18 w 116"/>
                <a:gd name="T17" fmla="*/ 19 h 175"/>
                <a:gd name="T18" fmla="*/ 0 w 116"/>
                <a:gd name="T19" fmla="*/ 38 h 175"/>
                <a:gd name="T20" fmla="*/ 0 w 116"/>
                <a:gd name="T21" fmla="*/ 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75">
                  <a:moveTo>
                    <a:pt x="0" y="38"/>
                  </a:moveTo>
                  <a:lnTo>
                    <a:pt x="59" y="93"/>
                  </a:lnTo>
                  <a:lnTo>
                    <a:pt x="52" y="150"/>
                  </a:lnTo>
                  <a:lnTo>
                    <a:pt x="90" y="175"/>
                  </a:lnTo>
                  <a:lnTo>
                    <a:pt x="111" y="120"/>
                  </a:lnTo>
                  <a:lnTo>
                    <a:pt x="97" y="80"/>
                  </a:lnTo>
                  <a:lnTo>
                    <a:pt x="116" y="30"/>
                  </a:lnTo>
                  <a:lnTo>
                    <a:pt x="73" y="0"/>
                  </a:lnTo>
                  <a:lnTo>
                    <a:pt x="18" y="1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5" name="Freeform 71"/>
            <p:cNvSpPr>
              <a:spLocks/>
            </p:cNvSpPr>
            <p:nvPr/>
          </p:nvSpPr>
          <p:spPr bwMode="auto">
            <a:xfrm>
              <a:off x="2475" y="1958"/>
              <a:ext cx="69" cy="27"/>
            </a:xfrm>
            <a:custGeom>
              <a:avLst/>
              <a:gdLst>
                <a:gd name="T0" fmla="*/ 13 w 137"/>
                <a:gd name="T1" fmla="*/ 0 h 53"/>
                <a:gd name="T2" fmla="*/ 44 w 137"/>
                <a:gd name="T3" fmla="*/ 11 h 53"/>
                <a:gd name="T4" fmla="*/ 128 w 137"/>
                <a:gd name="T5" fmla="*/ 0 h 53"/>
                <a:gd name="T6" fmla="*/ 137 w 137"/>
                <a:gd name="T7" fmla="*/ 13 h 53"/>
                <a:gd name="T8" fmla="*/ 48 w 137"/>
                <a:gd name="T9" fmla="*/ 30 h 53"/>
                <a:gd name="T10" fmla="*/ 42 w 137"/>
                <a:gd name="T11" fmla="*/ 53 h 53"/>
                <a:gd name="T12" fmla="*/ 0 w 137"/>
                <a:gd name="T13" fmla="*/ 40 h 53"/>
                <a:gd name="T14" fmla="*/ 13 w 137"/>
                <a:gd name="T15" fmla="*/ 0 h 53"/>
                <a:gd name="T16" fmla="*/ 13 w 137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53">
                  <a:moveTo>
                    <a:pt x="13" y="0"/>
                  </a:moveTo>
                  <a:lnTo>
                    <a:pt x="44" y="11"/>
                  </a:lnTo>
                  <a:lnTo>
                    <a:pt x="128" y="0"/>
                  </a:lnTo>
                  <a:lnTo>
                    <a:pt x="137" y="13"/>
                  </a:lnTo>
                  <a:lnTo>
                    <a:pt x="48" y="30"/>
                  </a:lnTo>
                  <a:lnTo>
                    <a:pt x="42" y="53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6" name="Freeform 72"/>
            <p:cNvSpPr>
              <a:spLocks/>
            </p:cNvSpPr>
            <p:nvPr/>
          </p:nvSpPr>
          <p:spPr bwMode="auto">
            <a:xfrm>
              <a:off x="2525" y="1974"/>
              <a:ext cx="42" cy="39"/>
            </a:xfrm>
            <a:custGeom>
              <a:avLst/>
              <a:gdLst>
                <a:gd name="T0" fmla="*/ 0 w 84"/>
                <a:gd name="T1" fmla="*/ 48 h 78"/>
                <a:gd name="T2" fmla="*/ 84 w 84"/>
                <a:gd name="T3" fmla="*/ 78 h 78"/>
                <a:gd name="T4" fmla="*/ 74 w 84"/>
                <a:gd name="T5" fmla="*/ 59 h 78"/>
                <a:gd name="T6" fmla="*/ 55 w 84"/>
                <a:gd name="T7" fmla="*/ 44 h 78"/>
                <a:gd name="T8" fmla="*/ 66 w 84"/>
                <a:gd name="T9" fmla="*/ 0 h 78"/>
                <a:gd name="T10" fmla="*/ 32 w 84"/>
                <a:gd name="T11" fmla="*/ 38 h 78"/>
                <a:gd name="T12" fmla="*/ 6 w 84"/>
                <a:gd name="T13" fmla="*/ 21 h 78"/>
                <a:gd name="T14" fmla="*/ 0 w 84"/>
                <a:gd name="T15" fmla="*/ 48 h 78"/>
                <a:gd name="T16" fmla="*/ 0 w 84"/>
                <a:gd name="T17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8">
                  <a:moveTo>
                    <a:pt x="0" y="48"/>
                  </a:moveTo>
                  <a:lnTo>
                    <a:pt x="84" y="78"/>
                  </a:lnTo>
                  <a:lnTo>
                    <a:pt x="74" y="59"/>
                  </a:lnTo>
                  <a:lnTo>
                    <a:pt x="55" y="44"/>
                  </a:lnTo>
                  <a:lnTo>
                    <a:pt x="66" y="0"/>
                  </a:lnTo>
                  <a:lnTo>
                    <a:pt x="32" y="38"/>
                  </a:lnTo>
                  <a:lnTo>
                    <a:pt x="6" y="2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7" name="Freeform 73"/>
            <p:cNvSpPr>
              <a:spLocks/>
            </p:cNvSpPr>
            <p:nvPr/>
          </p:nvSpPr>
          <p:spPr bwMode="auto">
            <a:xfrm>
              <a:off x="2553" y="1862"/>
              <a:ext cx="20" cy="55"/>
            </a:xfrm>
            <a:custGeom>
              <a:avLst/>
              <a:gdLst>
                <a:gd name="T0" fmla="*/ 40 w 40"/>
                <a:gd name="T1" fmla="*/ 46 h 110"/>
                <a:gd name="T2" fmla="*/ 19 w 40"/>
                <a:gd name="T3" fmla="*/ 110 h 110"/>
                <a:gd name="T4" fmla="*/ 0 w 40"/>
                <a:gd name="T5" fmla="*/ 70 h 110"/>
                <a:gd name="T6" fmla="*/ 36 w 40"/>
                <a:gd name="T7" fmla="*/ 0 h 110"/>
                <a:gd name="T8" fmla="*/ 40 w 40"/>
                <a:gd name="T9" fmla="*/ 46 h 110"/>
                <a:gd name="T10" fmla="*/ 40 w 40"/>
                <a:gd name="T11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0">
                  <a:moveTo>
                    <a:pt x="40" y="46"/>
                  </a:moveTo>
                  <a:lnTo>
                    <a:pt x="19" y="110"/>
                  </a:lnTo>
                  <a:lnTo>
                    <a:pt x="0" y="70"/>
                  </a:lnTo>
                  <a:lnTo>
                    <a:pt x="36" y="0"/>
                  </a:lnTo>
                  <a:lnTo>
                    <a:pt x="40" y="46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8" name="Freeform 74"/>
            <p:cNvSpPr>
              <a:spLocks/>
            </p:cNvSpPr>
            <p:nvPr/>
          </p:nvSpPr>
          <p:spPr bwMode="auto">
            <a:xfrm>
              <a:off x="2289" y="1621"/>
              <a:ext cx="231" cy="208"/>
            </a:xfrm>
            <a:custGeom>
              <a:avLst/>
              <a:gdLst>
                <a:gd name="T0" fmla="*/ 159 w 462"/>
                <a:gd name="T1" fmla="*/ 298 h 416"/>
                <a:gd name="T2" fmla="*/ 190 w 462"/>
                <a:gd name="T3" fmla="*/ 338 h 416"/>
                <a:gd name="T4" fmla="*/ 203 w 462"/>
                <a:gd name="T5" fmla="*/ 376 h 416"/>
                <a:gd name="T6" fmla="*/ 220 w 462"/>
                <a:gd name="T7" fmla="*/ 416 h 416"/>
                <a:gd name="T8" fmla="*/ 275 w 462"/>
                <a:gd name="T9" fmla="*/ 386 h 416"/>
                <a:gd name="T10" fmla="*/ 268 w 462"/>
                <a:gd name="T11" fmla="*/ 344 h 416"/>
                <a:gd name="T12" fmla="*/ 306 w 462"/>
                <a:gd name="T13" fmla="*/ 298 h 416"/>
                <a:gd name="T14" fmla="*/ 344 w 462"/>
                <a:gd name="T15" fmla="*/ 272 h 416"/>
                <a:gd name="T16" fmla="*/ 300 w 462"/>
                <a:gd name="T17" fmla="*/ 238 h 416"/>
                <a:gd name="T18" fmla="*/ 323 w 462"/>
                <a:gd name="T19" fmla="*/ 205 h 416"/>
                <a:gd name="T20" fmla="*/ 243 w 462"/>
                <a:gd name="T21" fmla="*/ 219 h 416"/>
                <a:gd name="T22" fmla="*/ 231 w 462"/>
                <a:gd name="T23" fmla="*/ 190 h 416"/>
                <a:gd name="T24" fmla="*/ 178 w 462"/>
                <a:gd name="T25" fmla="*/ 202 h 416"/>
                <a:gd name="T26" fmla="*/ 155 w 462"/>
                <a:gd name="T27" fmla="*/ 162 h 416"/>
                <a:gd name="T28" fmla="*/ 100 w 462"/>
                <a:gd name="T29" fmla="*/ 186 h 416"/>
                <a:gd name="T30" fmla="*/ 133 w 462"/>
                <a:gd name="T31" fmla="*/ 148 h 416"/>
                <a:gd name="T32" fmla="*/ 152 w 462"/>
                <a:gd name="T33" fmla="*/ 114 h 416"/>
                <a:gd name="T34" fmla="*/ 218 w 462"/>
                <a:gd name="T35" fmla="*/ 127 h 416"/>
                <a:gd name="T36" fmla="*/ 203 w 462"/>
                <a:gd name="T37" fmla="*/ 95 h 416"/>
                <a:gd name="T38" fmla="*/ 237 w 462"/>
                <a:gd name="T39" fmla="*/ 82 h 416"/>
                <a:gd name="T40" fmla="*/ 289 w 462"/>
                <a:gd name="T41" fmla="*/ 103 h 416"/>
                <a:gd name="T42" fmla="*/ 281 w 462"/>
                <a:gd name="T43" fmla="*/ 127 h 416"/>
                <a:gd name="T44" fmla="*/ 283 w 462"/>
                <a:gd name="T45" fmla="*/ 152 h 416"/>
                <a:gd name="T46" fmla="*/ 344 w 462"/>
                <a:gd name="T47" fmla="*/ 167 h 416"/>
                <a:gd name="T48" fmla="*/ 340 w 462"/>
                <a:gd name="T49" fmla="*/ 122 h 416"/>
                <a:gd name="T50" fmla="*/ 395 w 462"/>
                <a:gd name="T51" fmla="*/ 137 h 416"/>
                <a:gd name="T52" fmla="*/ 429 w 462"/>
                <a:gd name="T53" fmla="*/ 110 h 416"/>
                <a:gd name="T54" fmla="*/ 401 w 462"/>
                <a:gd name="T55" fmla="*/ 65 h 416"/>
                <a:gd name="T56" fmla="*/ 462 w 462"/>
                <a:gd name="T57" fmla="*/ 55 h 416"/>
                <a:gd name="T58" fmla="*/ 391 w 462"/>
                <a:gd name="T59" fmla="*/ 0 h 416"/>
                <a:gd name="T60" fmla="*/ 418 w 462"/>
                <a:gd name="T61" fmla="*/ 48 h 416"/>
                <a:gd name="T62" fmla="*/ 344 w 462"/>
                <a:gd name="T63" fmla="*/ 51 h 416"/>
                <a:gd name="T64" fmla="*/ 328 w 462"/>
                <a:gd name="T65" fmla="*/ 80 h 416"/>
                <a:gd name="T66" fmla="*/ 203 w 462"/>
                <a:gd name="T67" fmla="*/ 57 h 416"/>
                <a:gd name="T68" fmla="*/ 190 w 462"/>
                <a:gd name="T69" fmla="*/ 80 h 416"/>
                <a:gd name="T70" fmla="*/ 157 w 462"/>
                <a:gd name="T71" fmla="*/ 99 h 416"/>
                <a:gd name="T72" fmla="*/ 47 w 462"/>
                <a:gd name="T73" fmla="*/ 108 h 416"/>
                <a:gd name="T74" fmla="*/ 17 w 462"/>
                <a:gd name="T75" fmla="*/ 135 h 416"/>
                <a:gd name="T76" fmla="*/ 55 w 462"/>
                <a:gd name="T77" fmla="*/ 143 h 416"/>
                <a:gd name="T78" fmla="*/ 60 w 462"/>
                <a:gd name="T79" fmla="*/ 167 h 416"/>
                <a:gd name="T80" fmla="*/ 39 w 462"/>
                <a:gd name="T81" fmla="*/ 221 h 416"/>
                <a:gd name="T82" fmla="*/ 136 w 462"/>
                <a:gd name="T83" fmla="*/ 213 h 416"/>
                <a:gd name="T84" fmla="*/ 119 w 462"/>
                <a:gd name="T85" fmla="*/ 232 h 416"/>
                <a:gd name="T86" fmla="*/ 171 w 462"/>
                <a:gd name="T87" fmla="*/ 247 h 416"/>
                <a:gd name="T88" fmla="*/ 203 w 462"/>
                <a:gd name="T89" fmla="*/ 287 h 416"/>
                <a:gd name="T90" fmla="*/ 89 w 462"/>
                <a:gd name="T91" fmla="*/ 270 h 416"/>
                <a:gd name="T92" fmla="*/ 95 w 462"/>
                <a:gd name="T93" fmla="*/ 28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416">
                  <a:moveTo>
                    <a:pt x="95" y="283"/>
                  </a:moveTo>
                  <a:lnTo>
                    <a:pt x="159" y="298"/>
                  </a:lnTo>
                  <a:lnTo>
                    <a:pt x="165" y="327"/>
                  </a:lnTo>
                  <a:lnTo>
                    <a:pt x="190" y="338"/>
                  </a:lnTo>
                  <a:lnTo>
                    <a:pt x="182" y="363"/>
                  </a:lnTo>
                  <a:lnTo>
                    <a:pt x="203" y="376"/>
                  </a:lnTo>
                  <a:lnTo>
                    <a:pt x="195" y="409"/>
                  </a:lnTo>
                  <a:lnTo>
                    <a:pt x="220" y="416"/>
                  </a:lnTo>
                  <a:lnTo>
                    <a:pt x="249" y="390"/>
                  </a:lnTo>
                  <a:lnTo>
                    <a:pt x="275" y="386"/>
                  </a:lnTo>
                  <a:lnTo>
                    <a:pt x="258" y="363"/>
                  </a:lnTo>
                  <a:lnTo>
                    <a:pt x="268" y="344"/>
                  </a:lnTo>
                  <a:lnTo>
                    <a:pt x="306" y="325"/>
                  </a:lnTo>
                  <a:lnTo>
                    <a:pt x="306" y="298"/>
                  </a:lnTo>
                  <a:lnTo>
                    <a:pt x="344" y="293"/>
                  </a:lnTo>
                  <a:lnTo>
                    <a:pt x="344" y="272"/>
                  </a:lnTo>
                  <a:lnTo>
                    <a:pt x="311" y="260"/>
                  </a:lnTo>
                  <a:lnTo>
                    <a:pt x="300" y="238"/>
                  </a:lnTo>
                  <a:lnTo>
                    <a:pt x="323" y="224"/>
                  </a:lnTo>
                  <a:lnTo>
                    <a:pt x="323" y="205"/>
                  </a:lnTo>
                  <a:lnTo>
                    <a:pt x="275" y="219"/>
                  </a:lnTo>
                  <a:lnTo>
                    <a:pt x="243" y="219"/>
                  </a:lnTo>
                  <a:lnTo>
                    <a:pt x="258" y="196"/>
                  </a:lnTo>
                  <a:lnTo>
                    <a:pt x="231" y="190"/>
                  </a:lnTo>
                  <a:lnTo>
                    <a:pt x="203" y="215"/>
                  </a:lnTo>
                  <a:lnTo>
                    <a:pt x="178" y="202"/>
                  </a:lnTo>
                  <a:lnTo>
                    <a:pt x="180" y="162"/>
                  </a:lnTo>
                  <a:lnTo>
                    <a:pt x="155" y="162"/>
                  </a:lnTo>
                  <a:lnTo>
                    <a:pt x="117" y="184"/>
                  </a:lnTo>
                  <a:lnTo>
                    <a:pt x="100" y="186"/>
                  </a:lnTo>
                  <a:lnTo>
                    <a:pt x="106" y="167"/>
                  </a:lnTo>
                  <a:lnTo>
                    <a:pt x="133" y="148"/>
                  </a:lnTo>
                  <a:lnTo>
                    <a:pt x="102" y="120"/>
                  </a:lnTo>
                  <a:lnTo>
                    <a:pt x="152" y="114"/>
                  </a:lnTo>
                  <a:lnTo>
                    <a:pt x="188" y="135"/>
                  </a:lnTo>
                  <a:lnTo>
                    <a:pt x="218" y="127"/>
                  </a:lnTo>
                  <a:lnTo>
                    <a:pt x="197" y="110"/>
                  </a:lnTo>
                  <a:lnTo>
                    <a:pt x="203" y="95"/>
                  </a:lnTo>
                  <a:lnTo>
                    <a:pt x="237" y="99"/>
                  </a:lnTo>
                  <a:lnTo>
                    <a:pt x="237" y="82"/>
                  </a:lnTo>
                  <a:lnTo>
                    <a:pt x="275" y="80"/>
                  </a:lnTo>
                  <a:lnTo>
                    <a:pt x="289" y="103"/>
                  </a:lnTo>
                  <a:lnTo>
                    <a:pt x="309" y="114"/>
                  </a:lnTo>
                  <a:lnTo>
                    <a:pt x="281" y="127"/>
                  </a:lnTo>
                  <a:lnTo>
                    <a:pt x="254" y="127"/>
                  </a:lnTo>
                  <a:lnTo>
                    <a:pt x="283" y="152"/>
                  </a:lnTo>
                  <a:lnTo>
                    <a:pt x="306" y="148"/>
                  </a:lnTo>
                  <a:lnTo>
                    <a:pt x="344" y="167"/>
                  </a:lnTo>
                  <a:lnTo>
                    <a:pt x="328" y="137"/>
                  </a:lnTo>
                  <a:lnTo>
                    <a:pt x="340" y="122"/>
                  </a:lnTo>
                  <a:lnTo>
                    <a:pt x="359" y="135"/>
                  </a:lnTo>
                  <a:lnTo>
                    <a:pt x="395" y="137"/>
                  </a:lnTo>
                  <a:lnTo>
                    <a:pt x="387" y="112"/>
                  </a:lnTo>
                  <a:lnTo>
                    <a:pt x="429" y="110"/>
                  </a:lnTo>
                  <a:lnTo>
                    <a:pt x="376" y="74"/>
                  </a:lnTo>
                  <a:lnTo>
                    <a:pt x="401" y="65"/>
                  </a:lnTo>
                  <a:lnTo>
                    <a:pt x="437" y="70"/>
                  </a:lnTo>
                  <a:lnTo>
                    <a:pt x="462" y="55"/>
                  </a:lnTo>
                  <a:lnTo>
                    <a:pt x="437" y="44"/>
                  </a:lnTo>
                  <a:lnTo>
                    <a:pt x="391" y="0"/>
                  </a:lnTo>
                  <a:lnTo>
                    <a:pt x="399" y="30"/>
                  </a:lnTo>
                  <a:lnTo>
                    <a:pt x="418" y="48"/>
                  </a:lnTo>
                  <a:lnTo>
                    <a:pt x="372" y="49"/>
                  </a:lnTo>
                  <a:lnTo>
                    <a:pt x="344" y="51"/>
                  </a:lnTo>
                  <a:lnTo>
                    <a:pt x="347" y="80"/>
                  </a:lnTo>
                  <a:lnTo>
                    <a:pt x="328" y="80"/>
                  </a:lnTo>
                  <a:lnTo>
                    <a:pt x="275" y="61"/>
                  </a:lnTo>
                  <a:lnTo>
                    <a:pt x="203" y="57"/>
                  </a:lnTo>
                  <a:lnTo>
                    <a:pt x="159" y="57"/>
                  </a:lnTo>
                  <a:lnTo>
                    <a:pt x="190" y="80"/>
                  </a:lnTo>
                  <a:lnTo>
                    <a:pt x="138" y="87"/>
                  </a:lnTo>
                  <a:lnTo>
                    <a:pt x="157" y="99"/>
                  </a:lnTo>
                  <a:lnTo>
                    <a:pt x="89" y="93"/>
                  </a:lnTo>
                  <a:lnTo>
                    <a:pt x="47" y="108"/>
                  </a:lnTo>
                  <a:lnTo>
                    <a:pt x="43" y="124"/>
                  </a:lnTo>
                  <a:lnTo>
                    <a:pt x="17" y="135"/>
                  </a:lnTo>
                  <a:lnTo>
                    <a:pt x="0" y="162"/>
                  </a:lnTo>
                  <a:lnTo>
                    <a:pt x="55" y="143"/>
                  </a:lnTo>
                  <a:lnTo>
                    <a:pt x="87" y="150"/>
                  </a:lnTo>
                  <a:lnTo>
                    <a:pt x="60" y="167"/>
                  </a:lnTo>
                  <a:lnTo>
                    <a:pt x="68" y="186"/>
                  </a:lnTo>
                  <a:lnTo>
                    <a:pt x="39" y="221"/>
                  </a:lnTo>
                  <a:lnTo>
                    <a:pt x="89" y="205"/>
                  </a:lnTo>
                  <a:lnTo>
                    <a:pt x="136" y="213"/>
                  </a:lnTo>
                  <a:lnTo>
                    <a:pt x="154" y="224"/>
                  </a:lnTo>
                  <a:lnTo>
                    <a:pt x="119" y="232"/>
                  </a:lnTo>
                  <a:lnTo>
                    <a:pt x="117" y="253"/>
                  </a:lnTo>
                  <a:lnTo>
                    <a:pt x="171" y="247"/>
                  </a:lnTo>
                  <a:lnTo>
                    <a:pt x="220" y="251"/>
                  </a:lnTo>
                  <a:lnTo>
                    <a:pt x="203" y="287"/>
                  </a:lnTo>
                  <a:lnTo>
                    <a:pt x="136" y="270"/>
                  </a:lnTo>
                  <a:lnTo>
                    <a:pt x="89" y="270"/>
                  </a:lnTo>
                  <a:lnTo>
                    <a:pt x="95" y="283"/>
                  </a:lnTo>
                  <a:lnTo>
                    <a:pt x="95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9" name="Freeform 75"/>
            <p:cNvSpPr>
              <a:spLocks/>
            </p:cNvSpPr>
            <p:nvPr/>
          </p:nvSpPr>
          <p:spPr bwMode="auto">
            <a:xfrm>
              <a:off x="2478" y="1608"/>
              <a:ext cx="194" cy="206"/>
            </a:xfrm>
            <a:custGeom>
              <a:avLst/>
              <a:gdLst>
                <a:gd name="T0" fmla="*/ 30 w 388"/>
                <a:gd name="T1" fmla="*/ 46 h 413"/>
                <a:gd name="T2" fmla="*/ 45 w 388"/>
                <a:gd name="T3" fmla="*/ 31 h 413"/>
                <a:gd name="T4" fmla="*/ 80 w 388"/>
                <a:gd name="T5" fmla="*/ 46 h 413"/>
                <a:gd name="T6" fmla="*/ 106 w 388"/>
                <a:gd name="T7" fmla="*/ 75 h 413"/>
                <a:gd name="T8" fmla="*/ 141 w 388"/>
                <a:gd name="T9" fmla="*/ 73 h 413"/>
                <a:gd name="T10" fmla="*/ 114 w 388"/>
                <a:gd name="T11" fmla="*/ 29 h 413"/>
                <a:gd name="T12" fmla="*/ 131 w 388"/>
                <a:gd name="T13" fmla="*/ 16 h 413"/>
                <a:gd name="T14" fmla="*/ 173 w 388"/>
                <a:gd name="T15" fmla="*/ 61 h 413"/>
                <a:gd name="T16" fmla="*/ 201 w 388"/>
                <a:gd name="T17" fmla="*/ 61 h 413"/>
                <a:gd name="T18" fmla="*/ 218 w 388"/>
                <a:gd name="T19" fmla="*/ 50 h 413"/>
                <a:gd name="T20" fmla="*/ 258 w 388"/>
                <a:gd name="T21" fmla="*/ 50 h 413"/>
                <a:gd name="T22" fmla="*/ 258 w 388"/>
                <a:gd name="T23" fmla="*/ 71 h 413"/>
                <a:gd name="T24" fmla="*/ 234 w 388"/>
                <a:gd name="T25" fmla="*/ 86 h 413"/>
                <a:gd name="T26" fmla="*/ 211 w 388"/>
                <a:gd name="T27" fmla="*/ 124 h 413"/>
                <a:gd name="T28" fmla="*/ 277 w 388"/>
                <a:gd name="T29" fmla="*/ 135 h 413"/>
                <a:gd name="T30" fmla="*/ 293 w 388"/>
                <a:gd name="T31" fmla="*/ 149 h 413"/>
                <a:gd name="T32" fmla="*/ 260 w 388"/>
                <a:gd name="T33" fmla="*/ 152 h 413"/>
                <a:gd name="T34" fmla="*/ 262 w 388"/>
                <a:gd name="T35" fmla="*/ 171 h 413"/>
                <a:gd name="T36" fmla="*/ 315 w 388"/>
                <a:gd name="T37" fmla="*/ 179 h 413"/>
                <a:gd name="T38" fmla="*/ 344 w 388"/>
                <a:gd name="T39" fmla="*/ 196 h 413"/>
                <a:gd name="T40" fmla="*/ 306 w 388"/>
                <a:gd name="T41" fmla="*/ 211 h 413"/>
                <a:gd name="T42" fmla="*/ 298 w 388"/>
                <a:gd name="T43" fmla="*/ 244 h 413"/>
                <a:gd name="T44" fmla="*/ 334 w 388"/>
                <a:gd name="T45" fmla="*/ 272 h 413"/>
                <a:gd name="T46" fmla="*/ 314 w 388"/>
                <a:gd name="T47" fmla="*/ 293 h 413"/>
                <a:gd name="T48" fmla="*/ 291 w 388"/>
                <a:gd name="T49" fmla="*/ 293 h 413"/>
                <a:gd name="T50" fmla="*/ 258 w 388"/>
                <a:gd name="T51" fmla="*/ 303 h 413"/>
                <a:gd name="T52" fmla="*/ 260 w 388"/>
                <a:gd name="T53" fmla="*/ 343 h 413"/>
                <a:gd name="T54" fmla="*/ 237 w 388"/>
                <a:gd name="T55" fmla="*/ 354 h 413"/>
                <a:gd name="T56" fmla="*/ 266 w 388"/>
                <a:gd name="T57" fmla="*/ 398 h 413"/>
                <a:gd name="T58" fmla="*/ 308 w 388"/>
                <a:gd name="T59" fmla="*/ 413 h 413"/>
                <a:gd name="T60" fmla="*/ 283 w 388"/>
                <a:gd name="T61" fmla="*/ 362 h 413"/>
                <a:gd name="T62" fmla="*/ 283 w 388"/>
                <a:gd name="T63" fmla="*/ 324 h 413"/>
                <a:gd name="T64" fmla="*/ 310 w 388"/>
                <a:gd name="T65" fmla="*/ 318 h 413"/>
                <a:gd name="T66" fmla="*/ 334 w 388"/>
                <a:gd name="T67" fmla="*/ 337 h 413"/>
                <a:gd name="T68" fmla="*/ 352 w 388"/>
                <a:gd name="T69" fmla="*/ 325 h 413"/>
                <a:gd name="T70" fmla="*/ 348 w 388"/>
                <a:gd name="T71" fmla="*/ 303 h 413"/>
                <a:gd name="T72" fmla="*/ 384 w 388"/>
                <a:gd name="T73" fmla="*/ 293 h 413"/>
                <a:gd name="T74" fmla="*/ 388 w 388"/>
                <a:gd name="T75" fmla="*/ 268 h 413"/>
                <a:gd name="T76" fmla="*/ 369 w 388"/>
                <a:gd name="T77" fmla="*/ 263 h 413"/>
                <a:gd name="T78" fmla="*/ 327 w 388"/>
                <a:gd name="T79" fmla="*/ 234 h 413"/>
                <a:gd name="T80" fmla="*/ 367 w 388"/>
                <a:gd name="T81" fmla="*/ 200 h 413"/>
                <a:gd name="T82" fmla="*/ 369 w 388"/>
                <a:gd name="T83" fmla="*/ 177 h 413"/>
                <a:gd name="T84" fmla="*/ 323 w 388"/>
                <a:gd name="T85" fmla="*/ 152 h 413"/>
                <a:gd name="T86" fmla="*/ 317 w 388"/>
                <a:gd name="T87" fmla="*/ 130 h 413"/>
                <a:gd name="T88" fmla="*/ 293 w 388"/>
                <a:gd name="T89" fmla="*/ 118 h 413"/>
                <a:gd name="T90" fmla="*/ 289 w 388"/>
                <a:gd name="T91" fmla="*/ 107 h 413"/>
                <a:gd name="T92" fmla="*/ 245 w 388"/>
                <a:gd name="T93" fmla="*/ 109 h 413"/>
                <a:gd name="T94" fmla="*/ 264 w 388"/>
                <a:gd name="T95" fmla="*/ 90 h 413"/>
                <a:gd name="T96" fmla="*/ 291 w 388"/>
                <a:gd name="T97" fmla="*/ 84 h 413"/>
                <a:gd name="T98" fmla="*/ 293 w 388"/>
                <a:gd name="T99" fmla="*/ 61 h 413"/>
                <a:gd name="T100" fmla="*/ 306 w 388"/>
                <a:gd name="T101" fmla="*/ 40 h 413"/>
                <a:gd name="T102" fmla="*/ 257 w 388"/>
                <a:gd name="T103" fmla="*/ 27 h 413"/>
                <a:gd name="T104" fmla="*/ 237 w 388"/>
                <a:gd name="T105" fmla="*/ 6 h 413"/>
                <a:gd name="T106" fmla="*/ 179 w 388"/>
                <a:gd name="T107" fmla="*/ 38 h 413"/>
                <a:gd name="T108" fmla="*/ 127 w 388"/>
                <a:gd name="T109" fmla="*/ 0 h 413"/>
                <a:gd name="T110" fmla="*/ 91 w 388"/>
                <a:gd name="T111" fmla="*/ 2 h 413"/>
                <a:gd name="T112" fmla="*/ 89 w 388"/>
                <a:gd name="T113" fmla="*/ 27 h 413"/>
                <a:gd name="T114" fmla="*/ 42 w 388"/>
                <a:gd name="T115" fmla="*/ 12 h 413"/>
                <a:gd name="T116" fmla="*/ 9 w 388"/>
                <a:gd name="T117" fmla="*/ 12 h 413"/>
                <a:gd name="T118" fmla="*/ 0 w 388"/>
                <a:gd name="T119" fmla="*/ 50 h 413"/>
                <a:gd name="T120" fmla="*/ 42 w 388"/>
                <a:gd name="T121" fmla="*/ 69 h 413"/>
                <a:gd name="T122" fmla="*/ 30 w 388"/>
                <a:gd name="T123" fmla="*/ 46 h 413"/>
                <a:gd name="T124" fmla="*/ 30 w 388"/>
                <a:gd name="T125" fmla="*/ 4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8" h="413">
                  <a:moveTo>
                    <a:pt x="30" y="46"/>
                  </a:moveTo>
                  <a:lnTo>
                    <a:pt x="45" y="31"/>
                  </a:lnTo>
                  <a:lnTo>
                    <a:pt x="80" y="46"/>
                  </a:lnTo>
                  <a:lnTo>
                    <a:pt x="106" y="75"/>
                  </a:lnTo>
                  <a:lnTo>
                    <a:pt x="141" y="73"/>
                  </a:lnTo>
                  <a:lnTo>
                    <a:pt x="114" y="29"/>
                  </a:lnTo>
                  <a:lnTo>
                    <a:pt x="131" y="16"/>
                  </a:lnTo>
                  <a:lnTo>
                    <a:pt x="173" y="61"/>
                  </a:lnTo>
                  <a:lnTo>
                    <a:pt x="201" y="61"/>
                  </a:lnTo>
                  <a:lnTo>
                    <a:pt x="218" y="50"/>
                  </a:lnTo>
                  <a:lnTo>
                    <a:pt x="258" y="50"/>
                  </a:lnTo>
                  <a:lnTo>
                    <a:pt x="258" y="71"/>
                  </a:lnTo>
                  <a:lnTo>
                    <a:pt x="234" y="86"/>
                  </a:lnTo>
                  <a:lnTo>
                    <a:pt x="211" y="124"/>
                  </a:lnTo>
                  <a:lnTo>
                    <a:pt x="277" y="135"/>
                  </a:lnTo>
                  <a:lnTo>
                    <a:pt x="293" y="149"/>
                  </a:lnTo>
                  <a:lnTo>
                    <a:pt x="260" y="152"/>
                  </a:lnTo>
                  <a:lnTo>
                    <a:pt x="262" y="171"/>
                  </a:lnTo>
                  <a:lnTo>
                    <a:pt x="315" y="179"/>
                  </a:lnTo>
                  <a:lnTo>
                    <a:pt x="344" y="196"/>
                  </a:lnTo>
                  <a:lnTo>
                    <a:pt x="306" y="211"/>
                  </a:lnTo>
                  <a:lnTo>
                    <a:pt x="298" y="244"/>
                  </a:lnTo>
                  <a:lnTo>
                    <a:pt x="334" y="272"/>
                  </a:lnTo>
                  <a:lnTo>
                    <a:pt x="314" y="293"/>
                  </a:lnTo>
                  <a:lnTo>
                    <a:pt x="291" y="293"/>
                  </a:lnTo>
                  <a:lnTo>
                    <a:pt x="258" y="303"/>
                  </a:lnTo>
                  <a:lnTo>
                    <a:pt x="260" y="343"/>
                  </a:lnTo>
                  <a:lnTo>
                    <a:pt x="237" y="354"/>
                  </a:lnTo>
                  <a:lnTo>
                    <a:pt x="266" y="398"/>
                  </a:lnTo>
                  <a:lnTo>
                    <a:pt x="308" y="413"/>
                  </a:lnTo>
                  <a:lnTo>
                    <a:pt x="283" y="362"/>
                  </a:lnTo>
                  <a:lnTo>
                    <a:pt x="283" y="324"/>
                  </a:lnTo>
                  <a:lnTo>
                    <a:pt x="310" y="318"/>
                  </a:lnTo>
                  <a:lnTo>
                    <a:pt x="334" y="337"/>
                  </a:lnTo>
                  <a:lnTo>
                    <a:pt x="352" y="325"/>
                  </a:lnTo>
                  <a:lnTo>
                    <a:pt x="348" y="303"/>
                  </a:lnTo>
                  <a:lnTo>
                    <a:pt x="384" y="293"/>
                  </a:lnTo>
                  <a:lnTo>
                    <a:pt x="388" y="268"/>
                  </a:lnTo>
                  <a:lnTo>
                    <a:pt x="369" y="263"/>
                  </a:lnTo>
                  <a:lnTo>
                    <a:pt x="327" y="234"/>
                  </a:lnTo>
                  <a:lnTo>
                    <a:pt x="367" y="200"/>
                  </a:lnTo>
                  <a:lnTo>
                    <a:pt x="369" y="177"/>
                  </a:lnTo>
                  <a:lnTo>
                    <a:pt x="323" y="152"/>
                  </a:lnTo>
                  <a:lnTo>
                    <a:pt x="317" y="130"/>
                  </a:lnTo>
                  <a:lnTo>
                    <a:pt x="293" y="118"/>
                  </a:lnTo>
                  <a:lnTo>
                    <a:pt x="289" y="107"/>
                  </a:lnTo>
                  <a:lnTo>
                    <a:pt x="245" y="109"/>
                  </a:lnTo>
                  <a:lnTo>
                    <a:pt x="264" y="90"/>
                  </a:lnTo>
                  <a:lnTo>
                    <a:pt x="291" y="84"/>
                  </a:lnTo>
                  <a:lnTo>
                    <a:pt x="293" y="61"/>
                  </a:lnTo>
                  <a:lnTo>
                    <a:pt x="306" y="40"/>
                  </a:lnTo>
                  <a:lnTo>
                    <a:pt x="257" y="27"/>
                  </a:lnTo>
                  <a:lnTo>
                    <a:pt x="237" y="6"/>
                  </a:lnTo>
                  <a:lnTo>
                    <a:pt x="179" y="38"/>
                  </a:lnTo>
                  <a:lnTo>
                    <a:pt x="127" y="0"/>
                  </a:lnTo>
                  <a:lnTo>
                    <a:pt x="91" y="2"/>
                  </a:lnTo>
                  <a:lnTo>
                    <a:pt x="89" y="27"/>
                  </a:lnTo>
                  <a:lnTo>
                    <a:pt x="42" y="12"/>
                  </a:lnTo>
                  <a:lnTo>
                    <a:pt x="9" y="12"/>
                  </a:lnTo>
                  <a:lnTo>
                    <a:pt x="0" y="50"/>
                  </a:lnTo>
                  <a:lnTo>
                    <a:pt x="42" y="69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0" name="Freeform 76"/>
            <p:cNvSpPr>
              <a:spLocks/>
            </p:cNvSpPr>
            <p:nvPr/>
          </p:nvSpPr>
          <p:spPr bwMode="auto">
            <a:xfrm>
              <a:off x="2587" y="1844"/>
              <a:ext cx="139" cy="218"/>
            </a:xfrm>
            <a:custGeom>
              <a:avLst/>
              <a:gdLst>
                <a:gd name="T0" fmla="*/ 12 w 278"/>
                <a:gd name="T1" fmla="*/ 167 h 435"/>
                <a:gd name="T2" fmla="*/ 58 w 278"/>
                <a:gd name="T3" fmla="*/ 137 h 435"/>
                <a:gd name="T4" fmla="*/ 82 w 278"/>
                <a:gd name="T5" fmla="*/ 127 h 435"/>
                <a:gd name="T6" fmla="*/ 90 w 278"/>
                <a:gd name="T7" fmla="*/ 102 h 435"/>
                <a:gd name="T8" fmla="*/ 75 w 278"/>
                <a:gd name="T9" fmla="*/ 91 h 435"/>
                <a:gd name="T10" fmla="*/ 94 w 278"/>
                <a:gd name="T11" fmla="*/ 55 h 435"/>
                <a:gd name="T12" fmla="*/ 88 w 278"/>
                <a:gd name="T13" fmla="*/ 28 h 435"/>
                <a:gd name="T14" fmla="*/ 113 w 278"/>
                <a:gd name="T15" fmla="*/ 0 h 435"/>
                <a:gd name="T16" fmla="*/ 134 w 278"/>
                <a:gd name="T17" fmla="*/ 0 h 435"/>
                <a:gd name="T18" fmla="*/ 118 w 278"/>
                <a:gd name="T19" fmla="*/ 32 h 435"/>
                <a:gd name="T20" fmla="*/ 168 w 278"/>
                <a:gd name="T21" fmla="*/ 34 h 435"/>
                <a:gd name="T22" fmla="*/ 170 w 278"/>
                <a:gd name="T23" fmla="*/ 55 h 435"/>
                <a:gd name="T24" fmla="*/ 145 w 278"/>
                <a:gd name="T25" fmla="*/ 95 h 435"/>
                <a:gd name="T26" fmla="*/ 160 w 278"/>
                <a:gd name="T27" fmla="*/ 101 h 435"/>
                <a:gd name="T28" fmla="*/ 191 w 278"/>
                <a:gd name="T29" fmla="*/ 95 h 435"/>
                <a:gd name="T30" fmla="*/ 217 w 278"/>
                <a:gd name="T31" fmla="*/ 97 h 435"/>
                <a:gd name="T32" fmla="*/ 189 w 278"/>
                <a:gd name="T33" fmla="*/ 137 h 435"/>
                <a:gd name="T34" fmla="*/ 213 w 278"/>
                <a:gd name="T35" fmla="*/ 140 h 435"/>
                <a:gd name="T36" fmla="*/ 236 w 278"/>
                <a:gd name="T37" fmla="*/ 129 h 435"/>
                <a:gd name="T38" fmla="*/ 248 w 278"/>
                <a:gd name="T39" fmla="*/ 133 h 435"/>
                <a:gd name="T40" fmla="*/ 238 w 278"/>
                <a:gd name="T41" fmla="*/ 180 h 435"/>
                <a:gd name="T42" fmla="*/ 263 w 278"/>
                <a:gd name="T43" fmla="*/ 203 h 435"/>
                <a:gd name="T44" fmla="*/ 278 w 278"/>
                <a:gd name="T45" fmla="*/ 234 h 435"/>
                <a:gd name="T46" fmla="*/ 236 w 278"/>
                <a:gd name="T47" fmla="*/ 211 h 435"/>
                <a:gd name="T48" fmla="*/ 213 w 278"/>
                <a:gd name="T49" fmla="*/ 230 h 435"/>
                <a:gd name="T50" fmla="*/ 242 w 278"/>
                <a:gd name="T51" fmla="*/ 256 h 435"/>
                <a:gd name="T52" fmla="*/ 232 w 278"/>
                <a:gd name="T53" fmla="*/ 329 h 435"/>
                <a:gd name="T54" fmla="*/ 187 w 278"/>
                <a:gd name="T55" fmla="*/ 327 h 435"/>
                <a:gd name="T56" fmla="*/ 189 w 278"/>
                <a:gd name="T57" fmla="*/ 310 h 435"/>
                <a:gd name="T58" fmla="*/ 166 w 278"/>
                <a:gd name="T59" fmla="*/ 283 h 435"/>
                <a:gd name="T60" fmla="*/ 141 w 278"/>
                <a:gd name="T61" fmla="*/ 291 h 435"/>
                <a:gd name="T62" fmla="*/ 103 w 278"/>
                <a:gd name="T63" fmla="*/ 291 h 435"/>
                <a:gd name="T64" fmla="*/ 122 w 278"/>
                <a:gd name="T65" fmla="*/ 338 h 435"/>
                <a:gd name="T66" fmla="*/ 111 w 278"/>
                <a:gd name="T67" fmla="*/ 372 h 435"/>
                <a:gd name="T68" fmla="*/ 61 w 278"/>
                <a:gd name="T69" fmla="*/ 435 h 435"/>
                <a:gd name="T70" fmla="*/ 18 w 278"/>
                <a:gd name="T71" fmla="*/ 399 h 435"/>
                <a:gd name="T72" fmla="*/ 71 w 278"/>
                <a:gd name="T73" fmla="*/ 359 h 435"/>
                <a:gd name="T74" fmla="*/ 48 w 278"/>
                <a:gd name="T75" fmla="*/ 298 h 435"/>
                <a:gd name="T76" fmla="*/ 0 w 278"/>
                <a:gd name="T77" fmla="*/ 317 h 435"/>
                <a:gd name="T78" fmla="*/ 0 w 278"/>
                <a:gd name="T79" fmla="*/ 228 h 435"/>
                <a:gd name="T80" fmla="*/ 48 w 278"/>
                <a:gd name="T81" fmla="*/ 201 h 435"/>
                <a:gd name="T82" fmla="*/ 105 w 278"/>
                <a:gd name="T83" fmla="*/ 251 h 435"/>
                <a:gd name="T84" fmla="*/ 156 w 278"/>
                <a:gd name="T85" fmla="*/ 251 h 435"/>
                <a:gd name="T86" fmla="*/ 179 w 278"/>
                <a:gd name="T87" fmla="*/ 201 h 435"/>
                <a:gd name="T88" fmla="*/ 149 w 278"/>
                <a:gd name="T89" fmla="*/ 177 h 435"/>
                <a:gd name="T90" fmla="*/ 134 w 278"/>
                <a:gd name="T91" fmla="*/ 211 h 435"/>
                <a:gd name="T92" fmla="*/ 124 w 278"/>
                <a:gd name="T93" fmla="*/ 228 h 435"/>
                <a:gd name="T94" fmla="*/ 92 w 278"/>
                <a:gd name="T95" fmla="*/ 205 h 435"/>
                <a:gd name="T96" fmla="*/ 92 w 278"/>
                <a:gd name="T97" fmla="*/ 180 h 435"/>
                <a:gd name="T98" fmla="*/ 6 w 278"/>
                <a:gd name="T99" fmla="*/ 199 h 435"/>
                <a:gd name="T100" fmla="*/ 12 w 278"/>
                <a:gd name="T101" fmla="*/ 167 h 435"/>
                <a:gd name="T102" fmla="*/ 12 w 278"/>
                <a:gd name="T103" fmla="*/ 16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8" h="435">
                  <a:moveTo>
                    <a:pt x="12" y="167"/>
                  </a:moveTo>
                  <a:lnTo>
                    <a:pt x="58" y="137"/>
                  </a:lnTo>
                  <a:lnTo>
                    <a:pt x="82" y="127"/>
                  </a:lnTo>
                  <a:lnTo>
                    <a:pt x="90" y="102"/>
                  </a:lnTo>
                  <a:lnTo>
                    <a:pt x="75" y="91"/>
                  </a:lnTo>
                  <a:lnTo>
                    <a:pt x="94" y="55"/>
                  </a:lnTo>
                  <a:lnTo>
                    <a:pt x="88" y="28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18" y="32"/>
                  </a:lnTo>
                  <a:lnTo>
                    <a:pt x="168" y="34"/>
                  </a:lnTo>
                  <a:lnTo>
                    <a:pt x="170" y="55"/>
                  </a:lnTo>
                  <a:lnTo>
                    <a:pt x="145" y="95"/>
                  </a:lnTo>
                  <a:lnTo>
                    <a:pt x="160" y="101"/>
                  </a:lnTo>
                  <a:lnTo>
                    <a:pt x="191" y="95"/>
                  </a:lnTo>
                  <a:lnTo>
                    <a:pt x="217" y="97"/>
                  </a:lnTo>
                  <a:lnTo>
                    <a:pt x="189" y="137"/>
                  </a:lnTo>
                  <a:lnTo>
                    <a:pt x="213" y="140"/>
                  </a:lnTo>
                  <a:lnTo>
                    <a:pt x="236" y="129"/>
                  </a:lnTo>
                  <a:lnTo>
                    <a:pt x="248" y="133"/>
                  </a:lnTo>
                  <a:lnTo>
                    <a:pt x="238" y="180"/>
                  </a:lnTo>
                  <a:lnTo>
                    <a:pt x="263" y="203"/>
                  </a:lnTo>
                  <a:lnTo>
                    <a:pt x="278" y="234"/>
                  </a:lnTo>
                  <a:lnTo>
                    <a:pt x="236" y="211"/>
                  </a:lnTo>
                  <a:lnTo>
                    <a:pt x="213" y="230"/>
                  </a:lnTo>
                  <a:lnTo>
                    <a:pt x="242" y="256"/>
                  </a:lnTo>
                  <a:lnTo>
                    <a:pt x="232" y="329"/>
                  </a:lnTo>
                  <a:lnTo>
                    <a:pt x="187" y="327"/>
                  </a:lnTo>
                  <a:lnTo>
                    <a:pt x="189" y="310"/>
                  </a:lnTo>
                  <a:lnTo>
                    <a:pt x="166" y="283"/>
                  </a:lnTo>
                  <a:lnTo>
                    <a:pt x="141" y="291"/>
                  </a:lnTo>
                  <a:lnTo>
                    <a:pt x="103" y="291"/>
                  </a:lnTo>
                  <a:lnTo>
                    <a:pt x="122" y="338"/>
                  </a:lnTo>
                  <a:lnTo>
                    <a:pt x="111" y="372"/>
                  </a:lnTo>
                  <a:lnTo>
                    <a:pt x="61" y="435"/>
                  </a:lnTo>
                  <a:lnTo>
                    <a:pt x="18" y="399"/>
                  </a:lnTo>
                  <a:lnTo>
                    <a:pt x="71" y="359"/>
                  </a:lnTo>
                  <a:lnTo>
                    <a:pt x="48" y="298"/>
                  </a:lnTo>
                  <a:lnTo>
                    <a:pt x="0" y="317"/>
                  </a:lnTo>
                  <a:lnTo>
                    <a:pt x="0" y="228"/>
                  </a:lnTo>
                  <a:lnTo>
                    <a:pt x="48" y="201"/>
                  </a:lnTo>
                  <a:lnTo>
                    <a:pt x="105" y="251"/>
                  </a:lnTo>
                  <a:lnTo>
                    <a:pt x="156" y="251"/>
                  </a:lnTo>
                  <a:lnTo>
                    <a:pt x="179" y="201"/>
                  </a:lnTo>
                  <a:lnTo>
                    <a:pt x="149" y="177"/>
                  </a:lnTo>
                  <a:lnTo>
                    <a:pt x="134" y="211"/>
                  </a:lnTo>
                  <a:lnTo>
                    <a:pt x="124" y="228"/>
                  </a:lnTo>
                  <a:lnTo>
                    <a:pt x="92" y="205"/>
                  </a:lnTo>
                  <a:lnTo>
                    <a:pt x="92" y="180"/>
                  </a:lnTo>
                  <a:lnTo>
                    <a:pt x="6" y="199"/>
                  </a:lnTo>
                  <a:lnTo>
                    <a:pt x="12" y="167"/>
                  </a:lnTo>
                  <a:lnTo>
                    <a:pt x="12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1" name="Freeform 77"/>
            <p:cNvSpPr>
              <a:spLocks/>
            </p:cNvSpPr>
            <p:nvPr/>
          </p:nvSpPr>
          <p:spPr bwMode="auto">
            <a:xfrm>
              <a:off x="2582" y="1927"/>
              <a:ext cx="34" cy="39"/>
            </a:xfrm>
            <a:custGeom>
              <a:avLst/>
              <a:gdLst>
                <a:gd name="T0" fmla="*/ 69 w 69"/>
                <a:gd name="T1" fmla="*/ 0 h 78"/>
                <a:gd name="T2" fmla="*/ 51 w 69"/>
                <a:gd name="T3" fmla="*/ 78 h 78"/>
                <a:gd name="T4" fmla="*/ 0 w 69"/>
                <a:gd name="T5" fmla="*/ 71 h 78"/>
                <a:gd name="T6" fmla="*/ 6 w 69"/>
                <a:gd name="T7" fmla="*/ 12 h 78"/>
                <a:gd name="T8" fmla="*/ 69 w 69"/>
                <a:gd name="T9" fmla="*/ 0 h 78"/>
                <a:gd name="T10" fmla="*/ 69 w 69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8">
                  <a:moveTo>
                    <a:pt x="69" y="0"/>
                  </a:moveTo>
                  <a:lnTo>
                    <a:pt x="51" y="78"/>
                  </a:lnTo>
                  <a:lnTo>
                    <a:pt x="0" y="71"/>
                  </a:lnTo>
                  <a:lnTo>
                    <a:pt x="6" y="1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2" name="Freeform 78"/>
            <p:cNvSpPr>
              <a:spLocks/>
            </p:cNvSpPr>
            <p:nvPr/>
          </p:nvSpPr>
          <p:spPr bwMode="auto">
            <a:xfrm>
              <a:off x="2604" y="1706"/>
              <a:ext cx="334" cy="306"/>
            </a:xfrm>
            <a:custGeom>
              <a:avLst/>
              <a:gdLst>
                <a:gd name="T0" fmla="*/ 0 w 667"/>
                <a:gd name="T1" fmla="*/ 245 h 612"/>
                <a:gd name="T2" fmla="*/ 78 w 667"/>
                <a:gd name="T3" fmla="*/ 217 h 612"/>
                <a:gd name="T4" fmla="*/ 152 w 667"/>
                <a:gd name="T5" fmla="*/ 173 h 612"/>
                <a:gd name="T6" fmla="*/ 258 w 667"/>
                <a:gd name="T7" fmla="*/ 171 h 612"/>
                <a:gd name="T8" fmla="*/ 348 w 667"/>
                <a:gd name="T9" fmla="*/ 173 h 612"/>
                <a:gd name="T10" fmla="*/ 334 w 667"/>
                <a:gd name="T11" fmla="*/ 223 h 612"/>
                <a:gd name="T12" fmla="*/ 327 w 667"/>
                <a:gd name="T13" fmla="*/ 264 h 612"/>
                <a:gd name="T14" fmla="*/ 355 w 667"/>
                <a:gd name="T15" fmla="*/ 263 h 612"/>
                <a:gd name="T16" fmla="*/ 384 w 667"/>
                <a:gd name="T17" fmla="*/ 310 h 612"/>
                <a:gd name="T18" fmla="*/ 454 w 667"/>
                <a:gd name="T19" fmla="*/ 285 h 612"/>
                <a:gd name="T20" fmla="*/ 422 w 667"/>
                <a:gd name="T21" fmla="*/ 377 h 612"/>
                <a:gd name="T22" fmla="*/ 395 w 667"/>
                <a:gd name="T23" fmla="*/ 344 h 612"/>
                <a:gd name="T24" fmla="*/ 319 w 667"/>
                <a:gd name="T25" fmla="*/ 369 h 612"/>
                <a:gd name="T26" fmla="*/ 281 w 667"/>
                <a:gd name="T27" fmla="*/ 428 h 612"/>
                <a:gd name="T28" fmla="*/ 243 w 667"/>
                <a:gd name="T29" fmla="*/ 394 h 612"/>
                <a:gd name="T30" fmla="*/ 209 w 667"/>
                <a:gd name="T31" fmla="*/ 474 h 612"/>
                <a:gd name="T32" fmla="*/ 194 w 667"/>
                <a:gd name="T33" fmla="*/ 612 h 612"/>
                <a:gd name="T34" fmla="*/ 308 w 667"/>
                <a:gd name="T35" fmla="*/ 593 h 612"/>
                <a:gd name="T36" fmla="*/ 338 w 667"/>
                <a:gd name="T37" fmla="*/ 561 h 612"/>
                <a:gd name="T38" fmla="*/ 369 w 667"/>
                <a:gd name="T39" fmla="*/ 508 h 612"/>
                <a:gd name="T40" fmla="*/ 458 w 667"/>
                <a:gd name="T41" fmla="*/ 508 h 612"/>
                <a:gd name="T42" fmla="*/ 484 w 667"/>
                <a:gd name="T43" fmla="*/ 420 h 612"/>
                <a:gd name="T44" fmla="*/ 551 w 667"/>
                <a:gd name="T45" fmla="*/ 458 h 612"/>
                <a:gd name="T46" fmla="*/ 559 w 667"/>
                <a:gd name="T47" fmla="*/ 531 h 612"/>
                <a:gd name="T48" fmla="*/ 593 w 667"/>
                <a:gd name="T49" fmla="*/ 472 h 612"/>
                <a:gd name="T50" fmla="*/ 667 w 667"/>
                <a:gd name="T51" fmla="*/ 468 h 612"/>
                <a:gd name="T52" fmla="*/ 644 w 667"/>
                <a:gd name="T53" fmla="*/ 358 h 612"/>
                <a:gd name="T54" fmla="*/ 595 w 667"/>
                <a:gd name="T55" fmla="*/ 356 h 612"/>
                <a:gd name="T56" fmla="*/ 593 w 667"/>
                <a:gd name="T57" fmla="*/ 278 h 612"/>
                <a:gd name="T58" fmla="*/ 540 w 667"/>
                <a:gd name="T59" fmla="*/ 249 h 612"/>
                <a:gd name="T60" fmla="*/ 479 w 667"/>
                <a:gd name="T61" fmla="*/ 278 h 612"/>
                <a:gd name="T62" fmla="*/ 445 w 667"/>
                <a:gd name="T63" fmla="*/ 223 h 612"/>
                <a:gd name="T64" fmla="*/ 467 w 667"/>
                <a:gd name="T65" fmla="*/ 107 h 612"/>
                <a:gd name="T66" fmla="*/ 445 w 667"/>
                <a:gd name="T67" fmla="*/ 69 h 612"/>
                <a:gd name="T68" fmla="*/ 429 w 667"/>
                <a:gd name="T69" fmla="*/ 29 h 612"/>
                <a:gd name="T70" fmla="*/ 405 w 667"/>
                <a:gd name="T71" fmla="*/ 86 h 612"/>
                <a:gd name="T72" fmla="*/ 365 w 667"/>
                <a:gd name="T73" fmla="*/ 34 h 612"/>
                <a:gd name="T74" fmla="*/ 306 w 667"/>
                <a:gd name="T75" fmla="*/ 126 h 612"/>
                <a:gd name="T76" fmla="*/ 310 w 667"/>
                <a:gd name="T77" fmla="*/ 19 h 612"/>
                <a:gd name="T78" fmla="*/ 215 w 667"/>
                <a:gd name="T79" fmla="*/ 101 h 612"/>
                <a:gd name="T80" fmla="*/ 245 w 667"/>
                <a:gd name="T81" fmla="*/ 29 h 612"/>
                <a:gd name="T82" fmla="*/ 125 w 667"/>
                <a:gd name="T83" fmla="*/ 2 h 612"/>
                <a:gd name="T84" fmla="*/ 144 w 667"/>
                <a:gd name="T85" fmla="*/ 61 h 612"/>
                <a:gd name="T86" fmla="*/ 152 w 667"/>
                <a:gd name="T87" fmla="*/ 86 h 612"/>
                <a:gd name="T88" fmla="*/ 110 w 667"/>
                <a:gd name="T89" fmla="*/ 128 h 612"/>
                <a:gd name="T90" fmla="*/ 21 w 667"/>
                <a:gd name="T91" fmla="*/ 17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7" h="612">
                  <a:moveTo>
                    <a:pt x="32" y="200"/>
                  </a:moveTo>
                  <a:lnTo>
                    <a:pt x="53" y="230"/>
                  </a:lnTo>
                  <a:lnTo>
                    <a:pt x="0" y="245"/>
                  </a:lnTo>
                  <a:lnTo>
                    <a:pt x="64" y="264"/>
                  </a:lnTo>
                  <a:lnTo>
                    <a:pt x="85" y="238"/>
                  </a:lnTo>
                  <a:lnTo>
                    <a:pt x="78" y="217"/>
                  </a:lnTo>
                  <a:lnTo>
                    <a:pt x="108" y="177"/>
                  </a:lnTo>
                  <a:lnTo>
                    <a:pt x="140" y="221"/>
                  </a:lnTo>
                  <a:lnTo>
                    <a:pt x="152" y="173"/>
                  </a:lnTo>
                  <a:lnTo>
                    <a:pt x="203" y="175"/>
                  </a:lnTo>
                  <a:lnTo>
                    <a:pt x="211" y="160"/>
                  </a:lnTo>
                  <a:lnTo>
                    <a:pt x="258" y="171"/>
                  </a:lnTo>
                  <a:lnTo>
                    <a:pt x="272" y="188"/>
                  </a:lnTo>
                  <a:lnTo>
                    <a:pt x="304" y="173"/>
                  </a:lnTo>
                  <a:lnTo>
                    <a:pt x="348" y="173"/>
                  </a:lnTo>
                  <a:lnTo>
                    <a:pt x="367" y="190"/>
                  </a:lnTo>
                  <a:lnTo>
                    <a:pt x="327" y="202"/>
                  </a:lnTo>
                  <a:lnTo>
                    <a:pt x="334" y="223"/>
                  </a:lnTo>
                  <a:lnTo>
                    <a:pt x="296" y="242"/>
                  </a:lnTo>
                  <a:lnTo>
                    <a:pt x="308" y="264"/>
                  </a:lnTo>
                  <a:lnTo>
                    <a:pt x="327" y="264"/>
                  </a:lnTo>
                  <a:lnTo>
                    <a:pt x="313" y="299"/>
                  </a:lnTo>
                  <a:lnTo>
                    <a:pt x="338" y="301"/>
                  </a:lnTo>
                  <a:lnTo>
                    <a:pt x="355" y="263"/>
                  </a:lnTo>
                  <a:lnTo>
                    <a:pt x="372" y="263"/>
                  </a:lnTo>
                  <a:lnTo>
                    <a:pt x="367" y="303"/>
                  </a:lnTo>
                  <a:lnTo>
                    <a:pt x="384" y="310"/>
                  </a:lnTo>
                  <a:lnTo>
                    <a:pt x="408" y="263"/>
                  </a:lnTo>
                  <a:lnTo>
                    <a:pt x="458" y="261"/>
                  </a:lnTo>
                  <a:lnTo>
                    <a:pt x="454" y="285"/>
                  </a:lnTo>
                  <a:lnTo>
                    <a:pt x="464" y="327"/>
                  </a:lnTo>
                  <a:lnTo>
                    <a:pt x="433" y="394"/>
                  </a:lnTo>
                  <a:lnTo>
                    <a:pt x="422" y="377"/>
                  </a:lnTo>
                  <a:lnTo>
                    <a:pt x="433" y="312"/>
                  </a:lnTo>
                  <a:lnTo>
                    <a:pt x="416" y="283"/>
                  </a:lnTo>
                  <a:lnTo>
                    <a:pt x="395" y="344"/>
                  </a:lnTo>
                  <a:lnTo>
                    <a:pt x="370" y="377"/>
                  </a:lnTo>
                  <a:lnTo>
                    <a:pt x="330" y="348"/>
                  </a:lnTo>
                  <a:lnTo>
                    <a:pt x="319" y="369"/>
                  </a:lnTo>
                  <a:lnTo>
                    <a:pt x="325" y="394"/>
                  </a:lnTo>
                  <a:lnTo>
                    <a:pt x="311" y="434"/>
                  </a:lnTo>
                  <a:lnTo>
                    <a:pt x="281" y="428"/>
                  </a:lnTo>
                  <a:lnTo>
                    <a:pt x="281" y="403"/>
                  </a:lnTo>
                  <a:lnTo>
                    <a:pt x="251" y="363"/>
                  </a:lnTo>
                  <a:lnTo>
                    <a:pt x="243" y="394"/>
                  </a:lnTo>
                  <a:lnTo>
                    <a:pt x="247" y="420"/>
                  </a:lnTo>
                  <a:lnTo>
                    <a:pt x="228" y="451"/>
                  </a:lnTo>
                  <a:lnTo>
                    <a:pt x="209" y="474"/>
                  </a:lnTo>
                  <a:lnTo>
                    <a:pt x="224" y="495"/>
                  </a:lnTo>
                  <a:lnTo>
                    <a:pt x="192" y="548"/>
                  </a:lnTo>
                  <a:lnTo>
                    <a:pt x="194" y="612"/>
                  </a:lnTo>
                  <a:lnTo>
                    <a:pt x="243" y="612"/>
                  </a:lnTo>
                  <a:lnTo>
                    <a:pt x="262" y="593"/>
                  </a:lnTo>
                  <a:lnTo>
                    <a:pt x="308" y="593"/>
                  </a:lnTo>
                  <a:lnTo>
                    <a:pt x="321" y="588"/>
                  </a:lnTo>
                  <a:lnTo>
                    <a:pt x="302" y="552"/>
                  </a:lnTo>
                  <a:lnTo>
                    <a:pt x="338" y="561"/>
                  </a:lnTo>
                  <a:lnTo>
                    <a:pt x="399" y="584"/>
                  </a:lnTo>
                  <a:lnTo>
                    <a:pt x="393" y="550"/>
                  </a:lnTo>
                  <a:lnTo>
                    <a:pt x="369" y="508"/>
                  </a:lnTo>
                  <a:lnTo>
                    <a:pt x="370" y="479"/>
                  </a:lnTo>
                  <a:lnTo>
                    <a:pt x="414" y="506"/>
                  </a:lnTo>
                  <a:lnTo>
                    <a:pt x="458" y="508"/>
                  </a:lnTo>
                  <a:lnTo>
                    <a:pt x="414" y="455"/>
                  </a:lnTo>
                  <a:lnTo>
                    <a:pt x="458" y="457"/>
                  </a:lnTo>
                  <a:lnTo>
                    <a:pt x="484" y="420"/>
                  </a:lnTo>
                  <a:lnTo>
                    <a:pt x="513" y="428"/>
                  </a:lnTo>
                  <a:lnTo>
                    <a:pt x="545" y="428"/>
                  </a:lnTo>
                  <a:lnTo>
                    <a:pt x="551" y="458"/>
                  </a:lnTo>
                  <a:lnTo>
                    <a:pt x="532" y="462"/>
                  </a:lnTo>
                  <a:lnTo>
                    <a:pt x="557" y="496"/>
                  </a:lnTo>
                  <a:lnTo>
                    <a:pt x="559" y="531"/>
                  </a:lnTo>
                  <a:lnTo>
                    <a:pt x="581" y="548"/>
                  </a:lnTo>
                  <a:lnTo>
                    <a:pt x="581" y="483"/>
                  </a:lnTo>
                  <a:lnTo>
                    <a:pt x="593" y="472"/>
                  </a:lnTo>
                  <a:lnTo>
                    <a:pt x="638" y="515"/>
                  </a:lnTo>
                  <a:lnTo>
                    <a:pt x="650" y="470"/>
                  </a:lnTo>
                  <a:lnTo>
                    <a:pt x="667" y="468"/>
                  </a:lnTo>
                  <a:lnTo>
                    <a:pt x="633" y="439"/>
                  </a:lnTo>
                  <a:lnTo>
                    <a:pt x="618" y="386"/>
                  </a:lnTo>
                  <a:lnTo>
                    <a:pt x="644" y="358"/>
                  </a:lnTo>
                  <a:lnTo>
                    <a:pt x="635" y="331"/>
                  </a:lnTo>
                  <a:lnTo>
                    <a:pt x="602" y="331"/>
                  </a:lnTo>
                  <a:lnTo>
                    <a:pt x="595" y="356"/>
                  </a:lnTo>
                  <a:lnTo>
                    <a:pt x="572" y="350"/>
                  </a:lnTo>
                  <a:lnTo>
                    <a:pt x="578" y="303"/>
                  </a:lnTo>
                  <a:lnTo>
                    <a:pt x="593" y="278"/>
                  </a:lnTo>
                  <a:lnTo>
                    <a:pt x="581" y="249"/>
                  </a:lnTo>
                  <a:lnTo>
                    <a:pt x="541" y="268"/>
                  </a:lnTo>
                  <a:lnTo>
                    <a:pt x="540" y="249"/>
                  </a:lnTo>
                  <a:lnTo>
                    <a:pt x="519" y="255"/>
                  </a:lnTo>
                  <a:lnTo>
                    <a:pt x="496" y="293"/>
                  </a:lnTo>
                  <a:lnTo>
                    <a:pt x="479" y="278"/>
                  </a:lnTo>
                  <a:lnTo>
                    <a:pt x="502" y="245"/>
                  </a:lnTo>
                  <a:lnTo>
                    <a:pt x="477" y="223"/>
                  </a:lnTo>
                  <a:lnTo>
                    <a:pt x="445" y="223"/>
                  </a:lnTo>
                  <a:lnTo>
                    <a:pt x="479" y="171"/>
                  </a:lnTo>
                  <a:lnTo>
                    <a:pt x="448" y="160"/>
                  </a:lnTo>
                  <a:lnTo>
                    <a:pt x="467" y="107"/>
                  </a:lnTo>
                  <a:lnTo>
                    <a:pt x="507" y="65"/>
                  </a:lnTo>
                  <a:lnTo>
                    <a:pt x="494" y="50"/>
                  </a:lnTo>
                  <a:lnTo>
                    <a:pt x="445" y="69"/>
                  </a:lnTo>
                  <a:lnTo>
                    <a:pt x="465" y="0"/>
                  </a:lnTo>
                  <a:lnTo>
                    <a:pt x="429" y="0"/>
                  </a:lnTo>
                  <a:lnTo>
                    <a:pt x="429" y="29"/>
                  </a:lnTo>
                  <a:lnTo>
                    <a:pt x="405" y="48"/>
                  </a:lnTo>
                  <a:lnTo>
                    <a:pt x="393" y="67"/>
                  </a:lnTo>
                  <a:lnTo>
                    <a:pt x="405" y="86"/>
                  </a:lnTo>
                  <a:lnTo>
                    <a:pt x="361" y="103"/>
                  </a:lnTo>
                  <a:lnTo>
                    <a:pt x="361" y="72"/>
                  </a:lnTo>
                  <a:lnTo>
                    <a:pt x="365" y="34"/>
                  </a:lnTo>
                  <a:lnTo>
                    <a:pt x="338" y="10"/>
                  </a:lnTo>
                  <a:lnTo>
                    <a:pt x="340" y="67"/>
                  </a:lnTo>
                  <a:lnTo>
                    <a:pt x="306" y="126"/>
                  </a:lnTo>
                  <a:lnTo>
                    <a:pt x="304" y="86"/>
                  </a:lnTo>
                  <a:lnTo>
                    <a:pt x="291" y="69"/>
                  </a:lnTo>
                  <a:lnTo>
                    <a:pt x="310" y="19"/>
                  </a:lnTo>
                  <a:lnTo>
                    <a:pt x="283" y="19"/>
                  </a:lnTo>
                  <a:lnTo>
                    <a:pt x="268" y="76"/>
                  </a:lnTo>
                  <a:lnTo>
                    <a:pt x="215" y="101"/>
                  </a:lnTo>
                  <a:lnTo>
                    <a:pt x="201" y="91"/>
                  </a:lnTo>
                  <a:lnTo>
                    <a:pt x="237" y="59"/>
                  </a:lnTo>
                  <a:lnTo>
                    <a:pt x="245" y="29"/>
                  </a:lnTo>
                  <a:lnTo>
                    <a:pt x="201" y="31"/>
                  </a:lnTo>
                  <a:lnTo>
                    <a:pt x="173" y="14"/>
                  </a:lnTo>
                  <a:lnTo>
                    <a:pt x="125" y="2"/>
                  </a:lnTo>
                  <a:lnTo>
                    <a:pt x="144" y="23"/>
                  </a:lnTo>
                  <a:lnTo>
                    <a:pt x="133" y="52"/>
                  </a:lnTo>
                  <a:lnTo>
                    <a:pt x="144" y="61"/>
                  </a:lnTo>
                  <a:lnTo>
                    <a:pt x="178" y="55"/>
                  </a:lnTo>
                  <a:lnTo>
                    <a:pt x="182" y="72"/>
                  </a:lnTo>
                  <a:lnTo>
                    <a:pt x="152" y="86"/>
                  </a:lnTo>
                  <a:lnTo>
                    <a:pt x="156" y="124"/>
                  </a:lnTo>
                  <a:lnTo>
                    <a:pt x="123" y="152"/>
                  </a:lnTo>
                  <a:lnTo>
                    <a:pt x="110" y="128"/>
                  </a:lnTo>
                  <a:lnTo>
                    <a:pt x="93" y="169"/>
                  </a:lnTo>
                  <a:lnTo>
                    <a:pt x="62" y="200"/>
                  </a:lnTo>
                  <a:lnTo>
                    <a:pt x="21" y="175"/>
                  </a:lnTo>
                  <a:lnTo>
                    <a:pt x="32" y="200"/>
                  </a:lnTo>
                  <a:lnTo>
                    <a:pt x="32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3" name="Freeform 79"/>
            <p:cNvSpPr>
              <a:spLocks/>
            </p:cNvSpPr>
            <p:nvPr/>
          </p:nvSpPr>
          <p:spPr bwMode="auto">
            <a:xfrm>
              <a:off x="2659" y="1577"/>
              <a:ext cx="275" cy="144"/>
            </a:xfrm>
            <a:custGeom>
              <a:avLst/>
              <a:gdLst>
                <a:gd name="T0" fmla="*/ 11 w 549"/>
                <a:gd name="T1" fmla="*/ 258 h 287"/>
                <a:gd name="T2" fmla="*/ 70 w 549"/>
                <a:gd name="T3" fmla="*/ 220 h 287"/>
                <a:gd name="T4" fmla="*/ 40 w 549"/>
                <a:gd name="T5" fmla="*/ 192 h 287"/>
                <a:gd name="T6" fmla="*/ 0 w 549"/>
                <a:gd name="T7" fmla="*/ 192 h 287"/>
                <a:gd name="T8" fmla="*/ 8 w 549"/>
                <a:gd name="T9" fmla="*/ 169 h 287"/>
                <a:gd name="T10" fmla="*/ 72 w 549"/>
                <a:gd name="T11" fmla="*/ 136 h 287"/>
                <a:gd name="T12" fmla="*/ 53 w 549"/>
                <a:gd name="T13" fmla="*/ 112 h 287"/>
                <a:gd name="T14" fmla="*/ 106 w 549"/>
                <a:gd name="T15" fmla="*/ 102 h 287"/>
                <a:gd name="T16" fmla="*/ 163 w 549"/>
                <a:gd name="T17" fmla="*/ 91 h 287"/>
                <a:gd name="T18" fmla="*/ 146 w 549"/>
                <a:gd name="T19" fmla="*/ 70 h 287"/>
                <a:gd name="T20" fmla="*/ 114 w 549"/>
                <a:gd name="T21" fmla="*/ 53 h 287"/>
                <a:gd name="T22" fmla="*/ 144 w 549"/>
                <a:gd name="T23" fmla="*/ 43 h 287"/>
                <a:gd name="T24" fmla="*/ 257 w 549"/>
                <a:gd name="T25" fmla="*/ 41 h 287"/>
                <a:gd name="T26" fmla="*/ 291 w 549"/>
                <a:gd name="T27" fmla="*/ 0 h 287"/>
                <a:gd name="T28" fmla="*/ 314 w 549"/>
                <a:gd name="T29" fmla="*/ 55 h 287"/>
                <a:gd name="T30" fmla="*/ 401 w 549"/>
                <a:gd name="T31" fmla="*/ 60 h 287"/>
                <a:gd name="T32" fmla="*/ 357 w 549"/>
                <a:gd name="T33" fmla="*/ 95 h 287"/>
                <a:gd name="T34" fmla="*/ 336 w 549"/>
                <a:gd name="T35" fmla="*/ 131 h 287"/>
                <a:gd name="T36" fmla="*/ 388 w 549"/>
                <a:gd name="T37" fmla="*/ 131 h 287"/>
                <a:gd name="T38" fmla="*/ 439 w 549"/>
                <a:gd name="T39" fmla="*/ 112 h 287"/>
                <a:gd name="T40" fmla="*/ 422 w 549"/>
                <a:gd name="T41" fmla="*/ 148 h 287"/>
                <a:gd name="T42" fmla="*/ 477 w 549"/>
                <a:gd name="T43" fmla="*/ 161 h 287"/>
                <a:gd name="T44" fmla="*/ 481 w 549"/>
                <a:gd name="T45" fmla="*/ 176 h 287"/>
                <a:gd name="T46" fmla="*/ 549 w 549"/>
                <a:gd name="T47" fmla="*/ 176 h 287"/>
                <a:gd name="T48" fmla="*/ 528 w 549"/>
                <a:gd name="T49" fmla="*/ 212 h 287"/>
                <a:gd name="T50" fmla="*/ 500 w 549"/>
                <a:gd name="T51" fmla="*/ 193 h 287"/>
                <a:gd name="T52" fmla="*/ 451 w 549"/>
                <a:gd name="T53" fmla="*/ 207 h 287"/>
                <a:gd name="T54" fmla="*/ 441 w 549"/>
                <a:gd name="T55" fmla="*/ 174 h 287"/>
                <a:gd name="T56" fmla="*/ 390 w 549"/>
                <a:gd name="T57" fmla="*/ 173 h 287"/>
                <a:gd name="T58" fmla="*/ 384 w 549"/>
                <a:gd name="T59" fmla="*/ 148 h 287"/>
                <a:gd name="T60" fmla="*/ 348 w 549"/>
                <a:gd name="T61" fmla="*/ 167 h 287"/>
                <a:gd name="T62" fmla="*/ 325 w 549"/>
                <a:gd name="T63" fmla="*/ 157 h 287"/>
                <a:gd name="T64" fmla="*/ 285 w 549"/>
                <a:gd name="T65" fmla="*/ 157 h 287"/>
                <a:gd name="T66" fmla="*/ 310 w 549"/>
                <a:gd name="T67" fmla="*/ 117 h 287"/>
                <a:gd name="T68" fmla="*/ 338 w 549"/>
                <a:gd name="T69" fmla="*/ 89 h 287"/>
                <a:gd name="T70" fmla="*/ 289 w 549"/>
                <a:gd name="T71" fmla="*/ 74 h 287"/>
                <a:gd name="T72" fmla="*/ 283 w 549"/>
                <a:gd name="T73" fmla="*/ 49 h 287"/>
                <a:gd name="T74" fmla="*/ 259 w 549"/>
                <a:gd name="T75" fmla="*/ 81 h 287"/>
                <a:gd name="T76" fmla="*/ 209 w 549"/>
                <a:gd name="T77" fmla="*/ 62 h 287"/>
                <a:gd name="T78" fmla="*/ 198 w 549"/>
                <a:gd name="T79" fmla="*/ 79 h 287"/>
                <a:gd name="T80" fmla="*/ 217 w 549"/>
                <a:gd name="T81" fmla="*/ 106 h 287"/>
                <a:gd name="T82" fmla="*/ 201 w 549"/>
                <a:gd name="T83" fmla="*/ 125 h 287"/>
                <a:gd name="T84" fmla="*/ 127 w 549"/>
                <a:gd name="T85" fmla="*/ 121 h 287"/>
                <a:gd name="T86" fmla="*/ 146 w 549"/>
                <a:gd name="T87" fmla="*/ 138 h 287"/>
                <a:gd name="T88" fmla="*/ 70 w 549"/>
                <a:gd name="T89" fmla="*/ 163 h 287"/>
                <a:gd name="T90" fmla="*/ 91 w 549"/>
                <a:gd name="T91" fmla="*/ 178 h 287"/>
                <a:gd name="T92" fmla="*/ 139 w 549"/>
                <a:gd name="T93" fmla="*/ 180 h 287"/>
                <a:gd name="T94" fmla="*/ 154 w 549"/>
                <a:gd name="T95" fmla="*/ 192 h 287"/>
                <a:gd name="T96" fmla="*/ 97 w 549"/>
                <a:gd name="T97" fmla="*/ 235 h 287"/>
                <a:gd name="T98" fmla="*/ 70 w 549"/>
                <a:gd name="T99" fmla="*/ 287 h 287"/>
                <a:gd name="T100" fmla="*/ 11 w 549"/>
                <a:gd name="T101" fmla="*/ 258 h 287"/>
                <a:gd name="T102" fmla="*/ 11 w 549"/>
                <a:gd name="T103" fmla="*/ 25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287">
                  <a:moveTo>
                    <a:pt x="11" y="258"/>
                  </a:moveTo>
                  <a:lnTo>
                    <a:pt x="70" y="220"/>
                  </a:lnTo>
                  <a:lnTo>
                    <a:pt x="40" y="192"/>
                  </a:lnTo>
                  <a:lnTo>
                    <a:pt x="0" y="192"/>
                  </a:lnTo>
                  <a:lnTo>
                    <a:pt x="8" y="169"/>
                  </a:lnTo>
                  <a:lnTo>
                    <a:pt x="72" y="136"/>
                  </a:lnTo>
                  <a:lnTo>
                    <a:pt x="53" y="112"/>
                  </a:lnTo>
                  <a:lnTo>
                    <a:pt x="106" y="102"/>
                  </a:lnTo>
                  <a:lnTo>
                    <a:pt x="163" y="91"/>
                  </a:lnTo>
                  <a:lnTo>
                    <a:pt x="146" y="70"/>
                  </a:lnTo>
                  <a:lnTo>
                    <a:pt x="114" y="53"/>
                  </a:lnTo>
                  <a:lnTo>
                    <a:pt x="144" y="43"/>
                  </a:lnTo>
                  <a:lnTo>
                    <a:pt x="257" y="41"/>
                  </a:lnTo>
                  <a:lnTo>
                    <a:pt x="291" y="0"/>
                  </a:lnTo>
                  <a:lnTo>
                    <a:pt x="314" y="55"/>
                  </a:lnTo>
                  <a:lnTo>
                    <a:pt x="401" y="60"/>
                  </a:lnTo>
                  <a:lnTo>
                    <a:pt x="357" y="95"/>
                  </a:lnTo>
                  <a:lnTo>
                    <a:pt x="336" y="131"/>
                  </a:lnTo>
                  <a:lnTo>
                    <a:pt x="388" y="131"/>
                  </a:lnTo>
                  <a:lnTo>
                    <a:pt x="439" y="112"/>
                  </a:lnTo>
                  <a:lnTo>
                    <a:pt x="422" y="148"/>
                  </a:lnTo>
                  <a:lnTo>
                    <a:pt x="477" y="161"/>
                  </a:lnTo>
                  <a:lnTo>
                    <a:pt x="481" y="176"/>
                  </a:lnTo>
                  <a:lnTo>
                    <a:pt x="549" y="176"/>
                  </a:lnTo>
                  <a:lnTo>
                    <a:pt x="528" y="212"/>
                  </a:lnTo>
                  <a:lnTo>
                    <a:pt x="500" y="193"/>
                  </a:lnTo>
                  <a:lnTo>
                    <a:pt x="451" y="207"/>
                  </a:lnTo>
                  <a:lnTo>
                    <a:pt x="441" y="174"/>
                  </a:lnTo>
                  <a:lnTo>
                    <a:pt x="390" y="173"/>
                  </a:lnTo>
                  <a:lnTo>
                    <a:pt x="384" y="148"/>
                  </a:lnTo>
                  <a:lnTo>
                    <a:pt x="348" y="167"/>
                  </a:lnTo>
                  <a:lnTo>
                    <a:pt x="325" y="157"/>
                  </a:lnTo>
                  <a:lnTo>
                    <a:pt x="285" y="157"/>
                  </a:lnTo>
                  <a:lnTo>
                    <a:pt x="310" y="117"/>
                  </a:lnTo>
                  <a:lnTo>
                    <a:pt x="338" y="89"/>
                  </a:lnTo>
                  <a:lnTo>
                    <a:pt x="289" y="74"/>
                  </a:lnTo>
                  <a:lnTo>
                    <a:pt x="283" y="49"/>
                  </a:lnTo>
                  <a:lnTo>
                    <a:pt x="259" y="81"/>
                  </a:lnTo>
                  <a:lnTo>
                    <a:pt x="209" y="62"/>
                  </a:lnTo>
                  <a:lnTo>
                    <a:pt x="198" y="79"/>
                  </a:lnTo>
                  <a:lnTo>
                    <a:pt x="217" y="106"/>
                  </a:lnTo>
                  <a:lnTo>
                    <a:pt x="201" y="125"/>
                  </a:lnTo>
                  <a:lnTo>
                    <a:pt x="127" y="121"/>
                  </a:lnTo>
                  <a:lnTo>
                    <a:pt x="146" y="138"/>
                  </a:lnTo>
                  <a:lnTo>
                    <a:pt x="70" y="163"/>
                  </a:lnTo>
                  <a:lnTo>
                    <a:pt x="91" y="178"/>
                  </a:lnTo>
                  <a:lnTo>
                    <a:pt x="139" y="180"/>
                  </a:lnTo>
                  <a:lnTo>
                    <a:pt x="154" y="192"/>
                  </a:lnTo>
                  <a:lnTo>
                    <a:pt x="97" y="235"/>
                  </a:lnTo>
                  <a:lnTo>
                    <a:pt x="70" y="287"/>
                  </a:lnTo>
                  <a:lnTo>
                    <a:pt x="11" y="258"/>
                  </a:lnTo>
                  <a:lnTo>
                    <a:pt x="11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4" name="Freeform 80"/>
            <p:cNvSpPr>
              <a:spLocks/>
            </p:cNvSpPr>
            <p:nvPr/>
          </p:nvSpPr>
          <p:spPr bwMode="auto">
            <a:xfrm>
              <a:off x="2626" y="2107"/>
              <a:ext cx="85" cy="32"/>
            </a:xfrm>
            <a:custGeom>
              <a:avLst/>
              <a:gdLst>
                <a:gd name="T0" fmla="*/ 29 w 170"/>
                <a:gd name="T1" fmla="*/ 1 h 64"/>
                <a:gd name="T2" fmla="*/ 0 w 170"/>
                <a:gd name="T3" fmla="*/ 64 h 64"/>
                <a:gd name="T4" fmla="*/ 76 w 170"/>
                <a:gd name="T5" fmla="*/ 55 h 64"/>
                <a:gd name="T6" fmla="*/ 170 w 170"/>
                <a:gd name="T7" fmla="*/ 36 h 64"/>
                <a:gd name="T8" fmla="*/ 132 w 170"/>
                <a:gd name="T9" fmla="*/ 0 h 64"/>
                <a:gd name="T10" fmla="*/ 29 w 170"/>
                <a:gd name="T11" fmla="*/ 1 h 64"/>
                <a:gd name="T12" fmla="*/ 29 w 170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4">
                  <a:moveTo>
                    <a:pt x="29" y="1"/>
                  </a:moveTo>
                  <a:lnTo>
                    <a:pt x="0" y="64"/>
                  </a:lnTo>
                  <a:lnTo>
                    <a:pt x="76" y="55"/>
                  </a:lnTo>
                  <a:lnTo>
                    <a:pt x="170" y="36"/>
                  </a:lnTo>
                  <a:lnTo>
                    <a:pt x="132" y="0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905" name="Group 81"/>
          <p:cNvGrpSpPr>
            <a:grpSpLocks/>
          </p:cNvGrpSpPr>
          <p:nvPr/>
        </p:nvGrpSpPr>
        <p:grpSpPr bwMode="auto">
          <a:xfrm>
            <a:off x="4572000" y="0"/>
            <a:ext cx="3657600" cy="3581400"/>
            <a:chOff x="2169" y="1409"/>
            <a:chExt cx="1422" cy="1502"/>
          </a:xfrm>
        </p:grpSpPr>
        <p:sp>
          <p:nvSpPr>
            <p:cNvPr id="205906" name="Freeform 82"/>
            <p:cNvSpPr>
              <a:spLocks/>
            </p:cNvSpPr>
            <p:nvPr/>
          </p:nvSpPr>
          <p:spPr bwMode="auto">
            <a:xfrm>
              <a:off x="2695" y="2853"/>
              <a:ext cx="529" cy="58"/>
            </a:xfrm>
            <a:custGeom>
              <a:avLst/>
              <a:gdLst>
                <a:gd name="T0" fmla="*/ 0 w 1059"/>
                <a:gd name="T1" fmla="*/ 105 h 116"/>
                <a:gd name="T2" fmla="*/ 1059 w 1059"/>
                <a:gd name="T3" fmla="*/ 116 h 116"/>
                <a:gd name="T4" fmla="*/ 861 w 1059"/>
                <a:gd name="T5" fmla="*/ 99 h 116"/>
                <a:gd name="T6" fmla="*/ 890 w 1059"/>
                <a:gd name="T7" fmla="*/ 80 h 116"/>
                <a:gd name="T8" fmla="*/ 782 w 1059"/>
                <a:gd name="T9" fmla="*/ 80 h 116"/>
                <a:gd name="T10" fmla="*/ 757 w 1059"/>
                <a:gd name="T11" fmla="*/ 36 h 116"/>
                <a:gd name="T12" fmla="*/ 713 w 1059"/>
                <a:gd name="T13" fmla="*/ 70 h 116"/>
                <a:gd name="T14" fmla="*/ 666 w 1059"/>
                <a:gd name="T15" fmla="*/ 21 h 116"/>
                <a:gd name="T16" fmla="*/ 658 w 1059"/>
                <a:gd name="T17" fmla="*/ 46 h 116"/>
                <a:gd name="T18" fmla="*/ 628 w 1059"/>
                <a:gd name="T19" fmla="*/ 0 h 116"/>
                <a:gd name="T20" fmla="*/ 626 w 1059"/>
                <a:gd name="T21" fmla="*/ 40 h 116"/>
                <a:gd name="T22" fmla="*/ 584 w 1059"/>
                <a:gd name="T23" fmla="*/ 32 h 116"/>
                <a:gd name="T24" fmla="*/ 582 w 1059"/>
                <a:gd name="T25" fmla="*/ 65 h 116"/>
                <a:gd name="T26" fmla="*/ 569 w 1059"/>
                <a:gd name="T27" fmla="*/ 105 h 116"/>
                <a:gd name="T28" fmla="*/ 310 w 1059"/>
                <a:gd name="T29" fmla="*/ 87 h 116"/>
                <a:gd name="T30" fmla="*/ 278 w 1059"/>
                <a:gd name="T31" fmla="*/ 38 h 116"/>
                <a:gd name="T32" fmla="*/ 265 w 1059"/>
                <a:gd name="T33" fmla="*/ 59 h 116"/>
                <a:gd name="T34" fmla="*/ 238 w 1059"/>
                <a:gd name="T35" fmla="*/ 19 h 116"/>
                <a:gd name="T36" fmla="*/ 228 w 1059"/>
                <a:gd name="T37" fmla="*/ 53 h 116"/>
                <a:gd name="T38" fmla="*/ 194 w 1059"/>
                <a:gd name="T39" fmla="*/ 30 h 116"/>
                <a:gd name="T40" fmla="*/ 158 w 1059"/>
                <a:gd name="T41" fmla="*/ 70 h 116"/>
                <a:gd name="T42" fmla="*/ 0 w 1059"/>
                <a:gd name="T43" fmla="*/ 105 h 116"/>
                <a:gd name="T44" fmla="*/ 0 w 1059"/>
                <a:gd name="T45" fmla="*/ 10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116">
                  <a:moveTo>
                    <a:pt x="0" y="105"/>
                  </a:moveTo>
                  <a:lnTo>
                    <a:pt x="1059" y="116"/>
                  </a:lnTo>
                  <a:lnTo>
                    <a:pt x="861" y="99"/>
                  </a:lnTo>
                  <a:lnTo>
                    <a:pt x="890" y="80"/>
                  </a:lnTo>
                  <a:lnTo>
                    <a:pt x="782" y="80"/>
                  </a:lnTo>
                  <a:lnTo>
                    <a:pt x="757" y="36"/>
                  </a:lnTo>
                  <a:lnTo>
                    <a:pt x="713" y="70"/>
                  </a:lnTo>
                  <a:lnTo>
                    <a:pt x="666" y="21"/>
                  </a:lnTo>
                  <a:lnTo>
                    <a:pt x="658" y="46"/>
                  </a:lnTo>
                  <a:lnTo>
                    <a:pt x="628" y="0"/>
                  </a:lnTo>
                  <a:lnTo>
                    <a:pt x="626" y="40"/>
                  </a:lnTo>
                  <a:lnTo>
                    <a:pt x="584" y="32"/>
                  </a:lnTo>
                  <a:lnTo>
                    <a:pt x="582" y="65"/>
                  </a:lnTo>
                  <a:lnTo>
                    <a:pt x="569" y="105"/>
                  </a:lnTo>
                  <a:lnTo>
                    <a:pt x="310" y="87"/>
                  </a:lnTo>
                  <a:lnTo>
                    <a:pt x="278" y="38"/>
                  </a:lnTo>
                  <a:lnTo>
                    <a:pt x="265" y="59"/>
                  </a:lnTo>
                  <a:lnTo>
                    <a:pt x="238" y="19"/>
                  </a:lnTo>
                  <a:lnTo>
                    <a:pt x="228" y="53"/>
                  </a:lnTo>
                  <a:lnTo>
                    <a:pt x="194" y="30"/>
                  </a:lnTo>
                  <a:lnTo>
                    <a:pt x="158" y="70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7" name="Freeform 83"/>
            <p:cNvSpPr>
              <a:spLocks/>
            </p:cNvSpPr>
            <p:nvPr/>
          </p:nvSpPr>
          <p:spPr bwMode="auto">
            <a:xfrm>
              <a:off x="2696" y="2511"/>
              <a:ext cx="403" cy="396"/>
            </a:xfrm>
            <a:custGeom>
              <a:avLst/>
              <a:gdLst>
                <a:gd name="T0" fmla="*/ 460 w 806"/>
                <a:gd name="T1" fmla="*/ 790 h 792"/>
                <a:gd name="T2" fmla="*/ 331 w 806"/>
                <a:gd name="T3" fmla="*/ 783 h 792"/>
                <a:gd name="T4" fmla="*/ 358 w 806"/>
                <a:gd name="T5" fmla="*/ 741 h 792"/>
                <a:gd name="T6" fmla="*/ 344 w 806"/>
                <a:gd name="T7" fmla="*/ 587 h 792"/>
                <a:gd name="T8" fmla="*/ 196 w 806"/>
                <a:gd name="T9" fmla="*/ 416 h 792"/>
                <a:gd name="T10" fmla="*/ 31 w 806"/>
                <a:gd name="T11" fmla="*/ 334 h 792"/>
                <a:gd name="T12" fmla="*/ 0 w 806"/>
                <a:gd name="T13" fmla="*/ 268 h 792"/>
                <a:gd name="T14" fmla="*/ 31 w 806"/>
                <a:gd name="T15" fmla="*/ 230 h 792"/>
                <a:gd name="T16" fmla="*/ 95 w 806"/>
                <a:gd name="T17" fmla="*/ 152 h 792"/>
                <a:gd name="T18" fmla="*/ 177 w 806"/>
                <a:gd name="T19" fmla="*/ 142 h 792"/>
                <a:gd name="T20" fmla="*/ 211 w 806"/>
                <a:gd name="T21" fmla="*/ 220 h 792"/>
                <a:gd name="T22" fmla="*/ 245 w 806"/>
                <a:gd name="T23" fmla="*/ 336 h 792"/>
                <a:gd name="T24" fmla="*/ 380 w 806"/>
                <a:gd name="T25" fmla="*/ 494 h 792"/>
                <a:gd name="T26" fmla="*/ 373 w 806"/>
                <a:gd name="T27" fmla="*/ 266 h 792"/>
                <a:gd name="T28" fmla="*/ 320 w 806"/>
                <a:gd name="T29" fmla="*/ 138 h 792"/>
                <a:gd name="T30" fmla="*/ 394 w 806"/>
                <a:gd name="T31" fmla="*/ 83 h 792"/>
                <a:gd name="T32" fmla="*/ 561 w 806"/>
                <a:gd name="T33" fmla="*/ 93 h 792"/>
                <a:gd name="T34" fmla="*/ 532 w 806"/>
                <a:gd name="T35" fmla="*/ 155 h 792"/>
                <a:gd name="T36" fmla="*/ 506 w 806"/>
                <a:gd name="T37" fmla="*/ 192 h 792"/>
                <a:gd name="T38" fmla="*/ 483 w 806"/>
                <a:gd name="T39" fmla="*/ 245 h 792"/>
                <a:gd name="T40" fmla="*/ 487 w 806"/>
                <a:gd name="T41" fmla="*/ 349 h 792"/>
                <a:gd name="T42" fmla="*/ 548 w 806"/>
                <a:gd name="T43" fmla="*/ 279 h 792"/>
                <a:gd name="T44" fmla="*/ 576 w 806"/>
                <a:gd name="T45" fmla="*/ 186 h 792"/>
                <a:gd name="T46" fmla="*/ 635 w 806"/>
                <a:gd name="T47" fmla="*/ 0 h 792"/>
                <a:gd name="T48" fmla="*/ 806 w 806"/>
                <a:gd name="T49" fmla="*/ 152 h 792"/>
                <a:gd name="T50" fmla="*/ 738 w 806"/>
                <a:gd name="T51" fmla="*/ 306 h 792"/>
                <a:gd name="T52" fmla="*/ 610 w 806"/>
                <a:gd name="T53" fmla="*/ 289 h 792"/>
                <a:gd name="T54" fmla="*/ 517 w 806"/>
                <a:gd name="T55" fmla="*/ 429 h 792"/>
                <a:gd name="T56" fmla="*/ 481 w 806"/>
                <a:gd name="T57" fmla="*/ 498 h 792"/>
                <a:gd name="T58" fmla="*/ 481 w 806"/>
                <a:gd name="T59" fmla="*/ 583 h 792"/>
                <a:gd name="T60" fmla="*/ 574 w 806"/>
                <a:gd name="T61" fmla="*/ 792 h 792"/>
                <a:gd name="T62" fmla="*/ 460 w 806"/>
                <a:gd name="T63" fmla="*/ 790 h 792"/>
                <a:gd name="T64" fmla="*/ 460 w 806"/>
                <a:gd name="T65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6" h="792">
                  <a:moveTo>
                    <a:pt x="460" y="790"/>
                  </a:moveTo>
                  <a:lnTo>
                    <a:pt x="331" y="783"/>
                  </a:lnTo>
                  <a:lnTo>
                    <a:pt x="358" y="741"/>
                  </a:lnTo>
                  <a:lnTo>
                    <a:pt x="344" y="587"/>
                  </a:lnTo>
                  <a:lnTo>
                    <a:pt x="196" y="416"/>
                  </a:lnTo>
                  <a:lnTo>
                    <a:pt x="31" y="334"/>
                  </a:lnTo>
                  <a:lnTo>
                    <a:pt x="0" y="268"/>
                  </a:lnTo>
                  <a:lnTo>
                    <a:pt x="31" y="230"/>
                  </a:lnTo>
                  <a:lnTo>
                    <a:pt x="95" y="152"/>
                  </a:lnTo>
                  <a:lnTo>
                    <a:pt x="177" y="142"/>
                  </a:lnTo>
                  <a:lnTo>
                    <a:pt x="211" y="220"/>
                  </a:lnTo>
                  <a:lnTo>
                    <a:pt x="245" y="336"/>
                  </a:lnTo>
                  <a:lnTo>
                    <a:pt x="380" y="494"/>
                  </a:lnTo>
                  <a:lnTo>
                    <a:pt x="373" y="266"/>
                  </a:lnTo>
                  <a:lnTo>
                    <a:pt x="320" y="138"/>
                  </a:lnTo>
                  <a:lnTo>
                    <a:pt x="394" y="83"/>
                  </a:lnTo>
                  <a:lnTo>
                    <a:pt x="561" y="93"/>
                  </a:lnTo>
                  <a:lnTo>
                    <a:pt x="532" y="155"/>
                  </a:lnTo>
                  <a:lnTo>
                    <a:pt x="506" y="192"/>
                  </a:lnTo>
                  <a:lnTo>
                    <a:pt x="483" y="245"/>
                  </a:lnTo>
                  <a:lnTo>
                    <a:pt x="487" y="349"/>
                  </a:lnTo>
                  <a:lnTo>
                    <a:pt x="548" y="279"/>
                  </a:lnTo>
                  <a:lnTo>
                    <a:pt x="576" y="186"/>
                  </a:lnTo>
                  <a:lnTo>
                    <a:pt x="635" y="0"/>
                  </a:lnTo>
                  <a:lnTo>
                    <a:pt x="806" y="152"/>
                  </a:lnTo>
                  <a:lnTo>
                    <a:pt x="738" y="306"/>
                  </a:lnTo>
                  <a:lnTo>
                    <a:pt x="610" y="289"/>
                  </a:lnTo>
                  <a:lnTo>
                    <a:pt x="517" y="429"/>
                  </a:lnTo>
                  <a:lnTo>
                    <a:pt x="481" y="498"/>
                  </a:lnTo>
                  <a:lnTo>
                    <a:pt x="481" y="583"/>
                  </a:lnTo>
                  <a:lnTo>
                    <a:pt x="574" y="792"/>
                  </a:lnTo>
                  <a:lnTo>
                    <a:pt x="460" y="790"/>
                  </a:lnTo>
                  <a:lnTo>
                    <a:pt x="460" y="79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8" name="Freeform 84"/>
            <p:cNvSpPr>
              <a:spLocks/>
            </p:cNvSpPr>
            <p:nvPr/>
          </p:nvSpPr>
          <p:spPr bwMode="auto">
            <a:xfrm>
              <a:off x="2510" y="1488"/>
              <a:ext cx="841" cy="1055"/>
            </a:xfrm>
            <a:custGeom>
              <a:avLst/>
              <a:gdLst>
                <a:gd name="T0" fmla="*/ 970 w 1683"/>
                <a:gd name="T1" fmla="*/ 0 h 2110"/>
                <a:gd name="T2" fmla="*/ 942 w 1683"/>
                <a:gd name="T3" fmla="*/ 102 h 2110"/>
                <a:gd name="T4" fmla="*/ 879 w 1683"/>
                <a:gd name="T5" fmla="*/ 68 h 2110"/>
                <a:gd name="T6" fmla="*/ 812 w 1683"/>
                <a:gd name="T7" fmla="*/ 80 h 2110"/>
                <a:gd name="T8" fmla="*/ 759 w 1683"/>
                <a:gd name="T9" fmla="*/ 112 h 2110"/>
                <a:gd name="T10" fmla="*/ 692 w 1683"/>
                <a:gd name="T11" fmla="*/ 152 h 2110"/>
                <a:gd name="T12" fmla="*/ 706 w 1683"/>
                <a:gd name="T13" fmla="*/ 196 h 2110"/>
                <a:gd name="T14" fmla="*/ 765 w 1683"/>
                <a:gd name="T15" fmla="*/ 272 h 2110"/>
                <a:gd name="T16" fmla="*/ 884 w 1683"/>
                <a:gd name="T17" fmla="*/ 331 h 2110"/>
                <a:gd name="T18" fmla="*/ 765 w 1683"/>
                <a:gd name="T19" fmla="*/ 355 h 2110"/>
                <a:gd name="T20" fmla="*/ 620 w 1683"/>
                <a:gd name="T21" fmla="*/ 312 h 2110"/>
                <a:gd name="T22" fmla="*/ 594 w 1683"/>
                <a:gd name="T23" fmla="*/ 241 h 2110"/>
                <a:gd name="T24" fmla="*/ 550 w 1683"/>
                <a:gd name="T25" fmla="*/ 232 h 2110"/>
                <a:gd name="T26" fmla="*/ 487 w 1683"/>
                <a:gd name="T27" fmla="*/ 281 h 2110"/>
                <a:gd name="T28" fmla="*/ 339 w 1683"/>
                <a:gd name="T29" fmla="*/ 344 h 2110"/>
                <a:gd name="T30" fmla="*/ 341 w 1683"/>
                <a:gd name="T31" fmla="*/ 445 h 2110"/>
                <a:gd name="T32" fmla="*/ 364 w 1683"/>
                <a:gd name="T33" fmla="*/ 561 h 2110"/>
                <a:gd name="T34" fmla="*/ 596 w 1683"/>
                <a:gd name="T35" fmla="*/ 641 h 2110"/>
                <a:gd name="T36" fmla="*/ 653 w 1683"/>
                <a:gd name="T37" fmla="*/ 739 h 2110"/>
                <a:gd name="T38" fmla="*/ 586 w 1683"/>
                <a:gd name="T39" fmla="*/ 865 h 2110"/>
                <a:gd name="T40" fmla="*/ 345 w 1683"/>
                <a:gd name="T41" fmla="*/ 1074 h 2110"/>
                <a:gd name="T42" fmla="*/ 362 w 1683"/>
                <a:gd name="T43" fmla="*/ 1264 h 2110"/>
                <a:gd name="T44" fmla="*/ 25 w 1683"/>
                <a:gd name="T45" fmla="*/ 1393 h 2110"/>
                <a:gd name="T46" fmla="*/ 86 w 1683"/>
                <a:gd name="T47" fmla="*/ 1490 h 2110"/>
                <a:gd name="T48" fmla="*/ 59 w 1683"/>
                <a:gd name="T49" fmla="*/ 1768 h 2110"/>
                <a:gd name="T50" fmla="*/ 42 w 1683"/>
                <a:gd name="T51" fmla="*/ 1854 h 2110"/>
                <a:gd name="T52" fmla="*/ 46 w 1683"/>
                <a:gd name="T53" fmla="*/ 1924 h 2110"/>
                <a:gd name="T54" fmla="*/ 14 w 1683"/>
                <a:gd name="T55" fmla="*/ 2030 h 2110"/>
                <a:gd name="T56" fmla="*/ 139 w 1683"/>
                <a:gd name="T57" fmla="*/ 2084 h 2110"/>
                <a:gd name="T58" fmla="*/ 248 w 1683"/>
                <a:gd name="T59" fmla="*/ 2047 h 2110"/>
                <a:gd name="T60" fmla="*/ 345 w 1683"/>
                <a:gd name="T61" fmla="*/ 2093 h 2110"/>
                <a:gd name="T62" fmla="*/ 440 w 1683"/>
                <a:gd name="T63" fmla="*/ 2000 h 2110"/>
                <a:gd name="T64" fmla="*/ 649 w 1683"/>
                <a:gd name="T65" fmla="*/ 2040 h 2110"/>
                <a:gd name="T66" fmla="*/ 924 w 1683"/>
                <a:gd name="T67" fmla="*/ 2084 h 2110"/>
                <a:gd name="T68" fmla="*/ 1147 w 1683"/>
                <a:gd name="T69" fmla="*/ 2047 h 2110"/>
                <a:gd name="T70" fmla="*/ 1485 w 1683"/>
                <a:gd name="T71" fmla="*/ 1882 h 2110"/>
                <a:gd name="T72" fmla="*/ 1683 w 1683"/>
                <a:gd name="T73" fmla="*/ 1555 h 2110"/>
                <a:gd name="T74" fmla="*/ 1462 w 1683"/>
                <a:gd name="T75" fmla="*/ 1536 h 2110"/>
                <a:gd name="T76" fmla="*/ 1365 w 1683"/>
                <a:gd name="T77" fmla="*/ 1437 h 2110"/>
                <a:gd name="T78" fmla="*/ 1107 w 1683"/>
                <a:gd name="T79" fmla="*/ 1709 h 2110"/>
                <a:gd name="T80" fmla="*/ 1101 w 1683"/>
                <a:gd name="T81" fmla="*/ 1599 h 2110"/>
                <a:gd name="T82" fmla="*/ 1223 w 1683"/>
                <a:gd name="T83" fmla="*/ 1420 h 2110"/>
                <a:gd name="T84" fmla="*/ 1472 w 1683"/>
                <a:gd name="T85" fmla="*/ 1291 h 2110"/>
                <a:gd name="T86" fmla="*/ 1331 w 1683"/>
                <a:gd name="T87" fmla="*/ 1194 h 2110"/>
                <a:gd name="T88" fmla="*/ 1276 w 1683"/>
                <a:gd name="T89" fmla="*/ 1137 h 2110"/>
                <a:gd name="T90" fmla="*/ 1210 w 1683"/>
                <a:gd name="T91" fmla="*/ 1032 h 2110"/>
                <a:gd name="T92" fmla="*/ 1137 w 1683"/>
                <a:gd name="T93" fmla="*/ 534 h 2110"/>
                <a:gd name="T94" fmla="*/ 1166 w 1683"/>
                <a:gd name="T95" fmla="*/ 340 h 2110"/>
                <a:gd name="T96" fmla="*/ 1088 w 1683"/>
                <a:gd name="T97" fmla="*/ 285 h 2110"/>
                <a:gd name="T98" fmla="*/ 1027 w 1683"/>
                <a:gd name="T99" fmla="*/ 80 h 2110"/>
                <a:gd name="T100" fmla="*/ 1050 w 1683"/>
                <a:gd name="T101" fmla="*/ 53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3" h="2110">
                  <a:moveTo>
                    <a:pt x="1050" y="53"/>
                  </a:moveTo>
                  <a:lnTo>
                    <a:pt x="970" y="0"/>
                  </a:lnTo>
                  <a:lnTo>
                    <a:pt x="938" y="19"/>
                  </a:lnTo>
                  <a:lnTo>
                    <a:pt x="942" y="102"/>
                  </a:lnTo>
                  <a:lnTo>
                    <a:pt x="898" y="99"/>
                  </a:lnTo>
                  <a:lnTo>
                    <a:pt x="879" y="68"/>
                  </a:lnTo>
                  <a:lnTo>
                    <a:pt x="862" y="116"/>
                  </a:lnTo>
                  <a:lnTo>
                    <a:pt x="812" y="80"/>
                  </a:lnTo>
                  <a:lnTo>
                    <a:pt x="736" y="68"/>
                  </a:lnTo>
                  <a:lnTo>
                    <a:pt x="759" y="112"/>
                  </a:lnTo>
                  <a:lnTo>
                    <a:pt x="729" y="104"/>
                  </a:lnTo>
                  <a:lnTo>
                    <a:pt x="692" y="152"/>
                  </a:lnTo>
                  <a:lnTo>
                    <a:pt x="729" y="158"/>
                  </a:lnTo>
                  <a:lnTo>
                    <a:pt x="706" y="196"/>
                  </a:lnTo>
                  <a:lnTo>
                    <a:pt x="786" y="196"/>
                  </a:lnTo>
                  <a:lnTo>
                    <a:pt x="765" y="272"/>
                  </a:lnTo>
                  <a:lnTo>
                    <a:pt x="812" y="274"/>
                  </a:lnTo>
                  <a:lnTo>
                    <a:pt x="884" y="331"/>
                  </a:lnTo>
                  <a:lnTo>
                    <a:pt x="827" y="361"/>
                  </a:lnTo>
                  <a:lnTo>
                    <a:pt x="765" y="355"/>
                  </a:lnTo>
                  <a:lnTo>
                    <a:pt x="706" y="331"/>
                  </a:lnTo>
                  <a:lnTo>
                    <a:pt x="620" y="312"/>
                  </a:lnTo>
                  <a:lnTo>
                    <a:pt x="649" y="251"/>
                  </a:lnTo>
                  <a:lnTo>
                    <a:pt x="594" y="241"/>
                  </a:lnTo>
                  <a:lnTo>
                    <a:pt x="590" y="205"/>
                  </a:lnTo>
                  <a:lnTo>
                    <a:pt x="550" y="232"/>
                  </a:lnTo>
                  <a:lnTo>
                    <a:pt x="466" y="237"/>
                  </a:lnTo>
                  <a:lnTo>
                    <a:pt x="487" y="281"/>
                  </a:lnTo>
                  <a:lnTo>
                    <a:pt x="398" y="300"/>
                  </a:lnTo>
                  <a:lnTo>
                    <a:pt x="339" y="344"/>
                  </a:lnTo>
                  <a:lnTo>
                    <a:pt x="385" y="388"/>
                  </a:lnTo>
                  <a:lnTo>
                    <a:pt x="341" y="445"/>
                  </a:lnTo>
                  <a:lnTo>
                    <a:pt x="390" y="490"/>
                  </a:lnTo>
                  <a:lnTo>
                    <a:pt x="364" y="561"/>
                  </a:lnTo>
                  <a:lnTo>
                    <a:pt x="609" y="553"/>
                  </a:lnTo>
                  <a:lnTo>
                    <a:pt x="596" y="641"/>
                  </a:lnTo>
                  <a:lnTo>
                    <a:pt x="660" y="682"/>
                  </a:lnTo>
                  <a:lnTo>
                    <a:pt x="653" y="739"/>
                  </a:lnTo>
                  <a:lnTo>
                    <a:pt x="706" y="798"/>
                  </a:lnTo>
                  <a:lnTo>
                    <a:pt x="586" y="865"/>
                  </a:lnTo>
                  <a:lnTo>
                    <a:pt x="453" y="968"/>
                  </a:lnTo>
                  <a:lnTo>
                    <a:pt x="345" y="1074"/>
                  </a:lnTo>
                  <a:lnTo>
                    <a:pt x="288" y="1131"/>
                  </a:lnTo>
                  <a:lnTo>
                    <a:pt x="362" y="1264"/>
                  </a:lnTo>
                  <a:lnTo>
                    <a:pt x="132" y="1317"/>
                  </a:lnTo>
                  <a:lnTo>
                    <a:pt x="25" y="1393"/>
                  </a:lnTo>
                  <a:lnTo>
                    <a:pt x="20" y="1439"/>
                  </a:lnTo>
                  <a:lnTo>
                    <a:pt x="86" y="1490"/>
                  </a:lnTo>
                  <a:lnTo>
                    <a:pt x="156" y="1705"/>
                  </a:lnTo>
                  <a:lnTo>
                    <a:pt x="59" y="1768"/>
                  </a:lnTo>
                  <a:lnTo>
                    <a:pt x="33" y="1802"/>
                  </a:lnTo>
                  <a:lnTo>
                    <a:pt x="42" y="1854"/>
                  </a:lnTo>
                  <a:lnTo>
                    <a:pt x="0" y="1901"/>
                  </a:lnTo>
                  <a:lnTo>
                    <a:pt x="46" y="1924"/>
                  </a:lnTo>
                  <a:lnTo>
                    <a:pt x="20" y="1958"/>
                  </a:lnTo>
                  <a:lnTo>
                    <a:pt x="14" y="2030"/>
                  </a:lnTo>
                  <a:lnTo>
                    <a:pt x="77" y="2080"/>
                  </a:lnTo>
                  <a:lnTo>
                    <a:pt x="139" y="2084"/>
                  </a:lnTo>
                  <a:lnTo>
                    <a:pt x="202" y="2040"/>
                  </a:lnTo>
                  <a:lnTo>
                    <a:pt x="248" y="2047"/>
                  </a:lnTo>
                  <a:lnTo>
                    <a:pt x="270" y="2093"/>
                  </a:lnTo>
                  <a:lnTo>
                    <a:pt x="345" y="2093"/>
                  </a:lnTo>
                  <a:lnTo>
                    <a:pt x="385" y="2084"/>
                  </a:lnTo>
                  <a:lnTo>
                    <a:pt x="440" y="2000"/>
                  </a:lnTo>
                  <a:lnTo>
                    <a:pt x="544" y="2034"/>
                  </a:lnTo>
                  <a:lnTo>
                    <a:pt x="649" y="2040"/>
                  </a:lnTo>
                  <a:lnTo>
                    <a:pt x="736" y="2110"/>
                  </a:lnTo>
                  <a:lnTo>
                    <a:pt x="924" y="2084"/>
                  </a:lnTo>
                  <a:lnTo>
                    <a:pt x="981" y="2034"/>
                  </a:lnTo>
                  <a:lnTo>
                    <a:pt x="1147" y="2047"/>
                  </a:lnTo>
                  <a:lnTo>
                    <a:pt x="1371" y="2087"/>
                  </a:lnTo>
                  <a:lnTo>
                    <a:pt x="1485" y="1882"/>
                  </a:lnTo>
                  <a:lnTo>
                    <a:pt x="1643" y="1835"/>
                  </a:lnTo>
                  <a:lnTo>
                    <a:pt x="1683" y="1555"/>
                  </a:lnTo>
                  <a:lnTo>
                    <a:pt x="1571" y="1416"/>
                  </a:lnTo>
                  <a:lnTo>
                    <a:pt x="1462" y="1536"/>
                  </a:lnTo>
                  <a:lnTo>
                    <a:pt x="1388" y="1555"/>
                  </a:lnTo>
                  <a:lnTo>
                    <a:pt x="1365" y="1437"/>
                  </a:lnTo>
                  <a:lnTo>
                    <a:pt x="1217" y="1688"/>
                  </a:lnTo>
                  <a:lnTo>
                    <a:pt x="1107" y="1709"/>
                  </a:lnTo>
                  <a:lnTo>
                    <a:pt x="1076" y="1673"/>
                  </a:lnTo>
                  <a:lnTo>
                    <a:pt x="1101" y="1599"/>
                  </a:lnTo>
                  <a:lnTo>
                    <a:pt x="1206" y="1542"/>
                  </a:lnTo>
                  <a:lnTo>
                    <a:pt x="1223" y="1420"/>
                  </a:lnTo>
                  <a:lnTo>
                    <a:pt x="1365" y="1319"/>
                  </a:lnTo>
                  <a:lnTo>
                    <a:pt x="1472" y="1291"/>
                  </a:lnTo>
                  <a:lnTo>
                    <a:pt x="1392" y="1215"/>
                  </a:lnTo>
                  <a:lnTo>
                    <a:pt x="1331" y="1194"/>
                  </a:lnTo>
                  <a:lnTo>
                    <a:pt x="1326" y="1165"/>
                  </a:lnTo>
                  <a:lnTo>
                    <a:pt x="1276" y="1137"/>
                  </a:lnTo>
                  <a:lnTo>
                    <a:pt x="1191" y="1097"/>
                  </a:lnTo>
                  <a:lnTo>
                    <a:pt x="1210" y="1032"/>
                  </a:lnTo>
                  <a:lnTo>
                    <a:pt x="1213" y="726"/>
                  </a:lnTo>
                  <a:lnTo>
                    <a:pt x="1137" y="534"/>
                  </a:lnTo>
                  <a:lnTo>
                    <a:pt x="1183" y="397"/>
                  </a:lnTo>
                  <a:lnTo>
                    <a:pt x="1166" y="340"/>
                  </a:lnTo>
                  <a:lnTo>
                    <a:pt x="1120" y="352"/>
                  </a:lnTo>
                  <a:lnTo>
                    <a:pt x="1088" y="285"/>
                  </a:lnTo>
                  <a:lnTo>
                    <a:pt x="1094" y="139"/>
                  </a:lnTo>
                  <a:lnTo>
                    <a:pt x="1027" y="80"/>
                  </a:lnTo>
                  <a:lnTo>
                    <a:pt x="1050" y="53"/>
                  </a:lnTo>
                  <a:lnTo>
                    <a:pt x="1050" y="5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9" name="Freeform 85"/>
            <p:cNvSpPr>
              <a:spLocks/>
            </p:cNvSpPr>
            <p:nvPr/>
          </p:nvSpPr>
          <p:spPr bwMode="auto">
            <a:xfrm>
              <a:off x="3025" y="1419"/>
              <a:ext cx="558" cy="1396"/>
            </a:xfrm>
            <a:custGeom>
              <a:avLst/>
              <a:gdLst>
                <a:gd name="T0" fmla="*/ 477 w 1116"/>
                <a:gd name="T1" fmla="*/ 0 h 2791"/>
                <a:gd name="T2" fmla="*/ 532 w 1116"/>
                <a:gd name="T3" fmla="*/ 182 h 2791"/>
                <a:gd name="T4" fmla="*/ 488 w 1116"/>
                <a:gd name="T5" fmla="*/ 259 h 2791"/>
                <a:gd name="T6" fmla="*/ 599 w 1116"/>
                <a:gd name="T7" fmla="*/ 312 h 2791"/>
                <a:gd name="T8" fmla="*/ 490 w 1116"/>
                <a:gd name="T9" fmla="*/ 350 h 2791"/>
                <a:gd name="T10" fmla="*/ 456 w 1116"/>
                <a:gd name="T11" fmla="*/ 475 h 2791"/>
                <a:gd name="T12" fmla="*/ 601 w 1116"/>
                <a:gd name="T13" fmla="*/ 454 h 2791"/>
                <a:gd name="T14" fmla="*/ 627 w 1116"/>
                <a:gd name="T15" fmla="*/ 559 h 2791"/>
                <a:gd name="T16" fmla="*/ 540 w 1116"/>
                <a:gd name="T17" fmla="*/ 717 h 2791"/>
                <a:gd name="T18" fmla="*/ 450 w 1116"/>
                <a:gd name="T19" fmla="*/ 717 h 2791"/>
                <a:gd name="T20" fmla="*/ 608 w 1116"/>
                <a:gd name="T21" fmla="*/ 755 h 2791"/>
                <a:gd name="T22" fmla="*/ 821 w 1116"/>
                <a:gd name="T23" fmla="*/ 793 h 2791"/>
                <a:gd name="T24" fmla="*/ 717 w 1116"/>
                <a:gd name="T25" fmla="*/ 867 h 2791"/>
                <a:gd name="T26" fmla="*/ 633 w 1116"/>
                <a:gd name="T27" fmla="*/ 884 h 2791"/>
                <a:gd name="T28" fmla="*/ 711 w 1116"/>
                <a:gd name="T29" fmla="*/ 958 h 2791"/>
                <a:gd name="T30" fmla="*/ 903 w 1116"/>
                <a:gd name="T31" fmla="*/ 894 h 2791"/>
                <a:gd name="T32" fmla="*/ 1007 w 1116"/>
                <a:gd name="T33" fmla="*/ 964 h 2791"/>
                <a:gd name="T34" fmla="*/ 861 w 1116"/>
                <a:gd name="T35" fmla="*/ 1148 h 2791"/>
                <a:gd name="T36" fmla="*/ 855 w 1116"/>
                <a:gd name="T37" fmla="*/ 1270 h 2791"/>
                <a:gd name="T38" fmla="*/ 952 w 1116"/>
                <a:gd name="T39" fmla="*/ 1243 h 2791"/>
                <a:gd name="T40" fmla="*/ 1038 w 1116"/>
                <a:gd name="T41" fmla="*/ 1289 h 2791"/>
                <a:gd name="T42" fmla="*/ 977 w 1116"/>
                <a:gd name="T43" fmla="*/ 1407 h 2791"/>
                <a:gd name="T44" fmla="*/ 941 w 1116"/>
                <a:gd name="T45" fmla="*/ 1471 h 2791"/>
                <a:gd name="T46" fmla="*/ 1063 w 1116"/>
                <a:gd name="T47" fmla="*/ 1544 h 2791"/>
                <a:gd name="T48" fmla="*/ 1097 w 1116"/>
                <a:gd name="T49" fmla="*/ 1635 h 2791"/>
                <a:gd name="T50" fmla="*/ 1026 w 1116"/>
                <a:gd name="T51" fmla="*/ 1664 h 2791"/>
                <a:gd name="T52" fmla="*/ 928 w 1116"/>
                <a:gd name="T53" fmla="*/ 1774 h 2791"/>
                <a:gd name="T54" fmla="*/ 861 w 1116"/>
                <a:gd name="T55" fmla="*/ 1787 h 2791"/>
                <a:gd name="T56" fmla="*/ 753 w 1116"/>
                <a:gd name="T57" fmla="*/ 1823 h 2791"/>
                <a:gd name="T58" fmla="*/ 817 w 1116"/>
                <a:gd name="T59" fmla="*/ 1911 h 2791"/>
                <a:gd name="T60" fmla="*/ 931 w 1116"/>
                <a:gd name="T61" fmla="*/ 2055 h 2791"/>
                <a:gd name="T62" fmla="*/ 958 w 1116"/>
                <a:gd name="T63" fmla="*/ 2146 h 2791"/>
                <a:gd name="T64" fmla="*/ 901 w 1116"/>
                <a:gd name="T65" fmla="*/ 2236 h 2791"/>
                <a:gd name="T66" fmla="*/ 947 w 1116"/>
                <a:gd name="T67" fmla="*/ 2352 h 2791"/>
                <a:gd name="T68" fmla="*/ 926 w 1116"/>
                <a:gd name="T69" fmla="*/ 2517 h 2791"/>
                <a:gd name="T70" fmla="*/ 753 w 1116"/>
                <a:gd name="T71" fmla="*/ 2555 h 2791"/>
                <a:gd name="T72" fmla="*/ 713 w 1116"/>
                <a:gd name="T73" fmla="*/ 2413 h 2791"/>
                <a:gd name="T74" fmla="*/ 612 w 1116"/>
                <a:gd name="T75" fmla="*/ 2517 h 2791"/>
                <a:gd name="T76" fmla="*/ 663 w 1116"/>
                <a:gd name="T77" fmla="*/ 2620 h 2791"/>
                <a:gd name="T78" fmla="*/ 646 w 1116"/>
                <a:gd name="T79" fmla="*/ 2724 h 2791"/>
                <a:gd name="T80" fmla="*/ 547 w 1116"/>
                <a:gd name="T81" fmla="*/ 2791 h 2791"/>
                <a:gd name="T82" fmla="*/ 418 w 1116"/>
                <a:gd name="T83" fmla="*/ 2789 h 2791"/>
                <a:gd name="T84" fmla="*/ 323 w 1116"/>
                <a:gd name="T85" fmla="*/ 2700 h 2791"/>
                <a:gd name="T86" fmla="*/ 201 w 1116"/>
                <a:gd name="T87" fmla="*/ 2517 h 2791"/>
                <a:gd name="T88" fmla="*/ 186 w 1116"/>
                <a:gd name="T89" fmla="*/ 2139 h 2791"/>
                <a:gd name="T90" fmla="*/ 391 w 1116"/>
                <a:gd name="T91" fmla="*/ 2051 h 2791"/>
                <a:gd name="T92" fmla="*/ 528 w 1116"/>
                <a:gd name="T93" fmla="*/ 1922 h 2791"/>
                <a:gd name="T94" fmla="*/ 568 w 1116"/>
                <a:gd name="T95" fmla="*/ 1842 h 2791"/>
                <a:gd name="T96" fmla="*/ 528 w 1116"/>
                <a:gd name="T97" fmla="*/ 1707 h 2791"/>
                <a:gd name="T98" fmla="*/ 403 w 1116"/>
                <a:gd name="T99" fmla="*/ 1629 h 2791"/>
                <a:gd name="T100" fmla="*/ 209 w 1116"/>
                <a:gd name="T101" fmla="*/ 1667 h 2791"/>
                <a:gd name="T102" fmla="*/ 249 w 1116"/>
                <a:gd name="T103" fmla="*/ 1430 h 2791"/>
                <a:gd name="T104" fmla="*/ 504 w 1116"/>
                <a:gd name="T105" fmla="*/ 1200 h 2791"/>
                <a:gd name="T106" fmla="*/ 277 w 1116"/>
                <a:gd name="T107" fmla="*/ 1154 h 2791"/>
                <a:gd name="T108" fmla="*/ 150 w 1116"/>
                <a:gd name="T109" fmla="*/ 1004 h 2791"/>
                <a:gd name="T110" fmla="*/ 104 w 1116"/>
                <a:gd name="T111" fmla="*/ 663 h 2791"/>
                <a:gd name="T112" fmla="*/ 241 w 1116"/>
                <a:gd name="T113" fmla="*/ 492 h 2791"/>
                <a:gd name="T114" fmla="*/ 127 w 1116"/>
                <a:gd name="T115" fmla="*/ 399 h 2791"/>
                <a:gd name="T116" fmla="*/ 51 w 1116"/>
                <a:gd name="T117" fmla="*/ 274 h 2791"/>
                <a:gd name="T118" fmla="*/ 173 w 1116"/>
                <a:gd name="T119" fmla="*/ 169 h 2791"/>
                <a:gd name="T120" fmla="*/ 51 w 1116"/>
                <a:gd name="T121" fmla="*/ 63 h 2791"/>
                <a:gd name="T122" fmla="*/ 255 w 1116"/>
                <a:gd name="T123" fmla="*/ 44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6" h="2791">
                  <a:moveTo>
                    <a:pt x="295" y="76"/>
                  </a:moveTo>
                  <a:lnTo>
                    <a:pt x="386" y="6"/>
                  </a:lnTo>
                  <a:lnTo>
                    <a:pt x="477" y="0"/>
                  </a:lnTo>
                  <a:lnTo>
                    <a:pt x="483" y="44"/>
                  </a:lnTo>
                  <a:lnTo>
                    <a:pt x="526" y="97"/>
                  </a:lnTo>
                  <a:lnTo>
                    <a:pt x="532" y="182"/>
                  </a:lnTo>
                  <a:lnTo>
                    <a:pt x="468" y="173"/>
                  </a:lnTo>
                  <a:lnTo>
                    <a:pt x="456" y="220"/>
                  </a:lnTo>
                  <a:lnTo>
                    <a:pt x="488" y="259"/>
                  </a:lnTo>
                  <a:lnTo>
                    <a:pt x="561" y="219"/>
                  </a:lnTo>
                  <a:lnTo>
                    <a:pt x="599" y="274"/>
                  </a:lnTo>
                  <a:lnTo>
                    <a:pt x="599" y="312"/>
                  </a:lnTo>
                  <a:lnTo>
                    <a:pt x="555" y="281"/>
                  </a:lnTo>
                  <a:lnTo>
                    <a:pt x="540" y="319"/>
                  </a:lnTo>
                  <a:lnTo>
                    <a:pt x="490" y="350"/>
                  </a:lnTo>
                  <a:lnTo>
                    <a:pt x="483" y="395"/>
                  </a:lnTo>
                  <a:lnTo>
                    <a:pt x="441" y="397"/>
                  </a:lnTo>
                  <a:lnTo>
                    <a:pt x="456" y="475"/>
                  </a:lnTo>
                  <a:lnTo>
                    <a:pt x="490" y="454"/>
                  </a:lnTo>
                  <a:lnTo>
                    <a:pt x="528" y="477"/>
                  </a:lnTo>
                  <a:lnTo>
                    <a:pt x="601" y="454"/>
                  </a:lnTo>
                  <a:lnTo>
                    <a:pt x="599" y="489"/>
                  </a:lnTo>
                  <a:lnTo>
                    <a:pt x="686" y="525"/>
                  </a:lnTo>
                  <a:lnTo>
                    <a:pt x="627" y="559"/>
                  </a:lnTo>
                  <a:lnTo>
                    <a:pt x="625" y="643"/>
                  </a:lnTo>
                  <a:lnTo>
                    <a:pt x="593" y="624"/>
                  </a:lnTo>
                  <a:lnTo>
                    <a:pt x="540" y="717"/>
                  </a:lnTo>
                  <a:lnTo>
                    <a:pt x="532" y="684"/>
                  </a:lnTo>
                  <a:lnTo>
                    <a:pt x="494" y="724"/>
                  </a:lnTo>
                  <a:lnTo>
                    <a:pt x="450" y="717"/>
                  </a:lnTo>
                  <a:lnTo>
                    <a:pt x="481" y="819"/>
                  </a:lnTo>
                  <a:lnTo>
                    <a:pt x="587" y="821"/>
                  </a:lnTo>
                  <a:lnTo>
                    <a:pt x="608" y="755"/>
                  </a:lnTo>
                  <a:lnTo>
                    <a:pt x="711" y="738"/>
                  </a:lnTo>
                  <a:lnTo>
                    <a:pt x="698" y="770"/>
                  </a:lnTo>
                  <a:lnTo>
                    <a:pt x="821" y="793"/>
                  </a:lnTo>
                  <a:lnTo>
                    <a:pt x="749" y="823"/>
                  </a:lnTo>
                  <a:lnTo>
                    <a:pt x="768" y="854"/>
                  </a:lnTo>
                  <a:lnTo>
                    <a:pt x="717" y="867"/>
                  </a:lnTo>
                  <a:lnTo>
                    <a:pt x="663" y="861"/>
                  </a:lnTo>
                  <a:lnTo>
                    <a:pt x="646" y="861"/>
                  </a:lnTo>
                  <a:lnTo>
                    <a:pt x="633" y="884"/>
                  </a:lnTo>
                  <a:lnTo>
                    <a:pt x="658" y="907"/>
                  </a:lnTo>
                  <a:lnTo>
                    <a:pt x="709" y="918"/>
                  </a:lnTo>
                  <a:lnTo>
                    <a:pt x="711" y="958"/>
                  </a:lnTo>
                  <a:lnTo>
                    <a:pt x="821" y="888"/>
                  </a:lnTo>
                  <a:lnTo>
                    <a:pt x="823" y="924"/>
                  </a:lnTo>
                  <a:lnTo>
                    <a:pt x="903" y="894"/>
                  </a:lnTo>
                  <a:lnTo>
                    <a:pt x="958" y="888"/>
                  </a:lnTo>
                  <a:lnTo>
                    <a:pt x="901" y="958"/>
                  </a:lnTo>
                  <a:lnTo>
                    <a:pt x="1007" y="964"/>
                  </a:lnTo>
                  <a:lnTo>
                    <a:pt x="901" y="1038"/>
                  </a:lnTo>
                  <a:lnTo>
                    <a:pt x="952" y="1093"/>
                  </a:lnTo>
                  <a:lnTo>
                    <a:pt x="861" y="1148"/>
                  </a:lnTo>
                  <a:lnTo>
                    <a:pt x="899" y="1188"/>
                  </a:lnTo>
                  <a:lnTo>
                    <a:pt x="827" y="1234"/>
                  </a:lnTo>
                  <a:lnTo>
                    <a:pt x="855" y="1270"/>
                  </a:lnTo>
                  <a:lnTo>
                    <a:pt x="890" y="1266"/>
                  </a:lnTo>
                  <a:lnTo>
                    <a:pt x="928" y="1232"/>
                  </a:lnTo>
                  <a:lnTo>
                    <a:pt x="952" y="1243"/>
                  </a:lnTo>
                  <a:lnTo>
                    <a:pt x="1049" y="1259"/>
                  </a:lnTo>
                  <a:lnTo>
                    <a:pt x="1085" y="1257"/>
                  </a:lnTo>
                  <a:lnTo>
                    <a:pt x="1038" y="1289"/>
                  </a:lnTo>
                  <a:lnTo>
                    <a:pt x="1070" y="1367"/>
                  </a:lnTo>
                  <a:lnTo>
                    <a:pt x="1025" y="1344"/>
                  </a:lnTo>
                  <a:lnTo>
                    <a:pt x="977" y="1407"/>
                  </a:lnTo>
                  <a:lnTo>
                    <a:pt x="916" y="1357"/>
                  </a:lnTo>
                  <a:lnTo>
                    <a:pt x="867" y="1435"/>
                  </a:lnTo>
                  <a:lnTo>
                    <a:pt x="941" y="1471"/>
                  </a:lnTo>
                  <a:lnTo>
                    <a:pt x="1038" y="1485"/>
                  </a:lnTo>
                  <a:lnTo>
                    <a:pt x="987" y="1523"/>
                  </a:lnTo>
                  <a:lnTo>
                    <a:pt x="1063" y="1544"/>
                  </a:lnTo>
                  <a:lnTo>
                    <a:pt x="1116" y="1597"/>
                  </a:lnTo>
                  <a:lnTo>
                    <a:pt x="1078" y="1601"/>
                  </a:lnTo>
                  <a:lnTo>
                    <a:pt x="1097" y="1635"/>
                  </a:lnTo>
                  <a:lnTo>
                    <a:pt x="1070" y="1664"/>
                  </a:lnTo>
                  <a:lnTo>
                    <a:pt x="1053" y="1646"/>
                  </a:lnTo>
                  <a:lnTo>
                    <a:pt x="1026" y="1664"/>
                  </a:lnTo>
                  <a:lnTo>
                    <a:pt x="987" y="1753"/>
                  </a:lnTo>
                  <a:lnTo>
                    <a:pt x="954" y="1791"/>
                  </a:lnTo>
                  <a:lnTo>
                    <a:pt x="928" y="1774"/>
                  </a:lnTo>
                  <a:lnTo>
                    <a:pt x="907" y="1827"/>
                  </a:lnTo>
                  <a:lnTo>
                    <a:pt x="886" y="1850"/>
                  </a:lnTo>
                  <a:lnTo>
                    <a:pt x="861" y="1787"/>
                  </a:lnTo>
                  <a:lnTo>
                    <a:pt x="827" y="1804"/>
                  </a:lnTo>
                  <a:lnTo>
                    <a:pt x="798" y="1787"/>
                  </a:lnTo>
                  <a:lnTo>
                    <a:pt x="753" y="1823"/>
                  </a:lnTo>
                  <a:lnTo>
                    <a:pt x="789" y="1873"/>
                  </a:lnTo>
                  <a:lnTo>
                    <a:pt x="814" y="1886"/>
                  </a:lnTo>
                  <a:lnTo>
                    <a:pt x="817" y="1911"/>
                  </a:lnTo>
                  <a:lnTo>
                    <a:pt x="867" y="1924"/>
                  </a:lnTo>
                  <a:lnTo>
                    <a:pt x="848" y="1964"/>
                  </a:lnTo>
                  <a:lnTo>
                    <a:pt x="931" y="2055"/>
                  </a:lnTo>
                  <a:lnTo>
                    <a:pt x="893" y="2055"/>
                  </a:lnTo>
                  <a:lnTo>
                    <a:pt x="935" y="2105"/>
                  </a:lnTo>
                  <a:lnTo>
                    <a:pt x="958" y="2146"/>
                  </a:lnTo>
                  <a:lnTo>
                    <a:pt x="958" y="2165"/>
                  </a:lnTo>
                  <a:lnTo>
                    <a:pt x="888" y="2139"/>
                  </a:lnTo>
                  <a:lnTo>
                    <a:pt x="901" y="2236"/>
                  </a:lnTo>
                  <a:lnTo>
                    <a:pt x="979" y="2281"/>
                  </a:lnTo>
                  <a:lnTo>
                    <a:pt x="1007" y="2375"/>
                  </a:lnTo>
                  <a:lnTo>
                    <a:pt x="947" y="2352"/>
                  </a:lnTo>
                  <a:lnTo>
                    <a:pt x="947" y="2407"/>
                  </a:lnTo>
                  <a:lnTo>
                    <a:pt x="914" y="2403"/>
                  </a:lnTo>
                  <a:lnTo>
                    <a:pt x="926" y="2517"/>
                  </a:lnTo>
                  <a:lnTo>
                    <a:pt x="888" y="2589"/>
                  </a:lnTo>
                  <a:lnTo>
                    <a:pt x="791" y="2570"/>
                  </a:lnTo>
                  <a:lnTo>
                    <a:pt x="753" y="2555"/>
                  </a:lnTo>
                  <a:lnTo>
                    <a:pt x="762" y="2521"/>
                  </a:lnTo>
                  <a:lnTo>
                    <a:pt x="703" y="2489"/>
                  </a:lnTo>
                  <a:lnTo>
                    <a:pt x="713" y="2413"/>
                  </a:lnTo>
                  <a:lnTo>
                    <a:pt x="631" y="2434"/>
                  </a:lnTo>
                  <a:lnTo>
                    <a:pt x="667" y="2513"/>
                  </a:lnTo>
                  <a:lnTo>
                    <a:pt x="612" y="2517"/>
                  </a:lnTo>
                  <a:lnTo>
                    <a:pt x="671" y="2563"/>
                  </a:lnTo>
                  <a:lnTo>
                    <a:pt x="690" y="2601"/>
                  </a:lnTo>
                  <a:lnTo>
                    <a:pt x="663" y="2620"/>
                  </a:lnTo>
                  <a:lnTo>
                    <a:pt x="679" y="2671"/>
                  </a:lnTo>
                  <a:lnTo>
                    <a:pt x="644" y="2662"/>
                  </a:lnTo>
                  <a:lnTo>
                    <a:pt x="646" y="2724"/>
                  </a:lnTo>
                  <a:lnTo>
                    <a:pt x="654" y="2778"/>
                  </a:lnTo>
                  <a:lnTo>
                    <a:pt x="574" y="2757"/>
                  </a:lnTo>
                  <a:lnTo>
                    <a:pt x="547" y="2791"/>
                  </a:lnTo>
                  <a:lnTo>
                    <a:pt x="507" y="2791"/>
                  </a:lnTo>
                  <a:lnTo>
                    <a:pt x="509" y="2713"/>
                  </a:lnTo>
                  <a:lnTo>
                    <a:pt x="418" y="2789"/>
                  </a:lnTo>
                  <a:lnTo>
                    <a:pt x="395" y="2789"/>
                  </a:lnTo>
                  <a:lnTo>
                    <a:pt x="399" y="2711"/>
                  </a:lnTo>
                  <a:lnTo>
                    <a:pt x="323" y="2700"/>
                  </a:lnTo>
                  <a:lnTo>
                    <a:pt x="331" y="2595"/>
                  </a:lnTo>
                  <a:lnTo>
                    <a:pt x="258" y="2576"/>
                  </a:lnTo>
                  <a:lnTo>
                    <a:pt x="201" y="2517"/>
                  </a:lnTo>
                  <a:lnTo>
                    <a:pt x="154" y="2449"/>
                  </a:lnTo>
                  <a:lnTo>
                    <a:pt x="129" y="2196"/>
                  </a:lnTo>
                  <a:lnTo>
                    <a:pt x="186" y="2139"/>
                  </a:lnTo>
                  <a:lnTo>
                    <a:pt x="232" y="2101"/>
                  </a:lnTo>
                  <a:lnTo>
                    <a:pt x="289" y="2084"/>
                  </a:lnTo>
                  <a:lnTo>
                    <a:pt x="391" y="2051"/>
                  </a:lnTo>
                  <a:lnTo>
                    <a:pt x="496" y="1991"/>
                  </a:lnTo>
                  <a:lnTo>
                    <a:pt x="536" y="1947"/>
                  </a:lnTo>
                  <a:lnTo>
                    <a:pt x="528" y="1922"/>
                  </a:lnTo>
                  <a:lnTo>
                    <a:pt x="561" y="1886"/>
                  </a:lnTo>
                  <a:lnTo>
                    <a:pt x="532" y="1844"/>
                  </a:lnTo>
                  <a:lnTo>
                    <a:pt x="568" y="1842"/>
                  </a:lnTo>
                  <a:lnTo>
                    <a:pt x="542" y="1800"/>
                  </a:lnTo>
                  <a:lnTo>
                    <a:pt x="555" y="1745"/>
                  </a:lnTo>
                  <a:lnTo>
                    <a:pt x="528" y="1707"/>
                  </a:lnTo>
                  <a:lnTo>
                    <a:pt x="449" y="1662"/>
                  </a:lnTo>
                  <a:lnTo>
                    <a:pt x="435" y="1608"/>
                  </a:lnTo>
                  <a:lnTo>
                    <a:pt x="403" y="1629"/>
                  </a:lnTo>
                  <a:lnTo>
                    <a:pt x="353" y="1622"/>
                  </a:lnTo>
                  <a:lnTo>
                    <a:pt x="295" y="1705"/>
                  </a:lnTo>
                  <a:lnTo>
                    <a:pt x="209" y="1667"/>
                  </a:lnTo>
                  <a:lnTo>
                    <a:pt x="173" y="1532"/>
                  </a:lnTo>
                  <a:lnTo>
                    <a:pt x="239" y="1504"/>
                  </a:lnTo>
                  <a:lnTo>
                    <a:pt x="249" y="1430"/>
                  </a:lnTo>
                  <a:lnTo>
                    <a:pt x="367" y="1418"/>
                  </a:lnTo>
                  <a:lnTo>
                    <a:pt x="422" y="1350"/>
                  </a:lnTo>
                  <a:lnTo>
                    <a:pt x="504" y="1200"/>
                  </a:lnTo>
                  <a:lnTo>
                    <a:pt x="386" y="1160"/>
                  </a:lnTo>
                  <a:lnTo>
                    <a:pt x="340" y="1179"/>
                  </a:lnTo>
                  <a:lnTo>
                    <a:pt x="277" y="1154"/>
                  </a:lnTo>
                  <a:lnTo>
                    <a:pt x="150" y="1173"/>
                  </a:lnTo>
                  <a:lnTo>
                    <a:pt x="122" y="1156"/>
                  </a:lnTo>
                  <a:lnTo>
                    <a:pt x="150" y="1004"/>
                  </a:lnTo>
                  <a:lnTo>
                    <a:pt x="175" y="894"/>
                  </a:lnTo>
                  <a:lnTo>
                    <a:pt x="110" y="762"/>
                  </a:lnTo>
                  <a:lnTo>
                    <a:pt x="104" y="663"/>
                  </a:lnTo>
                  <a:lnTo>
                    <a:pt x="122" y="559"/>
                  </a:lnTo>
                  <a:lnTo>
                    <a:pt x="196" y="546"/>
                  </a:lnTo>
                  <a:lnTo>
                    <a:pt x="241" y="492"/>
                  </a:lnTo>
                  <a:lnTo>
                    <a:pt x="222" y="437"/>
                  </a:lnTo>
                  <a:lnTo>
                    <a:pt x="135" y="475"/>
                  </a:lnTo>
                  <a:lnTo>
                    <a:pt x="127" y="399"/>
                  </a:lnTo>
                  <a:lnTo>
                    <a:pt x="84" y="382"/>
                  </a:lnTo>
                  <a:lnTo>
                    <a:pt x="0" y="386"/>
                  </a:lnTo>
                  <a:lnTo>
                    <a:pt x="51" y="274"/>
                  </a:lnTo>
                  <a:lnTo>
                    <a:pt x="97" y="255"/>
                  </a:lnTo>
                  <a:lnTo>
                    <a:pt x="163" y="205"/>
                  </a:lnTo>
                  <a:lnTo>
                    <a:pt x="173" y="169"/>
                  </a:lnTo>
                  <a:lnTo>
                    <a:pt x="135" y="156"/>
                  </a:lnTo>
                  <a:lnTo>
                    <a:pt x="57" y="122"/>
                  </a:lnTo>
                  <a:lnTo>
                    <a:pt x="51" y="63"/>
                  </a:lnTo>
                  <a:lnTo>
                    <a:pt x="131" y="46"/>
                  </a:lnTo>
                  <a:lnTo>
                    <a:pt x="205" y="51"/>
                  </a:lnTo>
                  <a:lnTo>
                    <a:pt x="255" y="44"/>
                  </a:lnTo>
                  <a:lnTo>
                    <a:pt x="295" y="76"/>
                  </a:lnTo>
                  <a:lnTo>
                    <a:pt x="295" y="76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0" name="Freeform 86"/>
            <p:cNvSpPr>
              <a:spLocks/>
            </p:cNvSpPr>
            <p:nvPr/>
          </p:nvSpPr>
          <p:spPr bwMode="auto">
            <a:xfrm>
              <a:off x="2177" y="2148"/>
              <a:ext cx="696" cy="604"/>
            </a:xfrm>
            <a:custGeom>
              <a:avLst/>
              <a:gdLst>
                <a:gd name="T0" fmla="*/ 647 w 1394"/>
                <a:gd name="T1" fmla="*/ 118 h 1209"/>
                <a:gd name="T2" fmla="*/ 590 w 1394"/>
                <a:gd name="T3" fmla="*/ 52 h 1209"/>
                <a:gd name="T4" fmla="*/ 534 w 1394"/>
                <a:gd name="T5" fmla="*/ 61 h 1209"/>
                <a:gd name="T6" fmla="*/ 434 w 1394"/>
                <a:gd name="T7" fmla="*/ 0 h 1209"/>
                <a:gd name="T8" fmla="*/ 401 w 1394"/>
                <a:gd name="T9" fmla="*/ 54 h 1209"/>
                <a:gd name="T10" fmla="*/ 302 w 1394"/>
                <a:gd name="T11" fmla="*/ 120 h 1209"/>
                <a:gd name="T12" fmla="*/ 264 w 1394"/>
                <a:gd name="T13" fmla="*/ 185 h 1209"/>
                <a:gd name="T14" fmla="*/ 295 w 1394"/>
                <a:gd name="T15" fmla="*/ 249 h 1209"/>
                <a:gd name="T16" fmla="*/ 329 w 1394"/>
                <a:gd name="T17" fmla="*/ 396 h 1209"/>
                <a:gd name="T18" fmla="*/ 415 w 1394"/>
                <a:gd name="T19" fmla="*/ 369 h 1209"/>
                <a:gd name="T20" fmla="*/ 474 w 1394"/>
                <a:gd name="T21" fmla="*/ 400 h 1209"/>
                <a:gd name="T22" fmla="*/ 597 w 1394"/>
                <a:gd name="T23" fmla="*/ 453 h 1209"/>
                <a:gd name="T24" fmla="*/ 512 w 1394"/>
                <a:gd name="T25" fmla="*/ 474 h 1209"/>
                <a:gd name="T26" fmla="*/ 401 w 1394"/>
                <a:gd name="T27" fmla="*/ 493 h 1209"/>
                <a:gd name="T28" fmla="*/ 375 w 1394"/>
                <a:gd name="T29" fmla="*/ 565 h 1209"/>
                <a:gd name="T30" fmla="*/ 418 w 1394"/>
                <a:gd name="T31" fmla="*/ 652 h 1209"/>
                <a:gd name="T32" fmla="*/ 348 w 1394"/>
                <a:gd name="T33" fmla="*/ 628 h 1209"/>
                <a:gd name="T34" fmla="*/ 291 w 1394"/>
                <a:gd name="T35" fmla="*/ 612 h 1209"/>
                <a:gd name="T36" fmla="*/ 259 w 1394"/>
                <a:gd name="T37" fmla="*/ 523 h 1209"/>
                <a:gd name="T38" fmla="*/ 190 w 1394"/>
                <a:gd name="T39" fmla="*/ 493 h 1209"/>
                <a:gd name="T40" fmla="*/ 133 w 1394"/>
                <a:gd name="T41" fmla="*/ 535 h 1209"/>
                <a:gd name="T42" fmla="*/ 76 w 1394"/>
                <a:gd name="T43" fmla="*/ 559 h 1209"/>
                <a:gd name="T44" fmla="*/ 44 w 1394"/>
                <a:gd name="T45" fmla="*/ 618 h 1209"/>
                <a:gd name="T46" fmla="*/ 0 w 1394"/>
                <a:gd name="T47" fmla="*/ 728 h 1209"/>
                <a:gd name="T48" fmla="*/ 90 w 1394"/>
                <a:gd name="T49" fmla="*/ 782 h 1209"/>
                <a:gd name="T50" fmla="*/ 76 w 1394"/>
                <a:gd name="T51" fmla="*/ 894 h 1209"/>
                <a:gd name="T52" fmla="*/ 84 w 1394"/>
                <a:gd name="T53" fmla="*/ 995 h 1209"/>
                <a:gd name="T54" fmla="*/ 173 w 1394"/>
                <a:gd name="T55" fmla="*/ 981 h 1209"/>
                <a:gd name="T56" fmla="*/ 228 w 1394"/>
                <a:gd name="T57" fmla="*/ 1035 h 1209"/>
                <a:gd name="T58" fmla="*/ 242 w 1394"/>
                <a:gd name="T59" fmla="*/ 1147 h 1209"/>
                <a:gd name="T60" fmla="*/ 335 w 1394"/>
                <a:gd name="T61" fmla="*/ 1133 h 1209"/>
                <a:gd name="T62" fmla="*/ 398 w 1394"/>
                <a:gd name="T63" fmla="*/ 1061 h 1209"/>
                <a:gd name="T64" fmla="*/ 460 w 1394"/>
                <a:gd name="T65" fmla="*/ 1209 h 1209"/>
                <a:gd name="T66" fmla="*/ 512 w 1394"/>
                <a:gd name="T67" fmla="*/ 1113 h 1209"/>
                <a:gd name="T68" fmla="*/ 557 w 1394"/>
                <a:gd name="T69" fmla="*/ 1017 h 1209"/>
                <a:gd name="T70" fmla="*/ 610 w 1394"/>
                <a:gd name="T71" fmla="*/ 911 h 1209"/>
                <a:gd name="T72" fmla="*/ 780 w 1394"/>
                <a:gd name="T73" fmla="*/ 867 h 1209"/>
                <a:gd name="T74" fmla="*/ 922 w 1394"/>
                <a:gd name="T75" fmla="*/ 970 h 1209"/>
                <a:gd name="T76" fmla="*/ 1065 w 1394"/>
                <a:gd name="T77" fmla="*/ 875 h 1209"/>
                <a:gd name="T78" fmla="*/ 1200 w 1394"/>
                <a:gd name="T79" fmla="*/ 862 h 1209"/>
                <a:gd name="T80" fmla="*/ 1394 w 1394"/>
                <a:gd name="T81" fmla="*/ 822 h 1209"/>
                <a:gd name="T82" fmla="*/ 1213 w 1394"/>
                <a:gd name="T83" fmla="*/ 708 h 1209"/>
                <a:gd name="T84" fmla="*/ 1118 w 1394"/>
                <a:gd name="T85" fmla="*/ 841 h 1209"/>
                <a:gd name="T86" fmla="*/ 932 w 1394"/>
                <a:gd name="T87" fmla="*/ 892 h 1209"/>
                <a:gd name="T88" fmla="*/ 852 w 1394"/>
                <a:gd name="T89" fmla="*/ 848 h 1209"/>
                <a:gd name="T90" fmla="*/ 932 w 1394"/>
                <a:gd name="T91" fmla="*/ 708 h 1209"/>
                <a:gd name="T92" fmla="*/ 783 w 1394"/>
                <a:gd name="T93" fmla="*/ 774 h 1209"/>
                <a:gd name="T94" fmla="*/ 696 w 1394"/>
                <a:gd name="T95" fmla="*/ 645 h 1209"/>
                <a:gd name="T96" fmla="*/ 683 w 1394"/>
                <a:gd name="T97" fmla="*/ 573 h 1209"/>
                <a:gd name="T98" fmla="*/ 719 w 1394"/>
                <a:gd name="T99" fmla="*/ 457 h 1209"/>
                <a:gd name="T100" fmla="*/ 772 w 1394"/>
                <a:gd name="T101" fmla="*/ 200 h 1209"/>
                <a:gd name="T102" fmla="*/ 707 w 1394"/>
                <a:gd name="T103" fmla="*/ 12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4" h="1209">
                  <a:moveTo>
                    <a:pt x="707" y="120"/>
                  </a:moveTo>
                  <a:lnTo>
                    <a:pt x="647" y="118"/>
                  </a:lnTo>
                  <a:lnTo>
                    <a:pt x="607" y="93"/>
                  </a:lnTo>
                  <a:lnTo>
                    <a:pt x="590" y="52"/>
                  </a:lnTo>
                  <a:lnTo>
                    <a:pt x="557" y="48"/>
                  </a:lnTo>
                  <a:lnTo>
                    <a:pt x="534" y="61"/>
                  </a:lnTo>
                  <a:lnTo>
                    <a:pt x="468" y="42"/>
                  </a:lnTo>
                  <a:lnTo>
                    <a:pt x="434" y="0"/>
                  </a:lnTo>
                  <a:lnTo>
                    <a:pt x="401" y="21"/>
                  </a:lnTo>
                  <a:lnTo>
                    <a:pt x="401" y="54"/>
                  </a:lnTo>
                  <a:lnTo>
                    <a:pt x="344" y="80"/>
                  </a:lnTo>
                  <a:lnTo>
                    <a:pt x="302" y="120"/>
                  </a:lnTo>
                  <a:lnTo>
                    <a:pt x="238" y="168"/>
                  </a:lnTo>
                  <a:lnTo>
                    <a:pt x="264" y="185"/>
                  </a:lnTo>
                  <a:lnTo>
                    <a:pt x="289" y="200"/>
                  </a:lnTo>
                  <a:lnTo>
                    <a:pt x="295" y="249"/>
                  </a:lnTo>
                  <a:lnTo>
                    <a:pt x="264" y="365"/>
                  </a:lnTo>
                  <a:lnTo>
                    <a:pt x="329" y="396"/>
                  </a:lnTo>
                  <a:lnTo>
                    <a:pt x="388" y="354"/>
                  </a:lnTo>
                  <a:lnTo>
                    <a:pt x="415" y="369"/>
                  </a:lnTo>
                  <a:lnTo>
                    <a:pt x="424" y="400"/>
                  </a:lnTo>
                  <a:lnTo>
                    <a:pt x="474" y="400"/>
                  </a:lnTo>
                  <a:lnTo>
                    <a:pt x="550" y="409"/>
                  </a:lnTo>
                  <a:lnTo>
                    <a:pt x="597" y="453"/>
                  </a:lnTo>
                  <a:lnTo>
                    <a:pt x="567" y="479"/>
                  </a:lnTo>
                  <a:lnTo>
                    <a:pt x="512" y="474"/>
                  </a:lnTo>
                  <a:lnTo>
                    <a:pt x="437" y="479"/>
                  </a:lnTo>
                  <a:lnTo>
                    <a:pt x="401" y="493"/>
                  </a:lnTo>
                  <a:lnTo>
                    <a:pt x="384" y="519"/>
                  </a:lnTo>
                  <a:lnTo>
                    <a:pt x="375" y="565"/>
                  </a:lnTo>
                  <a:lnTo>
                    <a:pt x="418" y="582"/>
                  </a:lnTo>
                  <a:lnTo>
                    <a:pt x="418" y="652"/>
                  </a:lnTo>
                  <a:lnTo>
                    <a:pt x="409" y="681"/>
                  </a:lnTo>
                  <a:lnTo>
                    <a:pt x="348" y="628"/>
                  </a:lnTo>
                  <a:lnTo>
                    <a:pt x="306" y="666"/>
                  </a:lnTo>
                  <a:lnTo>
                    <a:pt x="291" y="612"/>
                  </a:lnTo>
                  <a:lnTo>
                    <a:pt x="302" y="576"/>
                  </a:lnTo>
                  <a:lnTo>
                    <a:pt x="259" y="523"/>
                  </a:lnTo>
                  <a:lnTo>
                    <a:pt x="228" y="525"/>
                  </a:lnTo>
                  <a:lnTo>
                    <a:pt x="190" y="493"/>
                  </a:lnTo>
                  <a:lnTo>
                    <a:pt x="143" y="510"/>
                  </a:lnTo>
                  <a:lnTo>
                    <a:pt x="133" y="535"/>
                  </a:lnTo>
                  <a:lnTo>
                    <a:pt x="67" y="529"/>
                  </a:lnTo>
                  <a:lnTo>
                    <a:pt x="76" y="559"/>
                  </a:lnTo>
                  <a:lnTo>
                    <a:pt x="17" y="595"/>
                  </a:lnTo>
                  <a:lnTo>
                    <a:pt x="44" y="618"/>
                  </a:lnTo>
                  <a:lnTo>
                    <a:pt x="36" y="666"/>
                  </a:lnTo>
                  <a:lnTo>
                    <a:pt x="0" y="728"/>
                  </a:lnTo>
                  <a:lnTo>
                    <a:pt x="33" y="782"/>
                  </a:lnTo>
                  <a:lnTo>
                    <a:pt x="90" y="782"/>
                  </a:lnTo>
                  <a:lnTo>
                    <a:pt x="90" y="822"/>
                  </a:lnTo>
                  <a:lnTo>
                    <a:pt x="76" y="894"/>
                  </a:lnTo>
                  <a:lnTo>
                    <a:pt x="110" y="930"/>
                  </a:lnTo>
                  <a:lnTo>
                    <a:pt x="84" y="995"/>
                  </a:lnTo>
                  <a:lnTo>
                    <a:pt x="120" y="1000"/>
                  </a:lnTo>
                  <a:lnTo>
                    <a:pt x="173" y="981"/>
                  </a:lnTo>
                  <a:lnTo>
                    <a:pt x="219" y="983"/>
                  </a:lnTo>
                  <a:lnTo>
                    <a:pt x="228" y="1035"/>
                  </a:lnTo>
                  <a:lnTo>
                    <a:pt x="223" y="1111"/>
                  </a:lnTo>
                  <a:lnTo>
                    <a:pt x="242" y="1147"/>
                  </a:lnTo>
                  <a:lnTo>
                    <a:pt x="308" y="1143"/>
                  </a:lnTo>
                  <a:lnTo>
                    <a:pt x="335" y="1133"/>
                  </a:lnTo>
                  <a:lnTo>
                    <a:pt x="352" y="1080"/>
                  </a:lnTo>
                  <a:lnTo>
                    <a:pt x="398" y="1061"/>
                  </a:lnTo>
                  <a:lnTo>
                    <a:pt x="398" y="1156"/>
                  </a:lnTo>
                  <a:lnTo>
                    <a:pt x="460" y="1209"/>
                  </a:lnTo>
                  <a:lnTo>
                    <a:pt x="487" y="1192"/>
                  </a:lnTo>
                  <a:lnTo>
                    <a:pt x="512" y="1113"/>
                  </a:lnTo>
                  <a:lnTo>
                    <a:pt x="557" y="1126"/>
                  </a:lnTo>
                  <a:lnTo>
                    <a:pt x="557" y="1017"/>
                  </a:lnTo>
                  <a:lnTo>
                    <a:pt x="590" y="1010"/>
                  </a:lnTo>
                  <a:lnTo>
                    <a:pt x="610" y="911"/>
                  </a:lnTo>
                  <a:lnTo>
                    <a:pt x="736" y="938"/>
                  </a:lnTo>
                  <a:lnTo>
                    <a:pt x="780" y="867"/>
                  </a:lnTo>
                  <a:lnTo>
                    <a:pt x="797" y="928"/>
                  </a:lnTo>
                  <a:lnTo>
                    <a:pt x="922" y="970"/>
                  </a:lnTo>
                  <a:lnTo>
                    <a:pt x="1048" y="924"/>
                  </a:lnTo>
                  <a:lnTo>
                    <a:pt x="1065" y="875"/>
                  </a:lnTo>
                  <a:lnTo>
                    <a:pt x="1150" y="888"/>
                  </a:lnTo>
                  <a:lnTo>
                    <a:pt x="1200" y="862"/>
                  </a:lnTo>
                  <a:lnTo>
                    <a:pt x="1263" y="881"/>
                  </a:lnTo>
                  <a:lnTo>
                    <a:pt x="1394" y="822"/>
                  </a:lnTo>
                  <a:lnTo>
                    <a:pt x="1354" y="706"/>
                  </a:lnTo>
                  <a:lnTo>
                    <a:pt x="1213" y="708"/>
                  </a:lnTo>
                  <a:lnTo>
                    <a:pt x="1171" y="787"/>
                  </a:lnTo>
                  <a:lnTo>
                    <a:pt x="1118" y="841"/>
                  </a:lnTo>
                  <a:lnTo>
                    <a:pt x="975" y="877"/>
                  </a:lnTo>
                  <a:lnTo>
                    <a:pt x="932" y="892"/>
                  </a:lnTo>
                  <a:lnTo>
                    <a:pt x="899" y="854"/>
                  </a:lnTo>
                  <a:lnTo>
                    <a:pt x="852" y="848"/>
                  </a:lnTo>
                  <a:lnTo>
                    <a:pt x="937" y="761"/>
                  </a:lnTo>
                  <a:lnTo>
                    <a:pt x="932" y="708"/>
                  </a:lnTo>
                  <a:lnTo>
                    <a:pt x="839" y="721"/>
                  </a:lnTo>
                  <a:lnTo>
                    <a:pt x="783" y="774"/>
                  </a:lnTo>
                  <a:lnTo>
                    <a:pt x="690" y="708"/>
                  </a:lnTo>
                  <a:lnTo>
                    <a:pt x="696" y="645"/>
                  </a:lnTo>
                  <a:lnTo>
                    <a:pt x="740" y="595"/>
                  </a:lnTo>
                  <a:lnTo>
                    <a:pt x="683" y="573"/>
                  </a:lnTo>
                  <a:lnTo>
                    <a:pt x="719" y="516"/>
                  </a:lnTo>
                  <a:lnTo>
                    <a:pt x="719" y="457"/>
                  </a:lnTo>
                  <a:lnTo>
                    <a:pt x="789" y="390"/>
                  </a:lnTo>
                  <a:lnTo>
                    <a:pt x="772" y="200"/>
                  </a:lnTo>
                  <a:lnTo>
                    <a:pt x="707" y="120"/>
                  </a:lnTo>
                  <a:lnTo>
                    <a:pt x="707" y="12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1" name="Freeform 87"/>
            <p:cNvSpPr>
              <a:spLocks/>
            </p:cNvSpPr>
            <p:nvPr/>
          </p:nvSpPr>
          <p:spPr bwMode="auto">
            <a:xfrm>
              <a:off x="2333" y="1949"/>
              <a:ext cx="230" cy="174"/>
            </a:xfrm>
            <a:custGeom>
              <a:avLst/>
              <a:gdLst>
                <a:gd name="T0" fmla="*/ 169 w 460"/>
                <a:gd name="T1" fmla="*/ 0 h 348"/>
                <a:gd name="T2" fmla="*/ 89 w 460"/>
                <a:gd name="T3" fmla="*/ 57 h 348"/>
                <a:gd name="T4" fmla="*/ 86 w 460"/>
                <a:gd name="T5" fmla="*/ 110 h 348"/>
                <a:gd name="T6" fmla="*/ 36 w 460"/>
                <a:gd name="T7" fmla="*/ 125 h 348"/>
                <a:gd name="T8" fmla="*/ 0 w 460"/>
                <a:gd name="T9" fmla="*/ 188 h 348"/>
                <a:gd name="T10" fmla="*/ 27 w 460"/>
                <a:gd name="T11" fmla="*/ 272 h 348"/>
                <a:gd name="T12" fmla="*/ 80 w 460"/>
                <a:gd name="T13" fmla="*/ 266 h 348"/>
                <a:gd name="T14" fmla="*/ 84 w 460"/>
                <a:gd name="T15" fmla="*/ 312 h 348"/>
                <a:gd name="T16" fmla="*/ 222 w 460"/>
                <a:gd name="T17" fmla="*/ 348 h 348"/>
                <a:gd name="T18" fmla="*/ 255 w 460"/>
                <a:gd name="T19" fmla="*/ 335 h 348"/>
                <a:gd name="T20" fmla="*/ 298 w 460"/>
                <a:gd name="T21" fmla="*/ 289 h 348"/>
                <a:gd name="T22" fmla="*/ 316 w 460"/>
                <a:gd name="T23" fmla="*/ 308 h 348"/>
                <a:gd name="T24" fmla="*/ 418 w 460"/>
                <a:gd name="T25" fmla="*/ 196 h 348"/>
                <a:gd name="T26" fmla="*/ 460 w 460"/>
                <a:gd name="T27" fmla="*/ 182 h 348"/>
                <a:gd name="T28" fmla="*/ 355 w 460"/>
                <a:gd name="T29" fmla="*/ 120 h 348"/>
                <a:gd name="T30" fmla="*/ 384 w 460"/>
                <a:gd name="T31" fmla="*/ 85 h 348"/>
                <a:gd name="T32" fmla="*/ 335 w 460"/>
                <a:gd name="T33" fmla="*/ 76 h 348"/>
                <a:gd name="T34" fmla="*/ 281 w 460"/>
                <a:gd name="T35" fmla="*/ 13 h 348"/>
                <a:gd name="T36" fmla="*/ 169 w 460"/>
                <a:gd name="T37" fmla="*/ 0 h 348"/>
                <a:gd name="T38" fmla="*/ 169 w 460"/>
                <a:gd name="T3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348">
                  <a:moveTo>
                    <a:pt x="169" y="0"/>
                  </a:moveTo>
                  <a:lnTo>
                    <a:pt x="89" y="57"/>
                  </a:lnTo>
                  <a:lnTo>
                    <a:pt x="86" y="110"/>
                  </a:lnTo>
                  <a:lnTo>
                    <a:pt x="36" y="125"/>
                  </a:lnTo>
                  <a:lnTo>
                    <a:pt x="0" y="188"/>
                  </a:lnTo>
                  <a:lnTo>
                    <a:pt x="27" y="272"/>
                  </a:lnTo>
                  <a:lnTo>
                    <a:pt x="80" y="266"/>
                  </a:lnTo>
                  <a:lnTo>
                    <a:pt x="84" y="312"/>
                  </a:lnTo>
                  <a:lnTo>
                    <a:pt x="222" y="348"/>
                  </a:lnTo>
                  <a:lnTo>
                    <a:pt x="255" y="335"/>
                  </a:lnTo>
                  <a:lnTo>
                    <a:pt x="298" y="289"/>
                  </a:lnTo>
                  <a:lnTo>
                    <a:pt x="316" y="308"/>
                  </a:lnTo>
                  <a:lnTo>
                    <a:pt x="418" y="196"/>
                  </a:lnTo>
                  <a:lnTo>
                    <a:pt x="460" y="182"/>
                  </a:lnTo>
                  <a:lnTo>
                    <a:pt x="355" y="120"/>
                  </a:lnTo>
                  <a:lnTo>
                    <a:pt x="384" y="85"/>
                  </a:lnTo>
                  <a:lnTo>
                    <a:pt x="335" y="76"/>
                  </a:lnTo>
                  <a:lnTo>
                    <a:pt x="281" y="13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2" name="Freeform 88"/>
            <p:cNvSpPr>
              <a:spLocks/>
            </p:cNvSpPr>
            <p:nvPr/>
          </p:nvSpPr>
          <p:spPr bwMode="auto">
            <a:xfrm>
              <a:off x="2243" y="1612"/>
              <a:ext cx="618" cy="342"/>
            </a:xfrm>
            <a:custGeom>
              <a:avLst/>
              <a:gdLst>
                <a:gd name="T0" fmla="*/ 481 w 1236"/>
                <a:gd name="T1" fmla="*/ 28 h 682"/>
                <a:gd name="T2" fmla="*/ 460 w 1236"/>
                <a:gd name="T3" fmla="*/ 78 h 682"/>
                <a:gd name="T4" fmla="*/ 358 w 1236"/>
                <a:gd name="T5" fmla="*/ 78 h 682"/>
                <a:gd name="T6" fmla="*/ 272 w 1236"/>
                <a:gd name="T7" fmla="*/ 125 h 682"/>
                <a:gd name="T8" fmla="*/ 152 w 1236"/>
                <a:gd name="T9" fmla="*/ 131 h 682"/>
                <a:gd name="T10" fmla="*/ 152 w 1236"/>
                <a:gd name="T11" fmla="*/ 222 h 682"/>
                <a:gd name="T12" fmla="*/ 327 w 1236"/>
                <a:gd name="T13" fmla="*/ 272 h 682"/>
                <a:gd name="T14" fmla="*/ 185 w 1236"/>
                <a:gd name="T15" fmla="*/ 291 h 682"/>
                <a:gd name="T16" fmla="*/ 95 w 1236"/>
                <a:gd name="T17" fmla="*/ 281 h 682"/>
                <a:gd name="T18" fmla="*/ 14 w 1236"/>
                <a:gd name="T19" fmla="*/ 348 h 682"/>
                <a:gd name="T20" fmla="*/ 50 w 1236"/>
                <a:gd name="T21" fmla="*/ 504 h 682"/>
                <a:gd name="T22" fmla="*/ 126 w 1236"/>
                <a:gd name="T23" fmla="*/ 593 h 682"/>
                <a:gd name="T24" fmla="*/ 223 w 1236"/>
                <a:gd name="T25" fmla="*/ 646 h 682"/>
                <a:gd name="T26" fmla="*/ 415 w 1236"/>
                <a:gd name="T27" fmla="*/ 576 h 682"/>
                <a:gd name="T28" fmla="*/ 491 w 1236"/>
                <a:gd name="T29" fmla="*/ 544 h 682"/>
                <a:gd name="T30" fmla="*/ 652 w 1236"/>
                <a:gd name="T31" fmla="*/ 481 h 682"/>
                <a:gd name="T32" fmla="*/ 635 w 1236"/>
                <a:gd name="T33" fmla="*/ 553 h 682"/>
                <a:gd name="T34" fmla="*/ 717 w 1236"/>
                <a:gd name="T35" fmla="*/ 641 h 682"/>
                <a:gd name="T36" fmla="*/ 995 w 1236"/>
                <a:gd name="T37" fmla="*/ 682 h 682"/>
                <a:gd name="T38" fmla="*/ 1236 w 1236"/>
                <a:gd name="T39" fmla="*/ 481 h 682"/>
                <a:gd name="T40" fmla="*/ 968 w 1236"/>
                <a:gd name="T41" fmla="*/ 300 h 682"/>
                <a:gd name="T42" fmla="*/ 795 w 1236"/>
                <a:gd name="T43" fmla="*/ 392 h 682"/>
                <a:gd name="T44" fmla="*/ 692 w 1236"/>
                <a:gd name="T45" fmla="*/ 424 h 682"/>
                <a:gd name="T46" fmla="*/ 804 w 1236"/>
                <a:gd name="T47" fmla="*/ 291 h 682"/>
                <a:gd name="T48" fmla="*/ 780 w 1236"/>
                <a:gd name="T49" fmla="*/ 219 h 682"/>
                <a:gd name="T50" fmla="*/ 808 w 1236"/>
                <a:gd name="T51" fmla="*/ 165 h 682"/>
                <a:gd name="T52" fmla="*/ 759 w 1236"/>
                <a:gd name="T53" fmla="*/ 106 h 682"/>
                <a:gd name="T54" fmla="*/ 749 w 1236"/>
                <a:gd name="T55" fmla="*/ 55 h 682"/>
                <a:gd name="T56" fmla="*/ 690 w 1236"/>
                <a:gd name="T57" fmla="*/ 23 h 682"/>
                <a:gd name="T58" fmla="*/ 599 w 1236"/>
                <a:gd name="T59" fmla="*/ 0 h 682"/>
                <a:gd name="T60" fmla="*/ 574 w 1236"/>
                <a:gd name="T61" fmla="*/ 40 h 682"/>
                <a:gd name="T62" fmla="*/ 495 w 1236"/>
                <a:gd name="T63" fmla="*/ 13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6" h="682">
                  <a:moveTo>
                    <a:pt x="495" y="13"/>
                  </a:moveTo>
                  <a:lnTo>
                    <a:pt x="481" y="28"/>
                  </a:lnTo>
                  <a:lnTo>
                    <a:pt x="521" y="68"/>
                  </a:lnTo>
                  <a:lnTo>
                    <a:pt x="460" y="78"/>
                  </a:lnTo>
                  <a:lnTo>
                    <a:pt x="451" y="122"/>
                  </a:lnTo>
                  <a:lnTo>
                    <a:pt x="358" y="78"/>
                  </a:lnTo>
                  <a:lnTo>
                    <a:pt x="295" y="78"/>
                  </a:lnTo>
                  <a:lnTo>
                    <a:pt x="272" y="125"/>
                  </a:lnTo>
                  <a:lnTo>
                    <a:pt x="198" y="118"/>
                  </a:lnTo>
                  <a:lnTo>
                    <a:pt x="152" y="131"/>
                  </a:lnTo>
                  <a:lnTo>
                    <a:pt x="198" y="165"/>
                  </a:lnTo>
                  <a:lnTo>
                    <a:pt x="152" y="222"/>
                  </a:lnTo>
                  <a:lnTo>
                    <a:pt x="238" y="209"/>
                  </a:lnTo>
                  <a:lnTo>
                    <a:pt x="327" y="272"/>
                  </a:lnTo>
                  <a:lnTo>
                    <a:pt x="304" y="317"/>
                  </a:lnTo>
                  <a:lnTo>
                    <a:pt x="185" y="291"/>
                  </a:lnTo>
                  <a:lnTo>
                    <a:pt x="149" y="298"/>
                  </a:lnTo>
                  <a:lnTo>
                    <a:pt x="95" y="281"/>
                  </a:lnTo>
                  <a:lnTo>
                    <a:pt x="59" y="281"/>
                  </a:lnTo>
                  <a:lnTo>
                    <a:pt x="14" y="348"/>
                  </a:lnTo>
                  <a:lnTo>
                    <a:pt x="0" y="428"/>
                  </a:lnTo>
                  <a:lnTo>
                    <a:pt x="50" y="504"/>
                  </a:lnTo>
                  <a:lnTo>
                    <a:pt x="109" y="536"/>
                  </a:lnTo>
                  <a:lnTo>
                    <a:pt x="126" y="593"/>
                  </a:lnTo>
                  <a:lnTo>
                    <a:pt x="173" y="597"/>
                  </a:lnTo>
                  <a:lnTo>
                    <a:pt x="223" y="646"/>
                  </a:lnTo>
                  <a:lnTo>
                    <a:pt x="301" y="643"/>
                  </a:lnTo>
                  <a:lnTo>
                    <a:pt x="415" y="576"/>
                  </a:lnTo>
                  <a:lnTo>
                    <a:pt x="457" y="593"/>
                  </a:lnTo>
                  <a:lnTo>
                    <a:pt x="491" y="544"/>
                  </a:lnTo>
                  <a:lnTo>
                    <a:pt x="571" y="544"/>
                  </a:lnTo>
                  <a:lnTo>
                    <a:pt x="652" y="481"/>
                  </a:lnTo>
                  <a:lnTo>
                    <a:pt x="666" y="527"/>
                  </a:lnTo>
                  <a:lnTo>
                    <a:pt x="635" y="553"/>
                  </a:lnTo>
                  <a:lnTo>
                    <a:pt x="660" y="620"/>
                  </a:lnTo>
                  <a:lnTo>
                    <a:pt x="717" y="641"/>
                  </a:lnTo>
                  <a:lnTo>
                    <a:pt x="812" y="606"/>
                  </a:lnTo>
                  <a:lnTo>
                    <a:pt x="995" y="682"/>
                  </a:lnTo>
                  <a:lnTo>
                    <a:pt x="1236" y="576"/>
                  </a:lnTo>
                  <a:lnTo>
                    <a:pt x="1236" y="481"/>
                  </a:lnTo>
                  <a:lnTo>
                    <a:pt x="1160" y="331"/>
                  </a:lnTo>
                  <a:lnTo>
                    <a:pt x="968" y="300"/>
                  </a:lnTo>
                  <a:lnTo>
                    <a:pt x="835" y="348"/>
                  </a:lnTo>
                  <a:lnTo>
                    <a:pt x="795" y="392"/>
                  </a:lnTo>
                  <a:lnTo>
                    <a:pt x="782" y="428"/>
                  </a:lnTo>
                  <a:lnTo>
                    <a:pt x="692" y="424"/>
                  </a:lnTo>
                  <a:lnTo>
                    <a:pt x="744" y="300"/>
                  </a:lnTo>
                  <a:lnTo>
                    <a:pt x="804" y="291"/>
                  </a:lnTo>
                  <a:lnTo>
                    <a:pt x="818" y="264"/>
                  </a:lnTo>
                  <a:lnTo>
                    <a:pt x="780" y="219"/>
                  </a:lnTo>
                  <a:lnTo>
                    <a:pt x="829" y="184"/>
                  </a:lnTo>
                  <a:lnTo>
                    <a:pt x="808" y="165"/>
                  </a:lnTo>
                  <a:lnTo>
                    <a:pt x="780" y="144"/>
                  </a:lnTo>
                  <a:lnTo>
                    <a:pt x="759" y="106"/>
                  </a:lnTo>
                  <a:lnTo>
                    <a:pt x="696" y="106"/>
                  </a:lnTo>
                  <a:lnTo>
                    <a:pt x="749" y="55"/>
                  </a:lnTo>
                  <a:lnTo>
                    <a:pt x="746" y="28"/>
                  </a:lnTo>
                  <a:lnTo>
                    <a:pt x="690" y="23"/>
                  </a:lnTo>
                  <a:lnTo>
                    <a:pt x="652" y="36"/>
                  </a:lnTo>
                  <a:lnTo>
                    <a:pt x="599" y="0"/>
                  </a:lnTo>
                  <a:lnTo>
                    <a:pt x="574" y="2"/>
                  </a:lnTo>
                  <a:lnTo>
                    <a:pt x="574" y="40"/>
                  </a:lnTo>
                  <a:lnTo>
                    <a:pt x="495" y="13"/>
                  </a:lnTo>
                  <a:lnTo>
                    <a:pt x="495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3" name="Freeform 89"/>
            <p:cNvSpPr>
              <a:spLocks/>
            </p:cNvSpPr>
            <p:nvPr/>
          </p:nvSpPr>
          <p:spPr bwMode="auto">
            <a:xfrm>
              <a:off x="3076" y="1437"/>
              <a:ext cx="186" cy="217"/>
            </a:xfrm>
            <a:custGeom>
              <a:avLst/>
              <a:gdLst>
                <a:gd name="T0" fmla="*/ 125 w 372"/>
                <a:gd name="T1" fmla="*/ 59 h 436"/>
                <a:gd name="T2" fmla="*/ 171 w 372"/>
                <a:gd name="T3" fmla="*/ 110 h 436"/>
                <a:gd name="T4" fmla="*/ 129 w 372"/>
                <a:gd name="T5" fmla="*/ 143 h 436"/>
                <a:gd name="T6" fmla="*/ 167 w 372"/>
                <a:gd name="T7" fmla="*/ 183 h 436"/>
                <a:gd name="T8" fmla="*/ 47 w 372"/>
                <a:gd name="T9" fmla="*/ 221 h 436"/>
                <a:gd name="T10" fmla="*/ 64 w 372"/>
                <a:gd name="T11" fmla="*/ 242 h 436"/>
                <a:gd name="T12" fmla="*/ 0 w 372"/>
                <a:gd name="T13" fmla="*/ 283 h 436"/>
                <a:gd name="T14" fmla="*/ 79 w 372"/>
                <a:gd name="T15" fmla="*/ 302 h 436"/>
                <a:gd name="T16" fmla="*/ 55 w 372"/>
                <a:gd name="T17" fmla="*/ 348 h 436"/>
                <a:gd name="T18" fmla="*/ 171 w 372"/>
                <a:gd name="T19" fmla="*/ 325 h 436"/>
                <a:gd name="T20" fmla="*/ 232 w 372"/>
                <a:gd name="T21" fmla="*/ 373 h 436"/>
                <a:gd name="T22" fmla="*/ 290 w 372"/>
                <a:gd name="T23" fmla="*/ 436 h 436"/>
                <a:gd name="T24" fmla="*/ 271 w 372"/>
                <a:gd name="T25" fmla="*/ 340 h 436"/>
                <a:gd name="T26" fmla="*/ 353 w 372"/>
                <a:gd name="T27" fmla="*/ 293 h 436"/>
                <a:gd name="T28" fmla="*/ 277 w 372"/>
                <a:gd name="T29" fmla="*/ 242 h 436"/>
                <a:gd name="T30" fmla="*/ 313 w 372"/>
                <a:gd name="T31" fmla="*/ 202 h 436"/>
                <a:gd name="T32" fmla="*/ 281 w 372"/>
                <a:gd name="T33" fmla="*/ 143 h 436"/>
                <a:gd name="T34" fmla="*/ 319 w 372"/>
                <a:gd name="T35" fmla="*/ 86 h 436"/>
                <a:gd name="T36" fmla="*/ 372 w 372"/>
                <a:gd name="T37" fmla="*/ 95 h 436"/>
                <a:gd name="T38" fmla="*/ 342 w 372"/>
                <a:gd name="T39" fmla="*/ 36 h 436"/>
                <a:gd name="T40" fmla="*/ 313 w 372"/>
                <a:gd name="T41" fmla="*/ 0 h 436"/>
                <a:gd name="T42" fmla="*/ 230 w 372"/>
                <a:gd name="T43" fmla="*/ 101 h 436"/>
                <a:gd name="T44" fmla="*/ 125 w 372"/>
                <a:gd name="T45" fmla="*/ 59 h 436"/>
                <a:gd name="T46" fmla="*/ 125 w 372"/>
                <a:gd name="T47" fmla="*/ 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436">
                  <a:moveTo>
                    <a:pt x="125" y="59"/>
                  </a:moveTo>
                  <a:lnTo>
                    <a:pt x="171" y="110"/>
                  </a:lnTo>
                  <a:lnTo>
                    <a:pt x="129" y="143"/>
                  </a:lnTo>
                  <a:lnTo>
                    <a:pt x="167" y="183"/>
                  </a:lnTo>
                  <a:lnTo>
                    <a:pt x="47" y="221"/>
                  </a:lnTo>
                  <a:lnTo>
                    <a:pt x="64" y="242"/>
                  </a:lnTo>
                  <a:lnTo>
                    <a:pt x="0" y="283"/>
                  </a:lnTo>
                  <a:lnTo>
                    <a:pt x="79" y="302"/>
                  </a:lnTo>
                  <a:lnTo>
                    <a:pt x="55" y="348"/>
                  </a:lnTo>
                  <a:lnTo>
                    <a:pt x="171" y="325"/>
                  </a:lnTo>
                  <a:lnTo>
                    <a:pt x="232" y="373"/>
                  </a:lnTo>
                  <a:lnTo>
                    <a:pt x="290" y="436"/>
                  </a:lnTo>
                  <a:lnTo>
                    <a:pt x="271" y="340"/>
                  </a:lnTo>
                  <a:lnTo>
                    <a:pt x="353" y="293"/>
                  </a:lnTo>
                  <a:lnTo>
                    <a:pt x="277" y="242"/>
                  </a:lnTo>
                  <a:lnTo>
                    <a:pt x="313" y="202"/>
                  </a:lnTo>
                  <a:lnTo>
                    <a:pt x="281" y="143"/>
                  </a:lnTo>
                  <a:lnTo>
                    <a:pt x="319" y="86"/>
                  </a:lnTo>
                  <a:lnTo>
                    <a:pt x="372" y="95"/>
                  </a:lnTo>
                  <a:lnTo>
                    <a:pt x="342" y="36"/>
                  </a:lnTo>
                  <a:lnTo>
                    <a:pt x="313" y="0"/>
                  </a:lnTo>
                  <a:lnTo>
                    <a:pt x="230" y="101"/>
                  </a:lnTo>
                  <a:lnTo>
                    <a:pt x="125" y="59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4" name="Freeform 90"/>
            <p:cNvSpPr>
              <a:spLocks/>
            </p:cNvSpPr>
            <p:nvPr/>
          </p:nvSpPr>
          <p:spPr bwMode="auto">
            <a:xfrm>
              <a:off x="2805" y="1586"/>
              <a:ext cx="253" cy="238"/>
            </a:xfrm>
            <a:custGeom>
              <a:avLst/>
              <a:gdLst>
                <a:gd name="T0" fmla="*/ 118 w 505"/>
                <a:gd name="T1" fmla="*/ 230 h 477"/>
                <a:gd name="T2" fmla="*/ 78 w 505"/>
                <a:gd name="T3" fmla="*/ 266 h 477"/>
                <a:gd name="T4" fmla="*/ 114 w 505"/>
                <a:gd name="T5" fmla="*/ 272 h 477"/>
                <a:gd name="T6" fmla="*/ 108 w 505"/>
                <a:gd name="T7" fmla="*/ 334 h 477"/>
                <a:gd name="T8" fmla="*/ 87 w 505"/>
                <a:gd name="T9" fmla="*/ 372 h 477"/>
                <a:gd name="T10" fmla="*/ 104 w 505"/>
                <a:gd name="T11" fmla="*/ 412 h 477"/>
                <a:gd name="T12" fmla="*/ 95 w 505"/>
                <a:gd name="T13" fmla="*/ 441 h 477"/>
                <a:gd name="T14" fmla="*/ 146 w 505"/>
                <a:gd name="T15" fmla="*/ 477 h 477"/>
                <a:gd name="T16" fmla="*/ 175 w 505"/>
                <a:gd name="T17" fmla="*/ 403 h 477"/>
                <a:gd name="T18" fmla="*/ 247 w 505"/>
                <a:gd name="T19" fmla="*/ 361 h 477"/>
                <a:gd name="T20" fmla="*/ 239 w 505"/>
                <a:gd name="T21" fmla="*/ 308 h 477"/>
                <a:gd name="T22" fmla="*/ 279 w 505"/>
                <a:gd name="T23" fmla="*/ 241 h 477"/>
                <a:gd name="T24" fmla="*/ 340 w 505"/>
                <a:gd name="T25" fmla="*/ 194 h 477"/>
                <a:gd name="T26" fmla="*/ 380 w 505"/>
                <a:gd name="T27" fmla="*/ 230 h 477"/>
                <a:gd name="T28" fmla="*/ 382 w 505"/>
                <a:gd name="T29" fmla="*/ 184 h 477"/>
                <a:gd name="T30" fmla="*/ 464 w 505"/>
                <a:gd name="T31" fmla="*/ 201 h 477"/>
                <a:gd name="T32" fmla="*/ 505 w 505"/>
                <a:gd name="T33" fmla="*/ 201 h 477"/>
                <a:gd name="T34" fmla="*/ 460 w 505"/>
                <a:gd name="T35" fmla="*/ 159 h 477"/>
                <a:gd name="T36" fmla="*/ 437 w 505"/>
                <a:gd name="T37" fmla="*/ 110 h 477"/>
                <a:gd name="T38" fmla="*/ 372 w 505"/>
                <a:gd name="T39" fmla="*/ 114 h 477"/>
                <a:gd name="T40" fmla="*/ 350 w 505"/>
                <a:gd name="T41" fmla="*/ 40 h 477"/>
                <a:gd name="T42" fmla="*/ 247 w 505"/>
                <a:gd name="T43" fmla="*/ 0 h 477"/>
                <a:gd name="T44" fmla="*/ 321 w 505"/>
                <a:gd name="T45" fmla="*/ 91 h 477"/>
                <a:gd name="T46" fmla="*/ 336 w 505"/>
                <a:gd name="T47" fmla="*/ 152 h 477"/>
                <a:gd name="T48" fmla="*/ 230 w 505"/>
                <a:gd name="T49" fmla="*/ 214 h 477"/>
                <a:gd name="T50" fmla="*/ 146 w 505"/>
                <a:gd name="T51" fmla="*/ 197 h 477"/>
                <a:gd name="T52" fmla="*/ 114 w 505"/>
                <a:gd name="T53" fmla="*/ 175 h 477"/>
                <a:gd name="T54" fmla="*/ 0 w 505"/>
                <a:gd name="T55" fmla="*/ 173 h 477"/>
                <a:gd name="T56" fmla="*/ 118 w 505"/>
                <a:gd name="T57" fmla="*/ 230 h 477"/>
                <a:gd name="T58" fmla="*/ 118 w 505"/>
                <a:gd name="T59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5" h="477">
                  <a:moveTo>
                    <a:pt x="118" y="230"/>
                  </a:moveTo>
                  <a:lnTo>
                    <a:pt x="78" y="266"/>
                  </a:lnTo>
                  <a:lnTo>
                    <a:pt x="114" y="272"/>
                  </a:lnTo>
                  <a:lnTo>
                    <a:pt x="108" y="334"/>
                  </a:lnTo>
                  <a:lnTo>
                    <a:pt x="87" y="372"/>
                  </a:lnTo>
                  <a:lnTo>
                    <a:pt x="104" y="412"/>
                  </a:lnTo>
                  <a:lnTo>
                    <a:pt x="95" y="441"/>
                  </a:lnTo>
                  <a:lnTo>
                    <a:pt x="146" y="477"/>
                  </a:lnTo>
                  <a:lnTo>
                    <a:pt x="175" y="403"/>
                  </a:lnTo>
                  <a:lnTo>
                    <a:pt x="247" y="361"/>
                  </a:lnTo>
                  <a:lnTo>
                    <a:pt x="239" y="308"/>
                  </a:lnTo>
                  <a:lnTo>
                    <a:pt x="279" y="241"/>
                  </a:lnTo>
                  <a:lnTo>
                    <a:pt x="340" y="194"/>
                  </a:lnTo>
                  <a:lnTo>
                    <a:pt x="380" y="230"/>
                  </a:lnTo>
                  <a:lnTo>
                    <a:pt x="382" y="184"/>
                  </a:lnTo>
                  <a:lnTo>
                    <a:pt x="464" y="201"/>
                  </a:lnTo>
                  <a:lnTo>
                    <a:pt x="505" y="201"/>
                  </a:lnTo>
                  <a:lnTo>
                    <a:pt x="460" y="159"/>
                  </a:lnTo>
                  <a:lnTo>
                    <a:pt x="437" y="110"/>
                  </a:lnTo>
                  <a:lnTo>
                    <a:pt x="372" y="114"/>
                  </a:lnTo>
                  <a:lnTo>
                    <a:pt x="350" y="40"/>
                  </a:lnTo>
                  <a:lnTo>
                    <a:pt x="247" y="0"/>
                  </a:lnTo>
                  <a:lnTo>
                    <a:pt x="321" y="91"/>
                  </a:lnTo>
                  <a:lnTo>
                    <a:pt x="336" y="152"/>
                  </a:lnTo>
                  <a:lnTo>
                    <a:pt x="230" y="214"/>
                  </a:lnTo>
                  <a:lnTo>
                    <a:pt x="146" y="197"/>
                  </a:lnTo>
                  <a:lnTo>
                    <a:pt x="114" y="175"/>
                  </a:lnTo>
                  <a:lnTo>
                    <a:pt x="0" y="173"/>
                  </a:lnTo>
                  <a:lnTo>
                    <a:pt x="118" y="230"/>
                  </a:lnTo>
                  <a:lnTo>
                    <a:pt x="118" y="230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5" name="Freeform 91"/>
            <p:cNvSpPr>
              <a:spLocks/>
            </p:cNvSpPr>
            <p:nvPr/>
          </p:nvSpPr>
          <p:spPr bwMode="auto">
            <a:xfrm>
              <a:off x="2703" y="1894"/>
              <a:ext cx="465" cy="234"/>
            </a:xfrm>
            <a:custGeom>
              <a:avLst/>
              <a:gdLst>
                <a:gd name="T0" fmla="*/ 116 w 930"/>
                <a:gd name="T1" fmla="*/ 266 h 467"/>
                <a:gd name="T2" fmla="*/ 0 w 930"/>
                <a:gd name="T3" fmla="*/ 298 h 467"/>
                <a:gd name="T4" fmla="*/ 61 w 930"/>
                <a:gd name="T5" fmla="*/ 330 h 467"/>
                <a:gd name="T6" fmla="*/ 59 w 930"/>
                <a:gd name="T7" fmla="*/ 372 h 467"/>
                <a:gd name="T8" fmla="*/ 92 w 930"/>
                <a:gd name="T9" fmla="*/ 393 h 467"/>
                <a:gd name="T10" fmla="*/ 130 w 930"/>
                <a:gd name="T11" fmla="*/ 311 h 467"/>
                <a:gd name="T12" fmla="*/ 234 w 930"/>
                <a:gd name="T13" fmla="*/ 266 h 467"/>
                <a:gd name="T14" fmla="*/ 299 w 930"/>
                <a:gd name="T15" fmla="*/ 349 h 467"/>
                <a:gd name="T16" fmla="*/ 375 w 930"/>
                <a:gd name="T17" fmla="*/ 334 h 467"/>
                <a:gd name="T18" fmla="*/ 419 w 930"/>
                <a:gd name="T19" fmla="*/ 357 h 467"/>
                <a:gd name="T20" fmla="*/ 428 w 930"/>
                <a:gd name="T21" fmla="*/ 273 h 467"/>
                <a:gd name="T22" fmla="*/ 483 w 930"/>
                <a:gd name="T23" fmla="*/ 367 h 467"/>
                <a:gd name="T24" fmla="*/ 517 w 930"/>
                <a:gd name="T25" fmla="*/ 386 h 467"/>
                <a:gd name="T26" fmla="*/ 474 w 930"/>
                <a:gd name="T27" fmla="*/ 289 h 467"/>
                <a:gd name="T28" fmla="*/ 517 w 930"/>
                <a:gd name="T29" fmla="*/ 289 h 467"/>
                <a:gd name="T30" fmla="*/ 506 w 930"/>
                <a:gd name="T31" fmla="*/ 247 h 467"/>
                <a:gd name="T32" fmla="*/ 561 w 930"/>
                <a:gd name="T33" fmla="*/ 247 h 467"/>
                <a:gd name="T34" fmla="*/ 599 w 930"/>
                <a:gd name="T35" fmla="*/ 152 h 467"/>
                <a:gd name="T36" fmla="*/ 649 w 930"/>
                <a:gd name="T37" fmla="*/ 218 h 467"/>
                <a:gd name="T38" fmla="*/ 649 w 930"/>
                <a:gd name="T39" fmla="*/ 302 h 467"/>
                <a:gd name="T40" fmla="*/ 649 w 930"/>
                <a:gd name="T41" fmla="*/ 357 h 467"/>
                <a:gd name="T42" fmla="*/ 681 w 930"/>
                <a:gd name="T43" fmla="*/ 376 h 467"/>
                <a:gd name="T44" fmla="*/ 681 w 930"/>
                <a:gd name="T45" fmla="*/ 416 h 467"/>
                <a:gd name="T46" fmla="*/ 719 w 930"/>
                <a:gd name="T47" fmla="*/ 407 h 467"/>
                <a:gd name="T48" fmla="*/ 746 w 930"/>
                <a:gd name="T49" fmla="*/ 439 h 467"/>
                <a:gd name="T50" fmla="*/ 746 w 930"/>
                <a:gd name="T51" fmla="*/ 393 h 467"/>
                <a:gd name="T52" fmla="*/ 797 w 930"/>
                <a:gd name="T53" fmla="*/ 422 h 467"/>
                <a:gd name="T54" fmla="*/ 846 w 930"/>
                <a:gd name="T55" fmla="*/ 467 h 467"/>
                <a:gd name="T56" fmla="*/ 852 w 930"/>
                <a:gd name="T57" fmla="*/ 422 h 467"/>
                <a:gd name="T58" fmla="*/ 930 w 930"/>
                <a:gd name="T59" fmla="*/ 435 h 467"/>
                <a:gd name="T60" fmla="*/ 917 w 930"/>
                <a:gd name="T61" fmla="*/ 370 h 467"/>
                <a:gd name="T62" fmla="*/ 856 w 930"/>
                <a:gd name="T63" fmla="*/ 384 h 467"/>
                <a:gd name="T64" fmla="*/ 793 w 930"/>
                <a:gd name="T65" fmla="*/ 361 h 467"/>
                <a:gd name="T66" fmla="*/ 700 w 930"/>
                <a:gd name="T67" fmla="*/ 325 h 467"/>
                <a:gd name="T68" fmla="*/ 683 w 930"/>
                <a:gd name="T69" fmla="*/ 275 h 467"/>
                <a:gd name="T70" fmla="*/ 729 w 930"/>
                <a:gd name="T71" fmla="*/ 283 h 467"/>
                <a:gd name="T72" fmla="*/ 683 w 930"/>
                <a:gd name="T73" fmla="*/ 234 h 467"/>
                <a:gd name="T74" fmla="*/ 713 w 930"/>
                <a:gd name="T75" fmla="*/ 159 h 467"/>
                <a:gd name="T76" fmla="*/ 778 w 930"/>
                <a:gd name="T77" fmla="*/ 173 h 467"/>
                <a:gd name="T78" fmla="*/ 784 w 930"/>
                <a:gd name="T79" fmla="*/ 133 h 467"/>
                <a:gd name="T80" fmla="*/ 839 w 930"/>
                <a:gd name="T81" fmla="*/ 133 h 467"/>
                <a:gd name="T82" fmla="*/ 759 w 930"/>
                <a:gd name="T83" fmla="*/ 100 h 467"/>
                <a:gd name="T84" fmla="*/ 719 w 930"/>
                <a:gd name="T85" fmla="*/ 3 h 467"/>
                <a:gd name="T86" fmla="*/ 677 w 930"/>
                <a:gd name="T87" fmla="*/ 55 h 467"/>
                <a:gd name="T88" fmla="*/ 654 w 930"/>
                <a:gd name="T89" fmla="*/ 0 h 467"/>
                <a:gd name="T90" fmla="*/ 641 w 930"/>
                <a:gd name="T91" fmla="*/ 72 h 467"/>
                <a:gd name="T92" fmla="*/ 552 w 930"/>
                <a:gd name="T93" fmla="*/ 81 h 467"/>
                <a:gd name="T94" fmla="*/ 483 w 930"/>
                <a:gd name="T95" fmla="*/ 40 h 467"/>
                <a:gd name="T96" fmla="*/ 483 w 930"/>
                <a:gd name="T97" fmla="*/ 104 h 467"/>
                <a:gd name="T98" fmla="*/ 443 w 930"/>
                <a:gd name="T99" fmla="*/ 173 h 467"/>
                <a:gd name="T100" fmla="*/ 405 w 930"/>
                <a:gd name="T101" fmla="*/ 133 h 467"/>
                <a:gd name="T102" fmla="*/ 409 w 930"/>
                <a:gd name="T103" fmla="*/ 188 h 467"/>
                <a:gd name="T104" fmla="*/ 337 w 930"/>
                <a:gd name="T105" fmla="*/ 173 h 467"/>
                <a:gd name="T106" fmla="*/ 324 w 930"/>
                <a:gd name="T107" fmla="*/ 118 h 467"/>
                <a:gd name="T108" fmla="*/ 276 w 930"/>
                <a:gd name="T109" fmla="*/ 169 h 467"/>
                <a:gd name="T110" fmla="*/ 213 w 930"/>
                <a:gd name="T111" fmla="*/ 159 h 467"/>
                <a:gd name="T112" fmla="*/ 246 w 930"/>
                <a:gd name="T113" fmla="*/ 211 h 467"/>
                <a:gd name="T114" fmla="*/ 175 w 930"/>
                <a:gd name="T115" fmla="*/ 234 h 467"/>
                <a:gd name="T116" fmla="*/ 116 w 930"/>
                <a:gd name="T117" fmla="*/ 266 h 467"/>
                <a:gd name="T118" fmla="*/ 116 w 930"/>
                <a:gd name="T119" fmla="*/ 2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0" h="467">
                  <a:moveTo>
                    <a:pt x="116" y="266"/>
                  </a:moveTo>
                  <a:lnTo>
                    <a:pt x="0" y="298"/>
                  </a:lnTo>
                  <a:lnTo>
                    <a:pt x="61" y="330"/>
                  </a:lnTo>
                  <a:lnTo>
                    <a:pt x="59" y="372"/>
                  </a:lnTo>
                  <a:lnTo>
                    <a:pt x="92" y="393"/>
                  </a:lnTo>
                  <a:lnTo>
                    <a:pt x="130" y="311"/>
                  </a:lnTo>
                  <a:lnTo>
                    <a:pt x="234" y="266"/>
                  </a:lnTo>
                  <a:lnTo>
                    <a:pt x="299" y="349"/>
                  </a:lnTo>
                  <a:lnTo>
                    <a:pt x="375" y="334"/>
                  </a:lnTo>
                  <a:lnTo>
                    <a:pt x="419" y="357"/>
                  </a:lnTo>
                  <a:lnTo>
                    <a:pt x="428" y="273"/>
                  </a:lnTo>
                  <a:lnTo>
                    <a:pt x="483" y="367"/>
                  </a:lnTo>
                  <a:lnTo>
                    <a:pt x="517" y="386"/>
                  </a:lnTo>
                  <a:lnTo>
                    <a:pt x="474" y="289"/>
                  </a:lnTo>
                  <a:lnTo>
                    <a:pt x="517" y="289"/>
                  </a:lnTo>
                  <a:lnTo>
                    <a:pt x="506" y="247"/>
                  </a:lnTo>
                  <a:lnTo>
                    <a:pt x="561" y="247"/>
                  </a:lnTo>
                  <a:lnTo>
                    <a:pt x="599" y="152"/>
                  </a:lnTo>
                  <a:lnTo>
                    <a:pt x="649" y="218"/>
                  </a:lnTo>
                  <a:lnTo>
                    <a:pt x="649" y="302"/>
                  </a:lnTo>
                  <a:lnTo>
                    <a:pt x="649" y="357"/>
                  </a:lnTo>
                  <a:lnTo>
                    <a:pt x="681" y="376"/>
                  </a:lnTo>
                  <a:lnTo>
                    <a:pt x="681" y="416"/>
                  </a:lnTo>
                  <a:lnTo>
                    <a:pt x="719" y="407"/>
                  </a:lnTo>
                  <a:lnTo>
                    <a:pt x="746" y="439"/>
                  </a:lnTo>
                  <a:lnTo>
                    <a:pt x="746" y="393"/>
                  </a:lnTo>
                  <a:lnTo>
                    <a:pt x="797" y="422"/>
                  </a:lnTo>
                  <a:lnTo>
                    <a:pt x="846" y="467"/>
                  </a:lnTo>
                  <a:lnTo>
                    <a:pt x="852" y="422"/>
                  </a:lnTo>
                  <a:lnTo>
                    <a:pt x="930" y="435"/>
                  </a:lnTo>
                  <a:lnTo>
                    <a:pt x="917" y="370"/>
                  </a:lnTo>
                  <a:lnTo>
                    <a:pt x="856" y="384"/>
                  </a:lnTo>
                  <a:lnTo>
                    <a:pt x="793" y="361"/>
                  </a:lnTo>
                  <a:lnTo>
                    <a:pt x="700" y="325"/>
                  </a:lnTo>
                  <a:lnTo>
                    <a:pt x="683" y="275"/>
                  </a:lnTo>
                  <a:lnTo>
                    <a:pt x="729" y="283"/>
                  </a:lnTo>
                  <a:lnTo>
                    <a:pt x="683" y="234"/>
                  </a:lnTo>
                  <a:lnTo>
                    <a:pt x="713" y="159"/>
                  </a:lnTo>
                  <a:lnTo>
                    <a:pt x="778" y="173"/>
                  </a:lnTo>
                  <a:lnTo>
                    <a:pt x="784" y="133"/>
                  </a:lnTo>
                  <a:lnTo>
                    <a:pt x="839" y="133"/>
                  </a:lnTo>
                  <a:lnTo>
                    <a:pt x="759" y="100"/>
                  </a:lnTo>
                  <a:lnTo>
                    <a:pt x="719" y="3"/>
                  </a:lnTo>
                  <a:lnTo>
                    <a:pt x="677" y="55"/>
                  </a:lnTo>
                  <a:lnTo>
                    <a:pt x="654" y="0"/>
                  </a:lnTo>
                  <a:lnTo>
                    <a:pt x="641" y="72"/>
                  </a:lnTo>
                  <a:lnTo>
                    <a:pt x="552" y="81"/>
                  </a:lnTo>
                  <a:lnTo>
                    <a:pt x="483" y="40"/>
                  </a:lnTo>
                  <a:lnTo>
                    <a:pt x="483" y="104"/>
                  </a:lnTo>
                  <a:lnTo>
                    <a:pt x="443" y="173"/>
                  </a:lnTo>
                  <a:lnTo>
                    <a:pt x="405" y="133"/>
                  </a:lnTo>
                  <a:lnTo>
                    <a:pt x="409" y="188"/>
                  </a:lnTo>
                  <a:lnTo>
                    <a:pt x="337" y="173"/>
                  </a:lnTo>
                  <a:lnTo>
                    <a:pt x="324" y="118"/>
                  </a:lnTo>
                  <a:lnTo>
                    <a:pt x="276" y="169"/>
                  </a:lnTo>
                  <a:lnTo>
                    <a:pt x="213" y="159"/>
                  </a:lnTo>
                  <a:lnTo>
                    <a:pt x="246" y="211"/>
                  </a:lnTo>
                  <a:lnTo>
                    <a:pt x="175" y="234"/>
                  </a:lnTo>
                  <a:lnTo>
                    <a:pt x="116" y="266"/>
                  </a:lnTo>
                  <a:lnTo>
                    <a:pt x="116" y="266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6" name="Freeform 92"/>
            <p:cNvSpPr>
              <a:spLocks/>
            </p:cNvSpPr>
            <p:nvPr/>
          </p:nvSpPr>
          <p:spPr bwMode="auto">
            <a:xfrm>
              <a:off x="3120" y="1670"/>
              <a:ext cx="338" cy="323"/>
            </a:xfrm>
            <a:custGeom>
              <a:avLst/>
              <a:gdLst>
                <a:gd name="T0" fmla="*/ 25 w 677"/>
                <a:gd name="T1" fmla="*/ 78 h 644"/>
                <a:gd name="T2" fmla="*/ 0 w 677"/>
                <a:gd name="T3" fmla="*/ 114 h 644"/>
                <a:gd name="T4" fmla="*/ 46 w 677"/>
                <a:gd name="T5" fmla="*/ 120 h 644"/>
                <a:gd name="T6" fmla="*/ 36 w 677"/>
                <a:gd name="T7" fmla="*/ 180 h 644"/>
                <a:gd name="T8" fmla="*/ 80 w 677"/>
                <a:gd name="T9" fmla="*/ 179 h 644"/>
                <a:gd name="T10" fmla="*/ 91 w 677"/>
                <a:gd name="T11" fmla="*/ 224 h 644"/>
                <a:gd name="T12" fmla="*/ 143 w 677"/>
                <a:gd name="T13" fmla="*/ 258 h 644"/>
                <a:gd name="T14" fmla="*/ 110 w 677"/>
                <a:gd name="T15" fmla="*/ 298 h 644"/>
                <a:gd name="T16" fmla="*/ 152 w 677"/>
                <a:gd name="T17" fmla="*/ 291 h 644"/>
                <a:gd name="T18" fmla="*/ 135 w 677"/>
                <a:gd name="T19" fmla="*/ 336 h 644"/>
                <a:gd name="T20" fmla="*/ 156 w 677"/>
                <a:gd name="T21" fmla="*/ 331 h 644"/>
                <a:gd name="T22" fmla="*/ 171 w 677"/>
                <a:gd name="T23" fmla="*/ 395 h 644"/>
                <a:gd name="T24" fmla="*/ 209 w 677"/>
                <a:gd name="T25" fmla="*/ 418 h 644"/>
                <a:gd name="T26" fmla="*/ 281 w 677"/>
                <a:gd name="T27" fmla="*/ 405 h 644"/>
                <a:gd name="T28" fmla="*/ 304 w 677"/>
                <a:gd name="T29" fmla="*/ 460 h 644"/>
                <a:gd name="T30" fmla="*/ 373 w 677"/>
                <a:gd name="T31" fmla="*/ 454 h 644"/>
                <a:gd name="T32" fmla="*/ 428 w 677"/>
                <a:gd name="T33" fmla="*/ 519 h 644"/>
                <a:gd name="T34" fmla="*/ 498 w 677"/>
                <a:gd name="T35" fmla="*/ 566 h 644"/>
                <a:gd name="T36" fmla="*/ 593 w 677"/>
                <a:gd name="T37" fmla="*/ 644 h 644"/>
                <a:gd name="T38" fmla="*/ 586 w 677"/>
                <a:gd name="T39" fmla="*/ 587 h 644"/>
                <a:gd name="T40" fmla="*/ 654 w 677"/>
                <a:gd name="T41" fmla="*/ 593 h 644"/>
                <a:gd name="T42" fmla="*/ 612 w 677"/>
                <a:gd name="T43" fmla="*/ 542 h 644"/>
                <a:gd name="T44" fmla="*/ 677 w 677"/>
                <a:gd name="T45" fmla="*/ 479 h 644"/>
                <a:gd name="T46" fmla="*/ 603 w 677"/>
                <a:gd name="T47" fmla="*/ 492 h 644"/>
                <a:gd name="T48" fmla="*/ 595 w 677"/>
                <a:gd name="T49" fmla="*/ 447 h 644"/>
                <a:gd name="T50" fmla="*/ 549 w 677"/>
                <a:gd name="T51" fmla="*/ 506 h 644"/>
                <a:gd name="T52" fmla="*/ 502 w 677"/>
                <a:gd name="T53" fmla="*/ 496 h 644"/>
                <a:gd name="T54" fmla="*/ 483 w 677"/>
                <a:gd name="T55" fmla="*/ 435 h 644"/>
                <a:gd name="T56" fmla="*/ 405 w 677"/>
                <a:gd name="T57" fmla="*/ 422 h 644"/>
                <a:gd name="T58" fmla="*/ 369 w 677"/>
                <a:gd name="T59" fmla="*/ 376 h 644"/>
                <a:gd name="T60" fmla="*/ 243 w 677"/>
                <a:gd name="T61" fmla="*/ 359 h 644"/>
                <a:gd name="T62" fmla="*/ 207 w 677"/>
                <a:gd name="T63" fmla="*/ 304 h 644"/>
                <a:gd name="T64" fmla="*/ 198 w 677"/>
                <a:gd name="T65" fmla="*/ 198 h 644"/>
                <a:gd name="T66" fmla="*/ 253 w 677"/>
                <a:gd name="T67" fmla="*/ 93 h 644"/>
                <a:gd name="T68" fmla="*/ 268 w 677"/>
                <a:gd name="T69" fmla="*/ 146 h 644"/>
                <a:gd name="T70" fmla="*/ 299 w 677"/>
                <a:gd name="T71" fmla="*/ 72 h 644"/>
                <a:gd name="T72" fmla="*/ 342 w 677"/>
                <a:gd name="T73" fmla="*/ 103 h 644"/>
                <a:gd name="T74" fmla="*/ 414 w 677"/>
                <a:gd name="T75" fmla="*/ 78 h 644"/>
                <a:gd name="T76" fmla="*/ 359 w 677"/>
                <a:gd name="T77" fmla="*/ 45 h 644"/>
                <a:gd name="T78" fmla="*/ 409 w 677"/>
                <a:gd name="T79" fmla="*/ 19 h 644"/>
                <a:gd name="T80" fmla="*/ 318 w 677"/>
                <a:gd name="T81" fmla="*/ 19 h 644"/>
                <a:gd name="T82" fmla="*/ 236 w 677"/>
                <a:gd name="T83" fmla="*/ 0 h 644"/>
                <a:gd name="T84" fmla="*/ 236 w 677"/>
                <a:gd name="T85" fmla="*/ 49 h 644"/>
                <a:gd name="T86" fmla="*/ 158 w 677"/>
                <a:gd name="T87" fmla="*/ 84 h 644"/>
                <a:gd name="T88" fmla="*/ 158 w 677"/>
                <a:gd name="T89" fmla="*/ 129 h 644"/>
                <a:gd name="T90" fmla="*/ 156 w 677"/>
                <a:gd name="T91" fmla="*/ 217 h 644"/>
                <a:gd name="T92" fmla="*/ 107 w 677"/>
                <a:gd name="T93" fmla="*/ 123 h 644"/>
                <a:gd name="T94" fmla="*/ 25 w 677"/>
                <a:gd name="T95" fmla="*/ 78 h 644"/>
                <a:gd name="T96" fmla="*/ 25 w 677"/>
                <a:gd name="T97" fmla="*/ 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7" h="644">
                  <a:moveTo>
                    <a:pt x="25" y="78"/>
                  </a:moveTo>
                  <a:lnTo>
                    <a:pt x="0" y="114"/>
                  </a:lnTo>
                  <a:lnTo>
                    <a:pt x="46" y="120"/>
                  </a:lnTo>
                  <a:lnTo>
                    <a:pt x="36" y="180"/>
                  </a:lnTo>
                  <a:lnTo>
                    <a:pt x="80" y="179"/>
                  </a:lnTo>
                  <a:lnTo>
                    <a:pt x="91" y="224"/>
                  </a:lnTo>
                  <a:lnTo>
                    <a:pt x="143" y="258"/>
                  </a:lnTo>
                  <a:lnTo>
                    <a:pt x="110" y="298"/>
                  </a:lnTo>
                  <a:lnTo>
                    <a:pt x="152" y="291"/>
                  </a:lnTo>
                  <a:lnTo>
                    <a:pt x="135" y="336"/>
                  </a:lnTo>
                  <a:lnTo>
                    <a:pt x="156" y="331"/>
                  </a:lnTo>
                  <a:lnTo>
                    <a:pt x="171" y="395"/>
                  </a:lnTo>
                  <a:lnTo>
                    <a:pt x="209" y="418"/>
                  </a:lnTo>
                  <a:lnTo>
                    <a:pt x="281" y="405"/>
                  </a:lnTo>
                  <a:lnTo>
                    <a:pt x="304" y="460"/>
                  </a:lnTo>
                  <a:lnTo>
                    <a:pt x="373" y="454"/>
                  </a:lnTo>
                  <a:lnTo>
                    <a:pt x="428" y="519"/>
                  </a:lnTo>
                  <a:lnTo>
                    <a:pt x="498" y="566"/>
                  </a:lnTo>
                  <a:lnTo>
                    <a:pt x="593" y="644"/>
                  </a:lnTo>
                  <a:lnTo>
                    <a:pt x="586" y="587"/>
                  </a:lnTo>
                  <a:lnTo>
                    <a:pt x="654" y="593"/>
                  </a:lnTo>
                  <a:lnTo>
                    <a:pt x="612" y="542"/>
                  </a:lnTo>
                  <a:lnTo>
                    <a:pt x="677" y="479"/>
                  </a:lnTo>
                  <a:lnTo>
                    <a:pt x="603" y="492"/>
                  </a:lnTo>
                  <a:lnTo>
                    <a:pt x="595" y="447"/>
                  </a:lnTo>
                  <a:lnTo>
                    <a:pt x="549" y="506"/>
                  </a:lnTo>
                  <a:lnTo>
                    <a:pt x="502" y="496"/>
                  </a:lnTo>
                  <a:lnTo>
                    <a:pt x="483" y="435"/>
                  </a:lnTo>
                  <a:lnTo>
                    <a:pt x="405" y="422"/>
                  </a:lnTo>
                  <a:lnTo>
                    <a:pt x="369" y="376"/>
                  </a:lnTo>
                  <a:lnTo>
                    <a:pt x="243" y="359"/>
                  </a:lnTo>
                  <a:lnTo>
                    <a:pt x="207" y="304"/>
                  </a:lnTo>
                  <a:lnTo>
                    <a:pt x="198" y="198"/>
                  </a:lnTo>
                  <a:lnTo>
                    <a:pt x="253" y="93"/>
                  </a:lnTo>
                  <a:lnTo>
                    <a:pt x="268" y="146"/>
                  </a:lnTo>
                  <a:lnTo>
                    <a:pt x="299" y="72"/>
                  </a:lnTo>
                  <a:lnTo>
                    <a:pt x="342" y="103"/>
                  </a:lnTo>
                  <a:lnTo>
                    <a:pt x="414" y="78"/>
                  </a:lnTo>
                  <a:lnTo>
                    <a:pt x="359" y="45"/>
                  </a:lnTo>
                  <a:lnTo>
                    <a:pt x="409" y="19"/>
                  </a:lnTo>
                  <a:lnTo>
                    <a:pt x="318" y="19"/>
                  </a:lnTo>
                  <a:lnTo>
                    <a:pt x="236" y="0"/>
                  </a:lnTo>
                  <a:lnTo>
                    <a:pt x="236" y="49"/>
                  </a:lnTo>
                  <a:lnTo>
                    <a:pt x="158" y="84"/>
                  </a:lnTo>
                  <a:lnTo>
                    <a:pt x="158" y="129"/>
                  </a:lnTo>
                  <a:lnTo>
                    <a:pt x="156" y="217"/>
                  </a:lnTo>
                  <a:lnTo>
                    <a:pt x="107" y="123"/>
                  </a:lnTo>
                  <a:lnTo>
                    <a:pt x="25" y="78"/>
                  </a:lnTo>
                  <a:lnTo>
                    <a:pt x="25" y="78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7" name="Freeform 93"/>
            <p:cNvSpPr>
              <a:spLocks/>
            </p:cNvSpPr>
            <p:nvPr/>
          </p:nvSpPr>
          <p:spPr bwMode="auto">
            <a:xfrm>
              <a:off x="2848" y="2103"/>
              <a:ext cx="182" cy="177"/>
            </a:xfrm>
            <a:custGeom>
              <a:avLst/>
              <a:gdLst>
                <a:gd name="T0" fmla="*/ 42 w 365"/>
                <a:gd name="T1" fmla="*/ 46 h 354"/>
                <a:gd name="T2" fmla="*/ 0 w 365"/>
                <a:gd name="T3" fmla="*/ 63 h 354"/>
                <a:gd name="T4" fmla="*/ 23 w 365"/>
                <a:gd name="T5" fmla="*/ 78 h 354"/>
                <a:gd name="T6" fmla="*/ 2 w 365"/>
                <a:gd name="T7" fmla="*/ 127 h 354"/>
                <a:gd name="T8" fmla="*/ 42 w 365"/>
                <a:gd name="T9" fmla="*/ 120 h 354"/>
                <a:gd name="T10" fmla="*/ 12 w 365"/>
                <a:gd name="T11" fmla="*/ 175 h 354"/>
                <a:gd name="T12" fmla="*/ 52 w 365"/>
                <a:gd name="T13" fmla="*/ 169 h 354"/>
                <a:gd name="T14" fmla="*/ 35 w 365"/>
                <a:gd name="T15" fmla="*/ 238 h 354"/>
                <a:gd name="T16" fmla="*/ 33 w 365"/>
                <a:gd name="T17" fmla="*/ 295 h 354"/>
                <a:gd name="T18" fmla="*/ 90 w 365"/>
                <a:gd name="T19" fmla="*/ 354 h 354"/>
                <a:gd name="T20" fmla="*/ 90 w 365"/>
                <a:gd name="T21" fmla="*/ 306 h 354"/>
                <a:gd name="T22" fmla="*/ 154 w 365"/>
                <a:gd name="T23" fmla="*/ 352 h 354"/>
                <a:gd name="T24" fmla="*/ 149 w 365"/>
                <a:gd name="T25" fmla="*/ 298 h 354"/>
                <a:gd name="T26" fmla="*/ 194 w 365"/>
                <a:gd name="T27" fmla="*/ 283 h 354"/>
                <a:gd name="T28" fmla="*/ 274 w 365"/>
                <a:gd name="T29" fmla="*/ 327 h 354"/>
                <a:gd name="T30" fmla="*/ 246 w 365"/>
                <a:gd name="T31" fmla="*/ 276 h 354"/>
                <a:gd name="T32" fmla="*/ 278 w 365"/>
                <a:gd name="T33" fmla="*/ 257 h 354"/>
                <a:gd name="T34" fmla="*/ 251 w 365"/>
                <a:gd name="T35" fmla="*/ 201 h 354"/>
                <a:gd name="T36" fmla="*/ 314 w 365"/>
                <a:gd name="T37" fmla="*/ 211 h 354"/>
                <a:gd name="T38" fmla="*/ 365 w 365"/>
                <a:gd name="T39" fmla="*/ 257 h 354"/>
                <a:gd name="T40" fmla="*/ 350 w 365"/>
                <a:gd name="T41" fmla="*/ 184 h 354"/>
                <a:gd name="T42" fmla="*/ 282 w 365"/>
                <a:gd name="T43" fmla="*/ 169 h 354"/>
                <a:gd name="T44" fmla="*/ 209 w 365"/>
                <a:gd name="T45" fmla="*/ 131 h 354"/>
                <a:gd name="T46" fmla="*/ 190 w 365"/>
                <a:gd name="T47" fmla="*/ 173 h 354"/>
                <a:gd name="T48" fmla="*/ 145 w 365"/>
                <a:gd name="T49" fmla="*/ 118 h 354"/>
                <a:gd name="T50" fmla="*/ 130 w 365"/>
                <a:gd name="T51" fmla="*/ 169 h 354"/>
                <a:gd name="T52" fmla="*/ 97 w 365"/>
                <a:gd name="T53" fmla="*/ 97 h 354"/>
                <a:gd name="T54" fmla="*/ 97 w 365"/>
                <a:gd name="T55" fmla="*/ 63 h 354"/>
                <a:gd name="T56" fmla="*/ 42 w 365"/>
                <a:gd name="T57" fmla="*/ 0 h 354"/>
                <a:gd name="T58" fmla="*/ 42 w 365"/>
                <a:gd name="T59" fmla="*/ 46 h 354"/>
                <a:gd name="T60" fmla="*/ 42 w 365"/>
                <a:gd name="T61" fmla="*/ 4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54">
                  <a:moveTo>
                    <a:pt x="42" y="46"/>
                  </a:moveTo>
                  <a:lnTo>
                    <a:pt x="0" y="63"/>
                  </a:lnTo>
                  <a:lnTo>
                    <a:pt x="23" y="78"/>
                  </a:lnTo>
                  <a:lnTo>
                    <a:pt x="2" y="127"/>
                  </a:lnTo>
                  <a:lnTo>
                    <a:pt x="42" y="120"/>
                  </a:lnTo>
                  <a:lnTo>
                    <a:pt x="12" y="175"/>
                  </a:lnTo>
                  <a:lnTo>
                    <a:pt x="52" y="169"/>
                  </a:lnTo>
                  <a:lnTo>
                    <a:pt x="35" y="238"/>
                  </a:lnTo>
                  <a:lnTo>
                    <a:pt x="33" y="295"/>
                  </a:lnTo>
                  <a:lnTo>
                    <a:pt x="90" y="354"/>
                  </a:lnTo>
                  <a:lnTo>
                    <a:pt x="90" y="306"/>
                  </a:lnTo>
                  <a:lnTo>
                    <a:pt x="154" y="352"/>
                  </a:lnTo>
                  <a:lnTo>
                    <a:pt x="149" y="298"/>
                  </a:lnTo>
                  <a:lnTo>
                    <a:pt x="194" y="283"/>
                  </a:lnTo>
                  <a:lnTo>
                    <a:pt x="274" y="327"/>
                  </a:lnTo>
                  <a:lnTo>
                    <a:pt x="246" y="276"/>
                  </a:lnTo>
                  <a:lnTo>
                    <a:pt x="278" y="257"/>
                  </a:lnTo>
                  <a:lnTo>
                    <a:pt x="251" y="201"/>
                  </a:lnTo>
                  <a:lnTo>
                    <a:pt x="314" y="211"/>
                  </a:lnTo>
                  <a:lnTo>
                    <a:pt x="365" y="257"/>
                  </a:lnTo>
                  <a:lnTo>
                    <a:pt x="350" y="184"/>
                  </a:lnTo>
                  <a:lnTo>
                    <a:pt x="282" y="169"/>
                  </a:lnTo>
                  <a:lnTo>
                    <a:pt x="209" y="131"/>
                  </a:lnTo>
                  <a:lnTo>
                    <a:pt x="190" y="173"/>
                  </a:lnTo>
                  <a:lnTo>
                    <a:pt x="145" y="118"/>
                  </a:lnTo>
                  <a:lnTo>
                    <a:pt x="130" y="169"/>
                  </a:lnTo>
                  <a:lnTo>
                    <a:pt x="97" y="97"/>
                  </a:lnTo>
                  <a:lnTo>
                    <a:pt x="97" y="63"/>
                  </a:lnTo>
                  <a:lnTo>
                    <a:pt x="42" y="0"/>
                  </a:lnTo>
                  <a:lnTo>
                    <a:pt x="42" y="46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8" name="Freeform 94"/>
            <p:cNvSpPr>
              <a:spLocks/>
            </p:cNvSpPr>
            <p:nvPr/>
          </p:nvSpPr>
          <p:spPr bwMode="auto">
            <a:xfrm>
              <a:off x="3147" y="2128"/>
              <a:ext cx="376" cy="167"/>
            </a:xfrm>
            <a:custGeom>
              <a:avLst/>
              <a:gdLst>
                <a:gd name="T0" fmla="*/ 46 w 751"/>
                <a:gd name="T1" fmla="*/ 59 h 335"/>
                <a:gd name="T2" fmla="*/ 29 w 751"/>
                <a:gd name="T3" fmla="*/ 105 h 335"/>
                <a:gd name="T4" fmla="*/ 0 w 751"/>
                <a:gd name="T5" fmla="*/ 120 h 335"/>
                <a:gd name="T6" fmla="*/ 19 w 751"/>
                <a:gd name="T7" fmla="*/ 139 h 335"/>
                <a:gd name="T8" fmla="*/ 23 w 751"/>
                <a:gd name="T9" fmla="*/ 185 h 335"/>
                <a:gd name="T10" fmla="*/ 74 w 751"/>
                <a:gd name="T11" fmla="*/ 135 h 335"/>
                <a:gd name="T12" fmla="*/ 78 w 751"/>
                <a:gd name="T13" fmla="*/ 181 h 335"/>
                <a:gd name="T14" fmla="*/ 126 w 751"/>
                <a:gd name="T15" fmla="*/ 124 h 335"/>
                <a:gd name="T16" fmla="*/ 143 w 751"/>
                <a:gd name="T17" fmla="*/ 170 h 335"/>
                <a:gd name="T18" fmla="*/ 181 w 751"/>
                <a:gd name="T19" fmla="*/ 133 h 335"/>
                <a:gd name="T20" fmla="*/ 240 w 751"/>
                <a:gd name="T21" fmla="*/ 171 h 335"/>
                <a:gd name="T22" fmla="*/ 282 w 751"/>
                <a:gd name="T23" fmla="*/ 185 h 335"/>
                <a:gd name="T24" fmla="*/ 291 w 751"/>
                <a:gd name="T25" fmla="*/ 211 h 335"/>
                <a:gd name="T26" fmla="*/ 320 w 751"/>
                <a:gd name="T27" fmla="*/ 192 h 335"/>
                <a:gd name="T28" fmla="*/ 359 w 751"/>
                <a:gd name="T29" fmla="*/ 249 h 335"/>
                <a:gd name="T30" fmla="*/ 411 w 751"/>
                <a:gd name="T31" fmla="*/ 322 h 335"/>
                <a:gd name="T32" fmla="*/ 420 w 751"/>
                <a:gd name="T33" fmla="*/ 217 h 335"/>
                <a:gd name="T34" fmla="*/ 462 w 751"/>
                <a:gd name="T35" fmla="*/ 335 h 335"/>
                <a:gd name="T36" fmla="*/ 493 w 751"/>
                <a:gd name="T37" fmla="*/ 289 h 335"/>
                <a:gd name="T38" fmla="*/ 475 w 751"/>
                <a:gd name="T39" fmla="*/ 208 h 335"/>
                <a:gd name="T40" fmla="*/ 417 w 751"/>
                <a:gd name="T41" fmla="*/ 147 h 335"/>
                <a:gd name="T42" fmla="*/ 405 w 751"/>
                <a:gd name="T43" fmla="*/ 82 h 335"/>
                <a:gd name="T44" fmla="*/ 504 w 751"/>
                <a:gd name="T45" fmla="*/ 124 h 335"/>
                <a:gd name="T46" fmla="*/ 590 w 751"/>
                <a:gd name="T47" fmla="*/ 192 h 335"/>
                <a:gd name="T48" fmla="*/ 614 w 751"/>
                <a:gd name="T49" fmla="*/ 267 h 335"/>
                <a:gd name="T50" fmla="*/ 641 w 751"/>
                <a:gd name="T51" fmla="*/ 204 h 335"/>
                <a:gd name="T52" fmla="*/ 677 w 751"/>
                <a:gd name="T53" fmla="*/ 244 h 335"/>
                <a:gd name="T54" fmla="*/ 709 w 751"/>
                <a:gd name="T55" fmla="*/ 305 h 335"/>
                <a:gd name="T56" fmla="*/ 709 w 751"/>
                <a:gd name="T57" fmla="*/ 227 h 335"/>
                <a:gd name="T58" fmla="*/ 751 w 751"/>
                <a:gd name="T59" fmla="*/ 225 h 335"/>
                <a:gd name="T60" fmla="*/ 723 w 751"/>
                <a:gd name="T61" fmla="*/ 170 h 335"/>
                <a:gd name="T62" fmla="*/ 673 w 751"/>
                <a:gd name="T63" fmla="*/ 120 h 335"/>
                <a:gd name="T64" fmla="*/ 628 w 751"/>
                <a:gd name="T65" fmla="*/ 101 h 335"/>
                <a:gd name="T66" fmla="*/ 641 w 751"/>
                <a:gd name="T67" fmla="*/ 143 h 335"/>
                <a:gd name="T68" fmla="*/ 534 w 751"/>
                <a:gd name="T69" fmla="*/ 84 h 335"/>
                <a:gd name="T70" fmla="*/ 451 w 751"/>
                <a:gd name="T71" fmla="*/ 48 h 335"/>
                <a:gd name="T72" fmla="*/ 420 w 751"/>
                <a:gd name="T73" fmla="*/ 0 h 335"/>
                <a:gd name="T74" fmla="*/ 420 w 751"/>
                <a:gd name="T75" fmla="*/ 46 h 335"/>
                <a:gd name="T76" fmla="*/ 340 w 751"/>
                <a:gd name="T77" fmla="*/ 61 h 335"/>
                <a:gd name="T78" fmla="*/ 369 w 751"/>
                <a:gd name="T79" fmla="*/ 107 h 335"/>
                <a:gd name="T80" fmla="*/ 259 w 751"/>
                <a:gd name="T81" fmla="*/ 65 h 335"/>
                <a:gd name="T82" fmla="*/ 181 w 751"/>
                <a:gd name="T83" fmla="*/ 55 h 335"/>
                <a:gd name="T84" fmla="*/ 167 w 751"/>
                <a:gd name="T85" fmla="*/ 16 h 335"/>
                <a:gd name="T86" fmla="*/ 139 w 751"/>
                <a:gd name="T87" fmla="*/ 61 h 335"/>
                <a:gd name="T88" fmla="*/ 46 w 751"/>
                <a:gd name="T89" fmla="*/ 59 h 335"/>
                <a:gd name="T90" fmla="*/ 46 w 751"/>
                <a:gd name="T91" fmla="*/ 5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1" h="335">
                  <a:moveTo>
                    <a:pt x="46" y="59"/>
                  </a:moveTo>
                  <a:lnTo>
                    <a:pt x="29" y="105"/>
                  </a:lnTo>
                  <a:lnTo>
                    <a:pt x="0" y="120"/>
                  </a:lnTo>
                  <a:lnTo>
                    <a:pt x="19" y="139"/>
                  </a:lnTo>
                  <a:lnTo>
                    <a:pt x="23" y="185"/>
                  </a:lnTo>
                  <a:lnTo>
                    <a:pt x="74" y="135"/>
                  </a:lnTo>
                  <a:lnTo>
                    <a:pt x="78" y="181"/>
                  </a:lnTo>
                  <a:lnTo>
                    <a:pt x="126" y="124"/>
                  </a:lnTo>
                  <a:lnTo>
                    <a:pt x="143" y="170"/>
                  </a:lnTo>
                  <a:lnTo>
                    <a:pt x="181" y="133"/>
                  </a:lnTo>
                  <a:lnTo>
                    <a:pt x="240" y="171"/>
                  </a:lnTo>
                  <a:lnTo>
                    <a:pt x="282" y="185"/>
                  </a:lnTo>
                  <a:lnTo>
                    <a:pt x="291" y="211"/>
                  </a:lnTo>
                  <a:lnTo>
                    <a:pt x="320" y="192"/>
                  </a:lnTo>
                  <a:lnTo>
                    <a:pt x="359" y="249"/>
                  </a:lnTo>
                  <a:lnTo>
                    <a:pt x="411" y="322"/>
                  </a:lnTo>
                  <a:lnTo>
                    <a:pt x="420" y="217"/>
                  </a:lnTo>
                  <a:lnTo>
                    <a:pt x="462" y="335"/>
                  </a:lnTo>
                  <a:lnTo>
                    <a:pt x="493" y="289"/>
                  </a:lnTo>
                  <a:lnTo>
                    <a:pt x="475" y="208"/>
                  </a:lnTo>
                  <a:lnTo>
                    <a:pt x="417" y="147"/>
                  </a:lnTo>
                  <a:lnTo>
                    <a:pt x="405" y="82"/>
                  </a:lnTo>
                  <a:lnTo>
                    <a:pt x="504" y="124"/>
                  </a:lnTo>
                  <a:lnTo>
                    <a:pt x="590" y="192"/>
                  </a:lnTo>
                  <a:lnTo>
                    <a:pt x="614" y="267"/>
                  </a:lnTo>
                  <a:lnTo>
                    <a:pt x="641" y="204"/>
                  </a:lnTo>
                  <a:lnTo>
                    <a:pt x="677" y="244"/>
                  </a:lnTo>
                  <a:lnTo>
                    <a:pt x="709" y="305"/>
                  </a:lnTo>
                  <a:lnTo>
                    <a:pt x="709" y="227"/>
                  </a:lnTo>
                  <a:lnTo>
                    <a:pt x="751" y="225"/>
                  </a:lnTo>
                  <a:lnTo>
                    <a:pt x="723" y="170"/>
                  </a:lnTo>
                  <a:lnTo>
                    <a:pt x="673" y="120"/>
                  </a:lnTo>
                  <a:lnTo>
                    <a:pt x="628" y="101"/>
                  </a:lnTo>
                  <a:lnTo>
                    <a:pt x="641" y="143"/>
                  </a:lnTo>
                  <a:lnTo>
                    <a:pt x="534" y="84"/>
                  </a:lnTo>
                  <a:lnTo>
                    <a:pt x="451" y="48"/>
                  </a:lnTo>
                  <a:lnTo>
                    <a:pt x="420" y="0"/>
                  </a:lnTo>
                  <a:lnTo>
                    <a:pt x="420" y="46"/>
                  </a:lnTo>
                  <a:lnTo>
                    <a:pt x="340" y="61"/>
                  </a:lnTo>
                  <a:lnTo>
                    <a:pt x="369" y="107"/>
                  </a:lnTo>
                  <a:lnTo>
                    <a:pt x="259" y="65"/>
                  </a:lnTo>
                  <a:lnTo>
                    <a:pt x="181" y="55"/>
                  </a:lnTo>
                  <a:lnTo>
                    <a:pt x="167" y="16"/>
                  </a:lnTo>
                  <a:lnTo>
                    <a:pt x="139" y="61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9" name="Freeform 95"/>
            <p:cNvSpPr>
              <a:spLocks/>
            </p:cNvSpPr>
            <p:nvPr/>
          </p:nvSpPr>
          <p:spPr bwMode="auto">
            <a:xfrm>
              <a:off x="2996" y="2364"/>
              <a:ext cx="328" cy="409"/>
            </a:xfrm>
            <a:custGeom>
              <a:avLst/>
              <a:gdLst>
                <a:gd name="T0" fmla="*/ 274 w 656"/>
                <a:gd name="T1" fmla="*/ 194 h 817"/>
                <a:gd name="T2" fmla="*/ 354 w 656"/>
                <a:gd name="T3" fmla="*/ 224 h 817"/>
                <a:gd name="T4" fmla="*/ 357 w 656"/>
                <a:gd name="T5" fmla="*/ 285 h 817"/>
                <a:gd name="T6" fmla="*/ 302 w 656"/>
                <a:gd name="T7" fmla="*/ 294 h 817"/>
                <a:gd name="T8" fmla="*/ 327 w 656"/>
                <a:gd name="T9" fmla="*/ 313 h 817"/>
                <a:gd name="T10" fmla="*/ 327 w 656"/>
                <a:gd name="T11" fmla="*/ 378 h 817"/>
                <a:gd name="T12" fmla="*/ 363 w 656"/>
                <a:gd name="T13" fmla="*/ 390 h 817"/>
                <a:gd name="T14" fmla="*/ 327 w 656"/>
                <a:gd name="T15" fmla="*/ 447 h 817"/>
                <a:gd name="T16" fmla="*/ 354 w 656"/>
                <a:gd name="T17" fmla="*/ 473 h 817"/>
                <a:gd name="T18" fmla="*/ 335 w 656"/>
                <a:gd name="T19" fmla="*/ 547 h 817"/>
                <a:gd name="T20" fmla="*/ 335 w 656"/>
                <a:gd name="T21" fmla="*/ 597 h 817"/>
                <a:gd name="T22" fmla="*/ 405 w 656"/>
                <a:gd name="T23" fmla="*/ 515 h 817"/>
                <a:gd name="T24" fmla="*/ 447 w 656"/>
                <a:gd name="T25" fmla="*/ 570 h 817"/>
                <a:gd name="T26" fmla="*/ 469 w 656"/>
                <a:gd name="T27" fmla="*/ 616 h 817"/>
                <a:gd name="T28" fmla="*/ 509 w 656"/>
                <a:gd name="T29" fmla="*/ 654 h 817"/>
                <a:gd name="T30" fmla="*/ 456 w 656"/>
                <a:gd name="T31" fmla="*/ 726 h 817"/>
                <a:gd name="T32" fmla="*/ 500 w 656"/>
                <a:gd name="T33" fmla="*/ 730 h 817"/>
                <a:gd name="T34" fmla="*/ 460 w 656"/>
                <a:gd name="T35" fmla="*/ 787 h 817"/>
                <a:gd name="T36" fmla="*/ 523 w 656"/>
                <a:gd name="T37" fmla="*/ 755 h 817"/>
                <a:gd name="T38" fmla="*/ 532 w 656"/>
                <a:gd name="T39" fmla="*/ 794 h 817"/>
                <a:gd name="T40" fmla="*/ 570 w 656"/>
                <a:gd name="T41" fmla="*/ 730 h 817"/>
                <a:gd name="T42" fmla="*/ 606 w 656"/>
                <a:gd name="T43" fmla="*/ 817 h 817"/>
                <a:gd name="T44" fmla="*/ 625 w 656"/>
                <a:gd name="T45" fmla="*/ 745 h 817"/>
                <a:gd name="T46" fmla="*/ 635 w 656"/>
                <a:gd name="T47" fmla="*/ 675 h 817"/>
                <a:gd name="T48" fmla="*/ 570 w 656"/>
                <a:gd name="T49" fmla="*/ 599 h 817"/>
                <a:gd name="T50" fmla="*/ 656 w 656"/>
                <a:gd name="T51" fmla="*/ 578 h 817"/>
                <a:gd name="T52" fmla="*/ 599 w 656"/>
                <a:gd name="T53" fmla="*/ 525 h 817"/>
                <a:gd name="T54" fmla="*/ 633 w 656"/>
                <a:gd name="T55" fmla="*/ 500 h 817"/>
                <a:gd name="T56" fmla="*/ 566 w 656"/>
                <a:gd name="T57" fmla="*/ 441 h 817"/>
                <a:gd name="T58" fmla="*/ 479 w 656"/>
                <a:gd name="T59" fmla="*/ 363 h 817"/>
                <a:gd name="T60" fmla="*/ 431 w 656"/>
                <a:gd name="T61" fmla="*/ 266 h 817"/>
                <a:gd name="T62" fmla="*/ 291 w 656"/>
                <a:gd name="T63" fmla="*/ 125 h 817"/>
                <a:gd name="T64" fmla="*/ 249 w 656"/>
                <a:gd name="T65" fmla="*/ 110 h 817"/>
                <a:gd name="T66" fmla="*/ 249 w 656"/>
                <a:gd name="T67" fmla="*/ 4 h 817"/>
                <a:gd name="T68" fmla="*/ 188 w 656"/>
                <a:gd name="T69" fmla="*/ 59 h 817"/>
                <a:gd name="T70" fmla="*/ 97 w 656"/>
                <a:gd name="T71" fmla="*/ 0 h 817"/>
                <a:gd name="T72" fmla="*/ 0 w 656"/>
                <a:gd name="T73" fmla="*/ 0 h 817"/>
                <a:gd name="T74" fmla="*/ 85 w 656"/>
                <a:gd name="T75" fmla="*/ 32 h 817"/>
                <a:gd name="T76" fmla="*/ 91 w 656"/>
                <a:gd name="T77" fmla="*/ 83 h 817"/>
                <a:gd name="T78" fmla="*/ 173 w 656"/>
                <a:gd name="T79" fmla="*/ 106 h 817"/>
                <a:gd name="T80" fmla="*/ 120 w 656"/>
                <a:gd name="T81" fmla="*/ 171 h 817"/>
                <a:gd name="T82" fmla="*/ 188 w 656"/>
                <a:gd name="T83" fmla="*/ 175 h 817"/>
                <a:gd name="T84" fmla="*/ 162 w 656"/>
                <a:gd name="T85" fmla="*/ 234 h 817"/>
                <a:gd name="T86" fmla="*/ 264 w 656"/>
                <a:gd name="T87" fmla="*/ 203 h 817"/>
                <a:gd name="T88" fmla="*/ 274 w 656"/>
                <a:gd name="T89" fmla="*/ 194 h 817"/>
                <a:gd name="T90" fmla="*/ 274 w 656"/>
                <a:gd name="T91" fmla="*/ 19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6" h="817">
                  <a:moveTo>
                    <a:pt x="274" y="194"/>
                  </a:moveTo>
                  <a:lnTo>
                    <a:pt x="354" y="224"/>
                  </a:lnTo>
                  <a:lnTo>
                    <a:pt x="357" y="285"/>
                  </a:lnTo>
                  <a:lnTo>
                    <a:pt x="302" y="294"/>
                  </a:lnTo>
                  <a:lnTo>
                    <a:pt x="327" y="313"/>
                  </a:lnTo>
                  <a:lnTo>
                    <a:pt x="327" y="378"/>
                  </a:lnTo>
                  <a:lnTo>
                    <a:pt x="363" y="390"/>
                  </a:lnTo>
                  <a:lnTo>
                    <a:pt x="327" y="447"/>
                  </a:lnTo>
                  <a:lnTo>
                    <a:pt x="354" y="473"/>
                  </a:lnTo>
                  <a:lnTo>
                    <a:pt x="335" y="547"/>
                  </a:lnTo>
                  <a:lnTo>
                    <a:pt x="335" y="597"/>
                  </a:lnTo>
                  <a:lnTo>
                    <a:pt x="405" y="515"/>
                  </a:lnTo>
                  <a:lnTo>
                    <a:pt x="447" y="570"/>
                  </a:lnTo>
                  <a:lnTo>
                    <a:pt x="469" y="616"/>
                  </a:lnTo>
                  <a:lnTo>
                    <a:pt x="509" y="654"/>
                  </a:lnTo>
                  <a:lnTo>
                    <a:pt x="456" y="726"/>
                  </a:lnTo>
                  <a:lnTo>
                    <a:pt x="500" y="730"/>
                  </a:lnTo>
                  <a:lnTo>
                    <a:pt x="460" y="787"/>
                  </a:lnTo>
                  <a:lnTo>
                    <a:pt x="523" y="755"/>
                  </a:lnTo>
                  <a:lnTo>
                    <a:pt x="532" y="794"/>
                  </a:lnTo>
                  <a:lnTo>
                    <a:pt x="570" y="730"/>
                  </a:lnTo>
                  <a:lnTo>
                    <a:pt x="606" y="817"/>
                  </a:lnTo>
                  <a:lnTo>
                    <a:pt x="625" y="745"/>
                  </a:lnTo>
                  <a:lnTo>
                    <a:pt x="635" y="675"/>
                  </a:lnTo>
                  <a:lnTo>
                    <a:pt x="570" y="599"/>
                  </a:lnTo>
                  <a:lnTo>
                    <a:pt x="656" y="578"/>
                  </a:lnTo>
                  <a:lnTo>
                    <a:pt x="599" y="525"/>
                  </a:lnTo>
                  <a:lnTo>
                    <a:pt x="633" y="500"/>
                  </a:lnTo>
                  <a:lnTo>
                    <a:pt x="566" y="441"/>
                  </a:lnTo>
                  <a:lnTo>
                    <a:pt x="479" y="363"/>
                  </a:lnTo>
                  <a:lnTo>
                    <a:pt x="431" y="266"/>
                  </a:lnTo>
                  <a:lnTo>
                    <a:pt x="291" y="125"/>
                  </a:lnTo>
                  <a:lnTo>
                    <a:pt x="249" y="110"/>
                  </a:lnTo>
                  <a:lnTo>
                    <a:pt x="249" y="4"/>
                  </a:lnTo>
                  <a:lnTo>
                    <a:pt x="188" y="59"/>
                  </a:lnTo>
                  <a:lnTo>
                    <a:pt x="97" y="0"/>
                  </a:lnTo>
                  <a:lnTo>
                    <a:pt x="0" y="0"/>
                  </a:lnTo>
                  <a:lnTo>
                    <a:pt x="85" y="32"/>
                  </a:lnTo>
                  <a:lnTo>
                    <a:pt x="91" y="83"/>
                  </a:lnTo>
                  <a:lnTo>
                    <a:pt x="173" y="106"/>
                  </a:lnTo>
                  <a:lnTo>
                    <a:pt x="120" y="171"/>
                  </a:lnTo>
                  <a:lnTo>
                    <a:pt x="188" y="175"/>
                  </a:lnTo>
                  <a:lnTo>
                    <a:pt x="162" y="234"/>
                  </a:lnTo>
                  <a:lnTo>
                    <a:pt x="264" y="203"/>
                  </a:lnTo>
                  <a:lnTo>
                    <a:pt x="274" y="194"/>
                  </a:lnTo>
                  <a:lnTo>
                    <a:pt x="274" y="194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0" name="Freeform 96"/>
            <p:cNvSpPr>
              <a:spLocks/>
            </p:cNvSpPr>
            <p:nvPr/>
          </p:nvSpPr>
          <p:spPr bwMode="auto">
            <a:xfrm>
              <a:off x="3320" y="2332"/>
              <a:ext cx="150" cy="340"/>
            </a:xfrm>
            <a:custGeom>
              <a:avLst/>
              <a:gdLst>
                <a:gd name="T0" fmla="*/ 42 w 301"/>
                <a:gd name="T1" fmla="*/ 38 h 681"/>
                <a:gd name="T2" fmla="*/ 36 w 301"/>
                <a:gd name="T3" fmla="*/ 152 h 681"/>
                <a:gd name="T4" fmla="*/ 0 w 301"/>
                <a:gd name="T5" fmla="*/ 185 h 681"/>
                <a:gd name="T6" fmla="*/ 97 w 301"/>
                <a:gd name="T7" fmla="*/ 207 h 681"/>
                <a:gd name="T8" fmla="*/ 171 w 301"/>
                <a:gd name="T9" fmla="*/ 253 h 681"/>
                <a:gd name="T10" fmla="*/ 181 w 301"/>
                <a:gd name="T11" fmla="*/ 359 h 681"/>
                <a:gd name="T12" fmla="*/ 156 w 301"/>
                <a:gd name="T13" fmla="*/ 415 h 681"/>
                <a:gd name="T14" fmla="*/ 188 w 301"/>
                <a:gd name="T15" fmla="*/ 411 h 681"/>
                <a:gd name="T16" fmla="*/ 179 w 301"/>
                <a:gd name="T17" fmla="*/ 502 h 681"/>
                <a:gd name="T18" fmla="*/ 213 w 301"/>
                <a:gd name="T19" fmla="*/ 506 h 681"/>
                <a:gd name="T20" fmla="*/ 202 w 301"/>
                <a:gd name="T21" fmla="*/ 574 h 681"/>
                <a:gd name="T22" fmla="*/ 278 w 301"/>
                <a:gd name="T23" fmla="*/ 681 h 681"/>
                <a:gd name="T24" fmla="*/ 285 w 301"/>
                <a:gd name="T25" fmla="*/ 590 h 681"/>
                <a:gd name="T26" fmla="*/ 268 w 301"/>
                <a:gd name="T27" fmla="*/ 483 h 681"/>
                <a:gd name="T28" fmla="*/ 301 w 301"/>
                <a:gd name="T29" fmla="*/ 496 h 681"/>
                <a:gd name="T30" fmla="*/ 278 w 301"/>
                <a:gd name="T31" fmla="*/ 418 h 681"/>
                <a:gd name="T32" fmla="*/ 240 w 301"/>
                <a:gd name="T33" fmla="*/ 299 h 681"/>
                <a:gd name="T34" fmla="*/ 217 w 301"/>
                <a:gd name="T35" fmla="*/ 253 h 681"/>
                <a:gd name="T36" fmla="*/ 282 w 301"/>
                <a:gd name="T37" fmla="*/ 262 h 681"/>
                <a:gd name="T38" fmla="*/ 207 w 301"/>
                <a:gd name="T39" fmla="*/ 204 h 681"/>
                <a:gd name="T40" fmla="*/ 259 w 301"/>
                <a:gd name="T41" fmla="*/ 204 h 681"/>
                <a:gd name="T42" fmla="*/ 192 w 301"/>
                <a:gd name="T43" fmla="*/ 167 h 681"/>
                <a:gd name="T44" fmla="*/ 230 w 301"/>
                <a:gd name="T45" fmla="*/ 129 h 681"/>
                <a:gd name="T46" fmla="*/ 166 w 301"/>
                <a:gd name="T47" fmla="*/ 120 h 681"/>
                <a:gd name="T48" fmla="*/ 124 w 301"/>
                <a:gd name="T49" fmla="*/ 148 h 681"/>
                <a:gd name="T50" fmla="*/ 84 w 301"/>
                <a:gd name="T51" fmla="*/ 69 h 681"/>
                <a:gd name="T52" fmla="*/ 133 w 301"/>
                <a:gd name="T53" fmla="*/ 101 h 681"/>
                <a:gd name="T54" fmla="*/ 91 w 301"/>
                <a:gd name="T55" fmla="*/ 42 h 681"/>
                <a:gd name="T56" fmla="*/ 48 w 301"/>
                <a:gd name="T57" fmla="*/ 0 h 681"/>
                <a:gd name="T58" fmla="*/ 42 w 301"/>
                <a:gd name="T59" fmla="*/ 38 h 681"/>
                <a:gd name="T60" fmla="*/ 42 w 301"/>
                <a:gd name="T61" fmla="*/ 38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1" h="681">
                  <a:moveTo>
                    <a:pt x="42" y="38"/>
                  </a:moveTo>
                  <a:lnTo>
                    <a:pt x="36" y="152"/>
                  </a:lnTo>
                  <a:lnTo>
                    <a:pt x="0" y="185"/>
                  </a:lnTo>
                  <a:lnTo>
                    <a:pt x="97" y="207"/>
                  </a:lnTo>
                  <a:lnTo>
                    <a:pt x="171" y="253"/>
                  </a:lnTo>
                  <a:lnTo>
                    <a:pt x="181" y="359"/>
                  </a:lnTo>
                  <a:lnTo>
                    <a:pt x="156" y="415"/>
                  </a:lnTo>
                  <a:lnTo>
                    <a:pt x="188" y="411"/>
                  </a:lnTo>
                  <a:lnTo>
                    <a:pt x="179" y="502"/>
                  </a:lnTo>
                  <a:lnTo>
                    <a:pt x="213" y="506"/>
                  </a:lnTo>
                  <a:lnTo>
                    <a:pt x="202" y="574"/>
                  </a:lnTo>
                  <a:lnTo>
                    <a:pt x="278" y="681"/>
                  </a:lnTo>
                  <a:lnTo>
                    <a:pt x="285" y="590"/>
                  </a:lnTo>
                  <a:lnTo>
                    <a:pt x="268" y="483"/>
                  </a:lnTo>
                  <a:lnTo>
                    <a:pt x="301" y="496"/>
                  </a:lnTo>
                  <a:lnTo>
                    <a:pt x="278" y="418"/>
                  </a:lnTo>
                  <a:lnTo>
                    <a:pt x="240" y="299"/>
                  </a:lnTo>
                  <a:lnTo>
                    <a:pt x="217" y="253"/>
                  </a:lnTo>
                  <a:lnTo>
                    <a:pt x="282" y="262"/>
                  </a:lnTo>
                  <a:lnTo>
                    <a:pt x="207" y="204"/>
                  </a:lnTo>
                  <a:lnTo>
                    <a:pt x="259" y="204"/>
                  </a:lnTo>
                  <a:lnTo>
                    <a:pt x="192" y="167"/>
                  </a:lnTo>
                  <a:lnTo>
                    <a:pt x="230" y="129"/>
                  </a:lnTo>
                  <a:lnTo>
                    <a:pt x="166" y="120"/>
                  </a:lnTo>
                  <a:lnTo>
                    <a:pt x="124" y="148"/>
                  </a:lnTo>
                  <a:lnTo>
                    <a:pt x="84" y="69"/>
                  </a:lnTo>
                  <a:lnTo>
                    <a:pt x="133" y="101"/>
                  </a:lnTo>
                  <a:lnTo>
                    <a:pt x="91" y="42"/>
                  </a:lnTo>
                  <a:lnTo>
                    <a:pt x="48" y="0"/>
                  </a:lnTo>
                  <a:lnTo>
                    <a:pt x="42" y="3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1" name="Freeform 97"/>
            <p:cNvSpPr>
              <a:spLocks/>
            </p:cNvSpPr>
            <p:nvPr/>
          </p:nvSpPr>
          <p:spPr bwMode="auto">
            <a:xfrm>
              <a:off x="2405" y="1650"/>
              <a:ext cx="218" cy="223"/>
            </a:xfrm>
            <a:custGeom>
              <a:avLst/>
              <a:gdLst>
                <a:gd name="T0" fmla="*/ 99 w 438"/>
                <a:gd name="T1" fmla="*/ 103 h 447"/>
                <a:gd name="T2" fmla="*/ 175 w 438"/>
                <a:gd name="T3" fmla="*/ 145 h 447"/>
                <a:gd name="T4" fmla="*/ 109 w 438"/>
                <a:gd name="T5" fmla="*/ 173 h 447"/>
                <a:gd name="T6" fmla="*/ 154 w 438"/>
                <a:gd name="T7" fmla="*/ 194 h 447"/>
                <a:gd name="T8" fmla="*/ 143 w 438"/>
                <a:gd name="T9" fmla="*/ 241 h 447"/>
                <a:gd name="T10" fmla="*/ 84 w 438"/>
                <a:gd name="T11" fmla="*/ 280 h 447"/>
                <a:gd name="T12" fmla="*/ 92 w 438"/>
                <a:gd name="T13" fmla="*/ 327 h 447"/>
                <a:gd name="T14" fmla="*/ 40 w 438"/>
                <a:gd name="T15" fmla="*/ 369 h 447"/>
                <a:gd name="T16" fmla="*/ 0 w 438"/>
                <a:gd name="T17" fmla="*/ 397 h 447"/>
                <a:gd name="T18" fmla="*/ 99 w 438"/>
                <a:gd name="T19" fmla="*/ 392 h 447"/>
                <a:gd name="T20" fmla="*/ 128 w 438"/>
                <a:gd name="T21" fmla="*/ 447 h 447"/>
                <a:gd name="T22" fmla="*/ 166 w 438"/>
                <a:gd name="T23" fmla="*/ 363 h 447"/>
                <a:gd name="T24" fmla="*/ 192 w 438"/>
                <a:gd name="T25" fmla="*/ 399 h 447"/>
                <a:gd name="T26" fmla="*/ 223 w 438"/>
                <a:gd name="T27" fmla="*/ 318 h 447"/>
                <a:gd name="T28" fmla="*/ 265 w 438"/>
                <a:gd name="T29" fmla="*/ 335 h 447"/>
                <a:gd name="T30" fmla="*/ 265 w 438"/>
                <a:gd name="T31" fmla="*/ 266 h 447"/>
                <a:gd name="T32" fmla="*/ 326 w 438"/>
                <a:gd name="T33" fmla="*/ 165 h 447"/>
                <a:gd name="T34" fmla="*/ 322 w 438"/>
                <a:gd name="T35" fmla="*/ 234 h 447"/>
                <a:gd name="T36" fmla="*/ 358 w 438"/>
                <a:gd name="T37" fmla="*/ 184 h 447"/>
                <a:gd name="T38" fmla="*/ 438 w 438"/>
                <a:gd name="T39" fmla="*/ 183 h 447"/>
                <a:gd name="T40" fmla="*/ 390 w 438"/>
                <a:gd name="T41" fmla="*/ 139 h 447"/>
                <a:gd name="T42" fmla="*/ 417 w 438"/>
                <a:gd name="T43" fmla="*/ 126 h 447"/>
                <a:gd name="T44" fmla="*/ 356 w 438"/>
                <a:gd name="T45" fmla="*/ 82 h 447"/>
                <a:gd name="T46" fmla="*/ 377 w 438"/>
                <a:gd name="T47" fmla="*/ 65 h 447"/>
                <a:gd name="T48" fmla="*/ 301 w 438"/>
                <a:gd name="T49" fmla="*/ 51 h 447"/>
                <a:gd name="T50" fmla="*/ 327 w 438"/>
                <a:gd name="T51" fmla="*/ 0 h 447"/>
                <a:gd name="T52" fmla="*/ 238 w 438"/>
                <a:gd name="T53" fmla="*/ 25 h 447"/>
                <a:gd name="T54" fmla="*/ 248 w 438"/>
                <a:gd name="T55" fmla="*/ 84 h 447"/>
                <a:gd name="T56" fmla="*/ 206 w 438"/>
                <a:gd name="T57" fmla="*/ 27 h 447"/>
                <a:gd name="T58" fmla="*/ 208 w 438"/>
                <a:gd name="T59" fmla="*/ 107 h 447"/>
                <a:gd name="T60" fmla="*/ 99 w 438"/>
                <a:gd name="T61" fmla="*/ 103 h 447"/>
                <a:gd name="T62" fmla="*/ 99 w 438"/>
                <a:gd name="T63" fmla="*/ 10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8" h="447">
                  <a:moveTo>
                    <a:pt x="99" y="103"/>
                  </a:moveTo>
                  <a:lnTo>
                    <a:pt x="175" y="145"/>
                  </a:lnTo>
                  <a:lnTo>
                    <a:pt x="109" y="173"/>
                  </a:lnTo>
                  <a:lnTo>
                    <a:pt x="154" y="194"/>
                  </a:lnTo>
                  <a:lnTo>
                    <a:pt x="143" y="241"/>
                  </a:lnTo>
                  <a:lnTo>
                    <a:pt x="84" y="280"/>
                  </a:lnTo>
                  <a:lnTo>
                    <a:pt x="92" y="327"/>
                  </a:lnTo>
                  <a:lnTo>
                    <a:pt x="40" y="369"/>
                  </a:lnTo>
                  <a:lnTo>
                    <a:pt x="0" y="397"/>
                  </a:lnTo>
                  <a:lnTo>
                    <a:pt x="99" y="392"/>
                  </a:lnTo>
                  <a:lnTo>
                    <a:pt x="128" y="447"/>
                  </a:lnTo>
                  <a:lnTo>
                    <a:pt x="166" y="363"/>
                  </a:lnTo>
                  <a:lnTo>
                    <a:pt x="192" y="399"/>
                  </a:lnTo>
                  <a:lnTo>
                    <a:pt x="223" y="318"/>
                  </a:lnTo>
                  <a:lnTo>
                    <a:pt x="265" y="335"/>
                  </a:lnTo>
                  <a:lnTo>
                    <a:pt x="265" y="266"/>
                  </a:lnTo>
                  <a:lnTo>
                    <a:pt x="326" y="165"/>
                  </a:lnTo>
                  <a:lnTo>
                    <a:pt x="322" y="234"/>
                  </a:lnTo>
                  <a:lnTo>
                    <a:pt x="358" y="184"/>
                  </a:lnTo>
                  <a:lnTo>
                    <a:pt x="438" y="183"/>
                  </a:lnTo>
                  <a:lnTo>
                    <a:pt x="390" y="139"/>
                  </a:lnTo>
                  <a:lnTo>
                    <a:pt x="417" y="126"/>
                  </a:lnTo>
                  <a:lnTo>
                    <a:pt x="356" y="82"/>
                  </a:lnTo>
                  <a:lnTo>
                    <a:pt x="377" y="65"/>
                  </a:lnTo>
                  <a:lnTo>
                    <a:pt x="301" y="51"/>
                  </a:lnTo>
                  <a:lnTo>
                    <a:pt x="327" y="0"/>
                  </a:lnTo>
                  <a:lnTo>
                    <a:pt x="238" y="25"/>
                  </a:lnTo>
                  <a:lnTo>
                    <a:pt x="248" y="84"/>
                  </a:lnTo>
                  <a:lnTo>
                    <a:pt x="206" y="27"/>
                  </a:lnTo>
                  <a:lnTo>
                    <a:pt x="208" y="107"/>
                  </a:lnTo>
                  <a:lnTo>
                    <a:pt x="99" y="103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2" name="Freeform 98"/>
            <p:cNvSpPr>
              <a:spLocks/>
            </p:cNvSpPr>
            <p:nvPr/>
          </p:nvSpPr>
          <p:spPr bwMode="auto">
            <a:xfrm>
              <a:off x="2661" y="1802"/>
              <a:ext cx="86" cy="106"/>
            </a:xfrm>
            <a:custGeom>
              <a:avLst/>
              <a:gdLst>
                <a:gd name="T0" fmla="*/ 2 w 171"/>
                <a:gd name="T1" fmla="*/ 42 h 213"/>
                <a:gd name="T2" fmla="*/ 0 w 171"/>
                <a:gd name="T3" fmla="*/ 93 h 213"/>
                <a:gd name="T4" fmla="*/ 38 w 171"/>
                <a:gd name="T5" fmla="*/ 105 h 213"/>
                <a:gd name="T6" fmla="*/ 38 w 171"/>
                <a:gd name="T7" fmla="*/ 166 h 213"/>
                <a:gd name="T8" fmla="*/ 83 w 171"/>
                <a:gd name="T9" fmla="*/ 158 h 213"/>
                <a:gd name="T10" fmla="*/ 97 w 171"/>
                <a:gd name="T11" fmla="*/ 213 h 213"/>
                <a:gd name="T12" fmla="*/ 116 w 171"/>
                <a:gd name="T13" fmla="*/ 128 h 213"/>
                <a:gd name="T14" fmla="*/ 171 w 171"/>
                <a:gd name="T15" fmla="*/ 160 h 213"/>
                <a:gd name="T16" fmla="*/ 156 w 171"/>
                <a:gd name="T17" fmla="*/ 90 h 213"/>
                <a:gd name="T18" fmla="*/ 167 w 171"/>
                <a:gd name="T19" fmla="*/ 17 h 213"/>
                <a:gd name="T20" fmla="*/ 120 w 171"/>
                <a:gd name="T21" fmla="*/ 31 h 213"/>
                <a:gd name="T22" fmla="*/ 76 w 171"/>
                <a:gd name="T23" fmla="*/ 0 h 213"/>
                <a:gd name="T24" fmla="*/ 53 w 171"/>
                <a:gd name="T25" fmla="*/ 50 h 213"/>
                <a:gd name="T26" fmla="*/ 2 w 171"/>
                <a:gd name="T27" fmla="*/ 42 h 213"/>
                <a:gd name="T28" fmla="*/ 2 w 171"/>
                <a:gd name="T29" fmla="*/ 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13">
                  <a:moveTo>
                    <a:pt x="2" y="42"/>
                  </a:moveTo>
                  <a:lnTo>
                    <a:pt x="0" y="93"/>
                  </a:lnTo>
                  <a:lnTo>
                    <a:pt x="38" y="105"/>
                  </a:lnTo>
                  <a:lnTo>
                    <a:pt x="38" y="166"/>
                  </a:lnTo>
                  <a:lnTo>
                    <a:pt x="83" y="158"/>
                  </a:lnTo>
                  <a:lnTo>
                    <a:pt x="97" y="213"/>
                  </a:lnTo>
                  <a:lnTo>
                    <a:pt x="116" y="128"/>
                  </a:lnTo>
                  <a:lnTo>
                    <a:pt x="171" y="160"/>
                  </a:lnTo>
                  <a:lnTo>
                    <a:pt x="156" y="90"/>
                  </a:lnTo>
                  <a:lnTo>
                    <a:pt x="167" y="17"/>
                  </a:lnTo>
                  <a:lnTo>
                    <a:pt x="120" y="31"/>
                  </a:lnTo>
                  <a:lnTo>
                    <a:pt x="76" y="0"/>
                  </a:lnTo>
                  <a:lnTo>
                    <a:pt x="53" y="50"/>
                  </a:lnTo>
                  <a:lnTo>
                    <a:pt x="2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3" name="Freeform 99"/>
            <p:cNvSpPr>
              <a:spLocks/>
            </p:cNvSpPr>
            <p:nvPr/>
          </p:nvSpPr>
          <p:spPr bwMode="auto">
            <a:xfrm>
              <a:off x="2604" y="2152"/>
              <a:ext cx="333" cy="304"/>
            </a:xfrm>
            <a:custGeom>
              <a:avLst/>
              <a:gdLst>
                <a:gd name="T0" fmla="*/ 192 w 665"/>
                <a:gd name="T1" fmla="*/ 0 h 606"/>
                <a:gd name="T2" fmla="*/ 199 w 665"/>
                <a:gd name="T3" fmla="*/ 23 h 606"/>
                <a:gd name="T4" fmla="*/ 131 w 665"/>
                <a:gd name="T5" fmla="*/ 26 h 606"/>
                <a:gd name="T6" fmla="*/ 140 w 665"/>
                <a:gd name="T7" fmla="*/ 55 h 606"/>
                <a:gd name="T8" fmla="*/ 118 w 665"/>
                <a:gd name="T9" fmla="*/ 85 h 606"/>
                <a:gd name="T10" fmla="*/ 199 w 665"/>
                <a:gd name="T11" fmla="*/ 82 h 606"/>
                <a:gd name="T12" fmla="*/ 264 w 665"/>
                <a:gd name="T13" fmla="*/ 85 h 606"/>
                <a:gd name="T14" fmla="*/ 344 w 665"/>
                <a:gd name="T15" fmla="*/ 146 h 606"/>
                <a:gd name="T16" fmla="*/ 283 w 665"/>
                <a:gd name="T17" fmla="*/ 154 h 606"/>
                <a:gd name="T18" fmla="*/ 241 w 665"/>
                <a:gd name="T19" fmla="*/ 188 h 606"/>
                <a:gd name="T20" fmla="*/ 291 w 665"/>
                <a:gd name="T21" fmla="*/ 215 h 606"/>
                <a:gd name="T22" fmla="*/ 218 w 665"/>
                <a:gd name="T23" fmla="*/ 237 h 606"/>
                <a:gd name="T24" fmla="*/ 106 w 665"/>
                <a:gd name="T25" fmla="*/ 222 h 606"/>
                <a:gd name="T26" fmla="*/ 150 w 665"/>
                <a:gd name="T27" fmla="*/ 256 h 606"/>
                <a:gd name="T28" fmla="*/ 211 w 665"/>
                <a:gd name="T29" fmla="*/ 300 h 606"/>
                <a:gd name="T30" fmla="*/ 287 w 665"/>
                <a:gd name="T31" fmla="*/ 245 h 606"/>
                <a:gd name="T32" fmla="*/ 313 w 665"/>
                <a:gd name="T33" fmla="*/ 281 h 606"/>
                <a:gd name="T34" fmla="*/ 355 w 665"/>
                <a:gd name="T35" fmla="*/ 260 h 606"/>
                <a:gd name="T36" fmla="*/ 408 w 665"/>
                <a:gd name="T37" fmla="*/ 304 h 606"/>
                <a:gd name="T38" fmla="*/ 408 w 665"/>
                <a:gd name="T39" fmla="*/ 253 h 606"/>
                <a:gd name="T40" fmla="*/ 475 w 665"/>
                <a:gd name="T41" fmla="*/ 277 h 606"/>
                <a:gd name="T42" fmla="*/ 483 w 665"/>
                <a:gd name="T43" fmla="*/ 346 h 606"/>
                <a:gd name="T44" fmla="*/ 422 w 665"/>
                <a:gd name="T45" fmla="*/ 410 h 606"/>
                <a:gd name="T46" fmla="*/ 348 w 665"/>
                <a:gd name="T47" fmla="*/ 456 h 606"/>
                <a:gd name="T48" fmla="*/ 207 w 665"/>
                <a:gd name="T49" fmla="*/ 464 h 606"/>
                <a:gd name="T50" fmla="*/ 156 w 665"/>
                <a:gd name="T51" fmla="*/ 507 h 606"/>
                <a:gd name="T52" fmla="*/ 118 w 665"/>
                <a:gd name="T53" fmla="*/ 481 h 606"/>
                <a:gd name="T54" fmla="*/ 156 w 665"/>
                <a:gd name="T55" fmla="*/ 450 h 606"/>
                <a:gd name="T56" fmla="*/ 61 w 665"/>
                <a:gd name="T57" fmla="*/ 485 h 606"/>
                <a:gd name="T58" fmla="*/ 0 w 665"/>
                <a:gd name="T59" fmla="*/ 526 h 606"/>
                <a:gd name="T60" fmla="*/ 114 w 665"/>
                <a:gd name="T61" fmla="*/ 519 h 606"/>
                <a:gd name="T62" fmla="*/ 169 w 665"/>
                <a:gd name="T63" fmla="*/ 561 h 606"/>
                <a:gd name="T64" fmla="*/ 218 w 665"/>
                <a:gd name="T65" fmla="*/ 519 h 606"/>
                <a:gd name="T66" fmla="*/ 298 w 665"/>
                <a:gd name="T67" fmla="*/ 557 h 606"/>
                <a:gd name="T68" fmla="*/ 302 w 665"/>
                <a:gd name="T69" fmla="*/ 515 h 606"/>
                <a:gd name="T70" fmla="*/ 388 w 665"/>
                <a:gd name="T71" fmla="*/ 553 h 606"/>
                <a:gd name="T72" fmla="*/ 395 w 665"/>
                <a:gd name="T73" fmla="*/ 504 h 606"/>
                <a:gd name="T74" fmla="*/ 452 w 665"/>
                <a:gd name="T75" fmla="*/ 606 h 606"/>
                <a:gd name="T76" fmla="*/ 426 w 665"/>
                <a:gd name="T77" fmla="*/ 471 h 606"/>
                <a:gd name="T78" fmla="*/ 498 w 665"/>
                <a:gd name="T79" fmla="*/ 511 h 606"/>
                <a:gd name="T80" fmla="*/ 498 w 665"/>
                <a:gd name="T81" fmla="*/ 460 h 606"/>
                <a:gd name="T82" fmla="*/ 551 w 665"/>
                <a:gd name="T83" fmla="*/ 507 h 606"/>
                <a:gd name="T84" fmla="*/ 570 w 665"/>
                <a:gd name="T85" fmla="*/ 576 h 606"/>
                <a:gd name="T86" fmla="*/ 578 w 665"/>
                <a:gd name="T87" fmla="*/ 492 h 606"/>
                <a:gd name="T88" fmla="*/ 654 w 665"/>
                <a:gd name="T89" fmla="*/ 471 h 606"/>
                <a:gd name="T90" fmla="*/ 608 w 665"/>
                <a:gd name="T91" fmla="*/ 410 h 606"/>
                <a:gd name="T92" fmla="*/ 665 w 665"/>
                <a:gd name="T93" fmla="*/ 395 h 606"/>
                <a:gd name="T94" fmla="*/ 578 w 665"/>
                <a:gd name="T95" fmla="*/ 361 h 606"/>
                <a:gd name="T96" fmla="*/ 528 w 665"/>
                <a:gd name="T97" fmla="*/ 256 h 606"/>
                <a:gd name="T98" fmla="*/ 422 w 665"/>
                <a:gd name="T99" fmla="*/ 230 h 606"/>
                <a:gd name="T100" fmla="*/ 467 w 665"/>
                <a:gd name="T101" fmla="*/ 196 h 606"/>
                <a:gd name="T102" fmla="*/ 397 w 665"/>
                <a:gd name="T103" fmla="*/ 150 h 606"/>
                <a:gd name="T104" fmla="*/ 384 w 665"/>
                <a:gd name="T105" fmla="*/ 85 h 606"/>
                <a:gd name="T106" fmla="*/ 321 w 665"/>
                <a:gd name="T107" fmla="*/ 45 h 606"/>
                <a:gd name="T108" fmla="*/ 340 w 665"/>
                <a:gd name="T109" fmla="*/ 19 h 606"/>
                <a:gd name="T110" fmla="*/ 264 w 665"/>
                <a:gd name="T111" fmla="*/ 4 h 606"/>
                <a:gd name="T112" fmla="*/ 192 w 665"/>
                <a:gd name="T113" fmla="*/ 0 h 606"/>
                <a:gd name="T114" fmla="*/ 192 w 665"/>
                <a:gd name="T11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5" h="606">
                  <a:moveTo>
                    <a:pt x="192" y="0"/>
                  </a:moveTo>
                  <a:lnTo>
                    <a:pt x="199" y="23"/>
                  </a:lnTo>
                  <a:lnTo>
                    <a:pt x="131" y="26"/>
                  </a:lnTo>
                  <a:lnTo>
                    <a:pt x="140" y="55"/>
                  </a:lnTo>
                  <a:lnTo>
                    <a:pt x="118" y="85"/>
                  </a:lnTo>
                  <a:lnTo>
                    <a:pt x="199" y="82"/>
                  </a:lnTo>
                  <a:lnTo>
                    <a:pt x="264" y="85"/>
                  </a:lnTo>
                  <a:lnTo>
                    <a:pt x="344" y="146"/>
                  </a:lnTo>
                  <a:lnTo>
                    <a:pt x="283" y="154"/>
                  </a:lnTo>
                  <a:lnTo>
                    <a:pt x="241" y="188"/>
                  </a:lnTo>
                  <a:lnTo>
                    <a:pt x="291" y="215"/>
                  </a:lnTo>
                  <a:lnTo>
                    <a:pt x="218" y="237"/>
                  </a:lnTo>
                  <a:lnTo>
                    <a:pt x="106" y="222"/>
                  </a:lnTo>
                  <a:lnTo>
                    <a:pt x="150" y="256"/>
                  </a:lnTo>
                  <a:lnTo>
                    <a:pt x="211" y="300"/>
                  </a:lnTo>
                  <a:lnTo>
                    <a:pt x="287" y="245"/>
                  </a:lnTo>
                  <a:lnTo>
                    <a:pt x="313" y="281"/>
                  </a:lnTo>
                  <a:lnTo>
                    <a:pt x="355" y="260"/>
                  </a:lnTo>
                  <a:lnTo>
                    <a:pt x="408" y="304"/>
                  </a:lnTo>
                  <a:lnTo>
                    <a:pt x="408" y="253"/>
                  </a:lnTo>
                  <a:lnTo>
                    <a:pt x="475" y="277"/>
                  </a:lnTo>
                  <a:lnTo>
                    <a:pt x="483" y="346"/>
                  </a:lnTo>
                  <a:lnTo>
                    <a:pt x="422" y="410"/>
                  </a:lnTo>
                  <a:lnTo>
                    <a:pt x="348" y="456"/>
                  </a:lnTo>
                  <a:lnTo>
                    <a:pt x="207" y="464"/>
                  </a:lnTo>
                  <a:lnTo>
                    <a:pt x="156" y="507"/>
                  </a:lnTo>
                  <a:lnTo>
                    <a:pt x="118" y="481"/>
                  </a:lnTo>
                  <a:lnTo>
                    <a:pt x="156" y="450"/>
                  </a:lnTo>
                  <a:lnTo>
                    <a:pt x="61" y="485"/>
                  </a:lnTo>
                  <a:lnTo>
                    <a:pt x="0" y="526"/>
                  </a:lnTo>
                  <a:lnTo>
                    <a:pt x="114" y="519"/>
                  </a:lnTo>
                  <a:lnTo>
                    <a:pt x="169" y="561"/>
                  </a:lnTo>
                  <a:lnTo>
                    <a:pt x="218" y="519"/>
                  </a:lnTo>
                  <a:lnTo>
                    <a:pt x="298" y="557"/>
                  </a:lnTo>
                  <a:lnTo>
                    <a:pt x="302" y="515"/>
                  </a:lnTo>
                  <a:lnTo>
                    <a:pt x="388" y="553"/>
                  </a:lnTo>
                  <a:lnTo>
                    <a:pt x="395" y="504"/>
                  </a:lnTo>
                  <a:lnTo>
                    <a:pt x="452" y="606"/>
                  </a:lnTo>
                  <a:lnTo>
                    <a:pt x="426" y="471"/>
                  </a:lnTo>
                  <a:lnTo>
                    <a:pt x="498" y="511"/>
                  </a:lnTo>
                  <a:lnTo>
                    <a:pt x="498" y="460"/>
                  </a:lnTo>
                  <a:lnTo>
                    <a:pt x="551" y="507"/>
                  </a:lnTo>
                  <a:lnTo>
                    <a:pt x="570" y="576"/>
                  </a:lnTo>
                  <a:lnTo>
                    <a:pt x="578" y="492"/>
                  </a:lnTo>
                  <a:lnTo>
                    <a:pt x="654" y="471"/>
                  </a:lnTo>
                  <a:lnTo>
                    <a:pt x="608" y="410"/>
                  </a:lnTo>
                  <a:lnTo>
                    <a:pt x="665" y="395"/>
                  </a:lnTo>
                  <a:lnTo>
                    <a:pt x="578" y="361"/>
                  </a:lnTo>
                  <a:lnTo>
                    <a:pt x="528" y="256"/>
                  </a:lnTo>
                  <a:lnTo>
                    <a:pt x="422" y="230"/>
                  </a:lnTo>
                  <a:lnTo>
                    <a:pt x="467" y="196"/>
                  </a:lnTo>
                  <a:lnTo>
                    <a:pt x="397" y="150"/>
                  </a:lnTo>
                  <a:lnTo>
                    <a:pt x="384" y="85"/>
                  </a:lnTo>
                  <a:lnTo>
                    <a:pt x="321" y="45"/>
                  </a:lnTo>
                  <a:lnTo>
                    <a:pt x="340" y="19"/>
                  </a:lnTo>
                  <a:lnTo>
                    <a:pt x="264" y="4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4" name="Freeform 100"/>
            <p:cNvSpPr>
              <a:spLocks/>
            </p:cNvSpPr>
            <p:nvPr/>
          </p:nvSpPr>
          <p:spPr bwMode="auto">
            <a:xfrm>
              <a:off x="2247" y="1657"/>
              <a:ext cx="209" cy="276"/>
            </a:xfrm>
            <a:custGeom>
              <a:avLst/>
              <a:gdLst>
                <a:gd name="T0" fmla="*/ 173 w 418"/>
                <a:gd name="T1" fmla="*/ 219 h 552"/>
                <a:gd name="T2" fmla="*/ 49 w 418"/>
                <a:gd name="T3" fmla="*/ 192 h 552"/>
                <a:gd name="T4" fmla="*/ 0 w 418"/>
                <a:gd name="T5" fmla="*/ 251 h 552"/>
                <a:gd name="T6" fmla="*/ 0 w 418"/>
                <a:gd name="T7" fmla="*/ 350 h 552"/>
                <a:gd name="T8" fmla="*/ 23 w 418"/>
                <a:gd name="T9" fmla="*/ 409 h 552"/>
                <a:gd name="T10" fmla="*/ 108 w 418"/>
                <a:gd name="T11" fmla="*/ 455 h 552"/>
                <a:gd name="T12" fmla="*/ 131 w 418"/>
                <a:gd name="T13" fmla="*/ 506 h 552"/>
                <a:gd name="T14" fmla="*/ 209 w 418"/>
                <a:gd name="T15" fmla="*/ 523 h 552"/>
                <a:gd name="T16" fmla="*/ 300 w 418"/>
                <a:gd name="T17" fmla="*/ 529 h 552"/>
                <a:gd name="T18" fmla="*/ 376 w 418"/>
                <a:gd name="T19" fmla="*/ 552 h 552"/>
                <a:gd name="T20" fmla="*/ 395 w 418"/>
                <a:gd name="T21" fmla="*/ 474 h 552"/>
                <a:gd name="T22" fmla="*/ 418 w 418"/>
                <a:gd name="T23" fmla="*/ 405 h 552"/>
                <a:gd name="T24" fmla="*/ 327 w 418"/>
                <a:gd name="T25" fmla="*/ 409 h 552"/>
                <a:gd name="T26" fmla="*/ 226 w 418"/>
                <a:gd name="T27" fmla="*/ 386 h 552"/>
                <a:gd name="T28" fmla="*/ 287 w 418"/>
                <a:gd name="T29" fmla="*/ 369 h 552"/>
                <a:gd name="T30" fmla="*/ 141 w 418"/>
                <a:gd name="T31" fmla="*/ 333 h 552"/>
                <a:gd name="T32" fmla="*/ 232 w 418"/>
                <a:gd name="T33" fmla="*/ 318 h 552"/>
                <a:gd name="T34" fmla="*/ 150 w 418"/>
                <a:gd name="T35" fmla="*/ 251 h 552"/>
                <a:gd name="T36" fmla="*/ 264 w 418"/>
                <a:gd name="T37" fmla="*/ 287 h 552"/>
                <a:gd name="T38" fmla="*/ 304 w 418"/>
                <a:gd name="T39" fmla="*/ 246 h 552"/>
                <a:gd name="T40" fmla="*/ 359 w 418"/>
                <a:gd name="T41" fmla="*/ 150 h 552"/>
                <a:gd name="T42" fmla="*/ 405 w 418"/>
                <a:gd name="T43" fmla="*/ 105 h 552"/>
                <a:gd name="T44" fmla="*/ 323 w 418"/>
                <a:gd name="T45" fmla="*/ 59 h 552"/>
                <a:gd name="T46" fmla="*/ 346 w 418"/>
                <a:gd name="T47" fmla="*/ 0 h 552"/>
                <a:gd name="T48" fmla="*/ 291 w 418"/>
                <a:gd name="T49" fmla="*/ 10 h 552"/>
                <a:gd name="T50" fmla="*/ 249 w 418"/>
                <a:gd name="T51" fmla="*/ 36 h 552"/>
                <a:gd name="T52" fmla="*/ 141 w 418"/>
                <a:gd name="T53" fmla="*/ 42 h 552"/>
                <a:gd name="T54" fmla="*/ 173 w 418"/>
                <a:gd name="T55" fmla="*/ 72 h 552"/>
                <a:gd name="T56" fmla="*/ 154 w 418"/>
                <a:gd name="T57" fmla="*/ 118 h 552"/>
                <a:gd name="T58" fmla="*/ 236 w 418"/>
                <a:gd name="T59" fmla="*/ 118 h 552"/>
                <a:gd name="T60" fmla="*/ 272 w 418"/>
                <a:gd name="T61" fmla="*/ 160 h 552"/>
                <a:gd name="T62" fmla="*/ 317 w 418"/>
                <a:gd name="T63" fmla="*/ 160 h 552"/>
                <a:gd name="T64" fmla="*/ 281 w 418"/>
                <a:gd name="T65" fmla="*/ 215 h 552"/>
                <a:gd name="T66" fmla="*/ 173 w 418"/>
                <a:gd name="T67" fmla="*/ 219 h 552"/>
                <a:gd name="T68" fmla="*/ 173 w 418"/>
                <a:gd name="T69" fmla="*/ 2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8" h="552">
                  <a:moveTo>
                    <a:pt x="173" y="219"/>
                  </a:moveTo>
                  <a:lnTo>
                    <a:pt x="49" y="192"/>
                  </a:lnTo>
                  <a:lnTo>
                    <a:pt x="0" y="251"/>
                  </a:lnTo>
                  <a:lnTo>
                    <a:pt x="0" y="350"/>
                  </a:lnTo>
                  <a:lnTo>
                    <a:pt x="23" y="409"/>
                  </a:lnTo>
                  <a:lnTo>
                    <a:pt x="108" y="455"/>
                  </a:lnTo>
                  <a:lnTo>
                    <a:pt x="131" y="506"/>
                  </a:lnTo>
                  <a:lnTo>
                    <a:pt x="209" y="523"/>
                  </a:lnTo>
                  <a:lnTo>
                    <a:pt x="300" y="529"/>
                  </a:lnTo>
                  <a:lnTo>
                    <a:pt x="376" y="552"/>
                  </a:lnTo>
                  <a:lnTo>
                    <a:pt x="395" y="474"/>
                  </a:lnTo>
                  <a:lnTo>
                    <a:pt x="418" y="405"/>
                  </a:lnTo>
                  <a:lnTo>
                    <a:pt x="327" y="409"/>
                  </a:lnTo>
                  <a:lnTo>
                    <a:pt x="226" y="386"/>
                  </a:lnTo>
                  <a:lnTo>
                    <a:pt x="287" y="369"/>
                  </a:lnTo>
                  <a:lnTo>
                    <a:pt x="141" y="333"/>
                  </a:lnTo>
                  <a:lnTo>
                    <a:pt x="232" y="318"/>
                  </a:lnTo>
                  <a:lnTo>
                    <a:pt x="150" y="251"/>
                  </a:lnTo>
                  <a:lnTo>
                    <a:pt x="264" y="287"/>
                  </a:lnTo>
                  <a:lnTo>
                    <a:pt x="304" y="246"/>
                  </a:lnTo>
                  <a:lnTo>
                    <a:pt x="359" y="150"/>
                  </a:lnTo>
                  <a:lnTo>
                    <a:pt x="405" y="105"/>
                  </a:lnTo>
                  <a:lnTo>
                    <a:pt x="323" y="59"/>
                  </a:lnTo>
                  <a:lnTo>
                    <a:pt x="346" y="0"/>
                  </a:lnTo>
                  <a:lnTo>
                    <a:pt x="291" y="10"/>
                  </a:lnTo>
                  <a:lnTo>
                    <a:pt x="249" y="36"/>
                  </a:lnTo>
                  <a:lnTo>
                    <a:pt x="141" y="42"/>
                  </a:lnTo>
                  <a:lnTo>
                    <a:pt x="173" y="72"/>
                  </a:lnTo>
                  <a:lnTo>
                    <a:pt x="154" y="118"/>
                  </a:lnTo>
                  <a:lnTo>
                    <a:pt x="236" y="118"/>
                  </a:lnTo>
                  <a:lnTo>
                    <a:pt x="272" y="160"/>
                  </a:lnTo>
                  <a:lnTo>
                    <a:pt x="317" y="160"/>
                  </a:lnTo>
                  <a:lnTo>
                    <a:pt x="281" y="215"/>
                  </a:lnTo>
                  <a:lnTo>
                    <a:pt x="173" y="219"/>
                  </a:lnTo>
                  <a:lnTo>
                    <a:pt x="173" y="2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5" name="Freeform 101"/>
            <p:cNvSpPr>
              <a:spLocks/>
            </p:cNvSpPr>
            <p:nvPr/>
          </p:nvSpPr>
          <p:spPr bwMode="auto">
            <a:xfrm>
              <a:off x="2294" y="2148"/>
              <a:ext cx="179" cy="200"/>
            </a:xfrm>
            <a:custGeom>
              <a:avLst/>
              <a:gdLst>
                <a:gd name="T0" fmla="*/ 357 w 357"/>
                <a:gd name="T1" fmla="*/ 71 h 401"/>
                <a:gd name="T2" fmla="*/ 304 w 357"/>
                <a:gd name="T3" fmla="*/ 107 h 401"/>
                <a:gd name="T4" fmla="*/ 238 w 357"/>
                <a:gd name="T5" fmla="*/ 107 h 401"/>
                <a:gd name="T6" fmla="*/ 171 w 357"/>
                <a:gd name="T7" fmla="*/ 145 h 401"/>
                <a:gd name="T8" fmla="*/ 213 w 357"/>
                <a:gd name="T9" fmla="*/ 171 h 401"/>
                <a:gd name="T10" fmla="*/ 141 w 357"/>
                <a:gd name="T11" fmla="*/ 227 h 401"/>
                <a:gd name="T12" fmla="*/ 205 w 357"/>
                <a:gd name="T13" fmla="*/ 227 h 401"/>
                <a:gd name="T14" fmla="*/ 184 w 357"/>
                <a:gd name="T15" fmla="*/ 287 h 401"/>
                <a:gd name="T16" fmla="*/ 230 w 357"/>
                <a:gd name="T17" fmla="*/ 287 h 401"/>
                <a:gd name="T18" fmla="*/ 236 w 357"/>
                <a:gd name="T19" fmla="*/ 323 h 401"/>
                <a:gd name="T20" fmla="*/ 281 w 357"/>
                <a:gd name="T21" fmla="*/ 329 h 401"/>
                <a:gd name="T22" fmla="*/ 279 w 357"/>
                <a:gd name="T23" fmla="*/ 401 h 401"/>
                <a:gd name="T24" fmla="*/ 251 w 357"/>
                <a:gd name="T25" fmla="*/ 386 h 401"/>
                <a:gd name="T26" fmla="*/ 205 w 357"/>
                <a:gd name="T27" fmla="*/ 401 h 401"/>
                <a:gd name="T28" fmla="*/ 169 w 357"/>
                <a:gd name="T29" fmla="*/ 354 h 401"/>
                <a:gd name="T30" fmla="*/ 133 w 357"/>
                <a:gd name="T31" fmla="*/ 360 h 401"/>
                <a:gd name="T32" fmla="*/ 74 w 357"/>
                <a:gd name="T33" fmla="*/ 396 h 401"/>
                <a:gd name="T34" fmla="*/ 27 w 357"/>
                <a:gd name="T35" fmla="*/ 354 h 401"/>
                <a:gd name="T36" fmla="*/ 74 w 357"/>
                <a:gd name="T37" fmla="*/ 240 h 401"/>
                <a:gd name="T38" fmla="*/ 57 w 357"/>
                <a:gd name="T39" fmla="*/ 192 h 401"/>
                <a:gd name="T40" fmla="*/ 21 w 357"/>
                <a:gd name="T41" fmla="*/ 202 h 401"/>
                <a:gd name="T42" fmla="*/ 0 w 357"/>
                <a:gd name="T43" fmla="*/ 160 h 401"/>
                <a:gd name="T44" fmla="*/ 80 w 357"/>
                <a:gd name="T45" fmla="*/ 111 h 401"/>
                <a:gd name="T46" fmla="*/ 93 w 357"/>
                <a:gd name="T47" fmla="*/ 78 h 401"/>
                <a:gd name="T48" fmla="*/ 160 w 357"/>
                <a:gd name="T49" fmla="*/ 63 h 401"/>
                <a:gd name="T50" fmla="*/ 179 w 357"/>
                <a:gd name="T51" fmla="*/ 0 h 401"/>
                <a:gd name="T52" fmla="*/ 247 w 357"/>
                <a:gd name="T53" fmla="*/ 40 h 401"/>
                <a:gd name="T54" fmla="*/ 352 w 357"/>
                <a:gd name="T55" fmla="*/ 42 h 401"/>
                <a:gd name="T56" fmla="*/ 357 w 357"/>
                <a:gd name="T57" fmla="*/ 71 h 401"/>
                <a:gd name="T58" fmla="*/ 357 w 357"/>
                <a:gd name="T59" fmla="*/ 7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7" h="401">
                  <a:moveTo>
                    <a:pt x="357" y="71"/>
                  </a:moveTo>
                  <a:lnTo>
                    <a:pt x="304" y="107"/>
                  </a:lnTo>
                  <a:lnTo>
                    <a:pt x="238" y="107"/>
                  </a:lnTo>
                  <a:lnTo>
                    <a:pt x="171" y="145"/>
                  </a:lnTo>
                  <a:lnTo>
                    <a:pt x="213" y="171"/>
                  </a:lnTo>
                  <a:lnTo>
                    <a:pt x="141" y="227"/>
                  </a:lnTo>
                  <a:lnTo>
                    <a:pt x="205" y="227"/>
                  </a:lnTo>
                  <a:lnTo>
                    <a:pt x="184" y="287"/>
                  </a:lnTo>
                  <a:lnTo>
                    <a:pt x="230" y="287"/>
                  </a:lnTo>
                  <a:lnTo>
                    <a:pt x="236" y="323"/>
                  </a:lnTo>
                  <a:lnTo>
                    <a:pt x="281" y="329"/>
                  </a:lnTo>
                  <a:lnTo>
                    <a:pt x="279" y="401"/>
                  </a:lnTo>
                  <a:lnTo>
                    <a:pt x="251" y="386"/>
                  </a:lnTo>
                  <a:lnTo>
                    <a:pt x="205" y="401"/>
                  </a:lnTo>
                  <a:lnTo>
                    <a:pt x="169" y="354"/>
                  </a:lnTo>
                  <a:lnTo>
                    <a:pt x="133" y="360"/>
                  </a:lnTo>
                  <a:lnTo>
                    <a:pt x="74" y="396"/>
                  </a:lnTo>
                  <a:lnTo>
                    <a:pt x="27" y="354"/>
                  </a:lnTo>
                  <a:lnTo>
                    <a:pt x="74" y="240"/>
                  </a:lnTo>
                  <a:lnTo>
                    <a:pt x="57" y="192"/>
                  </a:lnTo>
                  <a:lnTo>
                    <a:pt x="21" y="202"/>
                  </a:lnTo>
                  <a:lnTo>
                    <a:pt x="0" y="160"/>
                  </a:lnTo>
                  <a:lnTo>
                    <a:pt x="80" y="111"/>
                  </a:lnTo>
                  <a:lnTo>
                    <a:pt x="93" y="78"/>
                  </a:lnTo>
                  <a:lnTo>
                    <a:pt x="160" y="63"/>
                  </a:lnTo>
                  <a:lnTo>
                    <a:pt x="179" y="0"/>
                  </a:lnTo>
                  <a:lnTo>
                    <a:pt x="247" y="40"/>
                  </a:lnTo>
                  <a:lnTo>
                    <a:pt x="352" y="42"/>
                  </a:lnTo>
                  <a:lnTo>
                    <a:pt x="357" y="71"/>
                  </a:lnTo>
                  <a:lnTo>
                    <a:pt x="357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6" name="Freeform 102"/>
            <p:cNvSpPr>
              <a:spLocks/>
            </p:cNvSpPr>
            <p:nvPr/>
          </p:nvSpPr>
          <p:spPr bwMode="auto">
            <a:xfrm>
              <a:off x="2181" y="2398"/>
              <a:ext cx="523" cy="351"/>
            </a:xfrm>
            <a:custGeom>
              <a:avLst/>
              <a:gdLst>
                <a:gd name="T0" fmla="*/ 197 w 1045"/>
                <a:gd name="T1" fmla="*/ 82 h 704"/>
                <a:gd name="T2" fmla="*/ 192 w 1045"/>
                <a:gd name="T3" fmla="*/ 139 h 704"/>
                <a:gd name="T4" fmla="*/ 120 w 1045"/>
                <a:gd name="T5" fmla="*/ 181 h 704"/>
                <a:gd name="T6" fmla="*/ 173 w 1045"/>
                <a:gd name="T7" fmla="*/ 227 h 704"/>
                <a:gd name="T8" fmla="*/ 239 w 1045"/>
                <a:gd name="T9" fmla="*/ 221 h 704"/>
                <a:gd name="T10" fmla="*/ 289 w 1045"/>
                <a:gd name="T11" fmla="*/ 246 h 704"/>
                <a:gd name="T12" fmla="*/ 312 w 1045"/>
                <a:gd name="T13" fmla="*/ 301 h 704"/>
                <a:gd name="T14" fmla="*/ 281 w 1045"/>
                <a:gd name="T15" fmla="*/ 329 h 704"/>
                <a:gd name="T16" fmla="*/ 367 w 1045"/>
                <a:gd name="T17" fmla="*/ 363 h 704"/>
                <a:gd name="T18" fmla="*/ 380 w 1045"/>
                <a:gd name="T19" fmla="*/ 451 h 704"/>
                <a:gd name="T20" fmla="*/ 433 w 1045"/>
                <a:gd name="T21" fmla="*/ 555 h 704"/>
                <a:gd name="T22" fmla="*/ 483 w 1045"/>
                <a:gd name="T23" fmla="*/ 457 h 704"/>
                <a:gd name="T24" fmla="*/ 523 w 1045"/>
                <a:gd name="T25" fmla="*/ 343 h 704"/>
                <a:gd name="T26" fmla="*/ 504 w 1045"/>
                <a:gd name="T27" fmla="*/ 109 h 704"/>
                <a:gd name="T28" fmla="*/ 542 w 1045"/>
                <a:gd name="T29" fmla="*/ 128 h 704"/>
                <a:gd name="T30" fmla="*/ 553 w 1045"/>
                <a:gd name="T31" fmla="*/ 179 h 704"/>
                <a:gd name="T32" fmla="*/ 591 w 1045"/>
                <a:gd name="T33" fmla="*/ 209 h 704"/>
                <a:gd name="T34" fmla="*/ 610 w 1045"/>
                <a:gd name="T35" fmla="*/ 301 h 704"/>
                <a:gd name="T36" fmla="*/ 671 w 1045"/>
                <a:gd name="T37" fmla="*/ 329 h 704"/>
                <a:gd name="T38" fmla="*/ 768 w 1045"/>
                <a:gd name="T39" fmla="*/ 335 h 704"/>
                <a:gd name="T40" fmla="*/ 846 w 1045"/>
                <a:gd name="T41" fmla="*/ 179 h 704"/>
                <a:gd name="T42" fmla="*/ 861 w 1045"/>
                <a:gd name="T43" fmla="*/ 350 h 704"/>
                <a:gd name="T44" fmla="*/ 874 w 1045"/>
                <a:gd name="T45" fmla="*/ 430 h 704"/>
                <a:gd name="T46" fmla="*/ 998 w 1045"/>
                <a:gd name="T47" fmla="*/ 381 h 704"/>
                <a:gd name="T48" fmla="*/ 965 w 1045"/>
                <a:gd name="T49" fmla="*/ 481 h 704"/>
                <a:gd name="T50" fmla="*/ 716 w 1045"/>
                <a:gd name="T51" fmla="*/ 457 h 704"/>
                <a:gd name="T52" fmla="*/ 585 w 1045"/>
                <a:gd name="T53" fmla="*/ 504 h 704"/>
                <a:gd name="T54" fmla="*/ 543 w 1045"/>
                <a:gd name="T55" fmla="*/ 628 h 704"/>
                <a:gd name="T56" fmla="*/ 473 w 1045"/>
                <a:gd name="T57" fmla="*/ 704 h 704"/>
                <a:gd name="T58" fmla="*/ 389 w 1045"/>
                <a:gd name="T59" fmla="*/ 555 h 704"/>
                <a:gd name="T60" fmla="*/ 306 w 1045"/>
                <a:gd name="T61" fmla="*/ 647 h 704"/>
                <a:gd name="T62" fmla="*/ 211 w 1045"/>
                <a:gd name="T63" fmla="*/ 601 h 704"/>
                <a:gd name="T64" fmla="*/ 220 w 1045"/>
                <a:gd name="T65" fmla="*/ 481 h 704"/>
                <a:gd name="T66" fmla="*/ 78 w 1045"/>
                <a:gd name="T67" fmla="*/ 483 h 704"/>
                <a:gd name="T68" fmla="*/ 57 w 1045"/>
                <a:gd name="T69" fmla="*/ 386 h 704"/>
                <a:gd name="T70" fmla="*/ 76 w 1045"/>
                <a:gd name="T71" fmla="*/ 259 h 704"/>
                <a:gd name="T72" fmla="*/ 0 w 1045"/>
                <a:gd name="T73" fmla="*/ 223 h 704"/>
                <a:gd name="T74" fmla="*/ 32 w 1045"/>
                <a:gd name="T75" fmla="*/ 103 h 704"/>
                <a:gd name="T76" fmla="*/ 62 w 1045"/>
                <a:gd name="T77" fmla="*/ 52 h 704"/>
                <a:gd name="T78" fmla="*/ 133 w 1045"/>
                <a:gd name="T79" fmla="*/ 23 h 704"/>
                <a:gd name="T80" fmla="*/ 196 w 1045"/>
                <a:gd name="T81" fmla="*/ 0 h 704"/>
                <a:gd name="T82" fmla="*/ 222 w 1045"/>
                <a:gd name="T83" fmla="*/ 3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5" h="704">
                  <a:moveTo>
                    <a:pt x="222" y="35"/>
                  </a:moveTo>
                  <a:lnTo>
                    <a:pt x="197" y="82"/>
                  </a:lnTo>
                  <a:lnTo>
                    <a:pt x="251" y="88"/>
                  </a:lnTo>
                  <a:lnTo>
                    <a:pt x="192" y="139"/>
                  </a:lnTo>
                  <a:lnTo>
                    <a:pt x="123" y="162"/>
                  </a:lnTo>
                  <a:lnTo>
                    <a:pt x="120" y="181"/>
                  </a:lnTo>
                  <a:lnTo>
                    <a:pt x="165" y="187"/>
                  </a:lnTo>
                  <a:lnTo>
                    <a:pt x="173" y="227"/>
                  </a:lnTo>
                  <a:lnTo>
                    <a:pt x="205" y="168"/>
                  </a:lnTo>
                  <a:lnTo>
                    <a:pt x="239" y="221"/>
                  </a:lnTo>
                  <a:lnTo>
                    <a:pt x="211" y="240"/>
                  </a:lnTo>
                  <a:lnTo>
                    <a:pt x="289" y="246"/>
                  </a:lnTo>
                  <a:lnTo>
                    <a:pt x="243" y="289"/>
                  </a:lnTo>
                  <a:lnTo>
                    <a:pt x="312" y="301"/>
                  </a:lnTo>
                  <a:lnTo>
                    <a:pt x="353" y="306"/>
                  </a:lnTo>
                  <a:lnTo>
                    <a:pt x="281" y="329"/>
                  </a:lnTo>
                  <a:lnTo>
                    <a:pt x="386" y="335"/>
                  </a:lnTo>
                  <a:lnTo>
                    <a:pt x="367" y="363"/>
                  </a:lnTo>
                  <a:lnTo>
                    <a:pt x="405" y="384"/>
                  </a:lnTo>
                  <a:lnTo>
                    <a:pt x="380" y="451"/>
                  </a:lnTo>
                  <a:lnTo>
                    <a:pt x="420" y="476"/>
                  </a:lnTo>
                  <a:lnTo>
                    <a:pt x="433" y="555"/>
                  </a:lnTo>
                  <a:lnTo>
                    <a:pt x="445" y="438"/>
                  </a:lnTo>
                  <a:lnTo>
                    <a:pt x="483" y="457"/>
                  </a:lnTo>
                  <a:lnTo>
                    <a:pt x="488" y="363"/>
                  </a:lnTo>
                  <a:lnTo>
                    <a:pt x="523" y="343"/>
                  </a:lnTo>
                  <a:lnTo>
                    <a:pt x="492" y="257"/>
                  </a:lnTo>
                  <a:lnTo>
                    <a:pt x="504" y="109"/>
                  </a:lnTo>
                  <a:lnTo>
                    <a:pt x="585" y="67"/>
                  </a:lnTo>
                  <a:lnTo>
                    <a:pt x="542" y="128"/>
                  </a:lnTo>
                  <a:lnTo>
                    <a:pt x="580" y="118"/>
                  </a:lnTo>
                  <a:lnTo>
                    <a:pt x="553" y="179"/>
                  </a:lnTo>
                  <a:lnTo>
                    <a:pt x="597" y="170"/>
                  </a:lnTo>
                  <a:lnTo>
                    <a:pt x="591" y="209"/>
                  </a:lnTo>
                  <a:lnTo>
                    <a:pt x="619" y="251"/>
                  </a:lnTo>
                  <a:lnTo>
                    <a:pt x="610" y="301"/>
                  </a:lnTo>
                  <a:lnTo>
                    <a:pt x="657" y="284"/>
                  </a:lnTo>
                  <a:lnTo>
                    <a:pt x="671" y="329"/>
                  </a:lnTo>
                  <a:lnTo>
                    <a:pt x="730" y="314"/>
                  </a:lnTo>
                  <a:lnTo>
                    <a:pt x="768" y="335"/>
                  </a:lnTo>
                  <a:lnTo>
                    <a:pt x="830" y="234"/>
                  </a:lnTo>
                  <a:lnTo>
                    <a:pt x="846" y="179"/>
                  </a:lnTo>
                  <a:lnTo>
                    <a:pt x="929" y="253"/>
                  </a:lnTo>
                  <a:lnTo>
                    <a:pt x="861" y="350"/>
                  </a:lnTo>
                  <a:lnTo>
                    <a:pt x="903" y="403"/>
                  </a:lnTo>
                  <a:lnTo>
                    <a:pt x="874" y="430"/>
                  </a:lnTo>
                  <a:lnTo>
                    <a:pt x="933" y="420"/>
                  </a:lnTo>
                  <a:lnTo>
                    <a:pt x="998" y="381"/>
                  </a:lnTo>
                  <a:lnTo>
                    <a:pt x="1045" y="420"/>
                  </a:lnTo>
                  <a:lnTo>
                    <a:pt x="965" y="481"/>
                  </a:lnTo>
                  <a:lnTo>
                    <a:pt x="800" y="441"/>
                  </a:lnTo>
                  <a:lnTo>
                    <a:pt x="716" y="457"/>
                  </a:lnTo>
                  <a:lnTo>
                    <a:pt x="597" y="381"/>
                  </a:lnTo>
                  <a:lnTo>
                    <a:pt x="585" y="504"/>
                  </a:lnTo>
                  <a:lnTo>
                    <a:pt x="547" y="514"/>
                  </a:lnTo>
                  <a:lnTo>
                    <a:pt x="543" y="628"/>
                  </a:lnTo>
                  <a:lnTo>
                    <a:pt x="504" y="611"/>
                  </a:lnTo>
                  <a:lnTo>
                    <a:pt x="473" y="704"/>
                  </a:lnTo>
                  <a:lnTo>
                    <a:pt x="397" y="670"/>
                  </a:lnTo>
                  <a:lnTo>
                    <a:pt x="389" y="555"/>
                  </a:lnTo>
                  <a:lnTo>
                    <a:pt x="331" y="580"/>
                  </a:lnTo>
                  <a:lnTo>
                    <a:pt x="306" y="647"/>
                  </a:lnTo>
                  <a:lnTo>
                    <a:pt x="235" y="651"/>
                  </a:lnTo>
                  <a:lnTo>
                    <a:pt x="211" y="601"/>
                  </a:lnTo>
                  <a:lnTo>
                    <a:pt x="220" y="536"/>
                  </a:lnTo>
                  <a:lnTo>
                    <a:pt x="220" y="481"/>
                  </a:lnTo>
                  <a:lnTo>
                    <a:pt x="99" y="504"/>
                  </a:lnTo>
                  <a:lnTo>
                    <a:pt x="78" y="483"/>
                  </a:lnTo>
                  <a:lnTo>
                    <a:pt x="95" y="434"/>
                  </a:lnTo>
                  <a:lnTo>
                    <a:pt x="57" y="386"/>
                  </a:lnTo>
                  <a:lnTo>
                    <a:pt x="99" y="303"/>
                  </a:lnTo>
                  <a:lnTo>
                    <a:pt x="76" y="259"/>
                  </a:lnTo>
                  <a:lnTo>
                    <a:pt x="15" y="272"/>
                  </a:lnTo>
                  <a:lnTo>
                    <a:pt x="0" y="223"/>
                  </a:lnTo>
                  <a:lnTo>
                    <a:pt x="34" y="158"/>
                  </a:lnTo>
                  <a:lnTo>
                    <a:pt x="32" y="103"/>
                  </a:lnTo>
                  <a:lnTo>
                    <a:pt x="15" y="90"/>
                  </a:lnTo>
                  <a:lnTo>
                    <a:pt x="62" y="52"/>
                  </a:lnTo>
                  <a:lnTo>
                    <a:pt x="62" y="31"/>
                  </a:lnTo>
                  <a:lnTo>
                    <a:pt x="133" y="23"/>
                  </a:lnTo>
                  <a:lnTo>
                    <a:pt x="156" y="6"/>
                  </a:lnTo>
                  <a:lnTo>
                    <a:pt x="196" y="0"/>
                  </a:lnTo>
                  <a:lnTo>
                    <a:pt x="222" y="35"/>
                  </a:lnTo>
                  <a:lnTo>
                    <a:pt x="222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7" name="Freeform 103"/>
            <p:cNvSpPr>
              <a:spLocks/>
            </p:cNvSpPr>
            <p:nvPr/>
          </p:nvSpPr>
          <p:spPr bwMode="auto">
            <a:xfrm>
              <a:off x="2511" y="2137"/>
              <a:ext cx="482" cy="409"/>
            </a:xfrm>
            <a:custGeom>
              <a:avLst/>
              <a:gdLst>
                <a:gd name="T0" fmla="*/ 27 w 964"/>
                <a:gd name="T1" fmla="*/ 99 h 818"/>
                <a:gd name="T2" fmla="*/ 78 w 964"/>
                <a:gd name="T3" fmla="*/ 194 h 818"/>
                <a:gd name="T4" fmla="*/ 128 w 964"/>
                <a:gd name="T5" fmla="*/ 436 h 818"/>
                <a:gd name="T6" fmla="*/ 35 w 964"/>
                <a:gd name="T7" fmla="*/ 556 h 818"/>
                <a:gd name="T8" fmla="*/ 35 w 964"/>
                <a:gd name="T9" fmla="*/ 632 h 818"/>
                <a:gd name="T10" fmla="*/ 52 w 964"/>
                <a:gd name="T11" fmla="*/ 763 h 818"/>
                <a:gd name="T12" fmla="*/ 185 w 964"/>
                <a:gd name="T13" fmla="*/ 738 h 818"/>
                <a:gd name="T14" fmla="*/ 305 w 964"/>
                <a:gd name="T15" fmla="*/ 806 h 818"/>
                <a:gd name="T16" fmla="*/ 419 w 964"/>
                <a:gd name="T17" fmla="*/ 725 h 818"/>
                <a:gd name="T18" fmla="*/ 542 w 964"/>
                <a:gd name="T19" fmla="*/ 742 h 818"/>
                <a:gd name="T20" fmla="*/ 679 w 964"/>
                <a:gd name="T21" fmla="*/ 742 h 818"/>
                <a:gd name="T22" fmla="*/ 858 w 964"/>
                <a:gd name="T23" fmla="*/ 797 h 818"/>
                <a:gd name="T24" fmla="*/ 957 w 964"/>
                <a:gd name="T25" fmla="*/ 652 h 818"/>
                <a:gd name="T26" fmla="*/ 892 w 964"/>
                <a:gd name="T27" fmla="*/ 649 h 818"/>
                <a:gd name="T28" fmla="*/ 833 w 964"/>
                <a:gd name="T29" fmla="*/ 670 h 818"/>
                <a:gd name="T30" fmla="*/ 730 w 964"/>
                <a:gd name="T31" fmla="*/ 691 h 818"/>
                <a:gd name="T32" fmla="*/ 601 w 964"/>
                <a:gd name="T33" fmla="*/ 635 h 818"/>
                <a:gd name="T34" fmla="*/ 552 w 964"/>
                <a:gd name="T35" fmla="*/ 639 h 818"/>
                <a:gd name="T36" fmla="*/ 521 w 964"/>
                <a:gd name="T37" fmla="*/ 632 h 818"/>
                <a:gd name="T38" fmla="*/ 388 w 964"/>
                <a:gd name="T39" fmla="*/ 643 h 818"/>
                <a:gd name="T40" fmla="*/ 346 w 964"/>
                <a:gd name="T41" fmla="*/ 652 h 818"/>
                <a:gd name="T42" fmla="*/ 339 w 964"/>
                <a:gd name="T43" fmla="*/ 611 h 818"/>
                <a:gd name="T44" fmla="*/ 249 w 964"/>
                <a:gd name="T45" fmla="*/ 620 h 818"/>
                <a:gd name="T46" fmla="*/ 192 w 964"/>
                <a:gd name="T47" fmla="*/ 624 h 818"/>
                <a:gd name="T48" fmla="*/ 179 w 964"/>
                <a:gd name="T49" fmla="*/ 601 h 818"/>
                <a:gd name="T50" fmla="*/ 158 w 964"/>
                <a:gd name="T51" fmla="*/ 559 h 818"/>
                <a:gd name="T52" fmla="*/ 171 w 964"/>
                <a:gd name="T53" fmla="*/ 533 h 818"/>
                <a:gd name="T54" fmla="*/ 295 w 964"/>
                <a:gd name="T55" fmla="*/ 487 h 818"/>
                <a:gd name="T56" fmla="*/ 333 w 964"/>
                <a:gd name="T57" fmla="*/ 428 h 818"/>
                <a:gd name="T58" fmla="*/ 322 w 964"/>
                <a:gd name="T59" fmla="*/ 320 h 818"/>
                <a:gd name="T60" fmla="*/ 287 w 964"/>
                <a:gd name="T61" fmla="*/ 287 h 818"/>
                <a:gd name="T62" fmla="*/ 274 w 964"/>
                <a:gd name="T63" fmla="*/ 240 h 818"/>
                <a:gd name="T64" fmla="*/ 308 w 964"/>
                <a:gd name="T65" fmla="*/ 202 h 818"/>
                <a:gd name="T66" fmla="*/ 346 w 964"/>
                <a:gd name="T67" fmla="*/ 137 h 818"/>
                <a:gd name="T68" fmla="*/ 358 w 964"/>
                <a:gd name="T69" fmla="*/ 48 h 818"/>
                <a:gd name="T70" fmla="*/ 181 w 964"/>
                <a:gd name="T71" fmla="*/ 1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4" h="818">
                  <a:moveTo>
                    <a:pt x="181" y="14"/>
                  </a:moveTo>
                  <a:lnTo>
                    <a:pt x="27" y="99"/>
                  </a:lnTo>
                  <a:lnTo>
                    <a:pt x="27" y="141"/>
                  </a:lnTo>
                  <a:lnTo>
                    <a:pt x="78" y="194"/>
                  </a:lnTo>
                  <a:lnTo>
                    <a:pt x="116" y="337"/>
                  </a:lnTo>
                  <a:lnTo>
                    <a:pt x="128" y="436"/>
                  </a:lnTo>
                  <a:lnTo>
                    <a:pt x="44" y="483"/>
                  </a:lnTo>
                  <a:lnTo>
                    <a:pt x="35" y="556"/>
                  </a:lnTo>
                  <a:lnTo>
                    <a:pt x="0" y="611"/>
                  </a:lnTo>
                  <a:lnTo>
                    <a:pt x="35" y="632"/>
                  </a:lnTo>
                  <a:lnTo>
                    <a:pt x="10" y="691"/>
                  </a:lnTo>
                  <a:lnTo>
                    <a:pt x="52" y="763"/>
                  </a:lnTo>
                  <a:lnTo>
                    <a:pt x="113" y="797"/>
                  </a:lnTo>
                  <a:lnTo>
                    <a:pt x="185" y="738"/>
                  </a:lnTo>
                  <a:lnTo>
                    <a:pt x="217" y="742"/>
                  </a:lnTo>
                  <a:lnTo>
                    <a:pt x="305" y="806"/>
                  </a:lnTo>
                  <a:lnTo>
                    <a:pt x="381" y="789"/>
                  </a:lnTo>
                  <a:lnTo>
                    <a:pt x="419" y="725"/>
                  </a:lnTo>
                  <a:lnTo>
                    <a:pt x="466" y="713"/>
                  </a:lnTo>
                  <a:lnTo>
                    <a:pt x="542" y="742"/>
                  </a:lnTo>
                  <a:lnTo>
                    <a:pt x="641" y="734"/>
                  </a:lnTo>
                  <a:lnTo>
                    <a:pt x="679" y="742"/>
                  </a:lnTo>
                  <a:lnTo>
                    <a:pt x="765" y="818"/>
                  </a:lnTo>
                  <a:lnTo>
                    <a:pt x="858" y="797"/>
                  </a:lnTo>
                  <a:lnTo>
                    <a:pt x="960" y="730"/>
                  </a:lnTo>
                  <a:lnTo>
                    <a:pt x="957" y="652"/>
                  </a:lnTo>
                  <a:lnTo>
                    <a:pt x="964" y="588"/>
                  </a:lnTo>
                  <a:lnTo>
                    <a:pt x="892" y="649"/>
                  </a:lnTo>
                  <a:lnTo>
                    <a:pt x="882" y="618"/>
                  </a:lnTo>
                  <a:lnTo>
                    <a:pt x="833" y="670"/>
                  </a:lnTo>
                  <a:lnTo>
                    <a:pt x="799" y="662"/>
                  </a:lnTo>
                  <a:lnTo>
                    <a:pt x="730" y="691"/>
                  </a:lnTo>
                  <a:lnTo>
                    <a:pt x="725" y="713"/>
                  </a:lnTo>
                  <a:lnTo>
                    <a:pt x="601" y="635"/>
                  </a:lnTo>
                  <a:lnTo>
                    <a:pt x="618" y="683"/>
                  </a:lnTo>
                  <a:lnTo>
                    <a:pt x="552" y="639"/>
                  </a:lnTo>
                  <a:lnTo>
                    <a:pt x="538" y="666"/>
                  </a:lnTo>
                  <a:lnTo>
                    <a:pt x="521" y="632"/>
                  </a:lnTo>
                  <a:lnTo>
                    <a:pt x="445" y="649"/>
                  </a:lnTo>
                  <a:lnTo>
                    <a:pt x="388" y="643"/>
                  </a:lnTo>
                  <a:lnTo>
                    <a:pt x="398" y="679"/>
                  </a:lnTo>
                  <a:lnTo>
                    <a:pt x="346" y="652"/>
                  </a:lnTo>
                  <a:lnTo>
                    <a:pt x="303" y="656"/>
                  </a:lnTo>
                  <a:lnTo>
                    <a:pt x="339" y="611"/>
                  </a:lnTo>
                  <a:lnTo>
                    <a:pt x="253" y="573"/>
                  </a:lnTo>
                  <a:lnTo>
                    <a:pt x="249" y="620"/>
                  </a:lnTo>
                  <a:lnTo>
                    <a:pt x="240" y="658"/>
                  </a:lnTo>
                  <a:lnTo>
                    <a:pt x="192" y="624"/>
                  </a:lnTo>
                  <a:lnTo>
                    <a:pt x="137" y="656"/>
                  </a:lnTo>
                  <a:lnTo>
                    <a:pt x="179" y="601"/>
                  </a:lnTo>
                  <a:lnTo>
                    <a:pt x="132" y="597"/>
                  </a:lnTo>
                  <a:lnTo>
                    <a:pt x="158" y="559"/>
                  </a:lnTo>
                  <a:lnTo>
                    <a:pt x="95" y="559"/>
                  </a:lnTo>
                  <a:lnTo>
                    <a:pt x="171" y="533"/>
                  </a:lnTo>
                  <a:lnTo>
                    <a:pt x="206" y="491"/>
                  </a:lnTo>
                  <a:lnTo>
                    <a:pt x="295" y="487"/>
                  </a:lnTo>
                  <a:lnTo>
                    <a:pt x="375" y="491"/>
                  </a:lnTo>
                  <a:lnTo>
                    <a:pt x="333" y="428"/>
                  </a:lnTo>
                  <a:lnTo>
                    <a:pt x="375" y="394"/>
                  </a:lnTo>
                  <a:lnTo>
                    <a:pt x="322" y="320"/>
                  </a:lnTo>
                  <a:lnTo>
                    <a:pt x="291" y="329"/>
                  </a:lnTo>
                  <a:lnTo>
                    <a:pt x="287" y="287"/>
                  </a:lnTo>
                  <a:lnTo>
                    <a:pt x="213" y="295"/>
                  </a:lnTo>
                  <a:lnTo>
                    <a:pt x="274" y="240"/>
                  </a:lnTo>
                  <a:lnTo>
                    <a:pt x="337" y="244"/>
                  </a:lnTo>
                  <a:lnTo>
                    <a:pt x="308" y="202"/>
                  </a:lnTo>
                  <a:lnTo>
                    <a:pt x="295" y="154"/>
                  </a:lnTo>
                  <a:lnTo>
                    <a:pt x="346" y="137"/>
                  </a:lnTo>
                  <a:lnTo>
                    <a:pt x="268" y="75"/>
                  </a:lnTo>
                  <a:lnTo>
                    <a:pt x="358" y="48"/>
                  </a:lnTo>
                  <a:lnTo>
                    <a:pt x="299" y="0"/>
                  </a:lnTo>
                  <a:lnTo>
                    <a:pt x="181" y="14"/>
                  </a:lnTo>
                  <a:lnTo>
                    <a:pt x="181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8" name="Freeform 104"/>
            <p:cNvSpPr>
              <a:spLocks/>
            </p:cNvSpPr>
            <p:nvPr/>
          </p:nvSpPr>
          <p:spPr bwMode="auto">
            <a:xfrm>
              <a:off x="2702" y="2552"/>
              <a:ext cx="237" cy="355"/>
            </a:xfrm>
            <a:custGeom>
              <a:avLst/>
              <a:gdLst>
                <a:gd name="T0" fmla="*/ 404 w 473"/>
                <a:gd name="T1" fmla="*/ 0 h 711"/>
                <a:gd name="T2" fmla="*/ 359 w 473"/>
                <a:gd name="T3" fmla="*/ 38 h 711"/>
                <a:gd name="T4" fmla="*/ 412 w 473"/>
                <a:gd name="T5" fmla="*/ 162 h 711"/>
                <a:gd name="T6" fmla="*/ 422 w 473"/>
                <a:gd name="T7" fmla="*/ 282 h 711"/>
                <a:gd name="T8" fmla="*/ 416 w 473"/>
                <a:gd name="T9" fmla="*/ 449 h 711"/>
                <a:gd name="T10" fmla="*/ 425 w 473"/>
                <a:gd name="T11" fmla="*/ 605 h 711"/>
                <a:gd name="T12" fmla="*/ 473 w 473"/>
                <a:gd name="T13" fmla="*/ 711 h 711"/>
                <a:gd name="T14" fmla="*/ 323 w 473"/>
                <a:gd name="T15" fmla="*/ 698 h 711"/>
                <a:gd name="T16" fmla="*/ 349 w 473"/>
                <a:gd name="T17" fmla="*/ 603 h 711"/>
                <a:gd name="T18" fmla="*/ 347 w 473"/>
                <a:gd name="T19" fmla="*/ 521 h 711"/>
                <a:gd name="T20" fmla="*/ 188 w 473"/>
                <a:gd name="T21" fmla="*/ 325 h 711"/>
                <a:gd name="T22" fmla="*/ 100 w 473"/>
                <a:gd name="T23" fmla="*/ 297 h 711"/>
                <a:gd name="T24" fmla="*/ 41 w 473"/>
                <a:gd name="T25" fmla="*/ 263 h 711"/>
                <a:gd name="T26" fmla="*/ 0 w 473"/>
                <a:gd name="T27" fmla="*/ 187 h 711"/>
                <a:gd name="T28" fmla="*/ 28 w 473"/>
                <a:gd name="T29" fmla="*/ 154 h 711"/>
                <a:gd name="T30" fmla="*/ 104 w 473"/>
                <a:gd name="T31" fmla="*/ 244 h 711"/>
                <a:gd name="T32" fmla="*/ 197 w 473"/>
                <a:gd name="T33" fmla="*/ 282 h 711"/>
                <a:gd name="T34" fmla="*/ 298 w 473"/>
                <a:gd name="T35" fmla="*/ 413 h 711"/>
                <a:gd name="T36" fmla="*/ 349 w 473"/>
                <a:gd name="T37" fmla="*/ 413 h 711"/>
                <a:gd name="T38" fmla="*/ 380 w 473"/>
                <a:gd name="T39" fmla="*/ 280 h 711"/>
                <a:gd name="T40" fmla="*/ 344 w 473"/>
                <a:gd name="T41" fmla="*/ 139 h 711"/>
                <a:gd name="T42" fmla="*/ 319 w 473"/>
                <a:gd name="T43" fmla="*/ 8 h 711"/>
                <a:gd name="T44" fmla="*/ 404 w 473"/>
                <a:gd name="T45" fmla="*/ 0 h 711"/>
                <a:gd name="T46" fmla="*/ 404 w 473"/>
                <a:gd name="T4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3" h="711">
                  <a:moveTo>
                    <a:pt x="404" y="0"/>
                  </a:moveTo>
                  <a:lnTo>
                    <a:pt x="359" y="38"/>
                  </a:lnTo>
                  <a:lnTo>
                    <a:pt x="412" y="162"/>
                  </a:lnTo>
                  <a:lnTo>
                    <a:pt x="422" y="282"/>
                  </a:lnTo>
                  <a:lnTo>
                    <a:pt x="416" y="449"/>
                  </a:lnTo>
                  <a:lnTo>
                    <a:pt x="425" y="605"/>
                  </a:lnTo>
                  <a:lnTo>
                    <a:pt x="473" y="711"/>
                  </a:lnTo>
                  <a:lnTo>
                    <a:pt x="323" y="698"/>
                  </a:lnTo>
                  <a:lnTo>
                    <a:pt x="349" y="603"/>
                  </a:lnTo>
                  <a:lnTo>
                    <a:pt x="347" y="521"/>
                  </a:lnTo>
                  <a:lnTo>
                    <a:pt x="188" y="325"/>
                  </a:lnTo>
                  <a:lnTo>
                    <a:pt x="100" y="297"/>
                  </a:lnTo>
                  <a:lnTo>
                    <a:pt x="41" y="263"/>
                  </a:lnTo>
                  <a:lnTo>
                    <a:pt x="0" y="187"/>
                  </a:lnTo>
                  <a:lnTo>
                    <a:pt x="28" y="154"/>
                  </a:lnTo>
                  <a:lnTo>
                    <a:pt x="104" y="244"/>
                  </a:lnTo>
                  <a:lnTo>
                    <a:pt x="197" y="282"/>
                  </a:lnTo>
                  <a:lnTo>
                    <a:pt x="298" y="413"/>
                  </a:lnTo>
                  <a:lnTo>
                    <a:pt x="349" y="413"/>
                  </a:lnTo>
                  <a:lnTo>
                    <a:pt x="380" y="280"/>
                  </a:lnTo>
                  <a:lnTo>
                    <a:pt x="344" y="139"/>
                  </a:lnTo>
                  <a:lnTo>
                    <a:pt x="319" y="8"/>
                  </a:lnTo>
                  <a:lnTo>
                    <a:pt x="404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9" name="Freeform 105"/>
            <p:cNvSpPr>
              <a:spLocks/>
            </p:cNvSpPr>
            <p:nvPr/>
          </p:nvSpPr>
          <p:spPr bwMode="auto">
            <a:xfrm>
              <a:off x="2932" y="2514"/>
              <a:ext cx="154" cy="205"/>
            </a:xfrm>
            <a:custGeom>
              <a:avLst/>
              <a:gdLst>
                <a:gd name="T0" fmla="*/ 289 w 308"/>
                <a:gd name="T1" fmla="*/ 299 h 411"/>
                <a:gd name="T2" fmla="*/ 138 w 308"/>
                <a:gd name="T3" fmla="*/ 284 h 411"/>
                <a:gd name="T4" fmla="*/ 188 w 308"/>
                <a:gd name="T5" fmla="*/ 221 h 411"/>
                <a:gd name="T6" fmla="*/ 131 w 308"/>
                <a:gd name="T7" fmla="*/ 234 h 411"/>
                <a:gd name="T8" fmla="*/ 193 w 308"/>
                <a:gd name="T9" fmla="*/ 156 h 411"/>
                <a:gd name="T10" fmla="*/ 155 w 308"/>
                <a:gd name="T11" fmla="*/ 168 h 411"/>
                <a:gd name="T12" fmla="*/ 144 w 308"/>
                <a:gd name="T13" fmla="*/ 95 h 411"/>
                <a:gd name="T14" fmla="*/ 93 w 308"/>
                <a:gd name="T15" fmla="*/ 287 h 411"/>
                <a:gd name="T16" fmla="*/ 9 w 308"/>
                <a:gd name="T17" fmla="*/ 411 h 411"/>
                <a:gd name="T18" fmla="*/ 0 w 308"/>
                <a:gd name="T19" fmla="*/ 394 h 411"/>
                <a:gd name="T20" fmla="*/ 20 w 308"/>
                <a:gd name="T21" fmla="*/ 337 h 411"/>
                <a:gd name="T22" fmla="*/ 93 w 308"/>
                <a:gd name="T23" fmla="*/ 234 h 411"/>
                <a:gd name="T24" fmla="*/ 148 w 308"/>
                <a:gd name="T25" fmla="*/ 0 h 411"/>
                <a:gd name="T26" fmla="*/ 207 w 308"/>
                <a:gd name="T27" fmla="*/ 27 h 411"/>
                <a:gd name="T28" fmla="*/ 308 w 308"/>
                <a:gd name="T29" fmla="*/ 118 h 411"/>
                <a:gd name="T30" fmla="*/ 289 w 308"/>
                <a:gd name="T31" fmla="*/ 299 h 411"/>
                <a:gd name="T32" fmla="*/ 289 w 308"/>
                <a:gd name="T33" fmla="*/ 29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411">
                  <a:moveTo>
                    <a:pt x="289" y="299"/>
                  </a:moveTo>
                  <a:lnTo>
                    <a:pt x="138" y="284"/>
                  </a:lnTo>
                  <a:lnTo>
                    <a:pt x="188" y="221"/>
                  </a:lnTo>
                  <a:lnTo>
                    <a:pt x="131" y="234"/>
                  </a:lnTo>
                  <a:lnTo>
                    <a:pt x="193" y="156"/>
                  </a:lnTo>
                  <a:lnTo>
                    <a:pt x="155" y="168"/>
                  </a:lnTo>
                  <a:lnTo>
                    <a:pt x="144" y="95"/>
                  </a:lnTo>
                  <a:lnTo>
                    <a:pt x="93" y="287"/>
                  </a:lnTo>
                  <a:lnTo>
                    <a:pt x="9" y="411"/>
                  </a:lnTo>
                  <a:lnTo>
                    <a:pt x="0" y="394"/>
                  </a:lnTo>
                  <a:lnTo>
                    <a:pt x="20" y="337"/>
                  </a:lnTo>
                  <a:lnTo>
                    <a:pt x="93" y="234"/>
                  </a:lnTo>
                  <a:lnTo>
                    <a:pt x="148" y="0"/>
                  </a:lnTo>
                  <a:lnTo>
                    <a:pt x="207" y="27"/>
                  </a:lnTo>
                  <a:lnTo>
                    <a:pt x="308" y="118"/>
                  </a:lnTo>
                  <a:lnTo>
                    <a:pt x="289" y="299"/>
                  </a:lnTo>
                  <a:lnTo>
                    <a:pt x="289" y="299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0" name="Freeform 106"/>
            <p:cNvSpPr>
              <a:spLocks/>
            </p:cNvSpPr>
            <p:nvPr/>
          </p:nvSpPr>
          <p:spPr bwMode="auto">
            <a:xfrm>
              <a:off x="2868" y="2531"/>
              <a:ext cx="109" cy="170"/>
            </a:xfrm>
            <a:custGeom>
              <a:avLst/>
              <a:gdLst>
                <a:gd name="T0" fmla="*/ 0 w 219"/>
                <a:gd name="T1" fmla="*/ 94 h 341"/>
                <a:gd name="T2" fmla="*/ 74 w 219"/>
                <a:gd name="T3" fmla="*/ 210 h 341"/>
                <a:gd name="T4" fmla="*/ 126 w 219"/>
                <a:gd name="T5" fmla="*/ 156 h 341"/>
                <a:gd name="T6" fmla="*/ 112 w 219"/>
                <a:gd name="T7" fmla="*/ 246 h 341"/>
                <a:gd name="T8" fmla="*/ 126 w 219"/>
                <a:gd name="T9" fmla="*/ 341 h 341"/>
                <a:gd name="T10" fmla="*/ 145 w 219"/>
                <a:gd name="T11" fmla="*/ 196 h 341"/>
                <a:gd name="T12" fmla="*/ 219 w 219"/>
                <a:gd name="T13" fmla="*/ 54 h 341"/>
                <a:gd name="T14" fmla="*/ 88 w 219"/>
                <a:gd name="T15" fmla="*/ 0 h 341"/>
                <a:gd name="T16" fmla="*/ 0 w 219"/>
                <a:gd name="T17" fmla="*/ 94 h 341"/>
                <a:gd name="T18" fmla="*/ 0 w 219"/>
                <a:gd name="T19" fmla="*/ 9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341">
                  <a:moveTo>
                    <a:pt x="0" y="94"/>
                  </a:moveTo>
                  <a:lnTo>
                    <a:pt x="74" y="210"/>
                  </a:lnTo>
                  <a:lnTo>
                    <a:pt x="126" y="156"/>
                  </a:lnTo>
                  <a:lnTo>
                    <a:pt x="112" y="246"/>
                  </a:lnTo>
                  <a:lnTo>
                    <a:pt x="126" y="341"/>
                  </a:lnTo>
                  <a:lnTo>
                    <a:pt x="145" y="196"/>
                  </a:lnTo>
                  <a:lnTo>
                    <a:pt x="219" y="54"/>
                  </a:lnTo>
                  <a:lnTo>
                    <a:pt x="88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1" name="Freeform 107"/>
            <p:cNvSpPr>
              <a:spLocks/>
            </p:cNvSpPr>
            <p:nvPr/>
          </p:nvSpPr>
          <p:spPr bwMode="auto">
            <a:xfrm>
              <a:off x="2701" y="2575"/>
              <a:ext cx="111" cy="101"/>
            </a:xfrm>
            <a:custGeom>
              <a:avLst/>
              <a:gdLst>
                <a:gd name="T0" fmla="*/ 0 w 220"/>
                <a:gd name="T1" fmla="*/ 131 h 201"/>
                <a:gd name="T2" fmla="*/ 220 w 220"/>
                <a:gd name="T3" fmla="*/ 201 h 201"/>
                <a:gd name="T4" fmla="*/ 199 w 220"/>
                <a:gd name="T5" fmla="*/ 4 h 201"/>
                <a:gd name="T6" fmla="*/ 146 w 220"/>
                <a:gd name="T7" fmla="*/ 0 h 201"/>
                <a:gd name="T8" fmla="*/ 106 w 220"/>
                <a:gd name="T9" fmla="*/ 47 h 201"/>
                <a:gd name="T10" fmla="*/ 0 w 220"/>
                <a:gd name="T11" fmla="*/ 131 h 201"/>
                <a:gd name="T12" fmla="*/ 0 w 220"/>
                <a:gd name="T13" fmla="*/ 13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01">
                  <a:moveTo>
                    <a:pt x="0" y="131"/>
                  </a:moveTo>
                  <a:lnTo>
                    <a:pt x="220" y="201"/>
                  </a:lnTo>
                  <a:lnTo>
                    <a:pt x="199" y="4"/>
                  </a:lnTo>
                  <a:lnTo>
                    <a:pt x="146" y="0"/>
                  </a:lnTo>
                  <a:lnTo>
                    <a:pt x="106" y="47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2" name="Freeform 108"/>
            <p:cNvSpPr>
              <a:spLocks/>
            </p:cNvSpPr>
            <p:nvPr/>
          </p:nvSpPr>
          <p:spPr bwMode="auto">
            <a:xfrm>
              <a:off x="2923" y="2805"/>
              <a:ext cx="39" cy="101"/>
            </a:xfrm>
            <a:custGeom>
              <a:avLst/>
              <a:gdLst>
                <a:gd name="T0" fmla="*/ 38 w 77"/>
                <a:gd name="T1" fmla="*/ 202 h 203"/>
                <a:gd name="T2" fmla="*/ 15 w 77"/>
                <a:gd name="T3" fmla="*/ 112 h 203"/>
                <a:gd name="T4" fmla="*/ 0 w 77"/>
                <a:gd name="T5" fmla="*/ 0 h 203"/>
                <a:gd name="T6" fmla="*/ 39 w 77"/>
                <a:gd name="T7" fmla="*/ 129 h 203"/>
                <a:gd name="T8" fmla="*/ 77 w 77"/>
                <a:gd name="T9" fmla="*/ 203 h 203"/>
                <a:gd name="T10" fmla="*/ 38 w 77"/>
                <a:gd name="T11" fmla="*/ 202 h 203"/>
                <a:gd name="T12" fmla="*/ 38 w 77"/>
                <a:gd name="T13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03">
                  <a:moveTo>
                    <a:pt x="38" y="202"/>
                  </a:moveTo>
                  <a:lnTo>
                    <a:pt x="15" y="112"/>
                  </a:lnTo>
                  <a:lnTo>
                    <a:pt x="0" y="0"/>
                  </a:lnTo>
                  <a:lnTo>
                    <a:pt x="39" y="129"/>
                  </a:lnTo>
                  <a:lnTo>
                    <a:pt x="77" y="203"/>
                  </a:lnTo>
                  <a:lnTo>
                    <a:pt x="38" y="202"/>
                  </a:lnTo>
                  <a:lnTo>
                    <a:pt x="38" y="202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3" name="Freeform 109"/>
            <p:cNvSpPr>
              <a:spLocks/>
            </p:cNvSpPr>
            <p:nvPr/>
          </p:nvSpPr>
          <p:spPr bwMode="auto">
            <a:xfrm>
              <a:off x="2335" y="1944"/>
              <a:ext cx="172" cy="175"/>
            </a:xfrm>
            <a:custGeom>
              <a:avLst/>
              <a:gdLst>
                <a:gd name="T0" fmla="*/ 260 w 344"/>
                <a:gd name="T1" fmla="*/ 69 h 350"/>
                <a:gd name="T2" fmla="*/ 260 w 344"/>
                <a:gd name="T3" fmla="*/ 107 h 350"/>
                <a:gd name="T4" fmla="*/ 186 w 344"/>
                <a:gd name="T5" fmla="*/ 97 h 350"/>
                <a:gd name="T6" fmla="*/ 171 w 344"/>
                <a:gd name="T7" fmla="*/ 122 h 350"/>
                <a:gd name="T8" fmla="*/ 138 w 344"/>
                <a:gd name="T9" fmla="*/ 111 h 350"/>
                <a:gd name="T10" fmla="*/ 138 w 344"/>
                <a:gd name="T11" fmla="*/ 153 h 350"/>
                <a:gd name="T12" fmla="*/ 106 w 344"/>
                <a:gd name="T13" fmla="*/ 154 h 350"/>
                <a:gd name="T14" fmla="*/ 106 w 344"/>
                <a:gd name="T15" fmla="*/ 194 h 350"/>
                <a:gd name="T16" fmla="*/ 180 w 344"/>
                <a:gd name="T17" fmla="*/ 185 h 350"/>
                <a:gd name="T18" fmla="*/ 167 w 344"/>
                <a:gd name="T19" fmla="*/ 229 h 350"/>
                <a:gd name="T20" fmla="*/ 196 w 344"/>
                <a:gd name="T21" fmla="*/ 223 h 350"/>
                <a:gd name="T22" fmla="*/ 258 w 344"/>
                <a:gd name="T23" fmla="*/ 191 h 350"/>
                <a:gd name="T24" fmla="*/ 268 w 344"/>
                <a:gd name="T25" fmla="*/ 236 h 350"/>
                <a:gd name="T26" fmla="*/ 298 w 344"/>
                <a:gd name="T27" fmla="*/ 172 h 350"/>
                <a:gd name="T28" fmla="*/ 344 w 344"/>
                <a:gd name="T29" fmla="*/ 255 h 350"/>
                <a:gd name="T30" fmla="*/ 319 w 344"/>
                <a:gd name="T31" fmla="*/ 310 h 350"/>
                <a:gd name="T32" fmla="*/ 292 w 344"/>
                <a:gd name="T33" fmla="*/ 289 h 350"/>
                <a:gd name="T34" fmla="*/ 241 w 344"/>
                <a:gd name="T35" fmla="*/ 350 h 350"/>
                <a:gd name="T36" fmla="*/ 116 w 344"/>
                <a:gd name="T37" fmla="*/ 343 h 350"/>
                <a:gd name="T38" fmla="*/ 78 w 344"/>
                <a:gd name="T39" fmla="*/ 312 h 350"/>
                <a:gd name="T40" fmla="*/ 78 w 344"/>
                <a:gd name="T41" fmla="*/ 265 h 350"/>
                <a:gd name="T42" fmla="*/ 9 w 344"/>
                <a:gd name="T43" fmla="*/ 288 h 350"/>
                <a:gd name="T44" fmla="*/ 13 w 344"/>
                <a:gd name="T45" fmla="*/ 206 h 350"/>
                <a:gd name="T46" fmla="*/ 0 w 344"/>
                <a:gd name="T47" fmla="*/ 168 h 350"/>
                <a:gd name="T48" fmla="*/ 68 w 344"/>
                <a:gd name="T49" fmla="*/ 107 h 350"/>
                <a:gd name="T50" fmla="*/ 157 w 344"/>
                <a:gd name="T51" fmla="*/ 14 h 350"/>
                <a:gd name="T52" fmla="*/ 213 w 344"/>
                <a:gd name="T53" fmla="*/ 0 h 350"/>
                <a:gd name="T54" fmla="*/ 260 w 344"/>
                <a:gd name="T55" fmla="*/ 69 h 350"/>
                <a:gd name="T56" fmla="*/ 260 w 344"/>
                <a:gd name="T57" fmla="*/ 6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4" h="350">
                  <a:moveTo>
                    <a:pt x="260" y="69"/>
                  </a:moveTo>
                  <a:lnTo>
                    <a:pt x="260" y="107"/>
                  </a:lnTo>
                  <a:lnTo>
                    <a:pt x="186" y="97"/>
                  </a:lnTo>
                  <a:lnTo>
                    <a:pt x="171" y="122"/>
                  </a:lnTo>
                  <a:lnTo>
                    <a:pt x="138" y="111"/>
                  </a:lnTo>
                  <a:lnTo>
                    <a:pt x="138" y="153"/>
                  </a:lnTo>
                  <a:lnTo>
                    <a:pt x="106" y="154"/>
                  </a:lnTo>
                  <a:lnTo>
                    <a:pt x="106" y="194"/>
                  </a:lnTo>
                  <a:lnTo>
                    <a:pt x="180" y="185"/>
                  </a:lnTo>
                  <a:lnTo>
                    <a:pt x="167" y="229"/>
                  </a:lnTo>
                  <a:lnTo>
                    <a:pt x="196" y="223"/>
                  </a:lnTo>
                  <a:lnTo>
                    <a:pt x="258" y="191"/>
                  </a:lnTo>
                  <a:lnTo>
                    <a:pt x="268" y="236"/>
                  </a:lnTo>
                  <a:lnTo>
                    <a:pt x="298" y="172"/>
                  </a:lnTo>
                  <a:lnTo>
                    <a:pt x="344" y="255"/>
                  </a:lnTo>
                  <a:lnTo>
                    <a:pt x="319" y="310"/>
                  </a:lnTo>
                  <a:lnTo>
                    <a:pt x="292" y="289"/>
                  </a:lnTo>
                  <a:lnTo>
                    <a:pt x="241" y="350"/>
                  </a:lnTo>
                  <a:lnTo>
                    <a:pt x="116" y="343"/>
                  </a:lnTo>
                  <a:lnTo>
                    <a:pt x="78" y="312"/>
                  </a:lnTo>
                  <a:lnTo>
                    <a:pt x="78" y="265"/>
                  </a:lnTo>
                  <a:lnTo>
                    <a:pt x="9" y="288"/>
                  </a:lnTo>
                  <a:lnTo>
                    <a:pt x="13" y="206"/>
                  </a:lnTo>
                  <a:lnTo>
                    <a:pt x="0" y="168"/>
                  </a:lnTo>
                  <a:lnTo>
                    <a:pt x="68" y="107"/>
                  </a:lnTo>
                  <a:lnTo>
                    <a:pt x="157" y="14"/>
                  </a:lnTo>
                  <a:lnTo>
                    <a:pt x="213" y="0"/>
                  </a:lnTo>
                  <a:lnTo>
                    <a:pt x="260" y="69"/>
                  </a:lnTo>
                  <a:lnTo>
                    <a:pt x="260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4" name="Freeform 110"/>
            <p:cNvSpPr>
              <a:spLocks/>
            </p:cNvSpPr>
            <p:nvPr/>
          </p:nvSpPr>
          <p:spPr bwMode="auto">
            <a:xfrm>
              <a:off x="2995" y="1414"/>
              <a:ext cx="221" cy="245"/>
            </a:xfrm>
            <a:custGeom>
              <a:avLst/>
              <a:gdLst>
                <a:gd name="T0" fmla="*/ 378 w 441"/>
                <a:gd name="T1" fmla="*/ 0 h 490"/>
                <a:gd name="T2" fmla="*/ 407 w 441"/>
                <a:gd name="T3" fmla="*/ 26 h 490"/>
                <a:gd name="T4" fmla="*/ 441 w 441"/>
                <a:gd name="T5" fmla="*/ 53 h 490"/>
                <a:gd name="T6" fmla="*/ 394 w 441"/>
                <a:gd name="T7" fmla="*/ 68 h 490"/>
                <a:gd name="T8" fmla="*/ 371 w 441"/>
                <a:gd name="T9" fmla="*/ 117 h 490"/>
                <a:gd name="T10" fmla="*/ 342 w 441"/>
                <a:gd name="T11" fmla="*/ 104 h 490"/>
                <a:gd name="T12" fmla="*/ 316 w 441"/>
                <a:gd name="T13" fmla="*/ 74 h 490"/>
                <a:gd name="T14" fmla="*/ 316 w 441"/>
                <a:gd name="T15" fmla="*/ 95 h 490"/>
                <a:gd name="T16" fmla="*/ 264 w 441"/>
                <a:gd name="T17" fmla="*/ 68 h 490"/>
                <a:gd name="T18" fmla="*/ 236 w 441"/>
                <a:gd name="T19" fmla="*/ 87 h 490"/>
                <a:gd name="T20" fmla="*/ 139 w 441"/>
                <a:gd name="T21" fmla="*/ 70 h 490"/>
                <a:gd name="T22" fmla="*/ 175 w 441"/>
                <a:gd name="T23" fmla="*/ 98 h 490"/>
                <a:gd name="T24" fmla="*/ 137 w 441"/>
                <a:gd name="T25" fmla="*/ 133 h 490"/>
                <a:gd name="T26" fmla="*/ 219 w 441"/>
                <a:gd name="T27" fmla="*/ 119 h 490"/>
                <a:gd name="T28" fmla="*/ 207 w 441"/>
                <a:gd name="T29" fmla="*/ 157 h 490"/>
                <a:gd name="T30" fmla="*/ 241 w 441"/>
                <a:gd name="T31" fmla="*/ 154 h 490"/>
                <a:gd name="T32" fmla="*/ 295 w 441"/>
                <a:gd name="T33" fmla="*/ 157 h 490"/>
                <a:gd name="T34" fmla="*/ 253 w 441"/>
                <a:gd name="T35" fmla="*/ 184 h 490"/>
                <a:gd name="T36" fmla="*/ 274 w 441"/>
                <a:gd name="T37" fmla="*/ 205 h 490"/>
                <a:gd name="T38" fmla="*/ 247 w 441"/>
                <a:gd name="T39" fmla="*/ 230 h 490"/>
                <a:gd name="T40" fmla="*/ 272 w 441"/>
                <a:gd name="T41" fmla="*/ 231 h 490"/>
                <a:gd name="T42" fmla="*/ 181 w 441"/>
                <a:gd name="T43" fmla="*/ 260 h 490"/>
                <a:gd name="T44" fmla="*/ 190 w 441"/>
                <a:gd name="T45" fmla="*/ 289 h 490"/>
                <a:gd name="T46" fmla="*/ 148 w 441"/>
                <a:gd name="T47" fmla="*/ 302 h 490"/>
                <a:gd name="T48" fmla="*/ 129 w 441"/>
                <a:gd name="T49" fmla="*/ 296 h 490"/>
                <a:gd name="T50" fmla="*/ 131 w 441"/>
                <a:gd name="T51" fmla="*/ 325 h 490"/>
                <a:gd name="T52" fmla="*/ 108 w 441"/>
                <a:gd name="T53" fmla="*/ 334 h 490"/>
                <a:gd name="T54" fmla="*/ 95 w 441"/>
                <a:gd name="T55" fmla="*/ 368 h 490"/>
                <a:gd name="T56" fmla="*/ 167 w 441"/>
                <a:gd name="T57" fmla="*/ 349 h 490"/>
                <a:gd name="T58" fmla="*/ 203 w 441"/>
                <a:gd name="T59" fmla="*/ 366 h 490"/>
                <a:gd name="T60" fmla="*/ 177 w 441"/>
                <a:gd name="T61" fmla="*/ 380 h 490"/>
                <a:gd name="T62" fmla="*/ 188 w 441"/>
                <a:gd name="T63" fmla="*/ 403 h 490"/>
                <a:gd name="T64" fmla="*/ 127 w 441"/>
                <a:gd name="T65" fmla="*/ 469 h 490"/>
                <a:gd name="T66" fmla="*/ 97 w 441"/>
                <a:gd name="T67" fmla="*/ 490 h 490"/>
                <a:gd name="T68" fmla="*/ 87 w 441"/>
                <a:gd name="T69" fmla="*/ 431 h 490"/>
                <a:gd name="T70" fmla="*/ 0 w 441"/>
                <a:gd name="T71" fmla="*/ 441 h 490"/>
                <a:gd name="T72" fmla="*/ 23 w 441"/>
                <a:gd name="T73" fmla="*/ 408 h 490"/>
                <a:gd name="T74" fmla="*/ 80 w 441"/>
                <a:gd name="T75" fmla="*/ 332 h 490"/>
                <a:gd name="T76" fmla="*/ 36 w 441"/>
                <a:gd name="T77" fmla="*/ 321 h 490"/>
                <a:gd name="T78" fmla="*/ 95 w 441"/>
                <a:gd name="T79" fmla="*/ 300 h 490"/>
                <a:gd name="T80" fmla="*/ 91 w 441"/>
                <a:gd name="T81" fmla="*/ 266 h 490"/>
                <a:gd name="T82" fmla="*/ 141 w 441"/>
                <a:gd name="T83" fmla="*/ 270 h 490"/>
                <a:gd name="T84" fmla="*/ 139 w 441"/>
                <a:gd name="T85" fmla="*/ 250 h 490"/>
                <a:gd name="T86" fmla="*/ 221 w 441"/>
                <a:gd name="T87" fmla="*/ 211 h 490"/>
                <a:gd name="T88" fmla="*/ 222 w 441"/>
                <a:gd name="T89" fmla="*/ 178 h 490"/>
                <a:gd name="T90" fmla="*/ 184 w 441"/>
                <a:gd name="T91" fmla="*/ 197 h 490"/>
                <a:gd name="T92" fmla="*/ 175 w 441"/>
                <a:gd name="T93" fmla="*/ 152 h 490"/>
                <a:gd name="T94" fmla="*/ 99 w 441"/>
                <a:gd name="T95" fmla="*/ 157 h 490"/>
                <a:gd name="T96" fmla="*/ 108 w 441"/>
                <a:gd name="T97" fmla="*/ 100 h 490"/>
                <a:gd name="T98" fmla="*/ 61 w 441"/>
                <a:gd name="T99" fmla="*/ 77 h 490"/>
                <a:gd name="T100" fmla="*/ 171 w 441"/>
                <a:gd name="T101" fmla="*/ 51 h 490"/>
                <a:gd name="T102" fmla="*/ 173 w 441"/>
                <a:gd name="T103" fmla="*/ 20 h 490"/>
                <a:gd name="T104" fmla="*/ 224 w 441"/>
                <a:gd name="T105" fmla="*/ 53 h 490"/>
                <a:gd name="T106" fmla="*/ 245 w 441"/>
                <a:gd name="T107" fmla="*/ 20 h 490"/>
                <a:gd name="T108" fmla="*/ 297 w 441"/>
                <a:gd name="T109" fmla="*/ 51 h 490"/>
                <a:gd name="T110" fmla="*/ 316 w 441"/>
                <a:gd name="T111" fmla="*/ 19 h 490"/>
                <a:gd name="T112" fmla="*/ 363 w 441"/>
                <a:gd name="T113" fmla="*/ 79 h 490"/>
                <a:gd name="T114" fmla="*/ 388 w 441"/>
                <a:gd name="T115" fmla="*/ 45 h 490"/>
                <a:gd name="T116" fmla="*/ 378 w 441"/>
                <a:gd name="T117" fmla="*/ 0 h 490"/>
                <a:gd name="T118" fmla="*/ 378 w 441"/>
                <a:gd name="T11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" h="490">
                  <a:moveTo>
                    <a:pt x="378" y="0"/>
                  </a:moveTo>
                  <a:lnTo>
                    <a:pt x="407" y="26"/>
                  </a:lnTo>
                  <a:lnTo>
                    <a:pt x="441" y="53"/>
                  </a:lnTo>
                  <a:lnTo>
                    <a:pt x="394" y="68"/>
                  </a:lnTo>
                  <a:lnTo>
                    <a:pt x="371" y="117"/>
                  </a:lnTo>
                  <a:lnTo>
                    <a:pt x="342" y="104"/>
                  </a:lnTo>
                  <a:lnTo>
                    <a:pt x="316" y="74"/>
                  </a:lnTo>
                  <a:lnTo>
                    <a:pt x="316" y="95"/>
                  </a:lnTo>
                  <a:lnTo>
                    <a:pt x="264" y="68"/>
                  </a:lnTo>
                  <a:lnTo>
                    <a:pt x="236" y="87"/>
                  </a:lnTo>
                  <a:lnTo>
                    <a:pt x="139" y="70"/>
                  </a:lnTo>
                  <a:lnTo>
                    <a:pt x="175" y="98"/>
                  </a:lnTo>
                  <a:lnTo>
                    <a:pt x="137" y="133"/>
                  </a:lnTo>
                  <a:lnTo>
                    <a:pt x="219" y="119"/>
                  </a:lnTo>
                  <a:lnTo>
                    <a:pt x="207" y="157"/>
                  </a:lnTo>
                  <a:lnTo>
                    <a:pt x="241" y="154"/>
                  </a:lnTo>
                  <a:lnTo>
                    <a:pt x="295" y="157"/>
                  </a:lnTo>
                  <a:lnTo>
                    <a:pt x="253" y="184"/>
                  </a:lnTo>
                  <a:lnTo>
                    <a:pt x="274" y="205"/>
                  </a:lnTo>
                  <a:lnTo>
                    <a:pt x="247" y="230"/>
                  </a:lnTo>
                  <a:lnTo>
                    <a:pt x="272" y="231"/>
                  </a:lnTo>
                  <a:lnTo>
                    <a:pt x="181" y="260"/>
                  </a:lnTo>
                  <a:lnTo>
                    <a:pt x="190" y="289"/>
                  </a:lnTo>
                  <a:lnTo>
                    <a:pt x="148" y="302"/>
                  </a:lnTo>
                  <a:lnTo>
                    <a:pt x="129" y="296"/>
                  </a:lnTo>
                  <a:lnTo>
                    <a:pt x="131" y="325"/>
                  </a:lnTo>
                  <a:lnTo>
                    <a:pt x="108" y="334"/>
                  </a:lnTo>
                  <a:lnTo>
                    <a:pt x="95" y="368"/>
                  </a:lnTo>
                  <a:lnTo>
                    <a:pt x="167" y="349"/>
                  </a:lnTo>
                  <a:lnTo>
                    <a:pt x="203" y="366"/>
                  </a:lnTo>
                  <a:lnTo>
                    <a:pt x="177" y="380"/>
                  </a:lnTo>
                  <a:lnTo>
                    <a:pt x="188" y="403"/>
                  </a:lnTo>
                  <a:lnTo>
                    <a:pt x="127" y="469"/>
                  </a:lnTo>
                  <a:lnTo>
                    <a:pt x="97" y="490"/>
                  </a:lnTo>
                  <a:lnTo>
                    <a:pt x="87" y="431"/>
                  </a:lnTo>
                  <a:lnTo>
                    <a:pt x="0" y="441"/>
                  </a:lnTo>
                  <a:lnTo>
                    <a:pt x="23" y="408"/>
                  </a:lnTo>
                  <a:lnTo>
                    <a:pt x="80" y="332"/>
                  </a:lnTo>
                  <a:lnTo>
                    <a:pt x="36" y="321"/>
                  </a:lnTo>
                  <a:lnTo>
                    <a:pt x="95" y="300"/>
                  </a:lnTo>
                  <a:lnTo>
                    <a:pt x="91" y="266"/>
                  </a:lnTo>
                  <a:lnTo>
                    <a:pt x="141" y="270"/>
                  </a:lnTo>
                  <a:lnTo>
                    <a:pt x="139" y="250"/>
                  </a:lnTo>
                  <a:lnTo>
                    <a:pt x="221" y="211"/>
                  </a:lnTo>
                  <a:lnTo>
                    <a:pt x="222" y="178"/>
                  </a:lnTo>
                  <a:lnTo>
                    <a:pt x="184" y="197"/>
                  </a:lnTo>
                  <a:lnTo>
                    <a:pt x="175" y="152"/>
                  </a:lnTo>
                  <a:lnTo>
                    <a:pt x="99" y="157"/>
                  </a:lnTo>
                  <a:lnTo>
                    <a:pt x="108" y="100"/>
                  </a:lnTo>
                  <a:lnTo>
                    <a:pt x="61" y="77"/>
                  </a:lnTo>
                  <a:lnTo>
                    <a:pt x="171" y="51"/>
                  </a:lnTo>
                  <a:lnTo>
                    <a:pt x="173" y="20"/>
                  </a:lnTo>
                  <a:lnTo>
                    <a:pt x="224" y="53"/>
                  </a:lnTo>
                  <a:lnTo>
                    <a:pt x="245" y="20"/>
                  </a:lnTo>
                  <a:lnTo>
                    <a:pt x="297" y="51"/>
                  </a:lnTo>
                  <a:lnTo>
                    <a:pt x="316" y="19"/>
                  </a:lnTo>
                  <a:lnTo>
                    <a:pt x="363" y="79"/>
                  </a:lnTo>
                  <a:lnTo>
                    <a:pt x="388" y="45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5" name="Freeform 111"/>
            <p:cNvSpPr>
              <a:spLocks/>
            </p:cNvSpPr>
            <p:nvPr/>
          </p:nvSpPr>
          <p:spPr bwMode="auto">
            <a:xfrm>
              <a:off x="2997" y="1486"/>
              <a:ext cx="67" cy="90"/>
            </a:xfrm>
            <a:custGeom>
              <a:avLst/>
              <a:gdLst>
                <a:gd name="T0" fmla="*/ 9 w 135"/>
                <a:gd name="T1" fmla="*/ 25 h 181"/>
                <a:gd name="T2" fmla="*/ 38 w 135"/>
                <a:gd name="T3" fmla="*/ 63 h 181"/>
                <a:gd name="T4" fmla="*/ 13 w 135"/>
                <a:gd name="T5" fmla="*/ 78 h 181"/>
                <a:gd name="T6" fmla="*/ 59 w 135"/>
                <a:gd name="T7" fmla="*/ 108 h 181"/>
                <a:gd name="T8" fmla="*/ 23 w 135"/>
                <a:gd name="T9" fmla="*/ 152 h 181"/>
                <a:gd name="T10" fmla="*/ 45 w 135"/>
                <a:gd name="T11" fmla="*/ 181 h 181"/>
                <a:gd name="T12" fmla="*/ 85 w 135"/>
                <a:gd name="T13" fmla="*/ 181 h 181"/>
                <a:gd name="T14" fmla="*/ 74 w 135"/>
                <a:gd name="T15" fmla="*/ 143 h 181"/>
                <a:gd name="T16" fmla="*/ 135 w 135"/>
                <a:gd name="T17" fmla="*/ 127 h 181"/>
                <a:gd name="T18" fmla="*/ 91 w 135"/>
                <a:gd name="T19" fmla="*/ 84 h 181"/>
                <a:gd name="T20" fmla="*/ 135 w 135"/>
                <a:gd name="T21" fmla="*/ 68 h 181"/>
                <a:gd name="T22" fmla="*/ 78 w 135"/>
                <a:gd name="T23" fmla="*/ 46 h 181"/>
                <a:gd name="T24" fmla="*/ 0 w 135"/>
                <a:gd name="T25" fmla="*/ 0 h 181"/>
                <a:gd name="T26" fmla="*/ 9 w 135"/>
                <a:gd name="T27" fmla="*/ 25 h 181"/>
                <a:gd name="T28" fmla="*/ 9 w 135"/>
                <a:gd name="T29" fmla="*/ 2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81">
                  <a:moveTo>
                    <a:pt x="9" y="25"/>
                  </a:moveTo>
                  <a:lnTo>
                    <a:pt x="38" y="63"/>
                  </a:lnTo>
                  <a:lnTo>
                    <a:pt x="13" y="78"/>
                  </a:lnTo>
                  <a:lnTo>
                    <a:pt x="59" y="108"/>
                  </a:lnTo>
                  <a:lnTo>
                    <a:pt x="23" y="152"/>
                  </a:lnTo>
                  <a:lnTo>
                    <a:pt x="45" y="181"/>
                  </a:lnTo>
                  <a:lnTo>
                    <a:pt x="85" y="181"/>
                  </a:lnTo>
                  <a:lnTo>
                    <a:pt x="74" y="143"/>
                  </a:lnTo>
                  <a:lnTo>
                    <a:pt x="135" y="127"/>
                  </a:lnTo>
                  <a:lnTo>
                    <a:pt x="91" y="84"/>
                  </a:lnTo>
                  <a:lnTo>
                    <a:pt x="135" y="68"/>
                  </a:lnTo>
                  <a:lnTo>
                    <a:pt x="78" y="46"/>
                  </a:lnTo>
                  <a:lnTo>
                    <a:pt x="0" y="0"/>
                  </a:lnTo>
                  <a:lnTo>
                    <a:pt x="9" y="25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6" name="Freeform 112"/>
            <p:cNvSpPr>
              <a:spLocks/>
            </p:cNvSpPr>
            <p:nvPr/>
          </p:nvSpPr>
          <p:spPr bwMode="auto">
            <a:xfrm>
              <a:off x="2828" y="1486"/>
              <a:ext cx="165" cy="200"/>
            </a:xfrm>
            <a:custGeom>
              <a:avLst/>
              <a:gdLst>
                <a:gd name="T0" fmla="*/ 286 w 331"/>
                <a:gd name="T1" fmla="*/ 0 h 399"/>
                <a:gd name="T2" fmla="*/ 331 w 331"/>
                <a:gd name="T3" fmla="*/ 34 h 399"/>
                <a:gd name="T4" fmla="*/ 312 w 331"/>
                <a:gd name="T5" fmla="*/ 53 h 399"/>
                <a:gd name="T6" fmla="*/ 322 w 331"/>
                <a:gd name="T7" fmla="*/ 114 h 399"/>
                <a:gd name="T8" fmla="*/ 284 w 331"/>
                <a:gd name="T9" fmla="*/ 124 h 399"/>
                <a:gd name="T10" fmla="*/ 253 w 331"/>
                <a:gd name="T11" fmla="*/ 95 h 399"/>
                <a:gd name="T12" fmla="*/ 244 w 331"/>
                <a:gd name="T13" fmla="*/ 145 h 399"/>
                <a:gd name="T14" fmla="*/ 194 w 331"/>
                <a:gd name="T15" fmla="*/ 103 h 399"/>
                <a:gd name="T16" fmla="*/ 115 w 331"/>
                <a:gd name="T17" fmla="*/ 87 h 399"/>
                <a:gd name="T18" fmla="*/ 158 w 331"/>
                <a:gd name="T19" fmla="*/ 124 h 399"/>
                <a:gd name="T20" fmla="*/ 99 w 331"/>
                <a:gd name="T21" fmla="*/ 124 h 399"/>
                <a:gd name="T22" fmla="*/ 128 w 331"/>
                <a:gd name="T23" fmla="*/ 146 h 399"/>
                <a:gd name="T24" fmla="*/ 95 w 331"/>
                <a:gd name="T25" fmla="*/ 183 h 399"/>
                <a:gd name="T26" fmla="*/ 164 w 331"/>
                <a:gd name="T27" fmla="*/ 198 h 399"/>
                <a:gd name="T28" fmla="*/ 149 w 331"/>
                <a:gd name="T29" fmla="*/ 268 h 399"/>
                <a:gd name="T30" fmla="*/ 198 w 331"/>
                <a:gd name="T31" fmla="*/ 245 h 399"/>
                <a:gd name="T32" fmla="*/ 198 w 331"/>
                <a:gd name="T33" fmla="*/ 280 h 399"/>
                <a:gd name="T34" fmla="*/ 255 w 331"/>
                <a:gd name="T35" fmla="*/ 280 h 399"/>
                <a:gd name="T36" fmla="*/ 284 w 331"/>
                <a:gd name="T37" fmla="*/ 352 h 399"/>
                <a:gd name="T38" fmla="*/ 242 w 331"/>
                <a:gd name="T39" fmla="*/ 352 h 399"/>
                <a:gd name="T40" fmla="*/ 189 w 331"/>
                <a:gd name="T41" fmla="*/ 399 h 399"/>
                <a:gd name="T42" fmla="*/ 215 w 331"/>
                <a:gd name="T43" fmla="*/ 337 h 399"/>
                <a:gd name="T44" fmla="*/ 164 w 331"/>
                <a:gd name="T45" fmla="*/ 331 h 399"/>
                <a:gd name="T46" fmla="*/ 172 w 331"/>
                <a:gd name="T47" fmla="*/ 297 h 399"/>
                <a:gd name="T48" fmla="*/ 115 w 331"/>
                <a:gd name="T49" fmla="*/ 302 h 399"/>
                <a:gd name="T50" fmla="*/ 147 w 331"/>
                <a:gd name="T51" fmla="*/ 203 h 399"/>
                <a:gd name="T52" fmla="*/ 95 w 331"/>
                <a:gd name="T53" fmla="*/ 221 h 399"/>
                <a:gd name="T54" fmla="*/ 54 w 331"/>
                <a:gd name="T55" fmla="*/ 203 h 399"/>
                <a:gd name="T56" fmla="*/ 84 w 331"/>
                <a:gd name="T57" fmla="*/ 175 h 399"/>
                <a:gd name="T58" fmla="*/ 37 w 331"/>
                <a:gd name="T59" fmla="*/ 177 h 399"/>
                <a:gd name="T60" fmla="*/ 0 w 331"/>
                <a:gd name="T61" fmla="*/ 165 h 399"/>
                <a:gd name="T62" fmla="*/ 69 w 331"/>
                <a:gd name="T63" fmla="*/ 131 h 399"/>
                <a:gd name="T64" fmla="*/ 86 w 331"/>
                <a:gd name="T65" fmla="*/ 108 h 399"/>
                <a:gd name="T66" fmla="*/ 103 w 331"/>
                <a:gd name="T67" fmla="*/ 108 h 399"/>
                <a:gd name="T68" fmla="*/ 78 w 331"/>
                <a:gd name="T69" fmla="*/ 70 h 399"/>
                <a:gd name="T70" fmla="*/ 151 w 331"/>
                <a:gd name="T71" fmla="*/ 70 h 399"/>
                <a:gd name="T72" fmla="*/ 198 w 331"/>
                <a:gd name="T73" fmla="*/ 80 h 399"/>
                <a:gd name="T74" fmla="*/ 219 w 331"/>
                <a:gd name="T75" fmla="*/ 99 h 399"/>
                <a:gd name="T76" fmla="*/ 255 w 331"/>
                <a:gd name="T77" fmla="*/ 36 h 399"/>
                <a:gd name="T78" fmla="*/ 265 w 331"/>
                <a:gd name="T79" fmla="*/ 91 h 399"/>
                <a:gd name="T80" fmla="*/ 295 w 331"/>
                <a:gd name="T81" fmla="*/ 97 h 399"/>
                <a:gd name="T82" fmla="*/ 295 w 331"/>
                <a:gd name="T83" fmla="*/ 38 h 399"/>
                <a:gd name="T84" fmla="*/ 286 w 331"/>
                <a:gd name="T85" fmla="*/ 0 h 399"/>
                <a:gd name="T86" fmla="*/ 286 w 331"/>
                <a:gd name="T8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" h="399">
                  <a:moveTo>
                    <a:pt x="286" y="0"/>
                  </a:moveTo>
                  <a:lnTo>
                    <a:pt x="331" y="34"/>
                  </a:lnTo>
                  <a:lnTo>
                    <a:pt x="312" y="53"/>
                  </a:lnTo>
                  <a:lnTo>
                    <a:pt x="322" y="114"/>
                  </a:lnTo>
                  <a:lnTo>
                    <a:pt x="284" y="124"/>
                  </a:lnTo>
                  <a:lnTo>
                    <a:pt x="253" y="95"/>
                  </a:lnTo>
                  <a:lnTo>
                    <a:pt x="244" y="145"/>
                  </a:lnTo>
                  <a:lnTo>
                    <a:pt x="194" y="103"/>
                  </a:lnTo>
                  <a:lnTo>
                    <a:pt x="115" y="87"/>
                  </a:lnTo>
                  <a:lnTo>
                    <a:pt x="158" y="124"/>
                  </a:lnTo>
                  <a:lnTo>
                    <a:pt x="99" y="124"/>
                  </a:lnTo>
                  <a:lnTo>
                    <a:pt x="128" y="146"/>
                  </a:lnTo>
                  <a:lnTo>
                    <a:pt x="95" y="183"/>
                  </a:lnTo>
                  <a:lnTo>
                    <a:pt x="164" y="198"/>
                  </a:lnTo>
                  <a:lnTo>
                    <a:pt x="149" y="268"/>
                  </a:lnTo>
                  <a:lnTo>
                    <a:pt x="198" y="245"/>
                  </a:lnTo>
                  <a:lnTo>
                    <a:pt x="198" y="280"/>
                  </a:lnTo>
                  <a:lnTo>
                    <a:pt x="255" y="280"/>
                  </a:lnTo>
                  <a:lnTo>
                    <a:pt x="284" y="352"/>
                  </a:lnTo>
                  <a:lnTo>
                    <a:pt x="242" y="352"/>
                  </a:lnTo>
                  <a:lnTo>
                    <a:pt x="189" y="399"/>
                  </a:lnTo>
                  <a:lnTo>
                    <a:pt x="215" y="337"/>
                  </a:lnTo>
                  <a:lnTo>
                    <a:pt x="164" y="331"/>
                  </a:lnTo>
                  <a:lnTo>
                    <a:pt x="172" y="297"/>
                  </a:lnTo>
                  <a:lnTo>
                    <a:pt x="115" y="302"/>
                  </a:lnTo>
                  <a:lnTo>
                    <a:pt x="147" y="203"/>
                  </a:lnTo>
                  <a:lnTo>
                    <a:pt x="95" y="221"/>
                  </a:lnTo>
                  <a:lnTo>
                    <a:pt x="54" y="203"/>
                  </a:lnTo>
                  <a:lnTo>
                    <a:pt x="84" y="175"/>
                  </a:lnTo>
                  <a:lnTo>
                    <a:pt x="37" y="177"/>
                  </a:lnTo>
                  <a:lnTo>
                    <a:pt x="0" y="165"/>
                  </a:lnTo>
                  <a:lnTo>
                    <a:pt x="69" y="131"/>
                  </a:lnTo>
                  <a:lnTo>
                    <a:pt x="86" y="108"/>
                  </a:lnTo>
                  <a:lnTo>
                    <a:pt x="103" y="108"/>
                  </a:lnTo>
                  <a:lnTo>
                    <a:pt x="78" y="70"/>
                  </a:lnTo>
                  <a:lnTo>
                    <a:pt x="151" y="70"/>
                  </a:lnTo>
                  <a:lnTo>
                    <a:pt x="198" y="80"/>
                  </a:lnTo>
                  <a:lnTo>
                    <a:pt x="219" y="99"/>
                  </a:lnTo>
                  <a:lnTo>
                    <a:pt x="255" y="36"/>
                  </a:lnTo>
                  <a:lnTo>
                    <a:pt x="265" y="91"/>
                  </a:lnTo>
                  <a:lnTo>
                    <a:pt x="295" y="97"/>
                  </a:lnTo>
                  <a:lnTo>
                    <a:pt x="295" y="38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7" name="Freeform 113"/>
            <p:cNvSpPr>
              <a:spLocks/>
            </p:cNvSpPr>
            <p:nvPr/>
          </p:nvSpPr>
          <p:spPr bwMode="auto">
            <a:xfrm>
              <a:off x="2908" y="1598"/>
              <a:ext cx="299" cy="344"/>
            </a:xfrm>
            <a:custGeom>
              <a:avLst/>
              <a:gdLst>
                <a:gd name="T0" fmla="*/ 337 w 599"/>
                <a:gd name="T1" fmla="*/ 124 h 689"/>
                <a:gd name="T2" fmla="*/ 300 w 599"/>
                <a:gd name="T3" fmla="*/ 122 h 689"/>
                <a:gd name="T4" fmla="*/ 361 w 599"/>
                <a:gd name="T5" fmla="*/ 173 h 689"/>
                <a:gd name="T6" fmla="*/ 339 w 599"/>
                <a:gd name="T7" fmla="*/ 208 h 689"/>
                <a:gd name="T8" fmla="*/ 272 w 599"/>
                <a:gd name="T9" fmla="*/ 244 h 689"/>
                <a:gd name="T10" fmla="*/ 202 w 599"/>
                <a:gd name="T11" fmla="*/ 189 h 689"/>
                <a:gd name="T12" fmla="*/ 158 w 599"/>
                <a:gd name="T13" fmla="*/ 211 h 689"/>
                <a:gd name="T14" fmla="*/ 124 w 599"/>
                <a:gd name="T15" fmla="*/ 213 h 689"/>
                <a:gd name="T16" fmla="*/ 61 w 599"/>
                <a:gd name="T17" fmla="*/ 306 h 689"/>
                <a:gd name="T18" fmla="*/ 86 w 599"/>
                <a:gd name="T19" fmla="*/ 373 h 689"/>
                <a:gd name="T20" fmla="*/ 82 w 599"/>
                <a:gd name="T21" fmla="*/ 419 h 689"/>
                <a:gd name="T22" fmla="*/ 21 w 599"/>
                <a:gd name="T23" fmla="*/ 421 h 689"/>
                <a:gd name="T24" fmla="*/ 36 w 599"/>
                <a:gd name="T25" fmla="*/ 483 h 689"/>
                <a:gd name="T26" fmla="*/ 99 w 599"/>
                <a:gd name="T27" fmla="*/ 449 h 689"/>
                <a:gd name="T28" fmla="*/ 139 w 599"/>
                <a:gd name="T29" fmla="*/ 381 h 689"/>
                <a:gd name="T30" fmla="*/ 211 w 599"/>
                <a:gd name="T31" fmla="*/ 369 h 689"/>
                <a:gd name="T32" fmla="*/ 289 w 599"/>
                <a:gd name="T33" fmla="*/ 297 h 689"/>
                <a:gd name="T34" fmla="*/ 276 w 599"/>
                <a:gd name="T35" fmla="*/ 384 h 689"/>
                <a:gd name="T36" fmla="*/ 224 w 599"/>
                <a:gd name="T37" fmla="*/ 333 h 689"/>
                <a:gd name="T38" fmla="*/ 245 w 599"/>
                <a:gd name="T39" fmla="*/ 449 h 689"/>
                <a:gd name="T40" fmla="*/ 188 w 599"/>
                <a:gd name="T41" fmla="*/ 428 h 689"/>
                <a:gd name="T42" fmla="*/ 128 w 599"/>
                <a:gd name="T43" fmla="*/ 451 h 689"/>
                <a:gd name="T44" fmla="*/ 124 w 599"/>
                <a:gd name="T45" fmla="*/ 506 h 689"/>
                <a:gd name="T46" fmla="*/ 51 w 599"/>
                <a:gd name="T47" fmla="*/ 561 h 689"/>
                <a:gd name="T48" fmla="*/ 44 w 599"/>
                <a:gd name="T49" fmla="*/ 639 h 689"/>
                <a:gd name="T50" fmla="*/ 158 w 599"/>
                <a:gd name="T51" fmla="*/ 649 h 689"/>
                <a:gd name="T52" fmla="*/ 160 w 599"/>
                <a:gd name="T53" fmla="*/ 586 h 689"/>
                <a:gd name="T54" fmla="*/ 171 w 599"/>
                <a:gd name="T55" fmla="*/ 516 h 689"/>
                <a:gd name="T56" fmla="*/ 245 w 599"/>
                <a:gd name="T57" fmla="*/ 510 h 689"/>
                <a:gd name="T58" fmla="*/ 272 w 599"/>
                <a:gd name="T59" fmla="*/ 533 h 689"/>
                <a:gd name="T60" fmla="*/ 314 w 599"/>
                <a:gd name="T61" fmla="*/ 514 h 689"/>
                <a:gd name="T62" fmla="*/ 321 w 599"/>
                <a:gd name="T63" fmla="*/ 443 h 689"/>
                <a:gd name="T64" fmla="*/ 331 w 599"/>
                <a:gd name="T65" fmla="*/ 498 h 689"/>
                <a:gd name="T66" fmla="*/ 350 w 599"/>
                <a:gd name="T67" fmla="*/ 556 h 689"/>
                <a:gd name="T68" fmla="*/ 361 w 599"/>
                <a:gd name="T69" fmla="*/ 624 h 689"/>
                <a:gd name="T70" fmla="*/ 401 w 599"/>
                <a:gd name="T71" fmla="*/ 652 h 689"/>
                <a:gd name="T72" fmla="*/ 437 w 599"/>
                <a:gd name="T73" fmla="*/ 603 h 689"/>
                <a:gd name="T74" fmla="*/ 510 w 599"/>
                <a:gd name="T75" fmla="*/ 563 h 689"/>
                <a:gd name="T76" fmla="*/ 569 w 599"/>
                <a:gd name="T77" fmla="*/ 586 h 689"/>
                <a:gd name="T78" fmla="*/ 555 w 599"/>
                <a:gd name="T79" fmla="*/ 533 h 689"/>
                <a:gd name="T80" fmla="*/ 538 w 599"/>
                <a:gd name="T81" fmla="*/ 472 h 689"/>
                <a:gd name="T82" fmla="*/ 502 w 599"/>
                <a:gd name="T83" fmla="*/ 502 h 689"/>
                <a:gd name="T84" fmla="*/ 416 w 599"/>
                <a:gd name="T85" fmla="*/ 476 h 689"/>
                <a:gd name="T86" fmla="*/ 529 w 599"/>
                <a:gd name="T87" fmla="*/ 413 h 689"/>
                <a:gd name="T88" fmla="*/ 462 w 599"/>
                <a:gd name="T89" fmla="*/ 409 h 689"/>
                <a:gd name="T90" fmla="*/ 485 w 599"/>
                <a:gd name="T91" fmla="*/ 373 h 689"/>
                <a:gd name="T92" fmla="*/ 420 w 599"/>
                <a:gd name="T93" fmla="*/ 360 h 689"/>
                <a:gd name="T94" fmla="*/ 378 w 599"/>
                <a:gd name="T95" fmla="*/ 318 h 689"/>
                <a:gd name="T96" fmla="*/ 363 w 599"/>
                <a:gd name="T97" fmla="*/ 217 h 689"/>
                <a:gd name="T98" fmla="*/ 432 w 599"/>
                <a:gd name="T99" fmla="*/ 208 h 689"/>
                <a:gd name="T100" fmla="*/ 382 w 599"/>
                <a:gd name="T101" fmla="*/ 151 h 689"/>
                <a:gd name="T102" fmla="*/ 390 w 599"/>
                <a:gd name="T103" fmla="*/ 109 h 689"/>
                <a:gd name="T104" fmla="*/ 346 w 599"/>
                <a:gd name="T105" fmla="*/ 3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689">
                  <a:moveTo>
                    <a:pt x="346" y="31"/>
                  </a:moveTo>
                  <a:lnTo>
                    <a:pt x="359" y="92"/>
                  </a:lnTo>
                  <a:lnTo>
                    <a:pt x="337" y="124"/>
                  </a:lnTo>
                  <a:lnTo>
                    <a:pt x="310" y="86"/>
                  </a:lnTo>
                  <a:lnTo>
                    <a:pt x="264" y="118"/>
                  </a:lnTo>
                  <a:lnTo>
                    <a:pt x="300" y="122"/>
                  </a:lnTo>
                  <a:lnTo>
                    <a:pt x="321" y="152"/>
                  </a:lnTo>
                  <a:lnTo>
                    <a:pt x="361" y="137"/>
                  </a:lnTo>
                  <a:lnTo>
                    <a:pt x="361" y="173"/>
                  </a:lnTo>
                  <a:lnTo>
                    <a:pt x="314" y="171"/>
                  </a:lnTo>
                  <a:lnTo>
                    <a:pt x="320" y="202"/>
                  </a:lnTo>
                  <a:lnTo>
                    <a:pt x="339" y="208"/>
                  </a:lnTo>
                  <a:lnTo>
                    <a:pt x="335" y="274"/>
                  </a:lnTo>
                  <a:lnTo>
                    <a:pt x="297" y="208"/>
                  </a:lnTo>
                  <a:lnTo>
                    <a:pt x="272" y="244"/>
                  </a:lnTo>
                  <a:lnTo>
                    <a:pt x="251" y="236"/>
                  </a:lnTo>
                  <a:lnTo>
                    <a:pt x="224" y="189"/>
                  </a:lnTo>
                  <a:lnTo>
                    <a:pt x="202" y="189"/>
                  </a:lnTo>
                  <a:lnTo>
                    <a:pt x="217" y="227"/>
                  </a:lnTo>
                  <a:lnTo>
                    <a:pt x="204" y="259"/>
                  </a:lnTo>
                  <a:lnTo>
                    <a:pt x="158" y="211"/>
                  </a:lnTo>
                  <a:lnTo>
                    <a:pt x="139" y="259"/>
                  </a:lnTo>
                  <a:lnTo>
                    <a:pt x="114" y="270"/>
                  </a:lnTo>
                  <a:lnTo>
                    <a:pt x="124" y="213"/>
                  </a:lnTo>
                  <a:lnTo>
                    <a:pt x="91" y="230"/>
                  </a:lnTo>
                  <a:lnTo>
                    <a:pt x="82" y="270"/>
                  </a:lnTo>
                  <a:lnTo>
                    <a:pt x="61" y="306"/>
                  </a:lnTo>
                  <a:lnTo>
                    <a:pt x="63" y="337"/>
                  </a:lnTo>
                  <a:lnTo>
                    <a:pt x="82" y="350"/>
                  </a:lnTo>
                  <a:lnTo>
                    <a:pt x="86" y="373"/>
                  </a:lnTo>
                  <a:lnTo>
                    <a:pt x="38" y="369"/>
                  </a:lnTo>
                  <a:lnTo>
                    <a:pt x="86" y="403"/>
                  </a:lnTo>
                  <a:lnTo>
                    <a:pt x="82" y="419"/>
                  </a:lnTo>
                  <a:lnTo>
                    <a:pt x="51" y="419"/>
                  </a:lnTo>
                  <a:lnTo>
                    <a:pt x="19" y="392"/>
                  </a:lnTo>
                  <a:lnTo>
                    <a:pt x="21" y="421"/>
                  </a:lnTo>
                  <a:lnTo>
                    <a:pt x="4" y="424"/>
                  </a:lnTo>
                  <a:lnTo>
                    <a:pt x="0" y="464"/>
                  </a:lnTo>
                  <a:lnTo>
                    <a:pt x="36" y="483"/>
                  </a:lnTo>
                  <a:lnTo>
                    <a:pt x="89" y="485"/>
                  </a:lnTo>
                  <a:lnTo>
                    <a:pt x="44" y="451"/>
                  </a:lnTo>
                  <a:lnTo>
                    <a:pt x="99" y="449"/>
                  </a:lnTo>
                  <a:lnTo>
                    <a:pt x="110" y="424"/>
                  </a:lnTo>
                  <a:lnTo>
                    <a:pt x="129" y="428"/>
                  </a:lnTo>
                  <a:lnTo>
                    <a:pt x="139" y="381"/>
                  </a:lnTo>
                  <a:lnTo>
                    <a:pt x="171" y="400"/>
                  </a:lnTo>
                  <a:lnTo>
                    <a:pt x="181" y="367"/>
                  </a:lnTo>
                  <a:lnTo>
                    <a:pt x="211" y="369"/>
                  </a:lnTo>
                  <a:lnTo>
                    <a:pt x="221" y="293"/>
                  </a:lnTo>
                  <a:lnTo>
                    <a:pt x="264" y="316"/>
                  </a:lnTo>
                  <a:lnTo>
                    <a:pt x="289" y="297"/>
                  </a:lnTo>
                  <a:lnTo>
                    <a:pt x="293" y="325"/>
                  </a:lnTo>
                  <a:lnTo>
                    <a:pt x="299" y="360"/>
                  </a:lnTo>
                  <a:lnTo>
                    <a:pt x="276" y="384"/>
                  </a:lnTo>
                  <a:lnTo>
                    <a:pt x="272" y="337"/>
                  </a:lnTo>
                  <a:lnTo>
                    <a:pt x="245" y="356"/>
                  </a:lnTo>
                  <a:lnTo>
                    <a:pt x="224" y="333"/>
                  </a:lnTo>
                  <a:lnTo>
                    <a:pt x="236" y="377"/>
                  </a:lnTo>
                  <a:lnTo>
                    <a:pt x="245" y="424"/>
                  </a:lnTo>
                  <a:lnTo>
                    <a:pt x="245" y="449"/>
                  </a:lnTo>
                  <a:lnTo>
                    <a:pt x="213" y="453"/>
                  </a:lnTo>
                  <a:lnTo>
                    <a:pt x="207" y="396"/>
                  </a:lnTo>
                  <a:lnTo>
                    <a:pt x="188" y="428"/>
                  </a:lnTo>
                  <a:lnTo>
                    <a:pt x="188" y="460"/>
                  </a:lnTo>
                  <a:lnTo>
                    <a:pt x="156" y="422"/>
                  </a:lnTo>
                  <a:lnTo>
                    <a:pt x="128" y="451"/>
                  </a:lnTo>
                  <a:lnTo>
                    <a:pt x="141" y="479"/>
                  </a:lnTo>
                  <a:lnTo>
                    <a:pt x="116" y="483"/>
                  </a:lnTo>
                  <a:lnTo>
                    <a:pt x="124" y="506"/>
                  </a:lnTo>
                  <a:lnTo>
                    <a:pt x="59" y="512"/>
                  </a:lnTo>
                  <a:lnTo>
                    <a:pt x="95" y="533"/>
                  </a:lnTo>
                  <a:lnTo>
                    <a:pt x="51" y="561"/>
                  </a:lnTo>
                  <a:lnTo>
                    <a:pt x="95" y="571"/>
                  </a:lnTo>
                  <a:lnTo>
                    <a:pt x="46" y="607"/>
                  </a:lnTo>
                  <a:lnTo>
                    <a:pt x="44" y="639"/>
                  </a:lnTo>
                  <a:lnTo>
                    <a:pt x="82" y="618"/>
                  </a:lnTo>
                  <a:lnTo>
                    <a:pt x="120" y="618"/>
                  </a:lnTo>
                  <a:lnTo>
                    <a:pt x="158" y="649"/>
                  </a:lnTo>
                  <a:lnTo>
                    <a:pt x="158" y="620"/>
                  </a:lnTo>
                  <a:lnTo>
                    <a:pt x="204" y="622"/>
                  </a:lnTo>
                  <a:lnTo>
                    <a:pt x="160" y="586"/>
                  </a:lnTo>
                  <a:lnTo>
                    <a:pt x="175" y="556"/>
                  </a:lnTo>
                  <a:lnTo>
                    <a:pt x="156" y="542"/>
                  </a:lnTo>
                  <a:lnTo>
                    <a:pt x="171" y="516"/>
                  </a:lnTo>
                  <a:lnTo>
                    <a:pt x="183" y="495"/>
                  </a:lnTo>
                  <a:lnTo>
                    <a:pt x="211" y="512"/>
                  </a:lnTo>
                  <a:lnTo>
                    <a:pt x="245" y="510"/>
                  </a:lnTo>
                  <a:lnTo>
                    <a:pt x="209" y="540"/>
                  </a:lnTo>
                  <a:lnTo>
                    <a:pt x="242" y="544"/>
                  </a:lnTo>
                  <a:lnTo>
                    <a:pt x="272" y="533"/>
                  </a:lnTo>
                  <a:lnTo>
                    <a:pt x="245" y="565"/>
                  </a:lnTo>
                  <a:lnTo>
                    <a:pt x="285" y="550"/>
                  </a:lnTo>
                  <a:lnTo>
                    <a:pt x="314" y="514"/>
                  </a:lnTo>
                  <a:lnTo>
                    <a:pt x="302" y="483"/>
                  </a:lnTo>
                  <a:lnTo>
                    <a:pt x="289" y="447"/>
                  </a:lnTo>
                  <a:lnTo>
                    <a:pt x="321" y="443"/>
                  </a:lnTo>
                  <a:lnTo>
                    <a:pt x="323" y="468"/>
                  </a:lnTo>
                  <a:lnTo>
                    <a:pt x="350" y="487"/>
                  </a:lnTo>
                  <a:lnTo>
                    <a:pt x="331" y="498"/>
                  </a:lnTo>
                  <a:lnTo>
                    <a:pt x="373" y="533"/>
                  </a:lnTo>
                  <a:lnTo>
                    <a:pt x="394" y="554"/>
                  </a:lnTo>
                  <a:lnTo>
                    <a:pt x="350" y="556"/>
                  </a:lnTo>
                  <a:lnTo>
                    <a:pt x="380" y="590"/>
                  </a:lnTo>
                  <a:lnTo>
                    <a:pt x="337" y="592"/>
                  </a:lnTo>
                  <a:lnTo>
                    <a:pt x="361" y="624"/>
                  </a:lnTo>
                  <a:lnTo>
                    <a:pt x="378" y="689"/>
                  </a:lnTo>
                  <a:lnTo>
                    <a:pt x="430" y="677"/>
                  </a:lnTo>
                  <a:lnTo>
                    <a:pt x="401" y="652"/>
                  </a:lnTo>
                  <a:lnTo>
                    <a:pt x="445" y="635"/>
                  </a:lnTo>
                  <a:lnTo>
                    <a:pt x="430" y="613"/>
                  </a:lnTo>
                  <a:lnTo>
                    <a:pt x="437" y="603"/>
                  </a:lnTo>
                  <a:lnTo>
                    <a:pt x="432" y="571"/>
                  </a:lnTo>
                  <a:lnTo>
                    <a:pt x="477" y="575"/>
                  </a:lnTo>
                  <a:lnTo>
                    <a:pt x="510" y="563"/>
                  </a:lnTo>
                  <a:lnTo>
                    <a:pt x="550" y="607"/>
                  </a:lnTo>
                  <a:lnTo>
                    <a:pt x="576" y="611"/>
                  </a:lnTo>
                  <a:lnTo>
                    <a:pt x="569" y="586"/>
                  </a:lnTo>
                  <a:lnTo>
                    <a:pt x="599" y="586"/>
                  </a:lnTo>
                  <a:lnTo>
                    <a:pt x="586" y="554"/>
                  </a:lnTo>
                  <a:lnTo>
                    <a:pt x="555" y="533"/>
                  </a:lnTo>
                  <a:lnTo>
                    <a:pt x="565" y="502"/>
                  </a:lnTo>
                  <a:lnTo>
                    <a:pt x="523" y="518"/>
                  </a:lnTo>
                  <a:lnTo>
                    <a:pt x="538" y="472"/>
                  </a:lnTo>
                  <a:lnTo>
                    <a:pt x="517" y="470"/>
                  </a:lnTo>
                  <a:lnTo>
                    <a:pt x="470" y="479"/>
                  </a:lnTo>
                  <a:lnTo>
                    <a:pt x="502" y="502"/>
                  </a:lnTo>
                  <a:lnTo>
                    <a:pt x="437" y="506"/>
                  </a:lnTo>
                  <a:lnTo>
                    <a:pt x="462" y="493"/>
                  </a:lnTo>
                  <a:lnTo>
                    <a:pt x="416" y="476"/>
                  </a:lnTo>
                  <a:lnTo>
                    <a:pt x="470" y="464"/>
                  </a:lnTo>
                  <a:lnTo>
                    <a:pt x="512" y="440"/>
                  </a:lnTo>
                  <a:lnTo>
                    <a:pt x="529" y="413"/>
                  </a:lnTo>
                  <a:lnTo>
                    <a:pt x="487" y="417"/>
                  </a:lnTo>
                  <a:lnTo>
                    <a:pt x="506" y="377"/>
                  </a:lnTo>
                  <a:lnTo>
                    <a:pt x="462" y="409"/>
                  </a:lnTo>
                  <a:lnTo>
                    <a:pt x="454" y="438"/>
                  </a:lnTo>
                  <a:lnTo>
                    <a:pt x="415" y="432"/>
                  </a:lnTo>
                  <a:lnTo>
                    <a:pt x="485" y="373"/>
                  </a:lnTo>
                  <a:lnTo>
                    <a:pt x="411" y="400"/>
                  </a:lnTo>
                  <a:lnTo>
                    <a:pt x="443" y="360"/>
                  </a:lnTo>
                  <a:lnTo>
                    <a:pt x="420" y="360"/>
                  </a:lnTo>
                  <a:lnTo>
                    <a:pt x="435" y="284"/>
                  </a:lnTo>
                  <a:lnTo>
                    <a:pt x="367" y="375"/>
                  </a:lnTo>
                  <a:lnTo>
                    <a:pt x="378" y="318"/>
                  </a:lnTo>
                  <a:lnTo>
                    <a:pt x="397" y="248"/>
                  </a:lnTo>
                  <a:lnTo>
                    <a:pt x="350" y="284"/>
                  </a:lnTo>
                  <a:lnTo>
                    <a:pt x="363" y="217"/>
                  </a:lnTo>
                  <a:lnTo>
                    <a:pt x="394" y="213"/>
                  </a:lnTo>
                  <a:lnTo>
                    <a:pt x="411" y="200"/>
                  </a:lnTo>
                  <a:lnTo>
                    <a:pt x="432" y="208"/>
                  </a:lnTo>
                  <a:lnTo>
                    <a:pt x="449" y="175"/>
                  </a:lnTo>
                  <a:lnTo>
                    <a:pt x="401" y="185"/>
                  </a:lnTo>
                  <a:lnTo>
                    <a:pt x="382" y="151"/>
                  </a:lnTo>
                  <a:lnTo>
                    <a:pt x="424" y="107"/>
                  </a:lnTo>
                  <a:lnTo>
                    <a:pt x="426" y="42"/>
                  </a:lnTo>
                  <a:lnTo>
                    <a:pt x="390" y="109"/>
                  </a:lnTo>
                  <a:lnTo>
                    <a:pt x="378" y="31"/>
                  </a:lnTo>
                  <a:lnTo>
                    <a:pt x="329" y="0"/>
                  </a:lnTo>
                  <a:lnTo>
                    <a:pt x="346" y="31"/>
                  </a:lnTo>
                  <a:lnTo>
                    <a:pt x="34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8" name="Freeform 114"/>
            <p:cNvSpPr>
              <a:spLocks/>
            </p:cNvSpPr>
            <p:nvPr/>
          </p:nvSpPr>
          <p:spPr bwMode="auto">
            <a:xfrm>
              <a:off x="3116" y="1617"/>
              <a:ext cx="96" cy="104"/>
            </a:xfrm>
            <a:custGeom>
              <a:avLst/>
              <a:gdLst>
                <a:gd name="T0" fmla="*/ 0 w 192"/>
                <a:gd name="T1" fmla="*/ 65 h 208"/>
                <a:gd name="T2" fmla="*/ 40 w 192"/>
                <a:gd name="T3" fmla="*/ 56 h 208"/>
                <a:gd name="T4" fmla="*/ 31 w 192"/>
                <a:gd name="T5" fmla="*/ 103 h 208"/>
                <a:gd name="T6" fmla="*/ 0 w 192"/>
                <a:gd name="T7" fmla="*/ 156 h 208"/>
                <a:gd name="T8" fmla="*/ 46 w 192"/>
                <a:gd name="T9" fmla="*/ 145 h 208"/>
                <a:gd name="T10" fmla="*/ 115 w 192"/>
                <a:gd name="T11" fmla="*/ 208 h 208"/>
                <a:gd name="T12" fmla="*/ 122 w 192"/>
                <a:gd name="T13" fmla="*/ 168 h 208"/>
                <a:gd name="T14" fmla="*/ 57 w 192"/>
                <a:gd name="T15" fmla="*/ 118 h 208"/>
                <a:gd name="T16" fmla="*/ 84 w 192"/>
                <a:gd name="T17" fmla="*/ 116 h 208"/>
                <a:gd name="T18" fmla="*/ 132 w 192"/>
                <a:gd name="T19" fmla="*/ 160 h 208"/>
                <a:gd name="T20" fmla="*/ 192 w 192"/>
                <a:gd name="T21" fmla="*/ 151 h 208"/>
                <a:gd name="T22" fmla="*/ 172 w 192"/>
                <a:gd name="T23" fmla="*/ 71 h 208"/>
                <a:gd name="T24" fmla="*/ 156 w 192"/>
                <a:gd name="T25" fmla="*/ 107 h 208"/>
                <a:gd name="T26" fmla="*/ 139 w 192"/>
                <a:gd name="T27" fmla="*/ 46 h 208"/>
                <a:gd name="T28" fmla="*/ 94 w 192"/>
                <a:gd name="T29" fmla="*/ 48 h 208"/>
                <a:gd name="T30" fmla="*/ 113 w 192"/>
                <a:gd name="T31" fmla="*/ 90 h 208"/>
                <a:gd name="T32" fmla="*/ 84 w 192"/>
                <a:gd name="T33" fmla="*/ 67 h 208"/>
                <a:gd name="T34" fmla="*/ 59 w 192"/>
                <a:gd name="T35" fmla="*/ 67 h 208"/>
                <a:gd name="T36" fmla="*/ 84 w 192"/>
                <a:gd name="T37" fmla="*/ 4 h 208"/>
                <a:gd name="T38" fmla="*/ 14 w 192"/>
                <a:gd name="T39" fmla="*/ 0 h 208"/>
                <a:gd name="T40" fmla="*/ 0 w 192"/>
                <a:gd name="T41" fmla="*/ 65 h 208"/>
                <a:gd name="T42" fmla="*/ 0 w 192"/>
                <a:gd name="T43" fmla="*/ 6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0" y="65"/>
                  </a:moveTo>
                  <a:lnTo>
                    <a:pt x="40" y="56"/>
                  </a:lnTo>
                  <a:lnTo>
                    <a:pt x="31" y="103"/>
                  </a:lnTo>
                  <a:lnTo>
                    <a:pt x="0" y="156"/>
                  </a:lnTo>
                  <a:lnTo>
                    <a:pt x="46" y="145"/>
                  </a:lnTo>
                  <a:lnTo>
                    <a:pt x="115" y="208"/>
                  </a:lnTo>
                  <a:lnTo>
                    <a:pt x="122" y="168"/>
                  </a:lnTo>
                  <a:lnTo>
                    <a:pt x="57" y="118"/>
                  </a:lnTo>
                  <a:lnTo>
                    <a:pt x="84" y="116"/>
                  </a:lnTo>
                  <a:lnTo>
                    <a:pt x="132" y="160"/>
                  </a:lnTo>
                  <a:lnTo>
                    <a:pt x="192" y="151"/>
                  </a:lnTo>
                  <a:lnTo>
                    <a:pt x="172" y="71"/>
                  </a:lnTo>
                  <a:lnTo>
                    <a:pt x="156" y="107"/>
                  </a:lnTo>
                  <a:lnTo>
                    <a:pt x="139" y="46"/>
                  </a:lnTo>
                  <a:lnTo>
                    <a:pt x="94" y="48"/>
                  </a:lnTo>
                  <a:lnTo>
                    <a:pt x="113" y="90"/>
                  </a:lnTo>
                  <a:lnTo>
                    <a:pt x="84" y="67"/>
                  </a:lnTo>
                  <a:lnTo>
                    <a:pt x="59" y="67"/>
                  </a:lnTo>
                  <a:lnTo>
                    <a:pt x="84" y="4"/>
                  </a:lnTo>
                  <a:lnTo>
                    <a:pt x="14" y="0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9" name="Freeform 115"/>
            <p:cNvSpPr>
              <a:spLocks/>
            </p:cNvSpPr>
            <p:nvPr/>
          </p:nvSpPr>
          <p:spPr bwMode="auto">
            <a:xfrm>
              <a:off x="3206" y="1409"/>
              <a:ext cx="357" cy="655"/>
            </a:xfrm>
            <a:custGeom>
              <a:avLst/>
              <a:gdLst>
                <a:gd name="T0" fmla="*/ 118 w 715"/>
                <a:gd name="T1" fmla="*/ 36 h 1310"/>
                <a:gd name="T2" fmla="*/ 118 w 715"/>
                <a:gd name="T3" fmla="*/ 126 h 1310"/>
                <a:gd name="T4" fmla="*/ 72 w 715"/>
                <a:gd name="T5" fmla="*/ 175 h 1310"/>
                <a:gd name="T6" fmla="*/ 99 w 715"/>
                <a:gd name="T7" fmla="*/ 272 h 1310"/>
                <a:gd name="T8" fmla="*/ 228 w 715"/>
                <a:gd name="T9" fmla="*/ 308 h 1310"/>
                <a:gd name="T10" fmla="*/ 112 w 715"/>
                <a:gd name="T11" fmla="*/ 346 h 1310"/>
                <a:gd name="T12" fmla="*/ 84 w 715"/>
                <a:gd name="T13" fmla="*/ 458 h 1310"/>
                <a:gd name="T14" fmla="*/ 131 w 715"/>
                <a:gd name="T15" fmla="*/ 489 h 1310"/>
                <a:gd name="T16" fmla="*/ 285 w 715"/>
                <a:gd name="T17" fmla="*/ 536 h 1310"/>
                <a:gd name="T18" fmla="*/ 257 w 715"/>
                <a:gd name="T19" fmla="*/ 645 h 1310"/>
                <a:gd name="T20" fmla="*/ 160 w 715"/>
                <a:gd name="T21" fmla="*/ 675 h 1310"/>
                <a:gd name="T22" fmla="*/ 127 w 715"/>
                <a:gd name="T23" fmla="*/ 730 h 1310"/>
                <a:gd name="T24" fmla="*/ 68 w 715"/>
                <a:gd name="T25" fmla="*/ 696 h 1310"/>
                <a:gd name="T26" fmla="*/ 114 w 715"/>
                <a:gd name="T27" fmla="*/ 857 h 1310"/>
                <a:gd name="T28" fmla="*/ 255 w 715"/>
                <a:gd name="T29" fmla="*/ 785 h 1310"/>
                <a:gd name="T30" fmla="*/ 405 w 715"/>
                <a:gd name="T31" fmla="*/ 814 h 1310"/>
                <a:gd name="T32" fmla="*/ 346 w 715"/>
                <a:gd name="T33" fmla="*/ 884 h 1310"/>
                <a:gd name="T34" fmla="*/ 255 w 715"/>
                <a:gd name="T35" fmla="*/ 911 h 1310"/>
                <a:gd name="T36" fmla="*/ 369 w 715"/>
                <a:gd name="T37" fmla="*/ 998 h 1310"/>
                <a:gd name="T38" fmla="*/ 462 w 715"/>
                <a:gd name="T39" fmla="*/ 968 h 1310"/>
                <a:gd name="T40" fmla="*/ 521 w 715"/>
                <a:gd name="T41" fmla="*/ 991 h 1310"/>
                <a:gd name="T42" fmla="*/ 570 w 715"/>
                <a:gd name="T43" fmla="*/ 1030 h 1310"/>
                <a:gd name="T44" fmla="*/ 521 w 715"/>
                <a:gd name="T45" fmla="*/ 1141 h 1310"/>
                <a:gd name="T46" fmla="*/ 492 w 715"/>
                <a:gd name="T47" fmla="*/ 1228 h 1310"/>
                <a:gd name="T48" fmla="*/ 376 w 715"/>
                <a:gd name="T49" fmla="*/ 1152 h 1310"/>
                <a:gd name="T50" fmla="*/ 350 w 715"/>
                <a:gd name="T51" fmla="*/ 1228 h 1310"/>
                <a:gd name="T52" fmla="*/ 394 w 715"/>
                <a:gd name="T53" fmla="*/ 1300 h 1310"/>
                <a:gd name="T54" fmla="*/ 445 w 715"/>
                <a:gd name="T55" fmla="*/ 1270 h 1310"/>
                <a:gd name="T56" fmla="*/ 582 w 715"/>
                <a:gd name="T57" fmla="*/ 1293 h 1310"/>
                <a:gd name="T58" fmla="*/ 643 w 715"/>
                <a:gd name="T59" fmla="*/ 1228 h 1310"/>
                <a:gd name="T60" fmla="*/ 510 w 715"/>
                <a:gd name="T61" fmla="*/ 1281 h 1310"/>
                <a:gd name="T62" fmla="*/ 553 w 715"/>
                <a:gd name="T63" fmla="*/ 1196 h 1310"/>
                <a:gd name="T64" fmla="*/ 551 w 715"/>
                <a:gd name="T65" fmla="*/ 1059 h 1310"/>
                <a:gd name="T66" fmla="*/ 555 w 715"/>
                <a:gd name="T67" fmla="*/ 968 h 1310"/>
                <a:gd name="T68" fmla="*/ 489 w 715"/>
                <a:gd name="T69" fmla="*/ 892 h 1310"/>
                <a:gd name="T70" fmla="*/ 304 w 715"/>
                <a:gd name="T71" fmla="*/ 922 h 1310"/>
                <a:gd name="T72" fmla="*/ 439 w 715"/>
                <a:gd name="T73" fmla="*/ 876 h 1310"/>
                <a:gd name="T74" fmla="*/ 365 w 715"/>
                <a:gd name="T75" fmla="*/ 793 h 1310"/>
                <a:gd name="T76" fmla="*/ 222 w 715"/>
                <a:gd name="T77" fmla="*/ 829 h 1310"/>
                <a:gd name="T78" fmla="*/ 158 w 715"/>
                <a:gd name="T79" fmla="*/ 722 h 1310"/>
                <a:gd name="T80" fmla="*/ 285 w 715"/>
                <a:gd name="T81" fmla="*/ 578 h 1310"/>
                <a:gd name="T82" fmla="*/ 181 w 715"/>
                <a:gd name="T83" fmla="*/ 485 h 1310"/>
                <a:gd name="T84" fmla="*/ 139 w 715"/>
                <a:gd name="T85" fmla="*/ 435 h 1310"/>
                <a:gd name="T86" fmla="*/ 262 w 715"/>
                <a:gd name="T87" fmla="*/ 352 h 1310"/>
                <a:gd name="T88" fmla="*/ 118 w 715"/>
                <a:gd name="T89" fmla="*/ 260 h 1310"/>
                <a:gd name="T90" fmla="*/ 165 w 715"/>
                <a:gd name="T91" fmla="*/ 226 h 1310"/>
                <a:gd name="T92" fmla="*/ 133 w 715"/>
                <a:gd name="T93" fmla="*/ 63 h 1310"/>
                <a:gd name="T94" fmla="*/ 0 w 715"/>
                <a:gd name="T95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5" h="1310">
                  <a:moveTo>
                    <a:pt x="0" y="0"/>
                  </a:moveTo>
                  <a:lnTo>
                    <a:pt x="21" y="49"/>
                  </a:lnTo>
                  <a:lnTo>
                    <a:pt x="63" y="27"/>
                  </a:lnTo>
                  <a:lnTo>
                    <a:pt x="118" y="36"/>
                  </a:lnTo>
                  <a:lnTo>
                    <a:pt x="89" y="63"/>
                  </a:lnTo>
                  <a:lnTo>
                    <a:pt x="152" y="105"/>
                  </a:lnTo>
                  <a:lnTo>
                    <a:pt x="146" y="122"/>
                  </a:lnTo>
                  <a:lnTo>
                    <a:pt x="118" y="126"/>
                  </a:lnTo>
                  <a:lnTo>
                    <a:pt x="156" y="171"/>
                  </a:lnTo>
                  <a:lnTo>
                    <a:pt x="156" y="205"/>
                  </a:lnTo>
                  <a:lnTo>
                    <a:pt x="126" y="175"/>
                  </a:lnTo>
                  <a:lnTo>
                    <a:pt x="72" y="175"/>
                  </a:lnTo>
                  <a:lnTo>
                    <a:pt x="95" y="194"/>
                  </a:lnTo>
                  <a:lnTo>
                    <a:pt x="95" y="215"/>
                  </a:lnTo>
                  <a:lnTo>
                    <a:pt x="70" y="221"/>
                  </a:lnTo>
                  <a:lnTo>
                    <a:pt x="99" y="272"/>
                  </a:lnTo>
                  <a:lnTo>
                    <a:pt x="143" y="302"/>
                  </a:lnTo>
                  <a:lnTo>
                    <a:pt x="190" y="253"/>
                  </a:lnTo>
                  <a:lnTo>
                    <a:pt x="221" y="280"/>
                  </a:lnTo>
                  <a:lnTo>
                    <a:pt x="228" y="308"/>
                  </a:lnTo>
                  <a:lnTo>
                    <a:pt x="205" y="287"/>
                  </a:lnTo>
                  <a:lnTo>
                    <a:pt x="171" y="300"/>
                  </a:lnTo>
                  <a:lnTo>
                    <a:pt x="177" y="323"/>
                  </a:lnTo>
                  <a:lnTo>
                    <a:pt x="112" y="346"/>
                  </a:lnTo>
                  <a:lnTo>
                    <a:pt x="112" y="409"/>
                  </a:lnTo>
                  <a:lnTo>
                    <a:pt x="80" y="397"/>
                  </a:lnTo>
                  <a:lnTo>
                    <a:pt x="63" y="428"/>
                  </a:lnTo>
                  <a:lnTo>
                    <a:pt x="84" y="458"/>
                  </a:lnTo>
                  <a:lnTo>
                    <a:pt x="55" y="491"/>
                  </a:lnTo>
                  <a:lnTo>
                    <a:pt x="95" y="513"/>
                  </a:lnTo>
                  <a:lnTo>
                    <a:pt x="135" y="513"/>
                  </a:lnTo>
                  <a:lnTo>
                    <a:pt x="131" y="489"/>
                  </a:lnTo>
                  <a:lnTo>
                    <a:pt x="165" y="513"/>
                  </a:lnTo>
                  <a:lnTo>
                    <a:pt x="228" y="483"/>
                  </a:lnTo>
                  <a:lnTo>
                    <a:pt x="224" y="517"/>
                  </a:lnTo>
                  <a:lnTo>
                    <a:pt x="285" y="536"/>
                  </a:lnTo>
                  <a:lnTo>
                    <a:pt x="293" y="551"/>
                  </a:lnTo>
                  <a:lnTo>
                    <a:pt x="234" y="565"/>
                  </a:lnTo>
                  <a:lnTo>
                    <a:pt x="255" y="586"/>
                  </a:lnTo>
                  <a:lnTo>
                    <a:pt x="257" y="645"/>
                  </a:lnTo>
                  <a:lnTo>
                    <a:pt x="224" y="624"/>
                  </a:lnTo>
                  <a:lnTo>
                    <a:pt x="203" y="648"/>
                  </a:lnTo>
                  <a:lnTo>
                    <a:pt x="186" y="696"/>
                  </a:lnTo>
                  <a:lnTo>
                    <a:pt x="160" y="675"/>
                  </a:lnTo>
                  <a:lnTo>
                    <a:pt x="145" y="673"/>
                  </a:lnTo>
                  <a:lnTo>
                    <a:pt x="131" y="639"/>
                  </a:lnTo>
                  <a:lnTo>
                    <a:pt x="114" y="658"/>
                  </a:lnTo>
                  <a:lnTo>
                    <a:pt x="127" y="730"/>
                  </a:lnTo>
                  <a:lnTo>
                    <a:pt x="114" y="732"/>
                  </a:lnTo>
                  <a:lnTo>
                    <a:pt x="86" y="700"/>
                  </a:lnTo>
                  <a:lnTo>
                    <a:pt x="82" y="662"/>
                  </a:lnTo>
                  <a:lnTo>
                    <a:pt x="68" y="696"/>
                  </a:lnTo>
                  <a:lnTo>
                    <a:pt x="82" y="776"/>
                  </a:lnTo>
                  <a:lnTo>
                    <a:pt x="65" y="759"/>
                  </a:lnTo>
                  <a:lnTo>
                    <a:pt x="95" y="816"/>
                  </a:lnTo>
                  <a:lnTo>
                    <a:pt x="114" y="857"/>
                  </a:lnTo>
                  <a:lnTo>
                    <a:pt x="164" y="848"/>
                  </a:lnTo>
                  <a:lnTo>
                    <a:pt x="232" y="863"/>
                  </a:lnTo>
                  <a:lnTo>
                    <a:pt x="243" y="821"/>
                  </a:lnTo>
                  <a:lnTo>
                    <a:pt x="255" y="785"/>
                  </a:lnTo>
                  <a:lnTo>
                    <a:pt x="333" y="770"/>
                  </a:lnTo>
                  <a:lnTo>
                    <a:pt x="314" y="812"/>
                  </a:lnTo>
                  <a:lnTo>
                    <a:pt x="352" y="812"/>
                  </a:lnTo>
                  <a:lnTo>
                    <a:pt x="405" y="814"/>
                  </a:lnTo>
                  <a:lnTo>
                    <a:pt x="443" y="814"/>
                  </a:lnTo>
                  <a:lnTo>
                    <a:pt x="369" y="842"/>
                  </a:lnTo>
                  <a:lnTo>
                    <a:pt x="386" y="873"/>
                  </a:lnTo>
                  <a:lnTo>
                    <a:pt x="346" y="884"/>
                  </a:lnTo>
                  <a:lnTo>
                    <a:pt x="302" y="863"/>
                  </a:lnTo>
                  <a:lnTo>
                    <a:pt x="319" y="846"/>
                  </a:lnTo>
                  <a:lnTo>
                    <a:pt x="274" y="861"/>
                  </a:lnTo>
                  <a:lnTo>
                    <a:pt x="255" y="911"/>
                  </a:lnTo>
                  <a:lnTo>
                    <a:pt x="281" y="941"/>
                  </a:lnTo>
                  <a:lnTo>
                    <a:pt x="327" y="941"/>
                  </a:lnTo>
                  <a:lnTo>
                    <a:pt x="338" y="1002"/>
                  </a:lnTo>
                  <a:lnTo>
                    <a:pt x="369" y="998"/>
                  </a:lnTo>
                  <a:lnTo>
                    <a:pt x="380" y="975"/>
                  </a:lnTo>
                  <a:lnTo>
                    <a:pt x="430" y="939"/>
                  </a:lnTo>
                  <a:lnTo>
                    <a:pt x="432" y="973"/>
                  </a:lnTo>
                  <a:lnTo>
                    <a:pt x="462" y="968"/>
                  </a:lnTo>
                  <a:lnTo>
                    <a:pt x="519" y="934"/>
                  </a:lnTo>
                  <a:lnTo>
                    <a:pt x="576" y="918"/>
                  </a:lnTo>
                  <a:lnTo>
                    <a:pt x="555" y="943"/>
                  </a:lnTo>
                  <a:lnTo>
                    <a:pt x="521" y="991"/>
                  </a:lnTo>
                  <a:lnTo>
                    <a:pt x="580" y="985"/>
                  </a:lnTo>
                  <a:lnTo>
                    <a:pt x="631" y="985"/>
                  </a:lnTo>
                  <a:lnTo>
                    <a:pt x="627" y="998"/>
                  </a:lnTo>
                  <a:lnTo>
                    <a:pt x="570" y="1030"/>
                  </a:lnTo>
                  <a:lnTo>
                    <a:pt x="565" y="1010"/>
                  </a:lnTo>
                  <a:lnTo>
                    <a:pt x="510" y="1055"/>
                  </a:lnTo>
                  <a:lnTo>
                    <a:pt x="570" y="1105"/>
                  </a:lnTo>
                  <a:lnTo>
                    <a:pt x="521" y="1141"/>
                  </a:lnTo>
                  <a:lnTo>
                    <a:pt x="475" y="1145"/>
                  </a:lnTo>
                  <a:lnTo>
                    <a:pt x="487" y="1175"/>
                  </a:lnTo>
                  <a:lnTo>
                    <a:pt x="523" y="1202"/>
                  </a:lnTo>
                  <a:lnTo>
                    <a:pt x="492" y="1228"/>
                  </a:lnTo>
                  <a:lnTo>
                    <a:pt x="456" y="1198"/>
                  </a:lnTo>
                  <a:lnTo>
                    <a:pt x="458" y="1238"/>
                  </a:lnTo>
                  <a:lnTo>
                    <a:pt x="401" y="1196"/>
                  </a:lnTo>
                  <a:lnTo>
                    <a:pt x="376" y="1152"/>
                  </a:lnTo>
                  <a:lnTo>
                    <a:pt x="369" y="1183"/>
                  </a:lnTo>
                  <a:lnTo>
                    <a:pt x="373" y="1205"/>
                  </a:lnTo>
                  <a:lnTo>
                    <a:pt x="350" y="1209"/>
                  </a:lnTo>
                  <a:lnTo>
                    <a:pt x="350" y="1228"/>
                  </a:lnTo>
                  <a:lnTo>
                    <a:pt x="329" y="1238"/>
                  </a:lnTo>
                  <a:lnTo>
                    <a:pt x="365" y="1283"/>
                  </a:lnTo>
                  <a:lnTo>
                    <a:pt x="367" y="1310"/>
                  </a:lnTo>
                  <a:lnTo>
                    <a:pt x="394" y="1300"/>
                  </a:lnTo>
                  <a:lnTo>
                    <a:pt x="376" y="1259"/>
                  </a:lnTo>
                  <a:lnTo>
                    <a:pt x="394" y="1268"/>
                  </a:lnTo>
                  <a:lnTo>
                    <a:pt x="407" y="1245"/>
                  </a:lnTo>
                  <a:lnTo>
                    <a:pt x="445" y="1270"/>
                  </a:lnTo>
                  <a:lnTo>
                    <a:pt x="483" y="1300"/>
                  </a:lnTo>
                  <a:lnTo>
                    <a:pt x="517" y="1308"/>
                  </a:lnTo>
                  <a:lnTo>
                    <a:pt x="567" y="1270"/>
                  </a:lnTo>
                  <a:lnTo>
                    <a:pt x="582" y="1293"/>
                  </a:lnTo>
                  <a:lnTo>
                    <a:pt x="673" y="1287"/>
                  </a:lnTo>
                  <a:lnTo>
                    <a:pt x="715" y="1278"/>
                  </a:lnTo>
                  <a:lnTo>
                    <a:pt x="620" y="1264"/>
                  </a:lnTo>
                  <a:lnTo>
                    <a:pt x="643" y="1228"/>
                  </a:lnTo>
                  <a:lnTo>
                    <a:pt x="606" y="1223"/>
                  </a:lnTo>
                  <a:lnTo>
                    <a:pt x="597" y="1232"/>
                  </a:lnTo>
                  <a:lnTo>
                    <a:pt x="555" y="1245"/>
                  </a:lnTo>
                  <a:lnTo>
                    <a:pt x="510" y="1281"/>
                  </a:lnTo>
                  <a:lnTo>
                    <a:pt x="487" y="1261"/>
                  </a:lnTo>
                  <a:lnTo>
                    <a:pt x="530" y="1224"/>
                  </a:lnTo>
                  <a:lnTo>
                    <a:pt x="557" y="1219"/>
                  </a:lnTo>
                  <a:lnTo>
                    <a:pt x="553" y="1196"/>
                  </a:lnTo>
                  <a:lnTo>
                    <a:pt x="517" y="1165"/>
                  </a:lnTo>
                  <a:lnTo>
                    <a:pt x="606" y="1127"/>
                  </a:lnTo>
                  <a:lnTo>
                    <a:pt x="605" y="1099"/>
                  </a:lnTo>
                  <a:lnTo>
                    <a:pt x="551" y="1059"/>
                  </a:lnTo>
                  <a:lnTo>
                    <a:pt x="612" y="1027"/>
                  </a:lnTo>
                  <a:lnTo>
                    <a:pt x="662" y="1000"/>
                  </a:lnTo>
                  <a:lnTo>
                    <a:pt x="665" y="972"/>
                  </a:lnTo>
                  <a:lnTo>
                    <a:pt x="555" y="968"/>
                  </a:lnTo>
                  <a:lnTo>
                    <a:pt x="610" y="922"/>
                  </a:lnTo>
                  <a:lnTo>
                    <a:pt x="606" y="899"/>
                  </a:lnTo>
                  <a:lnTo>
                    <a:pt x="491" y="922"/>
                  </a:lnTo>
                  <a:lnTo>
                    <a:pt x="489" y="892"/>
                  </a:lnTo>
                  <a:lnTo>
                    <a:pt x="445" y="909"/>
                  </a:lnTo>
                  <a:lnTo>
                    <a:pt x="373" y="954"/>
                  </a:lnTo>
                  <a:lnTo>
                    <a:pt x="363" y="922"/>
                  </a:lnTo>
                  <a:lnTo>
                    <a:pt x="304" y="922"/>
                  </a:lnTo>
                  <a:lnTo>
                    <a:pt x="283" y="896"/>
                  </a:lnTo>
                  <a:lnTo>
                    <a:pt x="308" y="890"/>
                  </a:lnTo>
                  <a:lnTo>
                    <a:pt x="352" y="905"/>
                  </a:lnTo>
                  <a:lnTo>
                    <a:pt x="439" y="876"/>
                  </a:lnTo>
                  <a:lnTo>
                    <a:pt x="401" y="850"/>
                  </a:lnTo>
                  <a:lnTo>
                    <a:pt x="464" y="825"/>
                  </a:lnTo>
                  <a:lnTo>
                    <a:pt x="472" y="808"/>
                  </a:lnTo>
                  <a:lnTo>
                    <a:pt x="365" y="793"/>
                  </a:lnTo>
                  <a:lnTo>
                    <a:pt x="386" y="747"/>
                  </a:lnTo>
                  <a:lnTo>
                    <a:pt x="262" y="759"/>
                  </a:lnTo>
                  <a:lnTo>
                    <a:pt x="219" y="787"/>
                  </a:lnTo>
                  <a:lnTo>
                    <a:pt x="222" y="829"/>
                  </a:lnTo>
                  <a:lnTo>
                    <a:pt x="143" y="829"/>
                  </a:lnTo>
                  <a:lnTo>
                    <a:pt x="101" y="749"/>
                  </a:lnTo>
                  <a:lnTo>
                    <a:pt x="143" y="776"/>
                  </a:lnTo>
                  <a:lnTo>
                    <a:pt x="158" y="722"/>
                  </a:lnTo>
                  <a:lnTo>
                    <a:pt x="188" y="768"/>
                  </a:lnTo>
                  <a:lnTo>
                    <a:pt x="228" y="658"/>
                  </a:lnTo>
                  <a:lnTo>
                    <a:pt x="268" y="684"/>
                  </a:lnTo>
                  <a:lnTo>
                    <a:pt x="285" y="578"/>
                  </a:lnTo>
                  <a:lnTo>
                    <a:pt x="346" y="548"/>
                  </a:lnTo>
                  <a:lnTo>
                    <a:pt x="266" y="510"/>
                  </a:lnTo>
                  <a:lnTo>
                    <a:pt x="251" y="458"/>
                  </a:lnTo>
                  <a:lnTo>
                    <a:pt x="181" y="485"/>
                  </a:lnTo>
                  <a:lnTo>
                    <a:pt x="120" y="462"/>
                  </a:lnTo>
                  <a:lnTo>
                    <a:pt x="107" y="479"/>
                  </a:lnTo>
                  <a:lnTo>
                    <a:pt x="89" y="424"/>
                  </a:lnTo>
                  <a:lnTo>
                    <a:pt x="139" y="435"/>
                  </a:lnTo>
                  <a:lnTo>
                    <a:pt x="148" y="361"/>
                  </a:lnTo>
                  <a:lnTo>
                    <a:pt x="202" y="352"/>
                  </a:lnTo>
                  <a:lnTo>
                    <a:pt x="192" y="312"/>
                  </a:lnTo>
                  <a:lnTo>
                    <a:pt x="262" y="352"/>
                  </a:lnTo>
                  <a:lnTo>
                    <a:pt x="240" y="268"/>
                  </a:lnTo>
                  <a:lnTo>
                    <a:pt x="198" y="226"/>
                  </a:lnTo>
                  <a:lnTo>
                    <a:pt x="154" y="268"/>
                  </a:lnTo>
                  <a:lnTo>
                    <a:pt x="118" y="260"/>
                  </a:lnTo>
                  <a:lnTo>
                    <a:pt x="108" y="241"/>
                  </a:lnTo>
                  <a:lnTo>
                    <a:pt x="141" y="234"/>
                  </a:lnTo>
                  <a:lnTo>
                    <a:pt x="116" y="202"/>
                  </a:lnTo>
                  <a:lnTo>
                    <a:pt x="165" y="226"/>
                  </a:lnTo>
                  <a:lnTo>
                    <a:pt x="190" y="177"/>
                  </a:lnTo>
                  <a:lnTo>
                    <a:pt x="162" y="150"/>
                  </a:lnTo>
                  <a:lnTo>
                    <a:pt x="192" y="112"/>
                  </a:lnTo>
                  <a:lnTo>
                    <a:pt x="133" y="63"/>
                  </a:lnTo>
                  <a:lnTo>
                    <a:pt x="162" y="46"/>
                  </a:lnTo>
                  <a:lnTo>
                    <a:pt x="108" y="13"/>
                  </a:lnTo>
                  <a:lnTo>
                    <a:pt x="34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0" name="Freeform 116"/>
            <p:cNvSpPr>
              <a:spLocks/>
            </p:cNvSpPr>
            <p:nvPr/>
          </p:nvSpPr>
          <p:spPr bwMode="auto">
            <a:xfrm>
              <a:off x="2870" y="1900"/>
              <a:ext cx="493" cy="487"/>
            </a:xfrm>
            <a:custGeom>
              <a:avLst/>
              <a:gdLst>
                <a:gd name="T0" fmla="*/ 430 w 985"/>
                <a:gd name="T1" fmla="*/ 314 h 973"/>
                <a:gd name="T2" fmla="*/ 519 w 985"/>
                <a:gd name="T3" fmla="*/ 317 h 973"/>
                <a:gd name="T4" fmla="*/ 654 w 985"/>
                <a:gd name="T5" fmla="*/ 403 h 973"/>
                <a:gd name="T6" fmla="*/ 547 w 985"/>
                <a:gd name="T7" fmla="*/ 490 h 973"/>
                <a:gd name="T8" fmla="*/ 458 w 985"/>
                <a:gd name="T9" fmla="*/ 432 h 973"/>
                <a:gd name="T10" fmla="*/ 367 w 985"/>
                <a:gd name="T11" fmla="*/ 414 h 973"/>
                <a:gd name="T12" fmla="*/ 297 w 985"/>
                <a:gd name="T13" fmla="*/ 352 h 973"/>
                <a:gd name="T14" fmla="*/ 228 w 985"/>
                <a:gd name="T15" fmla="*/ 268 h 973"/>
                <a:gd name="T16" fmla="*/ 202 w 985"/>
                <a:gd name="T17" fmla="*/ 392 h 973"/>
                <a:gd name="T18" fmla="*/ 87 w 985"/>
                <a:gd name="T19" fmla="*/ 369 h 973"/>
                <a:gd name="T20" fmla="*/ 29 w 985"/>
                <a:gd name="T21" fmla="*/ 371 h 973"/>
                <a:gd name="T22" fmla="*/ 86 w 985"/>
                <a:gd name="T23" fmla="*/ 466 h 973"/>
                <a:gd name="T24" fmla="*/ 186 w 985"/>
                <a:gd name="T25" fmla="*/ 460 h 973"/>
                <a:gd name="T26" fmla="*/ 188 w 985"/>
                <a:gd name="T27" fmla="*/ 519 h 973"/>
                <a:gd name="T28" fmla="*/ 234 w 985"/>
                <a:gd name="T29" fmla="*/ 527 h 973"/>
                <a:gd name="T30" fmla="*/ 346 w 985"/>
                <a:gd name="T31" fmla="*/ 515 h 973"/>
                <a:gd name="T32" fmla="*/ 426 w 985"/>
                <a:gd name="T33" fmla="*/ 544 h 973"/>
                <a:gd name="T34" fmla="*/ 473 w 985"/>
                <a:gd name="T35" fmla="*/ 622 h 973"/>
                <a:gd name="T36" fmla="*/ 443 w 985"/>
                <a:gd name="T37" fmla="*/ 702 h 973"/>
                <a:gd name="T38" fmla="*/ 441 w 985"/>
                <a:gd name="T39" fmla="*/ 778 h 973"/>
                <a:gd name="T40" fmla="*/ 464 w 985"/>
                <a:gd name="T41" fmla="*/ 848 h 973"/>
                <a:gd name="T42" fmla="*/ 549 w 985"/>
                <a:gd name="T43" fmla="*/ 899 h 973"/>
                <a:gd name="T44" fmla="*/ 677 w 985"/>
                <a:gd name="T45" fmla="*/ 922 h 973"/>
                <a:gd name="T46" fmla="*/ 605 w 985"/>
                <a:gd name="T47" fmla="*/ 863 h 973"/>
                <a:gd name="T48" fmla="*/ 747 w 985"/>
                <a:gd name="T49" fmla="*/ 814 h 973"/>
                <a:gd name="T50" fmla="*/ 688 w 985"/>
                <a:gd name="T51" fmla="*/ 760 h 973"/>
                <a:gd name="T52" fmla="*/ 717 w 985"/>
                <a:gd name="T53" fmla="*/ 679 h 973"/>
                <a:gd name="T54" fmla="*/ 629 w 985"/>
                <a:gd name="T55" fmla="*/ 690 h 973"/>
                <a:gd name="T56" fmla="*/ 563 w 985"/>
                <a:gd name="T57" fmla="*/ 635 h 973"/>
                <a:gd name="T58" fmla="*/ 496 w 985"/>
                <a:gd name="T59" fmla="*/ 582 h 973"/>
                <a:gd name="T60" fmla="*/ 610 w 985"/>
                <a:gd name="T61" fmla="*/ 471 h 973"/>
                <a:gd name="T62" fmla="*/ 715 w 985"/>
                <a:gd name="T63" fmla="*/ 414 h 973"/>
                <a:gd name="T64" fmla="*/ 810 w 985"/>
                <a:gd name="T65" fmla="*/ 473 h 973"/>
                <a:gd name="T66" fmla="*/ 926 w 985"/>
                <a:gd name="T67" fmla="*/ 490 h 973"/>
                <a:gd name="T68" fmla="*/ 888 w 985"/>
                <a:gd name="T69" fmla="*/ 447 h 973"/>
                <a:gd name="T70" fmla="*/ 817 w 985"/>
                <a:gd name="T71" fmla="*/ 414 h 973"/>
                <a:gd name="T72" fmla="*/ 859 w 985"/>
                <a:gd name="T73" fmla="*/ 344 h 973"/>
                <a:gd name="T74" fmla="*/ 979 w 985"/>
                <a:gd name="T75" fmla="*/ 247 h 973"/>
                <a:gd name="T76" fmla="*/ 939 w 985"/>
                <a:gd name="T77" fmla="*/ 190 h 973"/>
                <a:gd name="T78" fmla="*/ 863 w 985"/>
                <a:gd name="T79" fmla="*/ 118 h 973"/>
                <a:gd name="T80" fmla="*/ 766 w 985"/>
                <a:gd name="T81" fmla="*/ 30 h 973"/>
                <a:gd name="T82" fmla="*/ 701 w 985"/>
                <a:gd name="T83" fmla="*/ 80 h 973"/>
                <a:gd name="T84" fmla="*/ 650 w 985"/>
                <a:gd name="T85" fmla="*/ 139 h 973"/>
                <a:gd name="T86" fmla="*/ 639 w 985"/>
                <a:gd name="T87" fmla="*/ 207 h 973"/>
                <a:gd name="T88" fmla="*/ 551 w 985"/>
                <a:gd name="T89" fmla="*/ 173 h 973"/>
                <a:gd name="T90" fmla="*/ 452 w 985"/>
                <a:gd name="T91" fmla="*/ 188 h 973"/>
                <a:gd name="T92" fmla="*/ 536 w 985"/>
                <a:gd name="T93" fmla="*/ 234 h 973"/>
                <a:gd name="T94" fmla="*/ 633 w 985"/>
                <a:gd name="T95" fmla="*/ 232 h 973"/>
                <a:gd name="T96" fmla="*/ 726 w 985"/>
                <a:gd name="T97" fmla="*/ 241 h 973"/>
                <a:gd name="T98" fmla="*/ 696 w 985"/>
                <a:gd name="T99" fmla="*/ 319 h 973"/>
                <a:gd name="T100" fmla="*/ 608 w 985"/>
                <a:gd name="T101" fmla="*/ 329 h 973"/>
                <a:gd name="T102" fmla="*/ 528 w 985"/>
                <a:gd name="T103" fmla="*/ 253 h 973"/>
                <a:gd name="T104" fmla="*/ 403 w 985"/>
                <a:gd name="T105" fmla="*/ 19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5" h="973">
                  <a:moveTo>
                    <a:pt x="390" y="234"/>
                  </a:moveTo>
                  <a:lnTo>
                    <a:pt x="426" y="253"/>
                  </a:lnTo>
                  <a:lnTo>
                    <a:pt x="426" y="276"/>
                  </a:lnTo>
                  <a:lnTo>
                    <a:pt x="392" y="281"/>
                  </a:lnTo>
                  <a:lnTo>
                    <a:pt x="430" y="314"/>
                  </a:lnTo>
                  <a:lnTo>
                    <a:pt x="454" y="310"/>
                  </a:lnTo>
                  <a:lnTo>
                    <a:pt x="471" y="333"/>
                  </a:lnTo>
                  <a:lnTo>
                    <a:pt x="502" y="335"/>
                  </a:lnTo>
                  <a:lnTo>
                    <a:pt x="481" y="300"/>
                  </a:lnTo>
                  <a:lnTo>
                    <a:pt x="519" y="317"/>
                  </a:lnTo>
                  <a:lnTo>
                    <a:pt x="528" y="350"/>
                  </a:lnTo>
                  <a:lnTo>
                    <a:pt x="563" y="329"/>
                  </a:lnTo>
                  <a:lnTo>
                    <a:pt x="595" y="342"/>
                  </a:lnTo>
                  <a:lnTo>
                    <a:pt x="595" y="380"/>
                  </a:lnTo>
                  <a:lnTo>
                    <a:pt x="654" y="403"/>
                  </a:lnTo>
                  <a:lnTo>
                    <a:pt x="662" y="452"/>
                  </a:lnTo>
                  <a:lnTo>
                    <a:pt x="616" y="449"/>
                  </a:lnTo>
                  <a:lnTo>
                    <a:pt x="589" y="454"/>
                  </a:lnTo>
                  <a:lnTo>
                    <a:pt x="551" y="435"/>
                  </a:lnTo>
                  <a:lnTo>
                    <a:pt x="547" y="490"/>
                  </a:lnTo>
                  <a:lnTo>
                    <a:pt x="540" y="521"/>
                  </a:lnTo>
                  <a:lnTo>
                    <a:pt x="509" y="532"/>
                  </a:lnTo>
                  <a:lnTo>
                    <a:pt x="506" y="473"/>
                  </a:lnTo>
                  <a:lnTo>
                    <a:pt x="451" y="454"/>
                  </a:lnTo>
                  <a:lnTo>
                    <a:pt x="458" y="432"/>
                  </a:lnTo>
                  <a:lnTo>
                    <a:pt x="433" y="403"/>
                  </a:lnTo>
                  <a:lnTo>
                    <a:pt x="433" y="477"/>
                  </a:lnTo>
                  <a:lnTo>
                    <a:pt x="405" y="456"/>
                  </a:lnTo>
                  <a:lnTo>
                    <a:pt x="384" y="460"/>
                  </a:lnTo>
                  <a:lnTo>
                    <a:pt x="367" y="414"/>
                  </a:lnTo>
                  <a:lnTo>
                    <a:pt x="331" y="437"/>
                  </a:lnTo>
                  <a:lnTo>
                    <a:pt x="319" y="401"/>
                  </a:lnTo>
                  <a:lnTo>
                    <a:pt x="283" y="418"/>
                  </a:lnTo>
                  <a:lnTo>
                    <a:pt x="272" y="392"/>
                  </a:lnTo>
                  <a:lnTo>
                    <a:pt x="297" y="352"/>
                  </a:lnTo>
                  <a:lnTo>
                    <a:pt x="253" y="340"/>
                  </a:lnTo>
                  <a:lnTo>
                    <a:pt x="285" y="293"/>
                  </a:lnTo>
                  <a:lnTo>
                    <a:pt x="268" y="222"/>
                  </a:lnTo>
                  <a:lnTo>
                    <a:pt x="245" y="203"/>
                  </a:lnTo>
                  <a:lnTo>
                    <a:pt x="228" y="268"/>
                  </a:lnTo>
                  <a:lnTo>
                    <a:pt x="203" y="268"/>
                  </a:lnTo>
                  <a:lnTo>
                    <a:pt x="213" y="298"/>
                  </a:lnTo>
                  <a:lnTo>
                    <a:pt x="184" y="298"/>
                  </a:lnTo>
                  <a:lnTo>
                    <a:pt x="202" y="340"/>
                  </a:lnTo>
                  <a:lnTo>
                    <a:pt x="202" y="392"/>
                  </a:lnTo>
                  <a:lnTo>
                    <a:pt x="160" y="394"/>
                  </a:lnTo>
                  <a:lnTo>
                    <a:pt x="125" y="344"/>
                  </a:lnTo>
                  <a:lnTo>
                    <a:pt x="120" y="308"/>
                  </a:lnTo>
                  <a:lnTo>
                    <a:pt x="105" y="319"/>
                  </a:lnTo>
                  <a:lnTo>
                    <a:pt x="87" y="369"/>
                  </a:lnTo>
                  <a:lnTo>
                    <a:pt x="63" y="357"/>
                  </a:lnTo>
                  <a:lnTo>
                    <a:pt x="78" y="397"/>
                  </a:lnTo>
                  <a:lnTo>
                    <a:pt x="53" y="397"/>
                  </a:lnTo>
                  <a:lnTo>
                    <a:pt x="36" y="359"/>
                  </a:lnTo>
                  <a:lnTo>
                    <a:pt x="29" y="371"/>
                  </a:lnTo>
                  <a:lnTo>
                    <a:pt x="0" y="348"/>
                  </a:lnTo>
                  <a:lnTo>
                    <a:pt x="11" y="395"/>
                  </a:lnTo>
                  <a:lnTo>
                    <a:pt x="67" y="437"/>
                  </a:lnTo>
                  <a:lnTo>
                    <a:pt x="97" y="441"/>
                  </a:lnTo>
                  <a:lnTo>
                    <a:pt x="86" y="466"/>
                  </a:lnTo>
                  <a:lnTo>
                    <a:pt x="158" y="513"/>
                  </a:lnTo>
                  <a:lnTo>
                    <a:pt x="171" y="494"/>
                  </a:lnTo>
                  <a:lnTo>
                    <a:pt x="141" y="458"/>
                  </a:lnTo>
                  <a:lnTo>
                    <a:pt x="198" y="435"/>
                  </a:lnTo>
                  <a:lnTo>
                    <a:pt x="186" y="460"/>
                  </a:lnTo>
                  <a:lnTo>
                    <a:pt x="226" y="464"/>
                  </a:lnTo>
                  <a:lnTo>
                    <a:pt x="230" y="483"/>
                  </a:lnTo>
                  <a:lnTo>
                    <a:pt x="213" y="494"/>
                  </a:lnTo>
                  <a:lnTo>
                    <a:pt x="190" y="494"/>
                  </a:lnTo>
                  <a:lnTo>
                    <a:pt x="188" y="519"/>
                  </a:lnTo>
                  <a:lnTo>
                    <a:pt x="213" y="519"/>
                  </a:lnTo>
                  <a:lnTo>
                    <a:pt x="205" y="532"/>
                  </a:lnTo>
                  <a:lnTo>
                    <a:pt x="274" y="557"/>
                  </a:lnTo>
                  <a:lnTo>
                    <a:pt x="257" y="530"/>
                  </a:lnTo>
                  <a:lnTo>
                    <a:pt x="234" y="527"/>
                  </a:lnTo>
                  <a:lnTo>
                    <a:pt x="253" y="511"/>
                  </a:lnTo>
                  <a:lnTo>
                    <a:pt x="276" y="527"/>
                  </a:lnTo>
                  <a:lnTo>
                    <a:pt x="297" y="509"/>
                  </a:lnTo>
                  <a:lnTo>
                    <a:pt x="319" y="523"/>
                  </a:lnTo>
                  <a:lnTo>
                    <a:pt x="346" y="515"/>
                  </a:lnTo>
                  <a:lnTo>
                    <a:pt x="378" y="521"/>
                  </a:lnTo>
                  <a:lnTo>
                    <a:pt x="333" y="538"/>
                  </a:lnTo>
                  <a:lnTo>
                    <a:pt x="378" y="548"/>
                  </a:lnTo>
                  <a:lnTo>
                    <a:pt x="407" y="576"/>
                  </a:lnTo>
                  <a:lnTo>
                    <a:pt x="426" y="544"/>
                  </a:lnTo>
                  <a:lnTo>
                    <a:pt x="454" y="567"/>
                  </a:lnTo>
                  <a:lnTo>
                    <a:pt x="452" y="584"/>
                  </a:lnTo>
                  <a:lnTo>
                    <a:pt x="416" y="587"/>
                  </a:lnTo>
                  <a:lnTo>
                    <a:pt x="437" y="612"/>
                  </a:lnTo>
                  <a:lnTo>
                    <a:pt x="473" y="622"/>
                  </a:lnTo>
                  <a:lnTo>
                    <a:pt x="494" y="665"/>
                  </a:lnTo>
                  <a:lnTo>
                    <a:pt x="458" y="648"/>
                  </a:lnTo>
                  <a:lnTo>
                    <a:pt x="456" y="671"/>
                  </a:lnTo>
                  <a:lnTo>
                    <a:pt x="475" y="707"/>
                  </a:lnTo>
                  <a:lnTo>
                    <a:pt x="443" y="702"/>
                  </a:lnTo>
                  <a:lnTo>
                    <a:pt x="430" y="730"/>
                  </a:lnTo>
                  <a:lnTo>
                    <a:pt x="403" y="722"/>
                  </a:lnTo>
                  <a:lnTo>
                    <a:pt x="394" y="757"/>
                  </a:lnTo>
                  <a:lnTo>
                    <a:pt x="413" y="770"/>
                  </a:lnTo>
                  <a:lnTo>
                    <a:pt x="441" y="778"/>
                  </a:lnTo>
                  <a:lnTo>
                    <a:pt x="452" y="740"/>
                  </a:lnTo>
                  <a:lnTo>
                    <a:pt x="483" y="747"/>
                  </a:lnTo>
                  <a:lnTo>
                    <a:pt x="483" y="789"/>
                  </a:lnTo>
                  <a:lnTo>
                    <a:pt x="464" y="825"/>
                  </a:lnTo>
                  <a:lnTo>
                    <a:pt x="464" y="848"/>
                  </a:lnTo>
                  <a:lnTo>
                    <a:pt x="420" y="876"/>
                  </a:lnTo>
                  <a:lnTo>
                    <a:pt x="424" y="941"/>
                  </a:lnTo>
                  <a:lnTo>
                    <a:pt x="487" y="973"/>
                  </a:lnTo>
                  <a:lnTo>
                    <a:pt x="500" y="905"/>
                  </a:lnTo>
                  <a:lnTo>
                    <a:pt x="549" y="899"/>
                  </a:lnTo>
                  <a:lnTo>
                    <a:pt x="534" y="949"/>
                  </a:lnTo>
                  <a:lnTo>
                    <a:pt x="565" y="943"/>
                  </a:lnTo>
                  <a:lnTo>
                    <a:pt x="605" y="920"/>
                  </a:lnTo>
                  <a:lnTo>
                    <a:pt x="660" y="956"/>
                  </a:lnTo>
                  <a:lnTo>
                    <a:pt x="677" y="922"/>
                  </a:lnTo>
                  <a:lnTo>
                    <a:pt x="722" y="926"/>
                  </a:lnTo>
                  <a:lnTo>
                    <a:pt x="717" y="865"/>
                  </a:lnTo>
                  <a:lnTo>
                    <a:pt x="679" y="888"/>
                  </a:lnTo>
                  <a:lnTo>
                    <a:pt x="675" y="871"/>
                  </a:lnTo>
                  <a:lnTo>
                    <a:pt x="605" y="863"/>
                  </a:lnTo>
                  <a:lnTo>
                    <a:pt x="643" y="816"/>
                  </a:lnTo>
                  <a:lnTo>
                    <a:pt x="677" y="825"/>
                  </a:lnTo>
                  <a:lnTo>
                    <a:pt x="698" y="850"/>
                  </a:lnTo>
                  <a:lnTo>
                    <a:pt x="703" y="810"/>
                  </a:lnTo>
                  <a:lnTo>
                    <a:pt x="747" y="814"/>
                  </a:lnTo>
                  <a:lnTo>
                    <a:pt x="768" y="806"/>
                  </a:lnTo>
                  <a:lnTo>
                    <a:pt x="738" y="791"/>
                  </a:lnTo>
                  <a:lnTo>
                    <a:pt x="747" y="766"/>
                  </a:lnTo>
                  <a:lnTo>
                    <a:pt x="736" y="755"/>
                  </a:lnTo>
                  <a:lnTo>
                    <a:pt x="688" y="760"/>
                  </a:lnTo>
                  <a:lnTo>
                    <a:pt x="671" y="791"/>
                  </a:lnTo>
                  <a:lnTo>
                    <a:pt x="658" y="776"/>
                  </a:lnTo>
                  <a:lnTo>
                    <a:pt x="690" y="722"/>
                  </a:lnTo>
                  <a:lnTo>
                    <a:pt x="679" y="673"/>
                  </a:lnTo>
                  <a:lnTo>
                    <a:pt x="717" y="679"/>
                  </a:lnTo>
                  <a:lnTo>
                    <a:pt x="713" y="660"/>
                  </a:lnTo>
                  <a:lnTo>
                    <a:pt x="682" y="643"/>
                  </a:lnTo>
                  <a:lnTo>
                    <a:pt x="660" y="622"/>
                  </a:lnTo>
                  <a:lnTo>
                    <a:pt x="633" y="660"/>
                  </a:lnTo>
                  <a:lnTo>
                    <a:pt x="629" y="690"/>
                  </a:lnTo>
                  <a:lnTo>
                    <a:pt x="608" y="690"/>
                  </a:lnTo>
                  <a:lnTo>
                    <a:pt x="605" y="639"/>
                  </a:lnTo>
                  <a:lnTo>
                    <a:pt x="547" y="690"/>
                  </a:lnTo>
                  <a:lnTo>
                    <a:pt x="540" y="675"/>
                  </a:lnTo>
                  <a:lnTo>
                    <a:pt x="563" y="635"/>
                  </a:lnTo>
                  <a:lnTo>
                    <a:pt x="523" y="656"/>
                  </a:lnTo>
                  <a:lnTo>
                    <a:pt x="544" y="616"/>
                  </a:lnTo>
                  <a:lnTo>
                    <a:pt x="515" y="624"/>
                  </a:lnTo>
                  <a:lnTo>
                    <a:pt x="532" y="589"/>
                  </a:lnTo>
                  <a:lnTo>
                    <a:pt x="496" y="582"/>
                  </a:lnTo>
                  <a:lnTo>
                    <a:pt x="527" y="557"/>
                  </a:lnTo>
                  <a:lnTo>
                    <a:pt x="551" y="557"/>
                  </a:lnTo>
                  <a:lnTo>
                    <a:pt x="572" y="490"/>
                  </a:lnTo>
                  <a:lnTo>
                    <a:pt x="603" y="498"/>
                  </a:lnTo>
                  <a:lnTo>
                    <a:pt x="610" y="471"/>
                  </a:lnTo>
                  <a:lnTo>
                    <a:pt x="667" y="473"/>
                  </a:lnTo>
                  <a:lnTo>
                    <a:pt x="682" y="494"/>
                  </a:lnTo>
                  <a:lnTo>
                    <a:pt x="694" y="456"/>
                  </a:lnTo>
                  <a:lnTo>
                    <a:pt x="717" y="452"/>
                  </a:lnTo>
                  <a:lnTo>
                    <a:pt x="715" y="414"/>
                  </a:lnTo>
                  <a:lnTo>
                    <a:pt x="738" y="418"/>
                  </a:lnTo>
                  <a:lnTo>
                    <a:pt x="747" y="439"/>
                  </a:lnTo>
                  <a:lnTo>
                    <a:pt x="764" y="447"/>
                  </a:lnTo>
                  <a:lnTo>
                    <a:pt x="768" y="477"/>
                  </a:lnTo>
                  <a:lnTo>
                    <a:pt x="810" y="473"/>
                  </a:lnTo>
                  <a:lnTo>
                    <a:pt x="819" y="504"/>
                  </a:lnTo>
                  <a:lnTo>
                    <a:pt x="840" y="466"/>
                  </a:lnTo>
                  <a:lnTo>
                    <a:pt x="867" y="490"/>
                  </a:lnTo>
                  <a:lnTo>
                    <a:pt x="897" y="460"/>
                  </a:lnTo>
                  <a:lnTo>
                    <a:pt x="926" y="490"/>
                  </a:lnTo>
                  <a:lnTo>
                    <a:pt x="943" y="449"/>
                  </a:lnTo>
                  <a:lnTo>
                    <a:pt x="970" y="413"/>
                  </a:lnTo>
                  <a:lnTo>
                    <a:pt x="939" y="424"/>
                  </a:lnTo>
                  <a:lnTo>
                    <a:pt x="907" y="413"/>
                  </a:lnTo>
                  <a:lnTo>
                    <a:pt x="888" y="447"/>
                  </a:lnTo>
                  <a:lnTo>
                    <a:pt x="869" y="447"/>
                  </a:lnTo>
                  <a:lnTo>
                    <a:pt x="869" y="411"/>
                  </a:lnTo>
                  <a:lnTo>
                    <a:pt x="842" y="426"/>
                  </a:lnTo>
                  <a:lnTo>
                    <a:pt x="827" y="447"/>
                  </a:lnTo>
                  <a:lnTo>
                    <a:pt x="817" y="414"/>
                  </a:lnTo>
                  <a:lnTo>
                    <a:pt x="772" y="424"/>
                  </a:lnTo>
                  <a:lnTo>
                    <a:pt x="781" y="369"/>
                  </a:lnTo>
                  <a:lnTo>
                    <a:pt x="840" y="367"/>
                  </a:lnTo>
                  <a:lnTo>
                    <a:pt x="829" y="342"/>
                  </a:lnTo>
                  <a:lnTo>
                    <a:pt x="859" y="344"/>
                  </a:lnTo>
                  <a:lnTo>
                    <a:pt x="865" y="297"/>
                  </a:lnTo>
                  <a:lnTo>
                    <a:pt x="914" y="289"/>
                  </a:lnTo>
                  <a:lnTo>
                    <a:pt x="914" y="253"/>
                  </a:lnTo>
                  <a:lnTo>
                    <a:pt x="952" y="253"/>
                  </a:lnTo>
                  <a:lnTo>
                    <a:pt x="979" y="247"/>
                  </a:lnTo>
                  <a:lnTo>
                    <a:pt x="985" y="222"/>
                  </a:lnTo>
                  <a:lnTo>
                    <a:pt x="964" y="201"/>
                  </a:lnTo>
                  <a:lnTo>
                    <a:pt x="979" y="162"/>
                  </a:lnTo>
                  <a:lnTo>
                    <a:pt x="960" y="137"/>
                  </a:lnTo>
                  <a:lnTo>
                    <a:pt x="939" y="190"/>
                  </a:lnTo>
                  <a:lnTo>
                    <a:pt x="920" y="182"/>
                  </a:lnTo>
                  <a:lnTo>
                    <a:pt x="926" y="125"/>
                  </a:lnTo>
                  <a:lnTo>
                    <a:pt x="890" y="160"/>
                  </a:lnTo>
                  <a:lnTo>
                    <a:pt x="888" y="122"/>
                  </a:lnTo>
                  <a:lnTo>
                    <a:pt x="863" y="118"/>
                  </a:lnTo>
                  <a:lnTo>
                    <a:pt x="884" y="67"/>
                  </a:lnTo>
                  <a:lnTo>
                    <a:pt x="850" y="49"/>
                  </a:lnTo>
                  <a:lnTo>
                    <a:pt x="797" y="87"/>
                  </a:lnTo>
                  <a:lnTo>
                    <a:pt x="764" y="72"/>
                  </a:lnTo>
                  <a:lnTo>
                    <a:pt x="766" y="30"/>
                  </a:lnTo>
                  <a:lnTo>
                    <a:pt x="738" y="0"/>
                  </a:lnTo>
                  <a:lnTo>
                    <a:pt x="726" y="30"/>
                  </a:lnTo>
                  <a:lnTo>
                    <a:pt x="738" y="61"/>
                  </a:lnTo>
                  <a:lnTo>
                    <a:pt x="720" y="93"/>
                  </a:lnTo>
                  <a:lnTo>
                    <a:pt x="701" y="80"/>
                  </a:lnTo>
                  <a:lnTo>
                    <a:pt x="688" y="105"/>
                  </a:lnTo>
                  <a:lnTo>
                    <a:pt x="660" y="95"/>
                  </a:lnTo>
                  <a:lnTo>
                    <a:pt x="709" y="152"/>
                  </a:lnTo>
                  <a:lnTo>
                    <a:pt x="684" y="160"/>
                  </a:lnTo>
                  <a:lnTo>
                    <a:pt x="650" y="139"/>
                  </a:lnTo>
                  <a:lnTo>
                    <a:pt x="662" y="167"/>
                  </a:lnTo>
                  <a:lnTo>
                    <a:pt x="686" y="188"/>
                  </a:lnTo>
                  <a:lnTo>
                    <a:pt x="667" y="190"/>
                  </a:lnTo>
                  <a:lnTo>
                    <a:pt x="641" y="173"/>
                  </a:lnTo>
                  <a:lnTo>
                    <a:pt x="639" y="207"/>
                  </a:lnTo>
                  <a:lnTo>
                    <a:pt x="606" y="182"/>
                  </a:lnTo>
                  <a:lnTo>
                    <a:pt x="612" y="124"/>
                  </a:lnTo>
                  <a:lnTo>
                    <a:pt x="565" y="78"/>
                  </a:lnTo>
                  <a:lnTo>
                    <a:pt x="568" y="141"/>
                  </a:lnTo>
                  <a:lnTo>
                    <a:pt x="551" y="173"/>
                  </a:lnTo>
                  <a:lnTo>
                    <a:pt x="527" y="160"/>
                  </a:lnTo>
                  <a:lnTo>
                    <a:pt x="513" y="188"/>
                  </a:lnTo>
                  <a:lnTo>
                    <a:pt x="481" y="160"/>
                  </a:lnTo>
                  <a:lnTo>
                    <a:pt x="481" y="200"/>
                  </a:lnTo>
                  <a:lnTo>
                    <a:pt x="452" y="188"/>
                  </a:lnTo>
                  <a:lnTo>
                    <a:pt x="430" y="167"/>
                  </a:lnTo>
                  <a:lnTo>
                    <a:pt x="424" y="200"/>
                  </a:lnTo>
                  <a:lnTo>
                    <a:pt x="458" y="226"/>
                  </a:lnTo>
                  <a:lnTo>
                    <a:pt x="496" y="219"/>
                  </a:lnTo>
                  <a:lnTo>
                    <a:pt x="536" y="234"/>
                  </a:lnTo>
                  <a:lnTo>
                    <a:pt x="574" y="234"/>
                  </a:lnTo>
                  <a:lnTo>
                    <a:pt x="595" y="234"/>
                  </a:lnTo>
                  <a:lnTo>
                    <a:pt x="582" y="203"/>
                  </a:lnTo>
                  <a:lnTo>
                    <a:pt x="612" y="213"/>
                  </a:lnTo>
                  <a:lnTo>
                    <a:pt x="633" y="232"/>
                  </a:lnTo>
                  <a:lnTo>
                    <a:pt x="663" y="232"/>
                  </a:lnTo>
                  <a:lnTo>
                    <a:pt x="677" y="213"/>
                  </a:lnTo>
                  <a:lnTo>
                    <a:pt x="713" y="219"/>
                  </a:lnTo>
                  <a:lnTo>
                    <a:pt x="690" y="240"/>
                  </a:lnTo>
                  <a:lnTo>
                    <a:pt x="726" y="241"/>
                  </a:lnTo>
                  <a:lnTo>
                    <a:pt x="692" y="260"/>
                  </a:lnTo>
                  <a:lnTo>
                    <a:pt x="688" y="281"/>
                  </a:lnTo>
                  <a:lnTo>
                    <a:pt x="631" y="272"/>
                  </a:lnTo>
                  <a:lnTo>
                    <a:pt x="671" y="308"/>
                  </a:lnTo>
                  <a:lnTo>
                    <a:pt x="696" y="319"/>
                  </a:lnTo>
                  <a:lnTo>
                    <a:pt x="696" y="380"/>
                  </a:lnTo>
                  <a:lnTo>
                    <a:pt x="662" y="357"/>
                  </a:lnTo>
                  <a:lnTo>
                    <a:pt x="620" y="363"/>
                  </a:lnTo>
                  <a:lnTo>
                    <a:pt x="650" y="335"/>
                  </a:lnTo>
                  <a:lnTo>
                    <a:pt x="608" y="329"/>
                  </a:lnTo>
                  <a:lnTo>
                    <a:pt x="582" y="304"/>
                  </a:lnTo>
                  <a:lnTo>
                    <a:pt x="610" y="287"/>
                  </a:lnTo>
                  <a:lnTo>
                    <a:pt x="568" y="285"/>
                  </a:lnTo>
                  <a:lnTo>
                    <a:pt x="568" y="257"/>
                  </a:lnTo>
                  <a:lnTo>
                    <a:pt x="528" y="253"/>
                  </a:lnTo>
                  <a:lnTo>
                    <a:pt x="532" y="287"/>
                  </a:lnTo>
                  <a:lnTo>
                    <a:pt x="509" y="279"/>
                  </a:lnTo>
                  <a:lnTo>
                    <a:pt x="496" y="251"/>
                  </a:lnTo>
                  <a:lnTo>
                    <a:pt x="449" y="238"/>
                  </a:lnTo>
                  <a:lnTo>
                    <a:pt x="403" y="194"/>
                  </a:lnTo>
                  <a:lnTo>
                    <a:pt x="390" y="234"/>
                  </a:lnTo>
                  <a:lnTo>
                    <a:pt x="39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1" name="Freeform 117"/>
            <p:cNvSpPr>
              <a:spLocks/>
            </p:cNvSpPr>
            <p:nvPr/>
          </p:nvSpPr>
          <p:spPr bwMode="auto">
            <a:xfrm>
              <a:off x="3396" y="2045"/>
              <a:ext cx="179" cy="161"/>
            </a:xfrm>
            <a:custGeom>
              <a:avLst/>
              <a:gdLst>
                <a:gd name="T0" fmla="*/ 27 w 358"/>
                <a:gd name="T1" fmla="*/ 122 h 321"/>
                <a:gd name="T2" fmla="*/ 33 w 358"/>
                <a:gd name="T3" fmla="*/ 163 h 321"/>
                <a:gd name="T4" fmla="*/ 0 w 358"/>
                <a:gd name="T5" fmla="*/ 154 h 321"/>
                <a:gd name="T6" fmla="*/ 25 w 358"/>
                <a:gd name="T7" fmla="*/ 224 h 321"/>
                <a:gd name="T8" fmla="*/ 53 w 358"/>
                <a:gd name="T9" fmla="*/ 196 h 321"/>
                <a:gd name="T10" fmla="*/ 84 w 358"/>
                <a:gd name="T11" fmla="*/ 205 h 321"/>
                <a:gd name="T12" fmla="*/ 103 w 358"/>
                <a:gd name="T13" fmla="*/ 230 h 321"/>
                <a:gd name="T14" fmla="*/ 131 w 358"/>
                <a:gd name="T15" fmla="*/ 200 h 321"/>
                <a:gd name="T16" fmla="*/ 196 w 358"/>
                <a:gd name="T17" fmla="*/ 243 h 321"/>
                <a:gd name="T18" fmla="*/ 285 w 358"/>
                <a:gd name="T19" fmla="*/ 232 h 321"/>
                <a:gd name="T20" fmla="*/ 236 w 358"/>
                <a:gd name="T21" fmla="*/ 257 h 321"/>
                <a:gd name="T22" fmla="*/ 217 w 358"/>
                <a:gd name="T23" fmla="*/ 262 h 321"/>
                <a:gd name="T24" fmla="*/ 247 w 358"/>
                <a:gd name="T25" fmla="*/ 289 h 321"/>
                <a:gd name="T26" fmla="*/ 278 w 358"/>
                <a:gd name="T27" fmla="*/ 302 h 321"/>
                <a:gd name="T28" fmla="*/ 314 w 358"/>
                <a:gd name="T29" fmla="*/ 300 h 321"/>
                <a:gd name="T30" fmla="*/ 358 w 358"/>
                <a:gd name="T31" fmla="*/ 321 h 321"/>
                <a:gd name="T32" fmla="*/ 342 w 358"/>
                <a:gd name="T33" fmla="*/ 293 h 321"/>
                <a:gd name="T34" fmla="*/ 266 w 358"/>
                <a:gd name="T35" fmla="*/ 260 h 321"/>
                <a:gd name="T36" fmla="*/ 318 w 358"/>
                <a:gd name="T37" fmla="*/ 230 h 321"/>
                <a:gd name="T38" fmla="*/ 306 w 358"/>
                <a:gd name="T39" fmla="*/ 220 h 321"/>
                <a:gd name="T40" fmla="*/ 200 w 358"/>
                <a:gd name="T41" fmla="*/ 207 h 321"/>
                <a:gd name="T42" fmla="*/ 147 w 358"/>
                <a:gd name="T43" fmla="*/ 175 h 321"/>
                <a:gd name="T44" fmla="*/ 164 w 358"/>
                <a:gd name="T45" fmla="*/ 143 h 321"/>
                <a:gd name="T46" fmla="*/ 209 w 358"/>
                <a:gd name="T47" fmla="*/ 171 h 321"/>
                <a:gd name="T48" fmla="*/ 263 w 358"/>
                <a:gd name="T49" fmla="*/ 188 h 321"/>
                <a:gd name="T50" fmla="*/ 257 w 358"/>
                <a:gd name="T51" fmla="*/ 139 h 321"/>
                <a:gd name="T52" fmla="*/ 293 w 358"/>
                <a:gd name="T53" fmla="*/ 167 h 321"/>
                <a:gd name="T54" fmla="*/ 282 w 358"/>
                <a:gd name="T55" fmla="*/ 114 h 321"/>
                <a:gd name="T56" fmla="*/ 346 w 358"/>
                <a:gd name="T57" fmla="*/ 143 h 321"/>
                <a:gd name="T58" fmla="*/ 346 w 358"/>
                <a:gd name="T59" fmla="*/ 99 h 321"/>
                <a:gd name="T60" fmla="*/ 304 w 358"/>
                <a:gd name="T61" fmla="*/ 40 h 321"/>
                <a:gd name="T62" fmla="*/ 350 w 358"/>
                <a:gd name="T63" fmla="*/ 36 h 321"/>
                <a:gd name="T64" fmla="*/ 358 w 358"/>
                <a:gd name="T65" fmla="*/ 0 h 321"/>
                <a:gd name="T66" fmla="*/ 280 w 358"/>
                <a:gd name="T67" fmla="*/ 30 h 321"/>
                <a:gd name="T68" fmla="*/ 314 w 358"/>
                <a:gd name="T69" fmla="*/ 87 h 321"/>
                <a:gd name="T70" fmla="*/ 266 w 358"/>
                <a:gd name="T71" fmla="*/ 80 h 321"/>
                <a:gd name="T72" fmla="*/ 251 w 358"/>
                <a:gd name="T73" fmla="*/ 116 h 321"/>
                <a:gd name="T74" fmla="*/ 207 w 358"/>
                <a:gd name="T75" fmla="*/ 116 h 321"/>
                <a:gd name="T76" fmla="*/ 168 w 358"/>
                <a:gd name="T77" fmla="*/ 78 h 321"/>
                <a:gd name="T78" fmla="*/ 149 w 358"/>
                <a:gd name="T79" fmla="*/ 106 h 321"/>
                <a:gd name="T80" fmla="*/ 116 w 358"/>
                <a:gd name="T81" fmla="*/ 87 h 321"/>
                <a:gd name="T82" fmla="*/ 131 w 358"/>
                <a:gd name="T83" fmla="*/ 143 h 321"/>
                <a:gd name="T84" fmla="*/ 109 w 358"/>
                <a:gd name="T85" fmla="*/ 175 h 321"/>
                <a:gd name="T86" fmla="*/ 82 w 358"/>
                <a:gd name="T87" fmla="*/ 125 h 321"/>
                <a:gd name="T88" fmla="*/ 53 w 358"/>
                <a:gd name="T89" fmla="*/ 129 h 321"/>
                <a:gd name="T90" fmla="*/ 27 w 358"/>
                <a:gd name="T91" fmla="*/ 122 h 321"/>
                <a:gd name="T92" fmla="*/ 27 w 358"/>
                <a:gd name="T93" fmla="*/ 12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8" h="321">
                  <a:moveTo>
                    <a:pt x="27" y="122"/>
                  </a:moveTo>
                  <a:lnTo>
                    <a:pt x="33" y="163"/>
                  </a:lnTo>
                  <a:lnTo>
                    <a:pt x="0" y="154"/>
                  </a:lnTo>
                  <a:lnTo>
                    <a:pt x="25" y="224"/>
                  </a:lnTo>
                  <a:lnTo>
                    <a:pt x="53" y="196"/>
                  </a:lnTo>
                  <a:lnTo>
                    <a:pt x="84" y="205"/>
                  </a:lnTo>
                  <a:lnTo>
                    <a:pt x="103" y="230"/>
                  </a:lnTo>
                  <a:lnTo>
                    <a:pt x="131" y="200"/>
                  </a:lnTo>
                  <a:lnTo>
                    <a:pt x="196" y="243"/>
                  </a:lnTo>
                  <a:lnTo>
                    <a:pt x="285" y="232"/>
                  </a:lnTo>
                  <a:lnTo>
                    <a:pt x="236" y="257"/>
                  </a:lnTo>
                  <a:lnTo>
                    <a:pt x="217" y="262"/>
                  </a:lnTo>
                  <a:lnTo>
                    <a:pt x="247" y="289"/>
                  </a:lnTo>
                  <a:lnTo>
                    <a:pt x="278" y="302"/>
                  </a:lnTo>
                  <a:lnTo>
                    <a:pt x="314" y="300"/>
                  </a:lnTo>
                  <a:lnTo>
                    <a:pt x="358" y="321"/>
                  </a:lnTo>
                  <a:lnTo>
                    <a:pt x="342" y="293"/>
                  </a:lnTo>
                  <a:lnTo>
                    <a:pt x="266" y="260"/>
                  </a:lnTo>
                  <a:lnTo>
                    <a:pt x="318" y="230"/>
                  </a:lnTo>
                  <a:lnTo>
                    <a:pt x="306" y="220"/>
                  </a:lnTo>
                  <a:lnTo>
                    <a:pt x="200" y="207"/>
                  </a:lnTo>
                  <a:lnTo>
                    <a:pt x="147" y="175"/>
                  </a:lnTo>
                  <a:lnTo>
                    <a:pt x="164" y="143"/>
                  </a:lnTo>
                  <a:lnTo>
                    <a:pt x="209" y="171"/>
                  </a:lnTo>
                  <a:lnTo>
                    <a:pt x="263" y="188"/>
                  </a:lnTo>
                  <a:lnTo>
                    <a:pt x="257" y="139"/>
                  </a:lnTo>
                  <a:lnTo>
                    <a:pt x="293" y="167"/>
                  </a:lnTo>
                  <a:lnTo>
                    <a:pt x="282" y="114"/>
                  </a:lnTo>
                  <a:lnTo>
                    <a:pt x="346" y="143"/>
                  </a:lnTo>
                  <a:lnTo>
                    <a:pt x="346" y="99"/>
                  </a:lnTo>
                  <a:lnTo>
                    <a:pt x="304" y="40"/>
                  </a:lnTo>
                  <a:lnTo>
                    <a:pt x="350" y="36"/>
                  </a:lnTo>
                  <a:lnTo>
                    <a:pt x="358" y="0"/>
                  </a:lnTo>
                  <a:lnTo>
                    <a:pt x="280" y="30"/>
                  </a:lnTo>
                  <a:lnTo>
                    <a:pt x="314" y="87"/>
                  </a:lnTo>
                  <a:lnTo>
                    <a:pt x="266" y="80"/>
                  </a:lnTo>
                  <a:lnTo>
                    <a:pt x="251" y="116"/>
                  </a:lnTo>
                  <a:lnTo>
                    <a:pt x="207" y="116"/>
                  </a:lnTo>
                  <a:lnTo>
                    <a:pt x="168" y="78"/>
                  </a:lnTo>
                  <a:lnTo>
                    <a:pt x="149" y="106"/>
                  </a:lnTo>
                  <a:lnTo>
                    <a:pt x="116" y="87"/>
                  </a:lnTo>
                  <a:lnTo>
                    <a:pt x="131" y="143"/>
                  </a:lnTo>
                  <a:lnTo>
                    <a:pt x="109" y="175"/>
                  </a:lnTo>
                  <a:lnTo>
                    <a:pt x="82" y="125"/>
                  </a:lnTo>
                  <a:lnTo>
                    <a:pt x="53" y="129"/>
                  </a:lnTo>
                  <a:lnTo>
                    <a:pt x="27" y="122"/>
                  </a:lnTo>
                  <a:lnTo>
                    <a:pt x="27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2" name="Freeform 118"/>
            <p:cNvSpPr>
              <a:spLocks/>
            </p:cNvSpPr>
            <p:nvPr/>
          </p:nvSpPr>
          <p:spPr bwMode="auto">
            <a:xfrm>
              <a:off x="3364" y="2188"/>
              <a:ext cx="65" cy="71"/>
            </a:xfrm>
            <a:custGeom>
              <a:avLst/>
              <a:gdLst>
                <a:gd name="T0" fmla="*/ 0 w 131"/>
                <a:gd name="T1" fmla="*/ 0 h 143"/>
                <a:gd name="T2" fmla="*/ 36 w 131"/>
                <a:gd name="T3" fmla="*/ 15 h 143"/>
                <a:gd name="T4" fmla="*/ 74 w 131"/>
                <a:gd name="T5" fmla="*/ 10 h 143"/>
                <a:gd name="T6" fmla="*/ 78 w 131"/>
                <a:gd name="T7" fmla="*/ 31 h 143"/>
                <a:gd name="T8" fmla="*/ 100 w 131"/>
                <a:gd name="T9" fmla="*/ 34 h 143"/>
                <a:gd name="T10" fmla="*/ 131 w 131"/>
                <a:gd name="T11" fmla="*/ 80 h 143"/>
                <a:gd name="T12" fmla="*/ 102 w 131"/>
                <a:gd name="T13" fmla="*/ 82 h 143"/>
                <a:gd name="T14" fmla="*/ 100 w 131"/>
                <a:gd name="T15" fmla="*/ 120 h 143"/>
                <a:gd name="T16" fmla="*/ 76 w 131"/>
                <a:gd name="T17" fmla="*/ 143 h 143"/>
                <a:gd name="T18" fmla="*/ 79 w 131"/>
                <a:gd name="T19" fmla="*/ 109 h 143"/>
                <a:gd name="T20" fmla="*/ 64 w 131"/>
                <a:gd name="T21" fmla="*/ 88 h 143"/>
                <a:gd name="T22" fmla="*/ 64 w 131"/>
                <a:gd name="T23" fmla="*/ 65 h 143"/>
                <a:gd name="T24" fmla="*/ 38 w 131"/>
                <a:gd name="T25" fmla="*/ 72 h 143"/>
                <a:gd name="T26" fmla="*/ 32 w 131"/>
                <a:gd name="T27" fmla="*/ 32 h 143"/>
                <a:gd name="T28" fmla="*/ 0 w 131"/>
                <a:gd name="T29" fmla="*/ 0 h 143"/>
                <a:gd name="T30" fmla="*/ 0 w 131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43">
                  <a:moveTo>
                    <a:pt x="0" y="0"/>
                  </a:moveTo>
                  <a:lnTo>
                    <a:pt x="36" y="15"/>
                  </a:lnTo>
                  <a:lnTo>
                    <a:pt x="74" y="10"/>
                  </a:lnTo>
                  <a:lnTo>
                    <a:pt x="78" y="31"/>
                  </a:lnTo>
                  <a:lnTo>
                    <a:pt x="100" y="34"/>
                  </a:lnTo>
                  <a:lnTo>
                    <a:pt x="131" y="80"/>
                  </a:lnTo>
                  <a:lnTo>
                    <a:pt x="102" y="82"/>
                  </a:lnTo>
                  <a:lnTo>
                    <a:pt x="100" y="120"/>
                  </a:lnTo>
                  <a:lnTo>
                    <a:pt x="76" y="143"/>
                  </a:lnTo>
                  <a:lnTo>
                    <a:pt x="79" y="109"/>
                  </a:lnTo>
                  <a:lnTo>
                    <a:pt x="64" y="88"/>
                  </a:lnTo>
                  <a:lnTo>
                    <a:pt x="64" y="65"/>
                  </a:lnTo>
                  <a:lnTo>
                    <a:pt x="38" y="72"/>
                  </a:lnTo>
                  <a:lnTo>
                    <a:pt x="3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3" name="Freeform 119"/>
            <p:cNvSpPr>
              <a:spLocks/>
            </p:cNvSpPr>
            <p:nvPr/>
          </p:nvSpPr>
          <p:spPr bwMode="auto">
            <a:xfrm>
              <a:off x="3273" y="2191"/>
              <a:ext cx="318" cy="641"/>
            </a:xfrm>
            <a:custGeom>
              <a:avLst/>
              <a:gdLst>
                <a:gd name="T0" fmla="*/ 194 w 637"/>
                <a:gd name="T1" fmla="*/ 216 h 1281"/>
                <a:gd name="T2" fmla="*/ 249 w 637"/>
                <a:gd name="T3" fmla="*/ 188 h 1281"/>
                <a:gd name="T4" fmla="*/ 266 w 637"/>
                <a:gd name="T5" fmla="*/ 260 h 1281"/>
                <a:gd name="T6" fmla="*/ 327 w 637"/>
                <a:gd name="T7" fmla="*/ 243 h 1281"/>
                <a:gd name="T8" fmla="*/ 384 w 637"/>
                <a:gd name="T9" fmla="*/ 262 h 1281"/>
                <a:gd name="T10" fmla="*/ 405 w 637"/>
                <a:gd name="T11" fmla="*/ 169 h 1281"/>
                <a:gd name="T12" fmla="*/ 489 w 637"/>
                <a:gd name="T13" fmla="*/ 173 h 1281"/>
                <a:gd name="T14" fmla="*/ 519 w 637"/>
                <a:gd name="T15" fmla="*/ 125 h 1281"/>
                <a:gd name="T16" fmla="*/ 561 w 637"/>
                <a:gd name="T17" fmla="*/ 83 h 1281"/>
                <a:gd name="T18" fmla="*/ 548 w 637"/>
                <a:gd name="T19" fmla="*/ 32 h 1281"/>
                <a:gd name="T20" fmla="*/ 563 w 637"/>
                <a:gd name="T21" fmla="*/ 0 h 1281"/>
                <a:gd name="T22" fmla="*/ 607 w 637"/>
                <a:gd name="T23" fmla="*/ 74 h 1281"/>
                <a:gd name="T24" fmla="*/ 551 w 637"/>
                <a:gd name="T25" fmla="*/ 116 h 1281"/>
                <a:gd name="T26" fmla="*/ 512 w 637"/>
                <a:gd name="T27" fmla="*/ 169 h 1281"/>
                <a:gd name="T28" fmla="*/ 479 w 637"/>
                <a:gd name="T29" fmla="*/ 234 h 1281"/>
                <a:gd name="T30" fmla="*/ 439 w 637"/>
                <a:gd name="T31" fmla="*/ 255 h 1281"/>
                <a:gd name="T32" fmla="*/ 371 w 637"/>
                <a:gd name="T33" fmla="*/ 298 h 1281"/>
                <a:gd name="T34" fmla="*/ 300 w 637"/>
                <a:gd name="T35" fmla="*/ 256 h 1281"/>
                <a:gd name="T36" fmla="*/ 308 w 637"/>
                <a:gd name="T37" fmla="*/ 325 h 1281"/>
                <a:gd name="T38" fmla="*/ 384 w 637"/>
                <a:gd name="T39" fmla="*/ 369 h 1281"/>
                <a:gd name="T40" fmla="*/ 460 w 637"/>
                <a:gd name="T41" fmla="*/ 515 h 1281"/>
                <a:gd name="T42" fmla="*/ 487 w 637"/>
                <a:gd name="T43" fmla="*/ 635 h 1281"/>
                <a:gd name="T44" fmla="*/ 420 w 637"/>
                <a:gd name="T45" fmla="*/ 652 h 1281"/>
                <a:gd name="T46" fmla="*/ 510 w 637"/>
                <a:gd name="T47" fmla="*/ 753 h 1281"/>
                <a:gd name="T48" fmla="*/ 472 w 637"/>
                <a:gd name="T49" fmla="*/ 821 h 1281"/>
                <a:gd name="T50" fmla="*/ 456 w 637"/>
                <a:gd name="T51" fmla="*/ 996 h 1281"/>
                <a:gd name="T52" fmla="*/ 373 w 637"/>
                <a:gd name="T53" fmla="*/ 1078 h 1281"/>
                <a:gd name="T54" fmla="*/ 310 w 637"/>
                <a:gd name="T55" fmla="*/ 1074 h 1281"/>
                <a:gd name="T56" fmla="*/ 213 w 637"/>
                <a:gd name="T57" fmla="*/ 1042 h 1281"/>
                <a:gd name="T58" fmla="*/ 190 w 637"/>
                <a:gd name="T59" fmla="*/ 962 h 1281"/>
                <a:gd name="T60" fmla="*/ 181 w 637"/>
                <a:gd name="T61" fmla="*/ 947 h 1281"/>
                <a:gd name="T62" fmla="*/ 185 w 637"/>
                <a:gd name="T63" fmla="*/ 1021 h 1281"/>
                <a:gd name="T64" fmla="*/ 183 w 637"/>
                <a:gd name="T65" fmla="*/ 1087 h 1281"/>
                <a:gd name="T66" fmla="*/ 164 w 637"/>
                <a:gd name="T67" fmla="*/ 1133 h 1281"/>
                <a:gd name="T68" fmla="*/ 169 w 637"/>
                <a:gd name="T69" fmla="*/ 1207 h 1281"/>
                <a:gd name="T70" fmla="*/ 86 w 637"/>
                <a:gd name="T71" fmla="*/ 1226 h 1281"/>
                <a:gd name="T72" fmla="*/ 13 w 637"/>
                <a:gd name="T73" fmla="*/ 1281 h 1281"/>
                <a:gd name="T74" fmla="*/ 29 w 637"/>
                <a:gd name="T75" fmla="*/ 1163 h 1281"/>
                <a:gd name="T76" fmla="*/ 55 w 637"/>
                <a:gd name="T77" fmla="*/ 1232 h 1281"/>
                <a:gd name="T78" fmla="*/ 154 w 637"/>
                <a:gd name="T79" fmla="*/ 1218 h 1281"/>
                <a:gd name="T80" fmla="*/ 139 w 637"/>
                <a:gd name="T81" fmla="*/ 1099 h 1281"/>
                <a:gd name="T82" fmla="*/ 186 w 637"/>
                <a:gd name="T83" fmla="*/ 1059 h 1281"/>
                <a:gd name="T84" fmla="*/ 124 w 637"/>
                <a:gd name="T85" fmla="*/ 1005 h 1281"/>
                <a:gd name="T86" fmla="*/ 152 w 637"/>
                <a:gd name="T87" fmla="*/ 966 h 1281"/>
                <a:gd name="T88" fmla="*/ 120 w 637"/>
                <a:gd name="T89" fmla="*/ 872 h 1281"/>
                <a:gd name="T90" fmla="*/ 143 w 637"/>
                <a:gd name="T91" fmla="*/ 808 h 1281"/>
                <a:gd name="T92" fmla="*/ 91 w 637"/>
                <a:gd name="T93" fmla="*/ 741 h 1281"/>
                <a:gd name="T94" fmla="*/ 158 w 637"/>
                <a:gd name="T95" fmla="*/ 747 h 1281"/>
                <a:gd name="T96" fmla="*/ 223 w 637"/>
                <a:gd name="T97" fmla="*/ 768 h 1281"/>
                <a:gd name="T98" fmla="*/ 245 w 637"/>
                <a:gd name="T99" fmla="*/ 844 h 1281"/>
                <a:gd name="T100" fmla="*/ 268 w 637"/>
                <a:gd name="T101" fmla="*/ 947 h 1281"/>
                <a:gd name="T102" fmla="*/ 308 w 637"/>
                <a:gd name="T103" fmla="*/ 994 h 1281"/>
                <a:gd name="T104" fmla="*/ 378 w 637"/>
                <a:gd name="T105" fmla="*/ 1009 h 1281"/>
                <a:gd name="T106" fmla="*/ 432 w 637"/>
                <a:gd name="T107" fmla="*/ 844 h 1281"/>
                <a:gd name="T108" fmla="*/ 500 w 637"/>
                <a:gd name="T109" fmla="*/ 815 h 1281"/>
                <a:gd name="T110" fmla="*/ 397 w 637"/>
                <a:gd name="T111" fmla="*/ 705 h 1281"/>
                <a:gd name="T112" fmla="*/ 451 w 637"/>
                <a:gd name="T113" fmla="*/ 606 h 1281"/>
                <a:gd name="T114" fmla="*/ 418 w 637"/>
                <a:gd name="T115" fmla="*/ 505 h 1281"/>
                <a:gd name="T116" fmla="*/ 359 w 637"/>
                <a:gd name="T117" fmla="*/ 388 h 1281"/>
                <a:gd name="T118" fmla="*/ 247 w 637"/>
                <a:gd name="T119" fmla="*/ 346 h 1281"/>
                <a:gd name="T120" fmla="*/ 221 w 637"/>
                <a:gd name="T121" fmla="*/ 279 h 1281"/>
                <a:gd name="T122" fmla="*/ 150 w 637"/>
                <a:gd name="T123" fmla="*/ 235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281">
                  <a:moveTo>
                    <a:pt x="150" y="235"/>
                  </a:moveTo>
                  <a:lnTo>
                    <a:pt x="173" y="243"/>
                  </a:lnTo>
                  <a:lnTo>
                    <a:pt x="194" y="216"/>
                  </a:lnTo>
                  <a:lnTo>
                    <a:pt x="204" y="243"/>
                  </a:lnTo>
                  <a:lnTo>
                    <a:pt x="234" y="224"/>
                  </a:lnTo>
                  <a:lnTo>
                    <a:pt x="249" y="188"/>
                  </a:lnTo>
                  <a:lnTo>
                    <a:pt x="281" y="182"/>
                  </a:lnTo>
                  <a:lnTo>
                    <a:pt x="264" y="218"/>
                  </a:lnTo>
                  <a:lnTo>
                    <a:pt x="266" y="260"/>
                  </a:lnTo>
                  <a:lnTo>
                    <a:pt x="289" y="237"/>
                  </a:lnTo>
                  <a:lnTo>
                    <a:pt x="323" y="199"/>
                  </a:lnTo>
                  <a:lnTo>
                    <a:pt x="327" y="243"/>
                  </a:lnTo>
                  <a:lnTo>
                    <a:pt x="344" y="241"/>
                  </a:lnTo>
                  <a:lnTo>
                    <a:pt x="369" y="209"/>
                  </a:lnTo>
                  <a:lnTo>
                    <a:pt x="384" y="262"/>
                  </a:lnTo>
                  <a:lnTo>
                    <a:pt x="394" y="289"/>
                  </a:lnTo>
                  <a:lnTo>
                    <a:pt x="407" y="245"/>
                  </a:lnTo>
                  <a:lnTo>
                    <a:pt x="405" y="169"/>
                  </a:lnTo>
                  <a:lnTo>
                    <a:pt x="437" y="199"/>
                  </a:lnTo>
                  <a:lnTo>
                    <a:pt x="456" y="228"/>
                  </a:lnTo>
                  <a:lnTo>
                    <a:pt x="489" y="173"/>
                  </a:lnTo>
                  <a:lnTo>
                    <a:pt x="485" y="102"/>
                  </a:lnTo>
                  <a:lnTo>
                    <a:pt x="506" y="127"/>
                  </a:lnTo>
                  <a:lnTo>
                    <a:pt x="519" y="125"/>
                  </a:lnTo>
                  <a:lnTo>
                    <a:pt x="519" y="55"/>
                  </a:lnTo>
                  <a:lnTo>
                    <a:pt x="542" y="95"/>
                  </a:lnTo>
                  <a:lnTo>
                    <a:pt x="561" y="83"/>
                  </a:lnTo>
                  <a:lnTo>
                    <a:pt x="582" y="102"/>
                  </a:lnTo>
                  <a:lnTo>
                    <a:pt x="589" y="80"/>
                  </a:lnTo>
                  <a:lnTo>
                    <a:pt x="548" y="32"/>
                  </a:lnTo>
                  <a:lnTo>
                    <a:pt x="570" y="34"/>
                  </a:lnTo>
                  <a:lnTo>
                    <a:pt x="595" y="49"/>
                  </a:lnTo>
                  <a:lnTo>
                    <a:pt x="563" y="0"/>
                  </a:lnTo>
                  <a:lnTo>
                    <a:pt x="608" y="23"/>
                  </a:lnTo>
                  <a:lnTo>
                    <a:pt x="637" y="59"/>
                  </a:lnTo>
                  <a:lnTo>
                    <a:pt x="607" y="74"/>
                  </a:lnTo>
                  <a:lnTo>
                    <a:pt x="608" y="108"/>
                  </a:lnTo>
                  <a:lnTo>
                    <a:pt x="580" y="148"/>
                  </a:lnTo>
                  <a:lnTo>
                    <a:pt x="551" y="116"/>
                  </a:lnTo>
                  <a:lnTo>
                    <a:pt x="531" y="165"/>
                  </a:lnTo>
                  <a:lnTo>
                    <a:pt x="536" y="196"/>
                  </a:lnTo>
                  <a:lnTo>
                    <a:pt x="512" y="169"/>
                  </a:lnTo>
                  <a:lnTo>
                    <a:pt x="510" y="216"/>
                  </a:lnTo>
                  <a:lnTo>
                    <a:pt x="502" y="251"/>
                  </a:lnTo>
                  <a:lnTo>
                    <a:pt x="479" y="234"/>
                  </a:lnTo>
                  <a:lnTo>
                    <a:pt x="472" y="268"/>
                  </a:lnTo>
                  <a:lnTo>
                    <a:pt x="454" y="287"/>
                  </a:lnTo>
                  <a:lnTo>
                    <a:pt x="439" y="255"/>
                  </a:lnTo>
                  <a:lnTo>
                    <a:pt x="426" y="291"/>
                  </a:lnTo>
                  <a:lnTo>
                    <a:pt x="386" y="334"/>
                  </a:lnTo>
                  <a:lnTo>
                    <a:pt x="371" y="298"/>
                  </a:lnTo>
                  <a:lnTo>
                    <a:pt x="356" y="260"/>
                  </a:lnTo>
                  <a:lnTo>
                    <a:pt x="327" y="277"/>
                  </a:lnTo>
                  <a:lnTo>
                    <a:pt x="300" y="256"/>
                  </a:lnTo>
                  <a:lnTo>
                    <a:pt x="272" y="283"/>
                  </a:lnTo>
                  <a:lnTo>
                    <a:pt x="300" y="287"/>
                  </a:lnTo>
                  <a:lnTo>
                    <a:pt x="308" y="325"/>
                  </a:lnTo>
                  <a:lnTo>
                    <a:pt x="342" y="323"/>
                  </a:lnTo>
                  <a:lnTo>
                    <a:pt x="337" y="361"/>
                  </a:lnTo>
                  <a:lnTo>
                    <a:pt x="384" y="369"/>
                  </a:lnTo>
                  <a:lnTo>
                    <a:pt x="392" y="380"/>
                  </a:lnTo>
                  <a:lnTo>
                    <a:pt x="375" y="428"/>
                  </a:lnTo>
                  <a:lnTo>
                    <a:pt x="460" y="515"/>
                  </a:lnTo>
                  <a:lnTo>
                    <a:pt x="430" y="524"/>
                  </a:lnTo>
                  <a:lnTo>
                    <a:pt x="473" y="574"/>
                  </a:lnTo>
                  <a:lnTo>
                    <a:pt x="487" y="635"/>
                  </a:lnTo>
                  <a:lnTo>
                    <a:pt x="464" y="635"/>
                  </a:lnTo>
                  <a:lnTo>
                    <a:pt x="409" y="608"/>
                  </a:lnTo>
                  <a:lnTo>
                    <a:pt x="420" y="652"/>
                  </a:lnTo>
                  <a:lnTo>
                    <a:pt x="420" y="680"/>
                  </a:lnTo>
                  <a:lnTo>
                    <a:pt x="489" y="730"/>
                  </a:lnTo>
                  <a:lnTo>
                    <a:pt x="510" y="753"/>
                  </a:lnTo>
                  <a:lnTo>
                    <a:pt x="534" y="851"/>
                  </a:lnTo>
                  <a:lnTo>
                    <a:pt x="517" y="855"/>
                  </a:lnTo>
                  <a:lnTo>
                    <a:pt x="472" y="821"/>
                  </a:lnTo>
                  <a:lnTo>
                    <a:pt x="468" y="882"/>
                  </a:lnTo>
                  <a:lnTo>
                    <a:pt x="441" y="884"/>
                  </a:lnTo>
                  <a:lnTo>
                    <a:pt x="456" y="996"/>
                  </a:lnTo>
                  <a:lnTo>
                    <a:pt x="437" y="986"/>
                  </a:lnTo>
                  <a:lnTo>
                    <a:pt x="401" y="1068"/>
                  </a:lnTo>
                  <a:lnTo>
                    <a:pt x="373" y="1078"/>
                  </a:lnTo>
                  <a:lnTo>
                    <a:pt x="371" y="1049"/>
                  </a:lnTo>
                  <a:lnTo>
                    <a:pt x="323" y="1087"/>
                  </a:lnTo>
                  <a:lnTo>
                    <a:pt x="310" y="1074"/>
                  </a:lnTo>
                  <a:lnTo>
                    <a:pt x="297" y="1040"/>
                  </a:lnTo>
                  <a:lnTo>
                    <a:pt x="245" y="1053"/>
                  </a:lnTo>
                  <a:lnTo>
                    <a:pt x="213" y="1042"/>
                  </a:lnTo>
                  <a:lnTo>
                    <a:pt x="247" y="996"/>
                  </a:lnTo>
                  <a:lnTo>
                    <a:pt x="240" y="967"/>
                  </a:lnTo>
                  <a:lnTo>
                    <a:pt x="190" y="962"/>
                  </a:lnTo>
                  <a:lnTo>
                    <a:pt x="204" y="886"/>
                  </a:lnTo>
                  <a:lnTo>
                    <a:pt x="154" y="897"/>
                  </a:lnTo>
                  <a:lnTo>
                    <a:pt x="181" y="947"/>
                  </a:lnTo>
                  <a:lnTo>
                    <a:pt x="181" y="986"/>
                  </a:lnTo>
                  <a:lnTo>
                    <a:pt x="137" y="983"/>
                  </a:lnTo>
                  <a:lnTo>
                    <a:pt x="185" y="1021"/>
                  </a:lnTo>
                  <a:lnTo>
                    <a:pt x="205" y="1049"/>
                  </a:lnTo>
                  <a:lnTo>
                    <a:pt x="209" y="1083"/>
                  </a:lnTo>
                  <a:lnTo>
                    <a:pt x="183" y="1087"/>
                  </a:lnTo>
                  <a:lnTo>
                    <a:pt x="219" y="1120"/>
                  </a:lnTo>
                  <a:lnTo>
                    <a:pt x="221" y="1150"/>
                  </a:lnTo>
                  <a:lnTo>
                    <a:pt x="164" y="1133"/>
                  </a:lnTo>
                  <a:lnTo>
                    <a:pt x="164" y="1161"/>
                  </a:lnTo>
                  <a:lnTo>
                    <a:pt x="194" y="1207"/>
                  </a:lnTo>
                  <a:lnTo>
                    <a:pt x="169" y="1207"/>
                  </a:lnTo>
                  <a:lnTo>
                    <a:pt x="175" y="1247"/>
                  </a:lnTo>
                  <a:lnTo>
                    <a:pt x="154" y="1249"/>
                  </a:lnTo>
                  <a:lnTo>
                    <a:pt x="86" y="1226"/>
                  </a:lnTo>
                  <a:lnTo>
                    <a:pt x="53" y="1279"/>
                  </a:lnTo>
                  <a:lnTo>
                    <a:pt x="40" y="1260"/>
                  </a:lnTo>
                  <a:lnTo>
                    <a:pt x="13" y="1281"/>
                  </a:lnTo>
                  <a:lnTo>
                    <a:pt x="2" y="1249"/>
                  </a:lnTo>
                  <a:lnTo>
                    <a:pt x="0" y="1209"/>
                  </a:lnTo>
                  <a:lnTo>
                    <a:pt x="29" y="1163"/>
                  </a:lnTo>
                  <a:lnTo>
                    <a:pt x="29" y="1190"/>
                  </a:lnTo>
                  <a:lnTo>
                    <a:pt x="27" y="1237"/>
                  </a:lnTo>
                  <a:lnTo>
                    <a:pt x="55" y="1232"/>
                  </a:lnTo>
                  <a:lnTo>
                    <a:pt x="69" y="1194"/>
                  </a:lnTo>
                  <a:lnTo>
                    <a:pt x="124" y="1215"/>
                  </a:lnTo>
                  <a:lnTo>
                    <a:pt x="154" y="1218"/>
                  </a:lnTo>
                  <a:lnTo>
                    <a:pt x="147" y="1184"/>
                  </a:lnTo>
                  <a:lnTo>
                    <a:pt x="129" y="1167"/>
                  </a:lnTo>
                  <a:lnTo>
                    <a:pt x="139" y="1099"/>
                  </a:lnTo>
                  <a:lnTo>
                    <a:pt x="160" y="1110"/>
                  </a:lnTo>
                  <a:lnTo>
                    <a:pt x="143" y="1053"/>
                  </a:lnTo>
                  <a:lnTo>
                    <a:pt x="186" y="1059"/>
                  </a:lnTo>
                  <a:lnTo>
                    <a:pt x="179" y="1032"/>
                  </a:lnTo>
                  <a:lnTo>
                    <a:pt x="110" y="1025"/>
                  </a:lnTo>
                  <a:lnTo>
                    <a:pt x="124" y="1005"/>
                  </a:lnTo>
                  <a:lnTo>
                    <a:pt x="93" y="975"/>
                  </a:lnTo>
                  <a:lnTo>
                    <a:pt x="110" y="954"/>
                  </a:lnTo>
                  <a:lnTo>
                    <a:pt x="152" y="966"/>
                  </a:lnTo>
                  <a:lnTo>
                    <a:pt x="133" y="914"/>
                  </a:lnTo>
                  <a:lnTo>
                    <a:pt x="105" y="878"/>
                  </a:lnTo>
                  <a:lnTo>
                    <a:pt x="120" y="872"/>
                  </a:lnTo>
                  <a:lnTo>
                    <a:pt x="143" y="871"/>
                  </a:lnTo>
                  <a:lnTo>
                    <a:pt x="166" y="853"/>
                  </a:lnTo>
                  <a:lnTo>
                    <a:pt x="143" y="808"/>
                  </a:lnTo>
                  <a:lnTo>
                    <a:pt x="126" y="831"/>
                  </a:lnTo>
                  <a:lnTo>
                    <a:pt x="103" y="808"/>
                  </a:lnTo>
                  <a:lnTo>
                    <a:pt x="91" y="741"/>
                  </a:lnTo>
                  <a:lnTo>
                    <a:pt x="120" y="779"/>
                  </a:lnTo>
                  <a:lnTo>
                    <a:pt x="137" y="775"/>
                  </a:lnTo>
                  <a:lnTo>
                    <a:pt x="158" y="747"/>
                  </a:lnTo>
                  <a:lnTo>
                    <a:pt x="169" y="798"/>
                  </a:lnTo>
                  <a:lnTo>
                    <a:pt x="200" y="774"/>
                  </a:lnTo>
                  <a:lnTo>
                    <a:pt x="223" y="768"/>
                  </a:lnTo>
                  <a:lnTo>
                    <a:pt x="205" y="798"/>
                  </a:lnTo>
                  <a:lnTo>
                    <a:pt x="198" y="840"/>
                  </a:lnTo>
                  <a:lnTo>
                    <a:pt x="245" y="844"/>
                  </a:lnTo>
                  <a:lnTo>
                    <a:pt x="228" y="876"/>
                  </a:lnTo>
                  <a:lnTo>
                    <a:pt x="221" y="947"/>
                  </a:lnTo>
                  <a:lnTo>
                    <a:pt x="268" y="947"/>
                  </a:lnTo>
                  <a:lnTo>
                    <a:pt x="293" y="977"/>
                  </a:lnTo>
                  <a:lnTo>
                    <a:pt x="268" y="1013"/>
                  </a:lnTo>
                  <a:lnTo>
                    <a:pt x="308" y="994"/>
                  </a:lnTo>
                  <a:lnTo>
                    <a:pt x="329" y="1025"/>
                  </a:lnTo>
                  <a:lnTo>
                    <a:pt x="344" y="979"/>
                  </a:lnTo>
                  <a:lnTo>
                    <a:pt x="378" y="1009"/>
                  </a:lnTo>
                  <a:lnTo>
                    <a:pt x="416" y="945"/>
                  </a:lnTo>
                  <a:lnTo>
                    <a:pt x="394" y="813"/>
                  </a:lnTo>
                  <a:lnTo>
                    <a:pt x="432" y="844"/>
                  </a:lnTo>
                  <a:lnTo>
                    <a:pt x="443" y="779"/>
                  </a:lnTo>
                  <a:lnTo>
                    <a:pt x="460" y="785"/>
                  </a:lnTo>
                  <a:lnTo>
                    <a:pt x="500" y="815"/>
                  </a:lnTo>
                  <a:lnTo>
                    <a:pt x="487" y="762"/>
                  </a:lnTo>
                  <a:lnTo>
                    <a:pt x="456" y="730"/>
                  </a:lnTo>
                  <a:lnTo>
                    <a:pt x="397" y="705"/>
                  </a:lnTo>
                  <a:lnTo>
                    <a:pt x="375" y="574"/>
                  </a:lnTo>
                  <a:lnTo>
                    <a:pt x="409" y="583"/>
                  </a:lnTo>
                  <a:lnTo>
                    <a:pt x="451" y="606"/>
                  </a:lnTo>
                  <a:lnTo>
                    <a:pt x="434" y="557"/>
                  </a:lnTo>
                  <a:lnTo>
                    <a:pt x="375" y="513"/>
                  </a:lnTo>
                  <a:lnTo>
                    <a:pt x="418" y="505"/>
                  </a:lnTo>
                  <a:lnTo>
                    <a:pt x="378" y="467"/>
                  </a:lnTo>
                  <a:lnTo>
                    <a:pt x="329" y="437"/>
                  </a:lnTo>
                  <a:lnTo>
                    <a:pt x="359" y="388"/>
                  </a:lnTo>
                  <a:lnTo>
                    <a:pt x="304" y="386"/>
                  </a:lnTo>
                  <a:lnTo>
                    <a:pt x="308" y="350"/>
                  </a:lnTo>
                  <a:lnTo>
                    <a:pt x="247" y="346"/>
                  </a:lnTo>
                  <a:lnTo>
                    <a:pt x="272" y="310"/>
                  </a:lnTo>
                  <a:lnTo>
                    <a:pt x="228" y="304"/>
                  </a:lnTo>
                  <a:lnTo>
                    <a:pt x="221" y="279"/>
                  </a:lnTo>
                  <a:lnTo>
                    <a:pt x="171" y="272"/>
                  </a:lnTo>
                  <a:lnTo>
                    <a:pt x="150" y="235"/>
                  </a:lnTo>
                  <a:lnTo>
                    <a:pt x="150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4" name="Freeform 120"/>
            <p:cNvSpPr>
              <a:spLocks/>
            </p:cNvSpPr>
            <p:nvPr/>
          </p:nvSpPr>
          <p:spPr bwMode="auto">
            <a:xfrm>
              <a:off x="3364" y="2464"/>
              <a:ext cx="35" cy="64"/>
            </a:xfrm>
            <a:custGeom>
              <a:avLst/>
              <a:gdLst>
                <a:gd name="T0" fmla="*/ 49 w 70"/>
                <a:gd name="T1" fmla="*/ 0 h 128"/>
                <a:gd name="T2" fmla="*/ 47 w 70"/>
                <a:gd name="T3" fmla="*/ 38 h 128"/>
                <a:gd name="T4" fmla="*/ 70 w 70"/>
                <a:gd name="T5" fmla="*/ 44 h 128"/>
                <a:gd name="T6" fmla="*/ 70 w 70"/>
                <a:gd name="T7" fmla="*/ 78 h 128"/>
                <a:gd name="T8" fmla="*/ 36 w 70"/>
                <a:gd name="T9" fmla="*/ 128 h 128"/>
                <a:gd name="T10" fmla="*/ 40 w 70"/>
                <a:gd name="T11" fmla="*/ 78 h 128"/>
                <a:gd name="T12" fmla="*/ 0 w 70"/>
                <a:gd name="T13" fmla="*/ 59 h 128"/>
                <a:gd name="T14" fmla="*/ 49 w 70"/>
                <a:gd name="T15" fmla="*/ 0 h 128"/>
                <a:gd name="T16" fmla="*/ 49 w 70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8">
                  <a:moveTo>
                    <a:pt x="49" y="0"/>
                  </a:moveTo>
                  <a:lnTo>
                    <a:pt x="47" y="38"/>
                  </a:lnTo>
                  <a:lnTo>
                    <a:pt x="70" y="44"/>
                  </a:lnTo>
                  <a:lnTo>
                    <a:pt x="70" y="78"/>
                  </a:lnTo>
                  <a:lnTo>
                    <a:pt x="36" y="128"/>
                  </a:lnTo>
                  <a:lnTo>
                    <a:pt x="40" y="78"/>
                  </a:lnTo>
                  <a:lnTo>
                    <a:pt x="0" y="59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5" name="Freeform 121"/>
            <p:cNvSpPr>
              <a:spLocks/>
            </p:cNvSpPr>
            <p:nvPr/>
          </p:nvSpPr>
          <p:spPr bwMode="auto">
            <a:xfrm>
              <a:off x="2880" y="2444"/>
              <a:ext cx="406" cy="467"/>
            </a:xfrm>
            <a:custGeom>
              <a:avLst/>
              <a:gdLst>
                <a:gd name="T0" fmla="*/ 371 w 812"/>
                <a:gd name="T1" fmla="*/ 472 h 934"/>
                <a:gd name="T2" fmla="*/ 470 w 812"/>
                <a:gd name="T3" fmla="*/ 582 h 934"/>
                <a:gd name="T4" fmla="*/ 508 w 812"/>
                <a:gd name="T5" fmla="*/ 548 h 934"/>
                <a:gd name="T6" fmla="*/ 557 w 812"/>
                <a:gd name="T7" fmla="*/ 611 h 934"/>
                <a:gd name="T8" fmla="*/ 618 w 812"/>
                <a:gd name="T9" fmla="*/ 565 h 934"/>
                <a:gd name="T10" fmla="*/ 644 w 812"/>
                <a:gd name="T11" fmla="*/ 666 h 934"/>
                <a:gd name="T12" fmla="*/ 717 w 812"/>
                <a:gd name="T13" fmla="*/ 767 h 934"/>
                <a:gd name="T14" fmla="*/ 797 w 812"/>
                <a:gd name="T15" fmla="*/ 641 h 934"/>
                <a:gd name="T16" fmla="*/ 703 w 812"/>
                <a:gd name="T17" fmla="*/ 694 h 934"/>
                <a:gd name="T18" fmla="*/ 673 w 812"/>
                <a:gd name="T19" fmla="*/ 641 h 934"/>
                <a:gd name="T20" fmla="*/ 713 w 812"/>
                <a:gd name="T21" fmla="*/ 480 h 934"/>
                <a:gd name="T22" fmla="*/ 637 w 812"/>
                <a:gd name="T23" fmla="*/ 411 h 934"/>
                <a:gd name="T24" fmla="*/ 624 w 812"/>
                <a:gd name="T25" fmla="*/ 499 h 934"/>
                <a:gd name="T26" fmla="*/ 527 w 812"/>
                <a:gd name="T27" fmla="*/ 443 h 934"/>
                <a:gd name="T28" fmla="*/ 534 w 812"/>
                <a:gd name="T29" fmla="*/ 358 h 934"/>
                <a:gd name="T30" fmla="*/ 528 w 812"/>
                <a:gd name="T31" fmla="*/ 219 h 934"/>
                <a:gd name="T32" fmla="*/ 508 w 812"/>
                <a:gd name="T33" fmla="*/ 162 h 934"/>
                <a:gd name="T34" fmla="*/ 546 w 812"/>
                <a:gd name="T35" fmla="*/ 105 h 934"/>
                <a:gd name="T36" fmla="*/ 487 w 812"/>
                <a:gd name="T37" fmla="*/ 58 h 934"/>
                <a:gd name="T38" fmla="*/ 428 w 812"/>
                <a:gd name="T39" fmla="*/ 84 h 934"/>
                <a:gd name="T40" fmla="*/ 361 w 812"/>
                <a:gd name="T41" fmla="*/ 54 h 934"/>
                <a:gd name="T42" fmla="*/ 260 w 812"/>
                <a:gd name="T43" fmla="*/ 63 h 934"/>
                <a:gd name="T44" fmla="*/ 211 w 812"/>
                <a:gd name="T45" fmla="*/ 29 h 934"/>
                <a:gd name="T46" fmla="*/ 183 w 812"/>
                <a:gd name="T47" fmla="*/ 118 h 934"/>
                <a:gd name="T48" fmla="*/ 152 w 812"/>
                <a:gd name="T49" fmla="*/ 151 h 934"/>
                <a:gd name="T50" fmla="*/ 99 w 812"/>
                <a:gd name="T51" fmla="*/ 116 h 934"/>
                <a:gd name="T52" fmla="*/ 59 w 812"/>
                <a:gd name="T53" fmla="*/ 118 h 934"/>
                <a:gd name="T54" fmla="*/ 21 w 812"/>
                <a:gd name="T55" fmla="*/ 164 h 934"/>
                <a:gd name="T56" fmla="*/ 78 w 812"/>
                <a:gd name="T57" fmla="*/ 263 h 934"/>
                <a:gd name="T58" fmla="*/ 120 w 812"/>
                <a:gd name="T59" fmla="*/ 269 h 934"/>
                <a:gd name="T60" fmla="*/ 120 w 812"/>
                <a:gd name="T61" fmla="*/ 331 h 934"/>
                <a:gd name="T62" fmla="*/ 97 w 812"/>
                <a:gd name="T63" fmla="*/ 533 h 934"/>
                <a:gd name="T64" fmla="*/ 148 w 812"/>
                <a:gd name="T65" fmla="*/ 326 h 934"/>
                <a:gd name="T66" fmla="*/ 194 w 812"/>
                <a:gd name="T67" fmla="*/ 385 h 934"/>
                <a:gd name="T68" fmla="*/ 262 w 812"/>
                <a:gd name="T69" fmla="*/ 172 h 934"/>
                <a:gd name="T70" fmla="*/ 297 w 812"/>
                <a:gd name="T71" fmla="*/ 274 h 934"/>
                <a:gd name="T72" fmla="*/ 281 w 812"/>
                <a:gd name="T73" fmla="*/ 316 h 934"/>
                <a:gd name="T74" fmla="*/ 344 w 812"/>
                <a:gd name="T75" fmla="*/ 326 h 934"/>
                <a:gd name="T76" fmla="*/ 245 w 812"/>
                <a:gd name="T77" fmla="*/ 400 h 934"/>
                <a:gd name="T78" fmla="*/ 234 w 812"/>
                <a:gd name="T79" fmla="*/ 405 h 934"/>
                <a:gd name="T80" fmla="*/ 105 w 812"/>
                <a:gd name="T81" fmla="*/ 616 h 934"/>
                <a:gd name="T82" fmla="*/ 173 w 812"/>
                <a:gd name="T83" fmla="*/ 885 h 934"/>
                <a:gd name="T84" fmla="*/ 384 w 812"/>
                <a:gd name="T85" fmla="*/ 928 h 934"/>
                <a:gd name="T86" fmla="*/ 399 w 812"/>
                <a:gd name="T87" fmla="*/ 909 h 934"/>
                <a:gd name="T88" fmla="*/ 312 w 812"/>
                <a:gd name="T89" fmla="*/ 858 h 934"/>
                <a:gd name="T90" fmla="*/ 226 w 812"/>
                <a:gd name="T91" fmla="*/ 867 h 934"/>
                <a:gd name="T92" fmla="*/ 120 w 812"/>
                <a:gd name="T93" fmla="*/ 660 h 934"/>
                <a:gd name="T94" fmla="*/ 268 w 812"/>
                <a:gd name="T95" fmla="*/ 46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2" h="934">
                  <a:moveTo>
                    <a:pt x="238" y="436"/>
                  </a:moveTo>
                  <a:lnTo>
                    <a:pt x="327" y="442"/>
                  </a:lnTo>
                  <a:lnTo>
                    <a:pt x="342" y="472"/>
                  </a:lnTo>
                  <a:lnTo>
                    <a:pt x="371" y="472"/>
                  </a:lnTo>
                  <a:lnTo>
                    <a:pt x="371" y="525"/>
                  </a:lnTo>
                  <a:lnTo>
                    <a:pt x="411" y="594"/>
                  </a:lnTo>
                  <a:lnTo>
                    <a:pt x="428" y="552"/>
                  </a:lnTo>
                  <a:lnTo>
                    <a:pt x="470" y="582"/>
                  </a:lnTo>
                  <a:lnTo>
                    <a:pt x="481" y="520"/>
                  </a:lnTo>
                  <a:lnTo>
                    <a:pt x="502" y="493"/>
                  </a:lnTo>
                  <a:lnTo>
                    <a:pt x="527" y="521"/>
                  </a:lnTo>
                  <a:lnTo>
                    <a:pt x="508" y="548"/>
                  </a:lnTo>
                  <a:lnTo>
                    <a:pt x="511" y="565"/>
                  </a:lnTo>
                  <a:lnTo>
                    <a:pt x="528" y="567"/>
                  </a:lnTo>
                  <a:lnTo>
                    <a:pt x="528" y="609"/>
                  </a:lnTo>
                  <a:lnTo>
                    <a:pt x="557" y="611"/>
                  </a:lnTo>
                  <a:lnTo>
                    <a:pt x="567" y="590"/>
                  </a:lnTo>
                  <a:lnTo>
                    <a:pt x="580" y="622"/>
                  </a:lnTo>
                  <a:lnTo>
                    <a:pt x="597" y="563"/>
                  </a:lnTo>
                  <a:lnTo>
                    <a:pt x="618" y="565"/>
                  </a:lnTo>
                  <a:lnTo>
                    <a:pt x="595" y="660"/>
                  </a:lnTo>
                  <a:lnTo>
                    <a:pt x="597" y="687"/>
                  </a:lnTo>
                  <a:lnTo>
                    <a:pt x="622" y="694"/>
                  </a:lnTo>
                  <a:lnTo>
                    <a:pt x="644" y="666"/>
                  </a:lnTo>
                  <a:lnTo>
                    <a:pt x="650" y="696"/>
                  </a:lnTo>
                  <a:lnTo>
                    <a:pt x="673" y="691"/>
                  </a:lnTo>
                  <a:lnTo>
                    <a:pt x="673" y="742"/>
                  </a:lnTo>
                  <a:lnTo>
                    <a:pt x="717" y="767"/>
                  </a:lnTo>
                  <a:lnTo>
                    <a:pt x="728" y="732"/>
                  </a:lnTo>
                  <a:lnTo>
                    <a:pt x="797" y="702"/>
                  </a:lnTo>
                  <a:lnTo>
                    <a:pt x="812" y="662"/>
                  </a:lnTo>
                  <a:lnTo>
                    <a:pt x="797" y="641"/>
                  </a:lnTo>
                  <a:lnTo>
                    <a:pt x="772" y="679"/>
                  </a:lnTo>
                  <a:lnTo>
                    <a:pt x="740" y="702"/>
                  </a:lnTo>
                  <a:lnTo>
                    <a:pt x="696" y="732"/>
                  </a:lnTo>
                  <a:lnTo>
                    <a:pt x="703" y="694"/>
                  </a:lnTo>
                  <a:lnTo>
                    <a:pt x="732" y="660"/>
                  </a:lnTo>
                  <a:lnTo>
                    <a:pt x="734" y="611"/>
                  </a:lnTo>
                  <a:lnTo>
                    <a:pt x="698" y="658"/>
                  </a:lnTo>
                  <a:lnTo>
                    <a:pt x="673" y="641"/>
                  </a:lnTo>
                  <a:lnTo>
                    <a:pt x="624" y="635"/>
                  </a:lnTo>
                  <a:lnTo>
                    <a:pt x="690" y="569"/>
                  </a:lnTo>
                  <a:lnTo>
                    <a:pt x="650" y="578"/>
                  </a:lnTo>
                  <a:lnTo>
                    <a:pt x="713" y="480"/>
                  </a:lnTo>
                  <a:lnTo>
                    <a:pt x="656" y="508"/>
                  </a:lnTo>
                  <a:lnTo>
                    <a:pt x="669" y="464"/>
                  </a:lnTo>
                  <a:lnTo>
                    <a:pt x="648" y="459"/>
                  </a:lnTo>
                  <a:lnTo>
                    <a:pt x="637" y="411"/>
                  </a:lnTo>
                  <a:lnTo>
                    <a:pt x="620" y="400"/>
                  </a:lnTo>
                  <a:lnTo>
                    <a:pt x="620" y="436"/>
                  </a:lnTo>
                  <a:lnTo>
                    <a:pt x="595" y="470"/>
                  </a:lnTo>
                  <a:lnTo>
                    <a:pt x="624" y="499"/>
                  </a:lnTo>
                  <a:lnTo>
                    <a:pt x="578" y="510"/>
                  </a:lnTo>
                  <a:lnTo>
                    <a:pt x="574" y="457"/>
                  </a:lnTo>
                  <a:lnTo>
                    <a:pt x="534" y="472"/>
                  </a:lnTo>
                  <a:lnTo>
                    <a:pt x="527" y="443"/>
                  </a:lnTo>
                  <a:lnTo>
                    <a:pt x="538" y="394"/>
                  </a:lnTo>
                  <a:lnTo>
                    <a:pt x="481" y="405"/>
                  </a:lnTo>
                  <a:lnTo>
                    <a:pt x="487" y="381"/>
                  </a:lnTo>
                  <a:lnTo>
                    <a:pt x="534" y="358"/>
                  </a:lnTo>
                  <a:lnTo>
                    <a:pt x="553" y="307"/>
                  </a:lnTo>
                  <a:lnTo>
                    <a:pt x="515" y="308"/>
                  </a:lnTo>
                  <a:lnTo>
                    <a:pt x="508" y="289"/>
                  </a:lnTo>
                  <a:lnTo>
                    <a:pt x="528" y="219"/>
                  </a:lnTo>
                  <a:lnTo>
                    <a:pt x="504" y="219"/>
                  </a:lnTo>
                  <a:lnTo>
                    <a:pt x="485" y="251"/>
                  </a:lnTo>
                  <a:lnTo>
                    <a:pt x="481" y="227"/>
                  </a:lnTo>
                  <a:lnTo>
                    <a:pt x="508" y="162"/>
                  </a:lnTo>
                  <a:lnTo>
                    <a:pt x="462" y="175"/>
                  </a:lnTo>
                  <a:lnTo>
                    <a:pt x="447" y="149"/>
                  </a:lnTo>
                  <a:lnTo>
                    <a:pt x="523" y="130"/>
                  </a:lnTo>
                  <a:lnTo>
                    <a:pt x="546" y="105"/>
                  </a:lnTo>
                  <a:lnTo>
                    <a:pt x="527" y="84"/>
                  </a:lnTo>
                  <a:lnTo>
                    <a:pt x="532" y="54"/>
                  </a:lnTo>
                  <a:lnTo>
                    <a:pt x="513" y="54"/>
                  </a:lnTo>
                  <a:lnTo>
                    <a:pt x="487" y="58"/>
                  </a:lnTo>
                  <a:lnTo>
                    <a:pt x="477" y="38"/>
                  </a:lnTo>
                  <a:lnTo>
                    <a:pt x="449" y="46"/>
                  </a:lnTo>
                  <a:lnTo>
                    <a:pt x="449" y="75"/>
                  </a:lnTo>
                  <a:lnTo>
                    <a:pt x="428" y="84"/>
                  </a:lnTo>
                  <a:lnTo>
                    <a:pt x="414" y="111"/>
                  </a:lnTo>
                  <a:lnTo>
                    <a:pt x="392" y="97"/>
                  </a:lnTo>
                  <a:lnTo>
                    <a:pt x="367" y="103"/>
                  </a:lnTo>
                  <a:lnTo>
                    <a:pt x="361" y="54"/>
                  </a:lnTo>
                  <a:lnTo>
                    <a:pt x="300" y="71"/>
                  </a:lnTo>
                  <a:lnTo>
                    <a:pt x="264" y="113"/>
                  </a:lnTo>
                  <a:lnTo>
                    <a:pt x="293" y="63"/>
                  </a:lnTo>
                  <a:lnTo>
                    <a:pt x="260" y="63"/>
                  </a:lnTo>
                  <a:lnTo>
                    <a:pt x="274" y="33"/>
                  </a:lnTo>
                  <a:lnTo>
                    <a:pt x="255" y="29"/>
                  </a:lnTo>
                  <a:lnTo>
                    <a:pt x="226" y="0"/>
                  </a:lnTo>
                  <a:lnTo>
                    <a:pt x="211" y="29"/>
                  </a:lnTo>
                  <a:lnTo>
                    <a:pt x="186" y="40"/>
                  </a:lnTo>
                  <a:lnTo>
                    <a:pt x="207" y="65"/>
                  </a:lnTo>
                  <a:lnTo>
                    <a:pt x="209" y="103"/>
                  </a:lnTo>
                  <a:lnTo>
                    <a:pt x="183" y="118"/>
                  </a:lnTo>
                  <a:lnTo>
                    <a:pt x="179" y="80"/>
                  </a:lnTo>
                  <a:lnTo>
                    <a:pt x="156" y="96"/>
                  </a:lnTo>
                  <a:lnTo>
                    <a:pt x="156" y="128"/>
                  </a:lnTo>
                  <a:lnTo>
                    <a:pt x="152" y="151"/>
                  </a:lnTo>
                  <a:lnTo>
                    <a:pt x="131" y="151"/>
                  </a:lnTo>
                  <a:lnTo>
                    <a:pt x="133" y="80"/>
                  </a:lnTo>
                  <a:lnTo>
                    <a:pt x="122" y="78"/>
                  </a:lnTo>
                  <a:lnTo>
                    <a:pt x="99" y="116"/>
                  </a:lnTo>
                  <a:lnTo>
                    <a:pt x="78" y="97"/>
                  </a:lnTo>
                  <a:lnTo>
                    <a:pt x="84" y="143"/>
                  </a:lnTo>
                  <a:lnTo>
                    <a:pt x="68" y="162"/>
                  </a:lnTo>
                  <a:lnTo>
                    <a:pt x="59" y="118"/>
                  </a:lnTo>
                  <a:lnTo>
                    <a:pt x="23" y="84"/>
                  </a:lnTo>
                  <a:lnTo>
                    <a:pt x="27" y="126"/>
                  </a:lnTo>
                  <a:lnTo>
                    <a:pt x="6" y="109"/>
                  </a:lnTo>
                  <a:lnTo>
                    <a:pt x="21" y="164"/>
                  </a:lnTo>
                  <a:lnTo>
                    <a:pt x="0" y="175"/>
                  </a:lnTo>
                  <a:lnTo>
                    <a:pt x="44" y="236"/>
                  </a:lnTo>
                  <a:lnTo>
                    <a:pt x="70" y="253"/>
                  </a:lnTo>
                  <a:lnTo>
                    <a:pt x="78" y="263"/>
                  </a:lnTo>
                  <a:lnTo>
                    <a:pt x="63" y="305"/>
                  </a:lnTo>
                  <a:lnTo>
                    <a:pt x="57" y="320"/>
                  </a:lnTo>
                  <a:lnTo>
                    <a:pt x="86" y="303"/>
                  </a:lnTo>
                  <a:lnTo>
                    <a:pt x="120" y="269"/>
                  </a:lnTo>
                  <a:lnTo>
                    <a:pt x="135" y="248"/>
                  </a:lnTo>
                  <a:lnTo>
                    <a:pt x="169" y="251"/>
                  </a:lnTo>
                  <a:lnTo>
                    <a:pt x="137" y="289"/>
                  </a:lnTo>
                  <a:lnTo>
                    <a:pt x="120" y="331"/>
                  </a:lnTo>
                  <a:lnTo>
                    <a:pt x="105" y="371"/>
                  </a:lnTo>
                  <a:lnTo>
                    <a:pt x="105" y="432"/>
                  </a:lnTo>
                  <a:lnTo>
                    <a:pt x="91" y="500"/>
                  </a:lnTo>
                  <a:lnTo>
                    <a:pt x="97" y="533"/>
                  </a:lnTo>
                  <a:lnTo>
                    <a:pt x="106" y="542"/>
                  </a:lnTo>
                  <a:lnTo>
                    <a:pt x="124" y="476"/>
                  </a:lnTo>
                  <a:lnTo>
                    <a:pt x="125" y="388"/>
                  </a:lnTo>
                  <a:lnTo>
                    <a:pt x="148" y="326"/>
                  </a:lnTo>
                  <a:lnTo>
                    <a:pt x="169" y="303"/>
                  </a:lnTo>
                  <a:lnTo>
                    <a:pt x="186" y="305"/>
                  </a:lnTo>
                  <a:lnTo>
                    <a:pt x="194" y="350"/>
                  </a:lnTo>
                  <a:lnTo>
                    <a:pt x="194" y="385"/>
                  </a:lnTo>
                  <a:lnTo>
                    <a:pt x="226" y="337"/>
                  </a:lnTo>
                  <a:lnTo>
                    <a:pt x="245" y="272"/>
                  </a:lnTo>
                  <a:lnTo>
                    <a:pt x="262" y="200"/>
                  </a:lnTo>
                  <a:lnTo>
                    <a:pt x="262" y="172"/>
                  </a:lnTo>
                  <a:lnTo>
                    <a:pt x="291" y="191"/>
                  </a:lnTo>
                  <a:lnTo>
                    <a:pt x="287" y="227"/>
                  </a:lnTo>
                  <a:lnTo>
                    <a:pt x="278" y="291"/>
                  </a:lnTo>
                  <a:lnTo>
                    <a:pt x="297" y="274"/>
                  </a:lnTo>
                  <a:lnTo>
                    <a:pt x="335" y="261"/>
                  </a:lnTo>
                  <a:lnTo>
                    <a:pt x="394" y="259"/>
                  </a:lnTo>
                  <a:lnTo>
                    <a:pt x="357" y="284"/>
                  </a:lnTo>
                  <a:lnTo>
                    <a:pt x="281" y="316"/>
                  </a:lnTo>
                  <a:lnTo>
                    <a:pt x="259" y="343"/>
                  </a:lnTo>
                  <a:lnTo>
                    <a:pt x="259" y="354"/>
                  </a:lnTo>
                  <a:lnTo>
                    <a:pt x="293" y="346"/>
                  </a:lnTo>
                  <a:lnTo>
                    <a:pt x="344" y="326"/>
                  </a:lnTo>
                  <a:lnTo>
                    <a:pt x="346" y="339"/>
                  </a:lnTo>
                  <a:lnTo>
                    <a:pt x="304" y="366"/>
                  </a:lnTo>
                  <a:lnTo>
                    <a:pt x="268" y="394"/>
                  </a:lnTo>
                  <a:lnTo>
                    <a:pt x="245" y="400"/>
                  </a:lnTo>
                  <a:lnTo>
                    <a:pt x="306" y="394"/>
                  </a:lnTo>
                  <a:lnTo>
                    <a:pt x="340" y="415"/>
                  </a:lnTo>
                  <a:lnTo>
                    <a:pt x="297" y="417"/>
                  </a:lnTo>
                  <a:lnTo>
                    <a:pt x="234" y="405"/>
                  </a:lnTo>
                  <a:lnTo>
                    <a:pt x="213" y="438"/>
                  </a:lnTo>
                  <a:lnTo>
                    <a:pt x="146" y="535"/>
                  </a:lnTo>
                  <a:lnTo>
                    <a:pt x="124" y="588"/>
                  </a:lnTo>
                  <a:lnTo>
                    <a:pt x="105" y="616"/>
                  </a:lnTo>
                  <a:lnTo>
                    <a:pt x="97" y="687"/>
                  </a:lnTo>
                  <a:lnTo>
                    <a:pt x="106" y="751"/>
                  </a:lnTo>
                  <a:lnTo>
                    <a:pt x="150" y="860"/>
                  </a:lnTo>
                  <a:lnTo>
                    <a:pt x="173" y="885"/>
                  </a:lnTo>
                  <a:lnTo>
                    <a:pt x="192" y="934"/>
                  </a:lnTo>
                  <a:lnTo>
                    <a:pt x="249" y="917"/>
                  </a:lnTo>
                  <a:lnTo>
                    <a:pt x="300" y="932"/>
                  </a:lnTo>
                  <a:lnTo>
                    <a:pt x="384" y="928"/>
                  </a:lnTo>
                  <a:lnTo>
                    <a:pt x="485" y="930"/>
                  </a:lnTo>
                  <a:lnTo>
                    <a:pt x="435" y="913"/>
                  </a:lnTo>
                  <a:lnTo>
                    <a:pt x="454" y="896"/>
                  </a:lnTo>
                  <a:lnTo>
                    <a:pt x="399" y="909"/>
                  </a:lnTo>
                  <a:lnTo>
                    <a:pt x="392" y="879"/>
                  </a:lnTo>
                  <a:lnTo>
                    <a:pt x="346" y="900"/>
                  </a:lnTo>
                  <a:lnTo>
                    <a:pt x="323" y="886"/>
                  </a:lnTo>
                  <a:lnTo>
                    <a:pt x="312" y="858"/>
                  </a:lnTo>
                  <a:lnTo>
                    <a:pt x="278" y="875"/>
                  </a:lnTo>
                  <a:lnTo>
                    <a:pt x="272" y="843"/>
                  </a:lnTo>
                  <a:lnTo>
                    <a:pt x="253" y="879"/>
                  </a:lnTo>
                  <a:lnTo>
                    <a:pt x="226" y="867"/>
                  </a:lnTo>
                  <a:lnTo>
                    <a:pt x="226" y="894"/>
                  </a:lnTo>
                  <a:lnTo>
                    <a:pt x="196" y="871"/>
                  </a:lnTo>
                  <a:lnTo>
                    <a:pt x="124" y="712"/>
                  </a:lnTo>
                  <a:lnTo>
                    <a:pt x="120" y="660"/>
                  </a:lnTo>
                  <a:lnTo>
                    <a:pt x="135" y="605"/>
                  </a:lnTo>
                  <a:lnTo>
                    <a:pt x="167" y="542"/>
                  </a:lnTo>
                  <a:lnTo>
                    <a:pt x="209" y="480"/>
                  </a:lnTo>
                  <a:lnTo>
                    <a:pt x="268" y="464"/>
                  </a:lnTo>
                  <a:lnTo>
                    <a:pt x="226" y="457"/>
                  </a:lnTo>
                  <a:lnTo>
                    <a:pt x="238" y="436"/>
                  </a:lnTo>
                  <a:lnTo>
                    <a:pt x="238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6" name="Freeform 122"/>
            <p:cNvSpPr>
              <a:spLocks/>
            </p:cNvSpPr>
            <p:nvPr/>
          </p:nvSpPr>
          <p:spPr bwMode="auto">
            <a:xfrm>
              <a:off x="3189" y="2213"/>
              <a:ext cx="149" cy="325"/>
            </a:xfrm>
            <a:custGeom>
              <a:avLst/>
              <a:gdLst>
                <a:gd name="T0" fmla="*/ 97 w 298"/>
                <a:gd name="T1" fmla="*/ 2 h 651"/>
                <a:gd name="T2" fmla="*/ 135 w 298"/>
                <a:gd name="T3" fmla="*/ 0 h 651"/>
                <a:gd name="T4" fmla="*/ 142 w 298"/>
                <a:gd name="T5" fmla="*/ 78 h 651"/>
                <a:gd name="T6" fmla="*/ 194 w 298"/>
                <a:gd name="T7" fmla="*/ 67 h 651"/>
                <a:gd name="T8" fmla="*/ 211 w 298"/>
                <a:gd name="T9" fmla="*/ 86 h 651"/>
                <a:gd name="T10" fmla="*/ 243 w 298"/>
                <a:gd name="T11" fmla="*/ 90 h 651"/>
                <a:gd name="T12" fmla="*/ 272 w 298"/>
                <a:gd name="T13" fmla="*/ 97 h 651"/>
                <a:gd name="T14" fmla="*/ 287 w 298"/>
                <a:gd name="T15" fmla="*/ 145 h 651"/>
                <a:gd name="T16" fmla="*/ 245 w 298"/>
                <a:gd name="T17" fmla="*/ 170 h 651"/>
                <a:gd name="T18" fmla="*/ 241 w 298"/>
                <a:gd name="T19" fmla="*/ 212 h 651"/>
                <a:gd name="T20" fmla="*/ 298 w 298"/>
                <a:gd name="T21" fmla="*/ 232 h 651"/>
                <a:gd name="T22" fmla="*/ 224 w 298"/>
                <a:gd name="T23" fmla="*/ 261 h 651"/>
                <a:gd name="T24" fmla="*/ 245 w 298"/>
                <a:gd name="T25" fmla="*/ 301 h 651"/>
                <a:gd name="T26" fmla="*/ 243 w 298"/>
                <a:gd name="T27" fmla="*/ 358 h 651"/>
                <a:gd name="T28" fmla="*/ 232 w 298"/>
                <a:gd name="T29" fmla="*/ 386 h 651"/>
                <a:gd name="T30" fmla="*/ 215 w 298"/>
                <a:gd name="T31" fmla="*/ 413 h 651"/>
                <a:gd name="T32" fmla="*/ 179 w 298"/>
                <a:gd name="T33" fmla="*/ 436 h 651"/>
                <a:gd name="T34" fmla="*/ 150 w 298"/>
                <a:gd name="T35" fmla="*/ 461 h 651"/>
                <a:gd name="T36" fmla="*/ 196 w 298"/>
                <a:gd name="T37" fmla="*/ 510 h 651"/>
                <a:gd name="T38" fmla="*/ 122 w 298"/>
                <a:gd name="T39" fmla="*/ 525 h 651"/>
                <a:gd name="T40" fmla="*/ 137 w 298"/>
                <a:gd name="T41" fmla="*/ 548 h 651"/>
                <a:gd name="T42" fmla="*/ 167 w 298"/>
                <a:gd name="T43" fmla="*/ 575 h 651"/>
                <a:gd name="T44" fmla="*/ 192 w 298"/>
                <a:gd name="T45" fmla="*/ 535 h 651"/>
                <a:gd name="T46" fmla="*/ 196 w 298"/>
                <a:gd name="T47" fmla="*/ 571 h 651"/>
                <a:gd name="T48" fmla="*/ 175 w 298"/>
                <a:gd name="T49" fmla="*/ 599 h 651"/>
                <a:gd name="T50" fmla="*/ 160 w 298"/>
                <a:gd name="T51" fmla="*/ 651 h 651"/>
                <a:gd name="T52" fmla="*/ 99 w 298"/>
                <a:gd name="T53" fmla="*/ 565 h 651"/>
                <a:gd name="T54" fmla="*/ 13 w 298"/>
                <a:gd name="T55" fmla="*/ 491 h 651"/>
                <a:gd name="T56" fmla="*/ 26 w 298"/>
                <a:gd name="T57" fmla="*/ 449 h 651"/>
                <a:gd name="T58" fmla="*/ 23 w 298"/>
                <a:gd name="T59" fmla="*/ 421 h 651"/>
                <a:gd name="T60" fmla="*/ 42 w 298"/>
                <a:gd name="T61" fmla="*/ 404 h 651"/>
                <a:gd name="T62" fmla="*/ 53 w 298"/>
                <a:gd name="T63" fmla="*/ 364 h 651"/>
                <a:gd name="T64" fmla="*/ 34 w 298"/>
                <a:gd name="T65" fmla="*/ 297 h 651"/>
                <a:gd name="T66" fmla="*/ 87 w 298"/>
                <a:gd name="T67" fmla="*/ 362 h 651"/>
                <a:gd name="T68" fmla="*/ 89 w 298"/>
                <a:gd name="T69" fmla="*/ 419 h 651"/>
                <a:gd name="T70" fmla="*/ 114 w 298"/>
                <a:gd name="T71" fmla="*/ 350 h 651"/>
                <a:gd name="T72" fmla="*/ 82 w 298"/>
                <a:gd name="T73" fmla="*/ 307 h 651"/>
                <a:gd name="T74" fmla="*/ 80 w 298"/>
                <a:gd name="T75" fmla="*/ 234 h 651"/>
                <a:gd name="T76" fmla="*/ 112 w 298"/>
                <a:gd name="T77" fmla="*/ 223 h 651"/>
                <a:gd name="T78" fmla="*/ 135 w 298"/>
                <a:gd name="T79" fmla="*/ 255 h 651"/>
                <a:gd name="T80" fmla="*/ 110 w 298"/>
                <a:gd name="T81" fmla="*/ 324 h 651"/>
                <a:gd name="T82" fmla="*/ 154 w 298"/>
                <a:gd name="T83" fmla="*/ 293 h 651"/>
                <a:gd name="T84" fmla="*/ 161 w 298"/>
                <a:gd name="T85" fmla="*/ 331 h 651"/>
                <a:gd name="T86" fmla="*/ 186 w 298"/>
                <a:gd name="T87" fmla="*/ 377 h 651"/>
                <a:gd name="T88" fmla="*/ 180 w 298"/>
                <a:gd name="T89" fmla="*/ 333 h 651"/>
                <a:gd name="T90" fmla="*/ 177 w 298"/>
                <a:gd name="T91" fmla="*/ 261 h 651"/>
                <a:gd name="T92" fmla="*/ 217 w 298"/>
                <a:gd name="T93" fmla="*/ 244 h 651"/>
                <a:gd name="T94" fmla="*/ 194 w 298"/>
                <a:gd name="T95" fmla="*/ 217 h 651"/>
                <a:gd name="T96" fmla="*/ 203 w 298"/>
                <a:gd name="T97" fmla="*/ 139 h 651"/>
                <a:gd name="T98" fmla="*/ 150 w 298"/>
                <a:gd name="T99" fmla="*/ 139 h 651"/>
                <a:gd name="T100" fmla="*/ 89 w 298"/>
                <a:gd name="T101" fmla="*/ 107 h 651"/>
                <a:gd name="T102" fmla="*/ 17 w 298"/>
                <a:gd name="T103" fmla="*/ 97 h 651"/>
                <a:gd name="T104" fmla="*/ 95 w 298"/>
                <a:gd name="T105" fmla="*/ 59 h 651"/>
                <a:gd name="T106" fmla="*/ 72 w 298"/>
                <a:gd name="T107" fmla="*/ 54 h 651"/>
                <a:gd name="T108" fmla="*/ 64 w 298"/>
                <a:gd name="T109" fmla="*/ 3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651">
                  <a:moveTo>
                    <a:pt x="64" y="33"/>
                  </a:moveTo>
                  <a:lnTo>
                    <a:pt x="97" y="2"/>
                  </a:lnTo>
                  <a:lnTo>
                    <a:pt x="116" y="12"/>
                  </a:lnTo>
                  <a:lnTo>
                    <a:pt x="135" y="0"/>
                  </a:lnTo>
                  <a:lnTo>
                    <a:pt x="122" y="50"/>
                  </a:lnTo>
                  <a:lnTo>
                    <a:pt x="142" y="78"/>
                  </a:lnTo>
                  <a:lnTo>
                    <a:pt x="177" y="29"/>
                  </a:lnTo>
                  <a:lnTo>
                    <a:pt x="194" y="67"/>
                  </a:lnTo>
                  <a:lnTo>
                    <a:pt x="190" y="90"/>
                  </a:lnTo>
                  <a:lnTo>
                    <a:pt x="211" y="86"/>
                  </a:lnTo>
                  <a:lnTo>
                    <a:pt x="239" y="50"/>
                  </a:lnTo>
                  <a:lnTo>
                    <a:pt x="243" y="90"/>
                  </a:lnTo>
                  <a:lnTo>
                    <a:pt x="232" y="118"/>
                  </a:lnTo>
                  <a:lnTo>
                    <a:pt x="272" y="97"/>
                  </a:lnTo>
                  <a:lnTo>
                    <a:pt x="241" y="149"/>
                  </a:lnTo>
                  <a:lnTo>
                    <a:pt x="287" y="145"/>
                  </a:lnTo>
                  <a:lnTo>
                    <a:pt x="270" y="158"/>
                  </a:lnTo>
                  <a:lnTo>
                    <a:pt x="245" y="170"/>
                  </a:lnTo>
                  <a:lnTo>
                    <a:pt x="285" y="191"/>
                  </a:lnTo>
                  <a:lnTo>
                    <a:pt x="241" y="212"/>
                  </a:lnTo>
                  <a:lnTo>
                    <a:pt x="232" y="225"/>
                  </a:lnTo>
                  <a:lnTo>
                    <a:pt x="298" y="232"/>
                  </a:lnTo>
                  <a:lnTo>
                    <a:pt x="266" y="253"/>
                  </a:lnTo>
                  <a:lnTo>
                    <a:pt x="224" y="261"/>
                  </a:lnTo>
                  <a:lnTo>
                    <a:pt x="228" y="282"/>
                  </a:lnTo>
                  <a:lnTo>
                    <a:pt x="245" y="301"/>
                  </a:lnTo>
                  <a:lnTo>
                    <a:pt x="213" y="339"/>
                  </a:lnTo>
                  <a:lnTo>
                    <a:pt x="243" y="358"/>
                  </a:lnTo>
                  <a:lnTo>
                    <a:pt x="213" y="371"/>
                  </a:lnTo>
                  <a:lnTo>
                    <a:pt x="232" y="386"/>
                  </a:lnTo>
                  <a:lnTo>
                    <a:pt x="237" y="413"/>
                  </a:lnTo>
                  <a:lnTo>
                    <a:pt x="215" y="413"/>
                  </a:lnTo>
                  <a:lnTo>
                    <a:pt x="217" y="442"/>
                  </a:lnTo>
                  <a:lnTo>
                    <a:pt x="179" y="436"/>
                  </a:lnTo>
                  <a:lnTo>
                    <a:pt x="188" y="466"/>
                  </a:lnTo>
                  <a:lnTo>
                    <a:pt x="150" y="461"/>
                  </a:lnTo>
                  <a:lnTo>
                    <a:pt x="175" y="491"/>
                  </a:lnTo>
                  <a:lnTo>
                    <a:pt x="196" y="510"/>
                  </a:lnTo>
                  <a:lnTo>
                    <a:pt x="160" y="520"/>
                  </a:lnTo>
                  <a:lnTo>
                    <a:pt x="122" y="525"/>
                  </a:lnTo>
                  <a:lnTo>
                    <a:pt x="122" y="550"/>
                  </a:lnTo>
                  <a:lnTo>
                    <a:pt x="137" y="548"/>
                  </a:lnTo>
                  <a:lnTo>
                    <a:pt x="146" y="577"/>
                  </a:lnTo>
                  <a:lnTo>
                    <a:pt x="167" y="575"/>
                  </a:lnTo>
                  <a:lnTo>
                    <a:pt x="160" y="529"/>
                  </a:lnTo>
                  <a:lnTo>
                    <a:pt x="192" y="535"/>
                  </a:lnTo>
                  <a:lnTo>
                    <a:pt x="222" y="567"/>
                  </a:lnTo>
                  <a:lnTo>
                    <a:pt x="196" y="571"/>
                  </a:lnTo>
                  <a:lnTo>
                    <a:pt x="198" y="609"/>
                  </a:lnTo>
                  <a:lnTo>
                    <a:pt x="175" y="599"/>
                  </a:lnTo>
                  <a:lnTo>
                    <a:pt x="152" y="597"/>
                  </a:lnTo>
                  <a:lnTo>
                    <a:pt x="160" y="651"/>
                  </a:lnTo>
                  <a:lnTo>
                    <a:pt x="135" y="630"/>
                  </a:lnTo>
                  <a:lnTo>
                    <a:pt x="99" y="565"/>
                  </a:lnTo>
                  <a:lnTo>
                    <a:pt x="80" y="533"/>
                  </a:lnTo>
                  <a:lnTo>
                    <a:pt x="13" y="491"/>
                  </a:lnTo>
                  <a:lnTo>
                    <a:pt x="49" y="478"/>
                  </a:lnTo>
                  <a:lnTo>
                    <a:pt x="26" y="449"/>
                  </a:lnTo>
                  <a:lnTo>
                    <a:pt x="0" y="424"/>
                  </a:lnTo>
                  <a:lnTo>
                    <a:pt x="23" y="421"/>
                  </a:lnTo>
                  <a:lnTo>
                    <a:pt x="21" y="405"/>
                  </a:lnTo>
                  <a:lnTo>
                    <a:pt x="42" y="404"/>
                  </a:lnTo>
                  <a:lnTo>
                    <a:pt x="25" y="375"/>
                  </a:lnTo>
                  <a:lnTo>
                    <a:pt x="53" y="364"/>
                  </a:lnTo>
                  <a:lnTo>
                    <a:pt x="6" y="314"/>
                  </a:lnTo>
                  <a:lnTo>
                    <a:pt x="34" y="297"/>
                  </a:lnTo>
                  <a:lnTo>
                    <a:pt x="55" y="324"/>
                  </a:lnTo>
                  <a:lnTo>
                    <a:pt x="87" y="362"/>
                  </a:lnTo>
                  <a:lnTo>
                    <a:pt x="68" y="400"/>
                  </a:lnTo>
                  <a:lnTo>
                    <a:pt x="89" y="419"/>
                  </a:lnTo>
                  <a:lnTo>
                    <a:pt x="93" y="385"/>
                  </a:lnTo>
                  <a:lnTo>
                    <a:pt x="114" y="350"/>
                  </a:lnTo>
                  <a:lnTo>
                    <a:pt x="95" y="329"/>
                  </a:lnTo>
                  <a:lnTo>
                    <a:pt x="82" y="307"/>
                  </a:lnTo>
                  <a:lnTo>
                    <a:pt x="49" y="265"/>
                  </a:lnTo>
                  <a:lnTo>
                    <a:pt x="80" y="234"/>
                  </a:lnTo>
                  <a:lnTo>
                    <a:pt x="104" y="246"/>
                  </a:lnTo>
                  <a:lnTo>
                    <a:pt x="112" y="223"/>
                  </a:lnTo>
                  <a:lnTo>
                    <a:pt x="131" y="223"/>
                  </a:lnTo>
                  <a:lnTo>
                    <a:pt x="135" y="255"/>
                  </a:lnTo>
                  <a:lnTo>
                    <a:pt x="112" y="286"/>
                  </a:lnTo>
                  <a:lnTo>
                    <a:pt x="110" y="324"/>
                  </a:lnTo>
                  <a:lnTo>
                    <a:pt x="135" y="316"/>
                  </a:lnTo>
                  <a:lnTo>
                    <a:pt x="154" y="293"/>
                  </a:lnTo>
                  <a:lnTo>
                    <a:pt x="165" y="312"/>
                  </a:lnTo>
                  <a:lnTo>
                    <a:pt x="161" y="331"/>
                  </a:lnTo>
                  <a:lnTo>
                    <a:pt x="158" y="354"/>
                  </a:lnTo>
                  <a:lnTo>
                    <a:pt x="186" y="377"/>
                  </a:lnTo>
                  <a:lnTo>
                    <a:pt x="198" y="356"/>
                  </a:lnTo>
                  <a:lnTo>
                    <a:pt x="180" y="333"/>
                  </a:lnTo>
                  <a:lnTo>
                    <a:pt x="199" y="308"/>
                  </a:lnTo>
                  <a:lnTo>
                    <a:pt x="177" y="261"/>
                  </a:lnTo>
                  <a:lnTo>
                    <a:pt x="190" y="244"/>
                  </a:lnTo>
                  <a:lnTo>
                    <a:pt x="217" y="244"/>
                  </a:lnTo>
                  <a:lnTo>
                    <a:pt x="217" y="223"/>
                  </a:lnTo>
                  <a:lnTo>
                    <a:pt x="194" y="217"/>
                  </a:lnTo>
                  <a:lnTo>
                    <a:pt x="209" y="192"/>
                  </a:lnTo>
                  <a:lnTo>
                    <a:pt x="203" y="139"/>
                  </a:lnTo>
                  <a:lnTo>
                    <a:pt x="175" y="172"/>
                  </a:lnTo>
                  <a:lnTo>
                    <a:pt x="150" y="139"/>
                  </a:lnTo>
                  <a:lnTo>
                    <a:pt x="122" y="139"/>
                  </a:lnTo>
                  <a:lnTo>
                    <a:pt x="89" y="107"/>
                  </a:lnTo>
                  <a:lnTo>
                    <a:pt x="4" y="132"/>
                  </a:lnTo>
                  <a:lnTo>
                    <a:pt x="17" y="97"/>
                  </a:lnTo>
                  <a:lnTo>
                    <a:pt x="68" y="90"/>
                  </a:lnTo>
                  <a:lnTo>
                    <a:pt x="95" y="59"/>
                  </a:lnTo>
                  <a:lnTo>
                    <a:pt x="97" y="35"/>
                  </a:lnTo>
                  <a:lnTo>
                    <a:pt x="72" y="54"/>
                  </a:lnTo>
                  <a:lnTo>
                    <a:pt x="30" y="46"/>
                  </a:lnTo>
                  <a:lnTo>
                    <a:pt x="64" y="3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7" name="Freeform 123"/>
            <p:cNvSpPr>
              <a:spLocks/>
            </p:cNvSpPr>
            <p:nvPr/>
          </p:nvSpPr>
          <p:spPr bwMode="auto">
            <a:xfrm>
              <a:off x="3037" y="2203"/>
              <a:ext cx="31" cy="33"/>
            </a:xfrm>
            <a:custGeom>
              <a:avLst/>
              <a:gdLst>
                <a:gd name="T0" fmla="*/ 57 w 62"/>
                <a:gd name="T1" fmla="*/ 15 h 66"/>
                <a:gd name="T2" fmla="*/ 32 w 62"/>
                <a:gd name="T3" fmla="*/ 15 h 66"/>
                <a:gd name="T4" fmla="*/ 0 w 62"/>
                <a:gd name="T5" fmla="*/ 0 h 66"/>
                <a:gd name="T6" fmla="*/ 9 w 62"/>
                <a:gd name="T7" fmla="*/ 41 h 66"/>
                <a:gd name="T8" fmla="*/ 32 w 62"/>
                <a:gd name="T9" fmla="*/ 49 h 66"/>
                <a:gd name="T10" fmla="*/ 43 w 62"/>
                <a:gd name="T11" fmla="*/ 66 h 66"/>
                <a:gd name="T12" fmla="*/ 62 w 62"/>
                <a:gd name="T13" fmla="*/ 38 h 66"/>
                <a:gd name="T14" fmla="*/ 57 w 62"/>
                <a:gd name="T15" fmla="*/ 15 h 66"/>
                <a:gd name="T16" fmla="*/ 57 w 62"/>
                <a:gd name="T1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6">
                  <a:moveTo>
                    <a:pt x="57" y="15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9" y="41"/>
                  </a:lnTo>
                  <a:lnTo>
                    <a:pt x="32" y="49"/>
                  </a:lnTo>
                  <a:lnTo>
                    <a:pt x="43" y="66"/>
                  </a:lnTo>
                  <a:lnTo>
                    <a:pt x="62" y="38"/>
                  </a:lnTo>
                  <a:lnTo>
                    <a:pt x="57" y="15"/>
                  </a:lnTo>
                  <a:lnTo>
                    <a:pt x="5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8" name="Freeform 124"/>
            <p:cNvSpPr>
              <a:spLocks/>
            </p:cNvSpPr>
            <p:nvPr/>
          </p:nvSpPr>
          <p:spPr bwMode="auto">
            <a:xfrm>
              <a:off x="2979" y="2223"/>
              <a:ext cx="115" cy="133"/>
            </a:xfrm>
            <a:custGeom>
              <a:avLst/>
              <a:gdLst>
                <a:gd name="T0" fmla="*/ 83 w 230"/>
                <a:gd name="T1" fmla="*/ 12 h 267"/>
                <a:gd name="T2" fmla="*/ 85 w 230"/>
                <a:gd name="T3" fmla="*/ 39 h 267"/>
                <a:gd name="T4" fmla="*/ 99 w 230"/>
                <a:gd name="T5" fmla="*/ 59 h 267"/>
                <a:gd name="T6" fmla="*/ 102 w 230"/>
                <a:gd name="T7" fmla="*/ 94 h 267"/>
                <a:gd name="T8" fmla="*/ 116 w 230"/>
                <a:gd name="T9" fmla="*/ 105 h 267"/>
                <a:gd name="T10" fmla="*/ 127 w 230"/>
                <a:gd name="T11" fmla="*/ 75 h 267"/>
                <a:gd name="T12" fmla="*/ 156 w 230"/>
                <a:gd name="T13" fmla="*/ 75 h 267"/>
                <a:gd name="T14" fmla="*/ 154 w 230"/>
                <a:gd name="T15" fmla="*/ 105 h 267"/>
                <a:gd name="T16" fmla="*/ 194 w 230"/>
                <a:gd name="T17" fmla="*/ 111 h 267"/>
                <a:gd name="T18" fmla="*/ 230 w 230"/>
                <a:gd name="T19" fmla="*/ 116 h 267"/>
                <a:gd name="T20" fmla="*/ 190 w 230"/>
                <a:gd name="T21" fmla="*/ 134 h 267"/>
                <a:gd name="T22" fmla="*/ 180 w 230"/>
                <a:gd name="T23" fmla="*/ 162 h 267"/>
                <a:gd name="T24" fmla="*/ 216 w 230"/>
                <a:gd name="T25" fmla="*/ 149 h 267"/>
                <a:gd name="T26" fmla="*/ 226 w 230"/>
                <a:gd name="T27" fmla="*/ 158 h 267"/>
                <a:gd name="T28" fmla="*/ 222 w 230"/>
                <a:gd name="T29" fmla="*/ 181 h 267"/>
                <a:gd name="T30" fmla="*/ 169 w 230"/>
                <a:gd name="T31" fmla="*/ 198 h 267"/>
                <a:gd name="T32" fmla="*/ 169 w 230"/>
                <a:gd name="T33" fmla="*/ 217 h 267"/>
                <a:gd name="T34" fmla="*/ 188 w 230"/>
                <a:gd name="T35" fmla="*/ 221 h 267"/>
                <a:gd name="T36" fmla="*/ 226 w 230"/>
                <a:gd name="T37" fmla="*/ 225 h 267"/>
                <a:gd name="T38" fmla="*/ 207 w 230"/>
                <a:gd name="T39" fmla="*/ 259 h 267"/>
                <a:gd name="T40" fmla="*/ 169 w 230"/>
                <a:gd name="T41" fmla="*/ 267 h 267"/>
                <a:gd name="T42" fmla="*/ 137 w 230"/>
                <a:gd name="T43" fmla="*/ 227 h 267"/>
                <a:gd name="T44" fmla="*/ 114 w 230"/>
                <a:gd name="T45" fmla="*/ 215 h 267"/>
                <a:gd name="T46" fmla="*/ 102 w 230"/>
                <a:gd name="T47" fmla="*/ 194 h 267"/>
                <a:gd name="T48" fmla="*/ 133 w 230"/>
                <a:gd name="T49" fmla="*/ 204 h 267"/>
                <a:gd name="T50" fmla="*/ 112 w 230"/>
                <a:gd name="T51" fmla="*/ 166 h 267"/>
                <a:gd name="T52" fmla="*/ 129 w 230"/>
                <a:gd name="T53" fmla="*/ 151 h 267"/>
                <a:gd name="T54" fmla="*/ 106 w 230"/>
                <a:gd name="T55" fmla="*/ 141 h 267"/>
                <a:gd name="T56" fmla="*/ 95 w 230"/>
                <a:gd name="T57" fmla="*/ 132 h 267"/>
                <a:gd name="T58" fmla="*/ 81 w 230"/>
                <a:gd name="T59" fmla="*/ 149 h 267"/>
                <a:gd name="T60" fmla="*/ 93 w 230"/>
                <a:gd name="T61" fmla="*/ 173 h 267"/>
                <a:gd name="T62" fmla="*/ 66 w 230"/>
                <a:gd name="T63" fmla="*/ 175 h 267"/>
                <a:gd name="T64" fmla="*/ 85 w 230"/>
                <a:gd name="T65" fmla="*/ 210 h 267"/>
                <a:gd name="T66" fmla="*/ 51 w 230"/>
                <a:gd name="T67" fmla="*/ 221 h 267"/>
                <a:gd name="T68" fmla="*/ 32 w 230"/>
                <a:gd name="T69" fmla="*/ 240 h 267"/>
                <a:gd name="T70" fmla="*/ 28 w 230"/>
                <a:gd name="T71" fmla="*/ 202 h 267"/>
                <a:gd name="T72" fmla="*/ 2 w 230"/>
                <a:gd name="T73" fmla="*/ 198 h 267"/>
                <a:gd name="T74" fmla="*/ 0 w 230"/>
                <a:gd name="T75" fmla="*/ 172 h 267"/>
                <a:gd name="T76" fmla="*/ 49 w 230"/>
                <a:gd name="T77" fmla="*/ 175 h 267"/>
                <a:gd name="T78" fmla="*/ 68 w 230"/>
                <a:gd name="T79" fmla="*/ 135 h 267"/>
                <a:gd name="T80" fmla="*/ 49 w 230"/>
                <a:gd name="T81" fmla="*/ 124 h 267"/>
                <a:gd name="T82" fmla="*/ 11 w 230"/>
                <a:gd name="T83" fmla="*/ 141 h 267"/>
                <a:gd name="T84" fmla="*/ 11 w 230"/>
                <a:gd name="T85" fmla="*/ 101 h 267"/>
                <a:gd name="T86" fmla="*/ 38 w 230"/>
                <a:gd name="T87" fmla="*/ 101 h 267"/>
                <a:gd name="T88" fmla="*/ 38 w 230"/>
                <a:gd name="T89" fmla="*/ 67 h 267"/>
                <a:gd name="T90" fmla="*/ 19 w 230"/>
                <a:gd name="T91" fmla="*/ 46 h 267"/>
                <a:gd name="T92" fmla="*/ 30 w 230"/>
                <a:gd name="T93" fmla="*/ 31 h 267"/>
                <a:gd name="T94" fmla="*/ 28 w 230"/>
                <a:gd name="T95" fmla="*/ 0 h 267"/>
                <a:gd name="T96" fmla="*/ 57 w 230"/>
                <a:gd name="T97" fmla="*/ 16 h 267"/>
                <a:gd name="T98" fmla="*/ 83 w 230"/>
                <a:gd name="T99" fmla="*/ 12 h 267"/>
                <a:gd name="T100" fmla="*/ 83 w 230"/>
                <a:gd name="T101" fmla="*/ 1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0" h="267">
                  <a:moveTo>
                    <a:pt x="83" y="12"/>
                  </a:moveTo>
                  <a:lnTo>
                    <a:pt x="85" y="39"/>
                  </a:lnTo>
                  <a:lnTo>
                    <a:pt x="99" y="59"/>
                  </a:lnTo>
                  <a:lnTo>
                    <a:pt x="102" y="94"/>
                  </a:lnTo>
                  <a:lnTo>
                    <a:pt x="116" y="105"/>
                  </a:lnTo>
                  <a:lnTo>
                    <a:pt x="127" y="75"/>
                  </a:lnTo>
                  <a:lnTo>
                    <a:pt x="156" y="75"/>
                  </a:lnTo>
                  <a:lnTo>
                    <a:pt x="154" y="105"/>
                  </a:lnTo>
                  <a:lnTo>
                    <a:pt x="194" y="111"/>
                  </a:lnTo>
                  <a:lnTo>
                    <a:pt x="230" y="116"/>
                  </a:lnTo>
                  <a:lnTo>
                    <a:pt x="190" y="134"/>
                  </a:lnTo>
                  <a:lnTo>
                    <a:pt x="180" y="162"/>
                  </a:lnTo>
                  <a:lnTo>
                    <a:pt x="216" y="149"/>
                  </a:lnTo>
                  <a:lnTo>
                    <a:pt x="226" y="158"/>
                  </a:lnTo>
                  <a:lnTo>
                    <a:pt x="222" y="181"/>
                  </a:lnTo>
                  <a:lnTo>
                    <a:pt x="169" y="198"/>
                  </a:lnTo>
                  <a:lnTo>
                    <a:pt x="169" y="217"/>
                  </a:lnTo>
                  <a:lnTo>
                    <a:pt x="188" y="221"/>
                  </a:lnTo>
                  <a:lnTo>
                    <a:pt x="226" y="225"/>
                  </a:lnTo>
                  <a:lnTo>
                    <a:pt x="207" y="259"/>
                  </a:lnTo>
                  <a:lnTo>
                    <a:pt x="169" y="267"/>
                  </a:lnTo>
                  <a:lnTo>
                    <a:pt x="137" y="227"/>
                  </a:lnTo>
                  <a:lnTo>
                    <a:pt x="114" y="215"/>
                  </a:lnTo>
                  <a:lnTo>
                    <a:pt x="102" y="194"/>
                  </a:lnTo>
                  <a:lnTo>
                    <a:pt x="133" y="204"/>
                  </a:lnTo>
                  <a:lnTo>
                    <a:pt x="112" y="166"/>
                  </a:lnTo>
                  <a:lnTo>
                    <a:pt x="129" y="151"/>
                  </a:lnTo>
                  <a:lnTo>
                    <a:pt x="106" y="141"/>
                  </a:lnTo>
                  <a:lnTo>
                    <a:pt x="95" y="132"/>
                  </a:lnTo>
                  <a:lnTo>
                    <a:pt x="81" y="149"/>
                  </a:lnTo>
                  <a:lnTo>
                    <a:pt x="93" y="173"/>
                  </a:lnTo>
                  <a:lnTo>
                    <a:pt x="66" y="175"/>
                  </a:lnTo>
                  <a:lnTo>
                    <a:pt x="85" y="210"/>
                  </a:lnTo>
                  <a:lnTo>
                    <a:pt x="51" y="221"/>
                  </a:lnTo>
                  <a:lnTo>
                    <a:pt x="32" y="240"/>
                  </a:lnTo>
                  <a:lnTo>
                    <a:pt x="28" y="202"/>
                  </a:lnTo>
                  <a:lnTo>
                    <a:pt x="2" y="198"/>
                  </a:lnTo>
                  <a:lnTo>
                    <a:pt x="0" y="172"/>
                  </a:lnTo>
                  <a:lnTo>
                    <a:pt x="49" y="175"/>
                  </a:lnTo>
                  <a:lnTo>
                    <a:pt x="68" y="135"/>
                  </a:lnTo>
                  <a:lnTo>
                    <a:pt x="49" y="124"/>
                  </a:lnTo>
                  <a:lnTo>
                    <a:pt x="11" y="141"/>
                  </a:lnTo>
                  <a:lnTo>
                    <a:pt x="11" y="101"/>
                  </a:lnTo>
                  <a:lnTo>
                    <a:pt x="38" y="101"/>
                  </a:lnTo>
                  <a:lnTo>
                    <a:pt x="38" y="67"/>
                  </a:lnTo>
                  <a:lnTo>
                    <a:pt x="19" y="46"/>
                  </a:lnTo>
                  <a:lnTo>
                    <a:pt x="30" y="31"/>
                  </a:lnTo>
                  <a:lnTo>
                    <a:pt x="28" y="0"/>
                  </a:lnTo>
                  <a:lnTo>
                    <a:pt x="57" y="16"/>
                  </a:lnTo>
                  <a:lnTo>
                    <a:pt x="83" y="12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9" name="Freeform 125"/>
            <p:cNvSpPr>
              <a:spLocks/>
            </p:cNvSpPr>
            <p:nvPr/>
          </p:nvSpPr>
          <p:spPr bwMode="auto">
            <a:xfrm>
              <a:off x="2885" y="2260"/>
              <a:ext cx="125" cy="91"/>
            </a:xfrm>
            <a:custGeom>
              <a:avLst/>
              <a:gdLst>
                <a:gd name="T0" fmla="*/ 205 w 250"/>
                <a:gd name="T1" fmla="*/ 108 h 182"/>
                <a:gd name="T2" fmla="*/ 159 w 250"/>
                <a:gd name="T3" fmla="*/ 91 h 182"/>
                <a:gd name="T4" fmla="*/ 184 w 250"/>
                <a:gd name="T5" fmla="*/ 118 h 182"/>
                <a:gd name="T6" fmla="*/ 153 w 250"/>
                <a:gd name="T7" fmla="*/ 121 h 182"/>
                <a:gd name="T8" fmla="*/ 186 w 250"/>
                <a:gd name="T9" fmla="*/ 156 h 182"/>
                <a:gd name="T10" fmla="*/ 155 w 250"/>
                <a:gd name="T11" fmla="*/ 154 h 182"/>
                <a:gd name="T12" fmla="*/ 176 w 250"/>
                <a:gd name="T13" fmla="*/ 171 h 182"/>
                <a:gd name="T14" fmla="*/ 131 w 250"/>
                <a:gd name="T15" fmla="*/ 182 h 182"/>
                <a:gd name="T16" fmla="*/ 112 w 250"/>
                <a:gd name="T17" fmla="*/ 146 h 182"/>
                <a:gd name="T18" fmla="*/ 83 w 250"/>
                <a:gd name="T19" fmla="*/ 156 h 182"/>
                <a:gd name="T20" fmla="*/ 83 w 250"/>
                <a:gd name="T21" fmla="*/ 137 h 182"/>
                <a:gd name="T22" fmla="*/ 30 w 250"/>
                <a:gd name="T23" fmla="*/ 98 h 182"/>
                <a:gd name="T24" fmla="*/ 0 w 250"/>
                <a:gd name="T25" fmla="*/ 64 h 182"/>
                <a:gd name="T26" fmla="*/ 53 w 250"/>
                <a:gd name="T27" fmla="*/ 95 h 182"/>
                <a:gd name="T28" fmla="*/ 64 w 250"/>
                <a:gd name="T29" fmla="*/ 62 h 182"/>
                <a:gd name="T30" fmla="*/ 87 w 250"/>
                <a:gd name="T31" fmla="*/ 78 h 182"/>
                <a:gd name="T32" fmla="*/ 77 w 250"/>
                <a:gd name="T33" fmla="*/ 45 h 182"/>
                <a:gd name="T34" fmla="*/ 117 w 250"/>
                <a:gd name="T35" fmla="*/ 79 h 182"/>
                <a:gd name="T36" fmla="*/ 121 w 250"/>
                <a:gd name="T37" fmla="*/ 47 h 182"/>
                <a:gd name="T38" fmla="*/ 114 w 250"/>
                <a:gd name="T39" fmla="*/ 0 h 182"/>
                <a:gd name="T40" fmla="*/ 138 w 250"/>
                <a:gd name="T41" fmla="*/ 9 h 182"/>
                <a:gd name="T42" fmla="*/ 155 w 250"/>
                <a:gd name="T43" fmla="*/ 60 h 182"/>
                <a:gd name="T44" fmla="*/ 163 w 250"/>
                <a:gd name="T45" fmla="*/ 19 h 182"/>
                <a:gd name="T46" fmla="*/ 203 w 250"/>
                <a:gd name="T47" fmla="*/ 51 h 182"/>
                <a:gd name="T48" fmla="*/ 226 w 250"/>
                <a:gd name="T49" fmla="*/ 47 h 182"/>
                <a:gd name="T50" fmla="*/ 222 w 250"/>
                <a:gd name="T51" fmla="*/ 78 h 182"/>
                <a:gd name="T52" fmla="*/ 250 w 250"/>
                <a:gd name="T53" fmla="*/ 97 h 182"/>
                <a:gd name="T54" fmla="*/ 224 w 250"/>
                <a:gd name="T55" fmla="*/ 118 h 182"/>
                <a:gd name="T56" fmla="*/ 205 w 250"/>
                <a:gd name="T57" fmla="*/ 108 h 182"/>
                <a:gd name="T58" fmla="*/ 205 w 250"/>
                <a:gd name="T59" fmla="*/ 10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82">
                  <a:moveTo>
                    <a:pt x="205" y="108"/>
                  </a:moveTo>
                  <a:lnTo>
                    <a:pt x="159" y="91"/>
                  </a:lnTo>
                  <a:lnTo>
                    <a:pt x="184" y="118"/>
                  </a:lnTo>
                  <a:lnTo>
                    <a:pt x="153" y="121"/>
                  </a:lnTo>
                  <a:lnTo>
                    <a:pt x="186" y="156"/>
                  </a:lnTo>
                  <a:lnTo>
                    <a:pt x="155" y="154"/>
                  </a:lnTo>
                  <a:lnTo>
                    <a:pt x="176" y="171"/>
                  </a:lnTo>
                  <a:lnTo>
                    <a:pt x="131" y="182"/>
                  </a:lnTo>
                  <a:lnTo>
                    <a:pt x="112" y="146"/>
                  </a:lnTo>
                  <a:lnTo>
                    <a:pt x="83" y="156"/>
                  </a:lnTo>
                  <a:lnTo>
                    <a:pt x="83" y="137"/>
                  </a:lnTo>
                  <a:lnTo>
                    <a:pt x="30" y="98"/>
                  </a:lnTo>
                  <a:lnTo>
                    <a:pt x="0" y="64"/>
                  </a:lnTo>
                  <a:lnTo>
                    <a:pt x="53" y="95"/>
                  </a:lnTo>
                  <a:lnTo>
                    <a:pt x="64" y="62"/>
                  </a:lnTo>
                  <a:lnTo>
                    <a:pt x="87" y="78"/>
                  </a:lnTo>
                  <a:lnTo>
                    <a:pt x="77" y="45"/>
                  </a:lnTo>
                  <a:lnTo>
                    <a:pt x="117" y="79"/>
                  </a:lnTo>
                  <a:lnTo>
                    <a:pt x="121" y="47"/>
                  </a:lnTo>
                  <a:lnTo>
                    <a:pt x="114" y="0"/>
                  </a:lnTo>
                  <a:lnTo>
                    <a:pt x="138" y="9"/>
                  </a:lnTo>
                  <a:lnTo>
                    <a:pt x="155" y="60"/>
                  </a:lnTo>
                  <a:lnTo>
                    <a:pt x="163" y="19"/>
                  </a:lnTo>
                  <a:lnTo>
                    <a:pt x="203" y="51"/>
                  </a:lnTo>
                  <a:lnTo>
                    <a:pt x="226" y="47"/>
                  </a:lnTo>
                  <a:lnTo>
                    <a:pt x="222" y="78"/>
                  </a:lnTo>
                  <a:lnTo>
                    <a:pt x="250" y="97"/>
                  </a:lnTo>
                  <a:lnTo>
                    <a:pt x="224" y="118"/>
                  </a:lnTo>
                  <a:lnTo>
                    <a:pt x="205" y="108"/>
                  </a:lnTo>
                  <a:lnTo>
                    <a:pt x="205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0" name="Freeform 126"/>
            <p:cNvSpPr>
              <a:spLocks/>
            </p:cNvSpPr>
            <p:nvPr/>
          </p:nvSpPr>
          <p:spPr bwMode="auto">
            <a:xfrm>
              <a:off x="2917" y="2364"/>
              <a:ext cx="46" cy="73"/>
            </a:xfrm>
            <a:custGeom>
              <a:avLst/>
              <a:gdLst>
                <a:gd name="T0" fmla="*/ 65 w 91"/>
                <a:gd name="T1" fmla="*/ 11 h 144"/>
                <a:gd name="T2" fmla="*/ 72 w 91"/>
                <a:gd name="T3" fmla="*/ 43 h 144"/>
                <a:gd name="T4" fmla="*/ 91 w 91"/>
                <a:gd name="T5" fmla="*/ 38 h 144"/>
                <a:gd name="T6" fmla="*/ 76 w 91"/>
                <a:gd name="T7" fmla="*/ 101 h 144"/>
                <a:gd name="T8" fmla="*/ 63 w 91"/>
                <a:gd name="T9" fmla="*/ 87 h 144"/>
                <a:gd name="T10" fmla="*/ 57 w 91"/>
                <a:gd name="T11" fmla="*/ 131 h 144"/>
                <a:gd name="T12" fmla="*/ 44 w 91"/>
                <a:gd name="T13" fmla="*/ 121 h 144"/>
                <a:gd name="T14" fmla="*/ 27 w 91"/>
                <a:gd name="T15" fmla="*/ 144 h 144"/>
                <a:gd name="T16" fmla="*/ 0 w 91"/>
                <a:gd name="T17" fmla="*/ 131 h 144"/>
                <a:gd name="T18" fmla="*/ 8 w 91"/>
                <a:gd name="T19" fmla="*/ 91 h 144"/>
                <a:gd name="T20" fmla="*/ 8 w 91"/>
                <a:gd name="T21" fmla="*/ 61 h 144"/>
                <a:gd name="T22" fmla="*/ 29 w 91"/>
                <a:gd name="T23" fmla="*/ 89 h 144"/>
                <a:gd name="T24" fmla="*/ 44 w 91"/>
                <a:gd name="T25" fmla="*/ 68 h 144"/>
                <a:gd name="T26" fmla="*/ 44 w 91"/>
                <a:gd name="T27" fmla="*/ 24 h 144"/>
                <a:gd name="T28" fmla="*/ 63 w 91"/>
                <a:gd name="T29" fmla="*/ 0 h 144"/>
                <a:gd name="T30" fmla="*/ 65 w 91"/>
                <a:gd name="T31" fmla="*/ 11 h 144"/>
                <a:gd name="T32" fmla="*/ 65 w 91"/>
                <a:gd name="T3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44">
                  <a:moveTo>
                    <a:pt x="65" y="11"/>
                  </a:moveTo>
                  <a:lnTo>
                    <a:pt x="72" y="43"/>
                  </a:lnTo>
                  <a:lnTo>
                    <a:pt x="91" y="38"/>
                  </a:lnTo>
                  <a:lnTo>
                    <a:pt x="76" y="101"/>
                  </a:lnTo>
                  <a:lnTo>
                    <a:pt x="63" y="87"/>
                  </a:lnTo>
                  <a:lnTo>
                    <a:pt x="57" y="131"/>
                  </a:lnTo>
                  <a:lnTo>
                    <a:pt x="44" y="121"/>
                  </a:lnTo>
                  <a:lnTo>
                    <a:pt x="27" y="144"/>
                  </a:lnTo>
                  <a:lnTo>
                    <a:pt x="0" y="131"/>
                  </a:lnTo>
                  <a:lnTo>
                    <a:pt x="8" y="91"/>
                  </a:lnTo>
                  <a:lnTo>
                    <a:pt x="8" y="61"/>
                  </a:lnTo>
                  <a:lnTo>
                    <a:pt x="29" y="89"/>
                  </a:lnTo>
                  <a:lnTo>
                    <a:pt x="44" y="68"/>
                  </a:lnTo>
                  <a:lnTo>
                    <a:pt x="44" y="24"/>
                  </a:lnTo>
                  <a:lnTo>
                    <a:pt x="63" y="0"/>
                  </a:lnTo>
                  <a:lnTo>
                    <a:pt x="65" y="11"/>
                  </a:lnTo>
                  <a:lnTo>
                    <a:pt x="6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1" name="Freeform 127"/>
            <p:cNvSpPr>
              <a:spLocks/>
            </p:cNvSpPr>
            <p:nvPr/>
          </p:nvSpPr>
          <p:spPr bwMode="auto">
            <a:xfrm>
              <a:off x="2830" y="2396"/>
              <a:ext cx="44" cy="52"/>
            </a:xfrm>
            <a:custGeom>
              <a:avLst/>
              <a:gdLst>
                <a:gd name="T0" fmla="*/ 90 w 90"/>
                <a:gd name="T1" fmla="*/ 39 h 104"/>
                <a:gd name="T2" fmla="*/ 65 w 90"/>
                <a:gd name="T3" fmla="*/ 43 h 104"/>
                <a:gd name="T4" fmla="*/ 59 w 90"/>
                <a:gd name="T5" fmla="*/ 34 h 104"/>
                <a:gd name="T6" fmla="*/ 25 w 90"/>
                <a:gd name="T7" fmla="*/ 24 h 104"/>
                <a:gd name="T8" fmla="*/ 0 w 90"/>
                <a:gd name="T9" fmla="*/ 0 h 104"/>
                <a:gd name="T10" fmla="*/ 21 w 90"/>
                <a:gd name="T11" fmla="*/ 45 h 104"/>
                <a:gd name="T12" fmla="*/ 31 w 90"/>
                <a:gd name="T13" fmla="*/ 76 h 104"/>
                <a:gd name="T14" fmla="*/ 59 w 90"/>
                <a:gd name="T15" fmla="*/ 68 h 104"/>
                <a:gd name="T16" fmla="*/ 72 w 90"/>
                <a:gd name="T17" fmla="*/ 91 h 104"/>
                <a:gd name="T18" fmla="*/ 82 w 90"/>
                <a:gd name="T19" fmla="*/ 104 h 104"/>
                <a:gd name="T20" fmla="*/ 84 w 90"/>
                <a:gd name="T21" fmla="*/ 68 h 104"/>
                <a:gd name="T22" fmla="*/ 90 w 90"/>
                <a:gd name="T23" fmla="*/ 39 h 104"/>
                <a:gd name="T24" fmla="*/ 90 w 90"/>
                <a:gd name="T25" fmla="*/ 3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04">
                  <a:moveTo>
                    <a:pt x="90" y="39"/>
                  </a:moveTo>
                  <a:lnTo>
                    <a:pt x="65" y="43"/>
                  </a:lnTo>
                  <a:lnTo>
                    <a:pt x="59" y="34"/>
                  </a:lnTo>
                  <a:lnTo>
                    <a:pt x="25" y="24"/>
                  </a:lnTo>
                  <a:lnTo>
                    <a:pt x="0" y="0"/>
                  </a:lnTo>
                  <a:lnTo>
                    <a:pt x="21" y="45"/>
                  </a:lnTo>
                  <a:lnTo>
                    <a:pt x="31" y="76"/>
                  </a:lnTo>
                  <a:lnTo>
                    <a:pt x="59" y="68"/>
                  </a:lnTo>
                  <a:lnTo>
                    <a:pt x="72" y="91"/>
                  </a:lnTo>
                  <a:lnTo>
                    <a:pt x="82" y="104"/>
                  </a:lnTo>
                  <a:lnTo>
                    <a:pt x="84" y="68"/>
                  </a:lnTo>
                  <a:lnTo>
                    <a:pt x="90" y="39"/>
                  </a:lnTo>
                  <a:lnTo>
                    <a:pt x="9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2" name="Freeform 128"/>
            <p:cNvSpPr>
              <a:spLocks/>
            </p:cNvSpPr>
            <p:nvPr/>
          </p:nvSpPr>
          <p:spPr bwMode="auto">
            <a:xfrm>
              <a:off x="2682" y="2040"/>
              <a:ext cx="178" cy="194"/>
            </a:xfrm>
            <a:custGeom>
              <a:avLst/>
              <a:gdLst>
                <a:gd name="T0" fmla="*/ 211 w 355"/>
                <a:gd name="T1" fmla="*/ 96 h 388"/>
                <a:gd name="T2" fmla="*/ 184 w 355"/>
                <a:gd name="T3" fmla="*/ 63 h 388"/>
                <a:gd name="T4" fmla="*/ 182 w 355"/>
                <a:gd name="T5" fmla="*/ 25 h 388"/>
                <a:gd name="T6" fmla="*/ 214 w 355"/>
                <a:gd name="T7" fmla="*/ 50 h 388"/>
                <a:gd name="T8" fmla="*/ 237 w 355"/>
                <a:gd name="T9" fmla="*/ 19 h 388"/>
                <a:gd name="T10" fmla="*/ 258 w 355"/>
                <a:gd name="T11" fmla="*/ 25 h 388"/>
                <a:gd name="T12" fmla="*/ 260 w 355"/>
                <a:gd name="T13" fmla="*/ 0 h 388"/>
                <a:gd name="T14" fmla="*/ 281 w 355"/>
                <a:gd name="T15" fmla="*/ 29 h 388"/>
                <a:gd name="T16" fmla="*/ 308 w 355"/>
                <a:gd name="T17" fmla="*/ 31 h 388"/>
                <a:gd name="T18" fmla="*/ 296 w 355"/>
                <a:gd name="T19" fmla="*/ 59 h 388"/>
                <a:gd name="T20" fmla="*/ 296 w 355"/>
                <a:gd name="T21" fmla="*/ 80 h 388"/>
                <a:gd name="T22" fmla="*/ 327 w 355"/>
                <a:gd name="T23" fmla="*/ 80 h 388"/>
                <a:gd name="T24" fmla="*/ 355 w 355"/>
                <a:gd name="T25" fmla="*/ 84 h 388"/>
                <a:gd name="T26" fmla="*/ 344 w 355"/>
                <a:gd name="T27" fmla="*/ 111 h 388"/>
                <a:gd name="T28" fmla="*/ 347 w 355"/>
                <a:gd name="T29" fmla="*/ 145 h 388"/>
                <a:gd name="T30" fmla="*/ 313 w 355"/>
                <a:gd name="T31" fmla="*/ 118 h 388"/>
                <a:gd name="T32" fmla="*/ 321 w 355"/>
                <a:gd name="T33" fmla="*/ 145 h 388"/>
                <a:gd name="T34" fmla="*/ 344 w 355"/>
                <a:gd name="T35" fmla="*/ 170 h 388"/>
                <a:gd name="T36" fmla="*/ 306 w 355"/>
                <a:gd name="T37" fmla="*/ 164 h 388"/>
                <a:gd name="T38" fmla="*/ 281 w 355"/>
                <a:gd name="T39" fmla="*/ 162 h 388"/>
                <a:gd name="T40" fmla="*/ 296 w 355"/>
                <a:gd name="T41" fmla="*/ 181 h 388"/>
                <a:gd name="T42" fmla="*/ 256 w 355"/>
                <a:gd name="T43" fmla="*/ 187 h 388"/>
                <a:gd name="T44" fmla="*/ 249 w 355"/>
                <a:gd name="T45" fmla="*/ 211 h 388"/>
                <a:gd name="T46" fmla="*/ 270 w 355"/>
                <a:gd name="T47" fmla="*/ 208 h 388"/>
                <a:gd name="T48" fmla="*/ 266 w 355"/>
                <a:gd name="T49" fmla="*/ 238 h 388"/>
                <a:gd name="T50" fmla="*/ 294 w 355"/>
                <a:gd name="T51" fmla="*/ 236 h 388"/>
                <a:gd name="T52" fmla="*/ 306 w 355"/>
                <a:gd name="T53" fmla="*/ 211 h 388"/>
                <a:gd name="T54" fmla="*/ 328 w 355"/>
                <a:gd name="T55" fmla="*/ 211 h 388"/>
                <a:gd name="T56" fmla="*/ 308 w 355"/>
                <a:gd name="T57" fmla="*/ 270 h 388"/>
                <a:gd name="T58" fmla="*/ 302 w 355"/>
                <a:gd name="T59" fmla="*/ 303 h 388"/>
                <a:gd name="T60" fmla="*/ 327 w 355"/>
                <a:gd name="T61" fmla="*/ 278 h 388"/>
                <a:gd name="T62" fmla="*/ 313 w 355"/>
                <a:gd name="T63" fmla="*/ 335 h 388"/>
                <a:gd name="T64" fmla="*/ 347 w 355"/>
                <a:gd name="T65" fmla="*/ 322 h 388"/>
                <a:gd name="T66" fmla="*/ 336 w 355"/>
                <a:gd name="T67" fmla="*/ 352 h 388"/>
                <a:gd name="T68" fmla="*/ 321 w 355"/>
                <a:gd name="T69" fmla="*/ 360 h 388"/>
                <a:gd name="T70" fmla="*/ 330 w 355"/>
                <a:gd name="T71" fmla="*/ 388 h 388"/>
                <a:gd name="T72" fmla="*/ 298 w 355"/>
                <a:gd name="T73" fmla="*/ 375 h 388"/>
                <a:gd name="T74" fmla="*/ 289 w 355"/>
                <a:gd name="T75" fmla="*/ 358 h 388"/>
                <a:gd name="T76" fmla="*/ 252 w 355"/>
                <a:gd name="T77" fmla="*/ 350 h 388"/>
                <a:gd name="T78" fmla="*/ 251 w 355"/>
                <a:gd name="T79" fmla="*/ 308 h 388"/>
                <a:gd name="T80" fmla="*/ 230 w 355"/>
                <a:gd name="T81" fmla="*/ 280 h 388"/>
                <a:gd name="T82" fmla="*/ 277 w 355"/>
                <a:gd name="T83" fmla="*/ 284 h 388"/>
                <a:gd name="T84" fmla="*/ 258 w 355"/>
                <a:gd name="T85" fmla="*/ 269 h 388"/>
                <a:gd name="T86" fmla="*/ 220 w 355"/>
                <a:gd name="T87" fmla="*/ 263 h 388"/>
                <a:gd name="T88" fmla="*/ 245 w 355"/>
                <a:gd name="T89" fmla="*/ 236 h 388"/>
                <a:gd name="T90" fmla="*/ 213 w 355"/>
                <a:gd name="T91" fmla="*/ 230 h 388"/>
                <a:gd name="T92" fmla="*/ 171 w 355"/>
                <a:gd name="T93" fmla="*/ 206 h 388"/>
                <a:gd name="T94" fmla="*/ 60 w 355"/>
                <a:gd name="T95" fmla="*/ 210 h 388"/>
                <a:gd name="T96" fmla="*/ 30 w 355"/>
                <a:gd name="T97" fmla="*/ 208 h 388"/>
                <a:gd name="T98" fmla="*/ 0 w 355"/>
                <a:gd name="T99" fmla="*/ 179 h 388"/>
                <a:gd name="T100" fmla="*/ 68 w 355"/>
                <a:gd name="T101" fmla="*/ 126 h 388"/>
                <a:gd name="T102" fmla="*/ 112 w 355"/>
                <a:gd name="T103" fmla="*/ 111 h 388"/>
                <a:gd name="T104" fmla="*/ 116 w 355"/>
                <a:gd name="T105" fmla="*/ 147 h 388"/>
                <a:gd name="T106" fmla="*/ 152 w 355"/>
                <a:gd name="T107" fmla="*/ 134 h 388"/>
                <a:gd name="T108" fmla="*/ 171 w 355"/>
                <a:gd name="T109" fmla="*/ 96 h 388"/>
                <a:gd name="T110" fmla="*/ 211 w 355"/>
                <a:gd name="T111" fmla="*/ 96 h 388"/>
                <a:gd name="T112" fmla="*/ 211 w 355"/>
                <a:gd name="T113" fmla="*/ 9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88">
                  <a:moveTo>
                    <a:pt x="211" y="96"/>
                  </a:moveTo>
                  <a:lnTo>
                    <a:pt x="184" y="63"/>
                  </a:lnTo>
                  <a:lnTo>
                    <a:pt x="182" y="25"/>
                  </a:lnTo>
                  <a:lnTo>
                    <a:pt x="214" y="50"/>
                  </a:lnTo>
                  <a:lnTo>
                    <a:pt x="237" y="19"/>
                  </a:lnTo>
                  <a:lnTo>
                    <a:pt x="258" y="25"/>
                  </a:lnTo>
                  <a:lnTo>
                    <a:pt x="260" y="0"/>
                  </a:lnTo>
                  <a:lnTo>
                    <a:pt x="281" y="29"/>
                  </a:lnTo>
                  <a:lnTo>
                    <a:pt x="308" y="31"/>
                  </a:lnTo>
                  <a:lnTo>
                    <a:pt x="296" y="59"/>
                  </a:lnTo>
                  <a:lnTo>
                    <a:pt x="296" y="80"/>
                  </a:lnTo>
                  <a:lnTo>
                    <a:pt x="327" y="80"/>
                  </a:lnTo>
                  <a:lnTo>
                    <a:pt x="355" y="84"/>
                  </a:lnTo>
                  <a:lnTo>
                    <a:pt x="344" y="111"/>
                  </a:lnTo>
                  <a:lnTo>
                    <a:pt x="347" y="145"/>
                  </a:lnTo>
                  <a:lnTo>
                    <a:pt x="313" y="118"/>
                  </a:lnTo>
                  <a:lnTo>
                    <a:pt x="321" y="145"/>
                  </a:lnTo>
                  <a:lnTo>
                    <a:pt x="344" y="170"/>
                  </a:lnTo>
                  <a:lnTo>
                    <a:pt x="306" y="164"/>
                  </a:lnTo>
                  <a:lnTo>
                    <a:pt x="281" y="162"/>
                  </a:lnTo>
                  <a:lnTo>
                    <a:pt x="296" y="181"/>
                  </a:lnTo>
                  <a:lnTo>
                    <a:pt x="256" y="187"/>
                  </a:lnTo>
                  <a:lnTo>
                    <a:pt x="249" y="211"/>
                  </a:lnTo>
                  <a:lnTo>
                    <a:pt x="270" y="208"/>
                  </a:lnTo>
                  <a:lnTo>
                    <a:pt x="266" y="238"/>
                  </a:lnTo>
                  <a:lnTo>
                    <a:pt x="294" y="236"/>
                  </a:lnTo>
                  <a:lnTo>
                    <a:pt x="306" y="211"/>
                  </a:lnTo>
                  <a:lnTo>
                    <a:pt x="328" y="211"/>
                  </a:lnTo>
                  <a:lnTo>
                    <a:pt x="308" y="270"/>
                  </a:lnTo>
                  <a:lnTo>
                    <a:pt x="302" y="303"/>
                  </a:lnTo>
                  <a:lnTo>
                    <a:pt x="327" y="278"/>
                  </a:lnTo>
                  <a:lnTo>
                    <a:pt x="313" y="335"/>
                  </a:lnTo>
                  <a:lnTo>
                    <a:pt x="347" y="322"/>
                  </a:lnTo>
                  <a:lnTo>
                    <a:pt x="336" y="352"/>
                  </a:lnTo>
                  <a:lnTo>
                    <a:pt x="321" y="360"/>
                  </a:lnTo>
                  <a:lnTo>
                    <a:pt x="330" y="388"/>
                  </a:lnTo>
                  <a:lnTo>
                    <a:pt x="298" y="375"/>
                  </a:lnTo>
                  <a:lnTo>
                    <a:pt x="289" y="358"/>
                  </a:lnTo>
                  <a:lnTo>
                    <a:pt x="252" y="350"/>
                  </a:lnTo>
                  <a:lnTo>
                    <a:pt x="251" y="308"/>
                  </a:lnTo>
                  <a:lnTo>
                    <a:pt x="230" y="280"/>
                  </a:lnTo>
                  <a:lnTo>
                    <a:pt x="277" y="284"/>
                  </a:lnTo>
                  <a:lnTo>
                    <a:pt x="258" y="269"/>
                  </a:lnTo>
                  <a:lnTo>
                    <a:pt x="220" y="263"/>
                  </a:lnTo>
                  <a:lnTo>
                    <a:pt x="245" y="236"/>
                  </a:lnTo>
                  <a:lnTo>
                    <a:pt x="213" y="230"/>
                  </a:lnTo>
                  <a:lnTo>
                    <a:pt x="171" y="206"/>
                  </a:lnTo>
                  <a:lnTo>
                    <a:pt x="60" y="210"/>
                  </a:lnTo>
                  <a:lnTo>
                    <a:pt x="30" y="208"/>
                  </a:lnTo>
                  <a:lnTo>
                    <a:pt x="0" y="179"/>
                  </a:lnTo>
                  <a:lnTo>
                    <a:pt x="68" y="126"/>
                  </a:lnTo>
                  <a:lnTo>
                    <a:pt x="112" y="111"/>
                  </a:lnTo>
                  <a:lnTo>
                    <a:pt x="116" y="147"/>
                  </a:lnTo>
                  <a:lnTo>
                    <a:pt x="152" y="134"/>
                  </a:lnTo>
                  <a:lnTo>
                    <a:pt x="171" y="96"/>
                  </a:lnTo>
                  <a:lnTo>
                    <a:pt x="211" y="96"/>
                  </a:lnTo>
                  <a:lnTo>
                    <a:pt x="211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3" name="Freeform 129"/>
            <p:cNvSpPr>
              <a:spLocks/>
            </p:cNvSpPr>
            <p:nvPr/>
          </p:nvSpPr>
          <p:spPr bwMode="auto">
            <a:xfrm>
              <a:off x="2526" y="2004"/>
              <a:ext cx="225" cy="167"/>
            </a:xfrm>
            <a:custGeom>
              <a:avLst/>
              <a:gdLst>
                <a:gd name="T0" fmla="*/ 372 w 448"/>
                <a:gd name="T1" fmla="*/ 213 h 335"/>
                <a:gd name="T2" fmla="*/ 376 w 448"/>
                <a:gd name="T3" fmla="*/ 171 h 335"/>
                <a:gd name="T4" fmla="*/ 397 w 448"/>
                <a:gd name="T5" fmla="*/ 150 h 335"/>
                <a:gd name="T6" fmla="*/ 384 w 448"/>
                <a:gd name="T7" fmla="*/ 133 h 335"/>
                <a:gd name="T8" fmla="*/ 344 w 448"/>
                <a:gd name="T9" fmla="*/ 162 h 335"/>
                <a:gd name="T10" fmla="*/ 310 w 448"/>
                <a:gd name="T11" fmla="*/ 164 h 335"/>
                <a:gd name="T12" fmla="*/ 308 w 448"/>
                <a:gd name="T13" fmla="*/ 139 h 335"/>
                <a:gd name="T14" fmla="*/ 348 w 448"/>
                <a:gd name="T15" fmla="*/ 112 h 335"/>
                <a:gd name="T16" fmla="*/ 319 w 448"/>
                <a:gd name="T17" fmla="*/ 109 h 335"/>
                <a:gd name="T18" fmla="*/ 277 w 448"/>
                <a:gd name="T19" fmla="*/ 97 h 335"/>
                <a:gd name="T20" fmla="*/ 277 w 448"/>
                <a:gd name="T21" fmla="*/ 78 h 335"/>
                <a:gd name="T22" fmla="*/ 312 w 448"/>
                <a:gd name="T23" fmla="*/ 71 h 335"/>
                <a:gd name="T24" fmla="*/ 344 w 448"/>
                <a:gd name="T25" fmla="*/ 55 h 335"/>
                <a:gd name="T26" fmla="*/ 405 w 448"/>
                <a:gd name="T27" fmla="*/ 40 h 335"/>
                <a:gd name="T28" fmla="*/ 448 w 448"/>
                <a:gd name="T29" fmla="*/ 29 h 335"/>
                <a:gd name="T30" fmla="*/ 412 w 448"/>
                <a:gd name="T31" fmla="*/ 17 h 335"/>
                <a:gd name="T32" fmla="*/ 412 w 448"/>
                <a:gd name="T33" fmla="*/ 6 h 335"/>
                <a:gd name="T34" fmla="*/ 279 w 448"/>
                <a:gd name="T35" fmla="*/ 0 h 335"/>
                <a:gd name="T36" fmla="*/ 283 w 448"/>
                <a:gd name="T37" fmla="*/ 25 h 335"/>
                <a:gd name="T38" fmla="*/ 260 w 448"/>
                <a:gd name="T39" fmla="*/ 48 h 335"/>
                <a:gd name="T40" fmla="*/ 237 w 448"/>
                <a:gd name="T41" fmla="*/ 48 h 335"/>
                <a:gd name="T42" fmla="*/ 182 w 448"/>
                <a:gd name="T43" fmla="*/ 95 h 335"/>
                <a:gd name="T44" fmla="*/ 148 w 448"/>
                <a:gd name="T45" fmla="*/ 76 h 335"/>
                <a:gd name="T46" fmla="*/ 148 w 448"/>
                <a:gd name="T47" fmla="*/ 107 h 335"/>
                <a:gd name="T48" fmla="*/ 72 w 448"/>
                <a:gd name="T49" fmla="*/ 133 h 335"/>
                <a:gd name="T50" fmla="*/ 23 w 448"/>
                <a:gd name="T51" fmla="*/ 183 h 335"/>
                <a:gd name="T52" fmla="*/ 0 w 448"/>
                <a:gd name="T53" fmla="*/ 221 h 335"/>
                <a:gd name="T54" fmla="*/ 61 w 448"/>
                <a:gd name="T55" fmla="*/ 211 h 335"/>
                <a:gd name="T56" fmla="*/ 30 w 448"/>
                <a:gd name="T57" fmla="*/ 251 h 335"/>
                <a:gd name="T58" fmla="*/ 6 w 448"/>
                <a:gd name="T59" fmla="*/ 291 h 335"/>
                <a:gd name="T60" fmla="*/ 6 w 448"/>
                <a:gd name="T61" fmla="*/ 308 h 335"/>
                <a:gd name="T62" fmla="*/ 57 w 448"/>
                <a:gd name="T63" fmla="*/ 291 h 335"/>
                <a:gd name="T64" fmla="*/ 104 w 448"/>
                <a:gd name="T65" fmla="*/ 322 h 335"/>
                <a:gd name="T66" fmla="*/ 184 w 448"/>
                <a:gd name="T67" fmla="*/ 335 h 335"/>
                <a:gd name="T68" fmla="*/ 258 w 448"/>
                <a:gd name="T69" fmla="*/ 325 h 335"/>
                <a:gd name="T70" fmla="*/ 237 w 448"/>
                <a:gd name="T71" fmla="*/ 299 h 335"/>
                <a:gd name="T72" fmla="*/ 317 w 448"/>
                <a:gd name="T73" fmla="*/ 306 h 335"/>
                <a:gd name="T74" fmla="*/ 293 w 448"/>
                <a:gd name="T75" fmla="*/ 276 h 335"/>
                <a:gd name="T76" fmla="*/ 302 w 448"/>
                <a:gd name="T77" fmla="*/ 244 h 335"/>
                <a:gd name="T78" fmla="*/ 203 w 448"/>
                <a:gd name="T79" fmla="*/ 244 h 335"/>
                <a:gd name="T80" fmla="*/ 156 w 448"/>
                <a:gd name="T81" fmla="*/ 226 h 335"/>
                <a:gd name="T82" fmla="*/ 179 w 448"/>
                <a:gd name="T83" fmla="*/ 202 h 335"/>
                <a:gd name="T84" fmla="*/ 224 w 448"/>
                <a:gd name="T85" fmla="*/ 228 h 335"/>
                <a:gd name="T86" fmla="*/ 367 w 448"/>
                <a:gd name="T87" fmla="*/ 234 h 335"/>
                <a:gd name="T88" fmla="*/ 372 w 448"/>
                <a:gd name="T89" fmla="*/ 213 h 335"/>
                <a:gd name="T90" fmla="*/ 372 w 448"/>
                <a:gd name="T91" fmla="*/ 2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8" h="335">
                  <a:moveTo>
                    <a:pt x="372" y="213"/>
                  </a:moveTo>
                  <a:lnTo>
                    <a:pt x="376" y="171"/>
                  </a:lnTo>
                  <a:lnTo>
                    <a:pt x="397" y="150"/>
                  </a:lnTo>
                  <a:lnTo>
                    <a:pt x="384" y="133"/>
                  </a:lnTo>
                  <a:lnTo>
                    <a:pt x="344" y="162"/>
                  </a:lnTo>
                  <a:lnTo>
                    <a:pt x="310" y="164"/>
                  </a:lnTo>
                  <a:lnTo>
                    <a:pt x="308" y="139"/>
                  </a:lnTo>
                  <a:lnTo>
                    <a:pt x="348" y="112"/>
                  </a:lnTo>
                  <a:lnTo>
                    <a:pt x="319" y="109"/>
                  </a:lnTo>
                  <a:lnTo>
                    <a:pt x="277" y="97"/>
                  </a:lnTo>
                  <a:lnTo>
                    <a:pt x="277" y="78"/>
                  </a:lnTo>
                  <a:lnTo>
                    <a:pt x="312" y="71"/>
                  </a:lnTo>
                  <a:lnTo>
                    <a:pt x="344" y="55"/>
                  </a:lnTo>
                  <a:lnTo>
                    <a:pt x="405" y="40"/>
                  </a:lnTo>
                  <a:lnTo>
                    <a:pt x="448" y="29"/>
                  </a:lnTo>
                  <a:lnTo>
                    <a:pt x="412" y="17"/>
                  </a:lnTo>
                  <a:lnTo>
                    <a:pt x="412" y="6"/>
                  </a:lnTo>
                  <a:lnTo>
                    <a:pt x="279" y="0"/>
                  </a:lnTo>
                  <a:lnTo>
                    <a:pt x="283" y="25"/>
                  </a:lnTo>
                  <a:lnTo>
                    <a:pt x="260" y="48"/>
                  </a:lnTo>
                  <a:lnTo>
                    <a:pt x="237" y="48"/>
                  </a:lnTo>
                  <a:lnTo>
                    <a:pt x="182" y="95"/>
                  </a:lnTo>
                  <a:lnTo>
                    <a:pt x="148" y="76"/>
                  </a:lnTo>
                  <a:lnTo>
                    <a:pt x="148" y="107"/>
                  </a:lnTo>
                  <a:lnTo>
                    <a:pt x="72" y="133"/>
                  </a:lnTo>
                  <a:lnTo>
                    <a:pt x="23" y="183"/>
                  </a:lnTo>
                  <a:lnTo>
                    <a:pt x="0" y="221"/>
                  </a:lnTo>
                  <a:lnTo>
                    <a:pt x="61" y="211"/>
                  </a:lnTo>
                  <a:lnTo>
                    <a:pt x="30" y="251"/>
                  </a:lnTo>
                  <a:lnTo>
                    <a:pt x="6" y="291"/>
                  </a:lnTo>
                  <a:lnTo>
                    <a:pt x="6" y="308"/>
                  </a:lnTo>
                  <a:lnTo>
                    <a:pt x="57" y="291"/>
                  </a:lnTo>
                  <a:lnTo>
                    <a:pt x="104" y="322"/>
                  </a:lnTo>
                  <a:lnTo>
                    <a:pt x="184" y="335"/>
                  </a:lnTo>
                  <a:lnTo>
                    <a:pt x="258" y="325"/>
                  </a:lnTo>
                  <a:lnTo>
                    <a:pt x="237" y="299"/>
                  </a:lnTo>
                  <a:lnTo>
                    <a:pt x="317" y="306"/>
                  </a:lnTo>
                  <a:lnTo>
                    <a:pt x="293" y="276"/>
                  </a:lnTo>
                  <a:lnTo>
                    <a:pt x="302" y="244"/>
                  </a:lnTo>
                  <a:lnTo>
                    <a:pt x="203" y="244"/>
                  </a:lnTo>
                  <a:lnTo>
                    <a:pt x="156" y="226"/>
                  </a:lnTo>
                  <a:lnTo>
                    <a:pt x="179" y="202"/>
                  </a:lnTo>
                  <a:lnTo>
                    <a:pt x="224" y="228"/>
                  </a:lnTo>
                  <a:lnTo>
                    <a:pt x="367" y="234"/>
                  </a:lnTo>
                  <a:lnTo>
                    <a:pt x="372" y="213"/>
                  </a:lnTo>
                  <a:lnTo>
                    <a:pt x="372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4" name="Freeform 130"/>
            <p:cNvSpPr>
              <a:spLocks/>
            </p:cNvSpPr>
            <p:nvPr/>
          </p:nvSpPr>
          <p:spPr bwMode="auto">
            <a:xfrm>
              <a:off x="2476" y="2136"/>
              <a:ext cx="355" cy="274"/>
            </a:xfrm>
            <a:custGeom>
              <a:avLst/>
              <a:gdLst>
                <a:gd name="T0" fmla="*/ 280 w 709"/>
                <a:gd name="T1" fmla="*/ 88 h 548"/>
                <a:gd name="T2" fmla="*/ 367 w 709"/>
                <a:gd name="T3" fmla="*/ 122 h 548"/>
                <a:gd name="T4" fmla="*/ 346 w 709"/>
                <a:gd name="T5" fmla="*/ 187 h 548"/>
                <a:gd name="T6" fmla="*/ 280 w 709"/>
                <a:gd name="T7" fmla="*/ 194 h 548"/>
                <a:gd name="T8" fmla="*/ 308 w 709"/>
                <a:gd name="T9" fmla="*/ 236 h 548"/>
                <a:gd name="T10" fmla="*/ 247 w 709"/>
                <a:gd name="T11" fmla="*/ 221 h 548"/>
                <a:gd name="T12" fmla="*/ 236 w 709"/>
                <a:gd name="T13" fmla="*/ 134 h 548"/>
                <a:gd name="T14" fmla="*/ 222 w 709"/>
                <a:gd name="T15" fmla="*/ 65 h 548"/>
                <a:gd name="T16" fmla="*/ 154 w 709"/>
                <a:gd name="T17" fmla="*/ 105 h 548"/>
                <a:gd name="T18" fmla="*/ 139 w 709"/>
                <a:gd name="T19" fmla="*/ 124 h 548"/>
                <a:gd name="T20" fmla="*/ 120 w 709"/>
                <a:gd name="T21" fmla="*/ 153 h 548"/>
                <a:gd name="T22" fmla="*/ 186 w 709"/>
                <a:gd name="T23" fmla="*/ 143 h 548"/>
                <a:gd name="T24" fmla="*/ 177 w 709"/>
                <a:gd name="T25" fmla="*/ 213 h 548"/>
                <a:gd name="T26" fmla="*/ 177 w 709"/>
                <a:gd name="T27" fmla="*/ 265 h 548"/>
                <a:gd name="T28" fmla="*/ 200 w 709"/>
                <a:gd name="T29" fmla="*/ 310 h 548"/>
                <a:gd name="T30" fmla="*/ 241 w 709"/>
                <a:gd name="T31" fmla="*/ 326 h 548"/>
                <a:gd name="T32" fmla="*/ 278 w 709"/>
                <a:gd name="T33" fmla="*/ 356 h 548"/>
                <a:gd name="T34" fmla="*/ 293 w 709"/>
                <a:gd name="T35" fmla="*/ 430 h 548"/>
                <a:gd name="T36" fmla="*/ 356 w 709"/>
                <a:gd name="T37" fmla="*/ 373 h 548"/>
                <a:gd name="T38" fmla="*/ 390 w 709"/>
                <a:gd name="T39" fmla="*/ 375 h 548"/>
                <a:gd name="T40" fmla="*/ 403 w 709"/>
                <a:gd name="T41" fmla="*/ 331 h 548"/>
                <a:gd name="T42" fmla="*/ 443 w 709"/>
                <a:gd name="T43" fmla="*/ 341 h 548"/>
                <a:gd name="T44" fmla="*/ 511 w 709"/>
                <a:gd name="T45" fmla="*/ 291 h 548"/>
                <a:gd name="T46" fmla="*/ 534 w 709"/>
                <a:gd name="T47" fmla="*/ 335 h 548"/>
                <a:gd name="T48" fmla="*/ 586 w 709"/>
                <a:gd name="T49" fmla="*/ 322 h 548"/>
                <a:gd name="T50" fmla="*/ 627 w 709"/>
                <a:gd name="T51" fmla="*/ 339 h 548"/>
                <a:gd name="T52" fmla="*/ 652 w 709"/>
                <a:gd name="T53" fmla="*/ 348 h 548"/>
                <a:gd name="T54" fmla="*/ 686 w 709"/>
                <a:gd name="T55" fmla="*/ 367 h 548"/>
                <a:gd name="T56" fmla="*/ 707 w 709"/>
                <a:gd name="T57" fmla="*/ 314 h 548"/>
                <a:gd name="T58" fmla="*/ 681 w 709"/>
                <a:gd name="T59" fmla="*/ 390 h 548"/>
                <a:gd name="T60" fmla="*/ 605 w 709"/>
                <a:gd name="T61" fmla="*/ 432 h 548"/>
                <a:gd name="T62" fmla="*/ 586 w 709"/>
                <a:gd name="T63" fmla="*/ 390 h 548"/>
                <a:gd name="T64" fmla="*/ 549 w 709"/>
                <a:gd name="T65" fmla="*/ 392 h 548"/>
                <a:gd name="T66" fmla="*/ 517 w 709"/>
                <a:gd name="T67" fmla="*/ 438 h 548"/>
                <a:gd name="T68" fmla="*/ 538 w 709"/>
                <a:gd name="T69" fmla="*/ 468 h 548"/>
                <a:gd name="T70" fmla="*/ 485 w 709"/>
                <a:gd name="T71" fmla="*/ 447 h 548"/>
                <a:gd name="T72" fmla="*/ 441 w 709"/>
                <a:gd name="T73" fmla="*/ 457 h 548"/>
                <a:gd name="T74" fmla="*/ 401 w 709"/>
                <a:gd name="T75" fmla="*/ 468 h 548"/>
                <a:gd name="T76" fmla="*/ 363 w 709"/>
                <a:gd name="T77" fmla="*/ 478 h 548"/>
                <a:gd name="T78" fmla="*/ 312 w 709"/>
                <a:gd name="T79" fmla="*/ 457 h 548"/>
                <a:gd name="T80" fmla="*/ 264 w 709"/>
                <a:gd name="T81" fmla="*/ 442 h 548"/>
                <a:gd name="T82" fmla="*/ 266 w 709"/>
                <a:gd name="T83" fmla="*/ 476 h 548"/>
                <a:gd name="T84" fmla="*/ 253 w 709"/>
                <a:gd name="T85" fmla="*/ 495 h 548"/>
                <a:gd name="T86" fmla="*/ 202 w 709"/>
                <a:gd name="T87" fmla="*/ 548 h 548"/>
                <a:gd name="T88" fmla="*/ 146 w 709"/>
                <a:gd name="T89" fmla="*/ 497 h 548"/>
                <a:gd name="T90" fmla="*/ 91 w 709"/>
                <a:gd name="T91" fmla="*/ 457 h 548"/>
                <a:gd name="T92" fmla="*/ 80 w 709"/>
                <a:gd name="T93" fmla="*/ 434 h 548"/>
                <a:gd name="T94" fmla="*/ 158 w 709"/>
                <a:gd name="T95" fmla="*/ 386 h 548"/>
                <a:gd name="T96" fmla="*/ 192 w 709"/>
                <a:gd name="T97" fmla="*/ 366 h 548"/>
                <a:gd name="T98" fmla="*/ 173 w 709"/>
                <a:gd name="T99" fmla="*/ 312 h 548"/>
                <a:gd name="T100" fmla="*/ 118 w 709"/>
                <a:gd name="T101" fmla="*/ 267 h 548"/>
                <a:gd name="T102" fmla="*/ 110 w 709"/>
                <a:gd name="T103" fmla="*/ 244 h 548"/>
                <a:gd name="T104" fmla="*/ 122 w 709"/>
                <a:gd name="T105" fmla="*/ 215 h 548"/>
                <a:gd name="T106" fmla="*/ 114 w 709"/>
                <a:gd name="T107" fmla="*/ 177 h 548"/>
                <a:gd name="T108" fmla="*/ 40 w 709"/>
                <a:gd name="T109" fmla="*/ 158 h 548"/>
                <a:gd name="T110" fmla="*/ 63 w 709"/>
                <a:gd name="T111" fmla="*/ 130 h 548"/>
                <a:gd name="T112" fmla="*/ 127 w 709"/>
                <a:gd name="T113" fmla="*/ 71 h 548"/>
                <a:gd name="T114" fmla="*/ 205 w 709"/>
                <a:gd name="T115" fmla="*/ 0 h 548"/>
                <a:gd name="T116" fmla="*/ 295 w 709"/>
                <a:gd name="T117" fmla="*/ 6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9" h="548">
                  <a:moveTo>
                    <a:pt x="295" y="63"/>
                  </a:moveTo>
                  <a:lnTo>
                    <a:pt x="280" y="88"/>
                  </a:lnTo>
                  <a:lnTo>
                    <a:pt x="329" y="113"/>
                  </a:lnTo>
                  <a:lnTo>
                    <a:pt x="367" y="122"/>
                  </a:lnTo>
                  <a:lnTo>
                    <a:pt x="344" y="141"/>
                  </a:lnTo>
                  <a:lnTo>
                    <a:pt x="346" y="187"/>
                  </a:lnTo>
                  <a:lnTo>
                    <a:pt x="283" y="153"/>
                  </a:lnTo>
                  <a:lnTo>
                    <a:pt x="280" y="194"/>
                  </a:lnTo>
                  <a:lnTo>
                    <a:pt x="308" y="198"/>
                  </a:lnTo>
                  <a:lnTo>
                    <a:pt x="308" y="236"/>
                  </a:lnTo>
                  <a:lnTo>
                    <a:pt x="272" y="257"/>
                  </a:lnTo>
                  <a:lnTo>
                    <a:pt x="247" y="221"/>
                  </a:lnTo>
                  <a:lnTo>
                    <a:pt x="234" y="175"/>
                  </a:lnTo>
                  <a:lnTo>
                    <a:pt x="236" y="134"/>
                  </a:lnTo>
                  <a:lnTo>
                    <a:pt x="198" y="118"/>
                  </a:lnTo>
                  <a:lnTo>
                    <a:pt x="222" y="65"/>
                  </a:lnTo>
                  <a:lnTo>
                    <a:pt x="177" y="77"/>
                  </a:lnTo>
                  <a:lnTo>
                    <a:pt x="154" y="105"/>
                  </a:lnTo>
                  <a:lnTo>
                    <a:pt x="107" y="109"/>
                  </a:lnTo>
                  <a:lnTo>
                    <a:pt x="139" y="124"/>
                  </a:lnTo>
                  <a:lnTo>
                    <a:pt x="160" y="137"/>
                  </a:lnTo>
                  <a:lnTo>
                    <a:pt x="120" y="153"/>
                  </a:lnTo>
                  <a:lnTo>
                    <a:pt x="137" y="168"/>
                  </a:lnTo>
                  <a:lnTo>
                    <a:pt x="186" y="143"/>
                  </a:lnTo>
                  <a:lnTo>
                    <a:pt x="190" y="181"/>
                  </a:lnTo>
                  <a:lnTo>
                    <a:pt x="177" y="213"/>
                  </a:lnTo>
                  <a:lnTo>
                    <a:pt x="205" y="213"/>
                  </a:lnTo>
                  <a:lnTo>
                    <a:pt x="177" y="265"/>
                  </a:lnTo>
                  <a:lnTo>
                    <a:pt x="215" y="267"/>
                  </a:lnTo>
                  <a:lnTo>
                    <a:pt x="200" y="310"/>
                  </a:lnTo>
                  <a:lnTo>
                    <a:pt x="219" y="337"/>
                  </a:lnTo>
                  <a:lnTo>
                    <a:pt x="241" y="326"/>
                  </a:lnTo>
                  <a:lnTo>
                    <a:pt x="240" y="377"/>
                  </a:lnTo>
                  <a:lnTo>
                    <a:pt x="278" y="356"/>
                  </a:lnTo>
                  <a:lnTo>
                    <a:pt x="272" y="405"/>
                  </a:lnTo>
                  <a:lnTo>
                    <a:pt x="293" y="430"/>
                  </a:lnTo>
                  <a:lnTo>
                    <a:pt x="329" y="358"/>
                  </a:lnTo>
                  <a:lnTo>
                    <a:pt x="356" y="373"/>
                  </a:lnTo>
                  <a:lnTo>
                    <a:pt x="376" y="419"/>
                  </a:lnTo>
                  <a:lnTo>
                    <a:pt x="390" y="375"/>
                  </a:lnTo>
                  <a:lnTo>
                    <a:pt x="411" y="383"/>
                  </a:lnTo>
                  <a:lnTo>
                    <a:pt x="403" y="331"/>
                  </a:lnTo>
                  <a:lnTo>
                    <a:pt x="445" y="385"/>
                  </a:lnTo>
                  <a:lnTo>
                    <a:pt x="443" y="341"/>
                  </a:lnTo>
                  <a:lnTo>
                    <a:pt x="491" y="373"/>
                  </a:lnTo>
                  <a:lnTo>
                    <a:pt x="511" y="291"/>
                  </a:lnTo>
                  <a:lnTo>
                    <a:pt x="540" y="289"/>
                  </a:lnTo>
                  <a:lnTo>
                    <a:pt x="534" y="335"/>
                  </a:lnTo>
                  <a:lnTo>
                    <a:pt x="565" y="314"/>
                  </a:lnTo>
                  <a:lnTo>
                    <a:pt x="586" y="322"/>
                  </a:lnTo>
                  <a:lnTo>
                    <a:pt x="593" y="356"/>
                  </a:lnTo>
                  <a:lnTo>
                    <a:pt x="627" y="339"/>
                  </a:lnTo>
                  <a:lnTo>
                    <a:pt x="635" y="362"/>
                  </a:lnTo>
                  <a:lnTo>
                    <a:pt x="652" y="348"/>
                  </a:lnTo>
                  <a:lnTo>
                    <a:pt x="660" y="385"/>
                  </a:lnTo>
                  <a:lnTo>
                    <a:pt x="686" y="367"/>
                  </a:lnTo>
                  <a:lnTo>
                    <a:pt x="671" y="320"/>
                  </a:lnTo>
                  <a:lnTo>
                    <a:pt x="707" y="314"/>
                  </a:lnTo>
                  <a:lnTo>
                    <a:pt x="709" y="377"/>
                  </a:lnTo>
                  <a:lnTo>
                    <a:pt x="681" y="390"/>
                  </a:lnTo>
                  <a:lnTo>
                    <a:pt x="645" y="428"/>
                  </a:lnTo>
                  <a:lnTo>
                    <a:pt x="605" y="432"/>
                  </a:lnTo>
                  <a:lnTo>
                    <a:pt x="616" y="398"/>
                  </a:lnTo>
                  <a:lnTo>
                    <a:pt x="586" y="390"/>
                  </a:lnTo>
                  <a:lnTo>
                    <a:pt x="576" y="417"/>
                  </a:lnTo>
                  <a:lnTo>
                    <a:pt x="549" y="392"/>
                  </a:lnTo>
                  <a:lnTo>
                    <a:pt x="548" y="424"/>
                  </a:lnTo>
                  <a:lnTo>
                    <a:pt x="517" y="438"/>
                  </a:lnTo>
                  <a:lnTo>
                    <a:pt x="557" y="447"/>
                  </a:lnTo>
                  <a:lnTo>
                    <a:pt x="538" y="468"/>
                  </a:lnTo>
                  <a:lnTo>
                    <a:pt x="468" y="466"/>
                  </a:lnTo>
                  <a:lnTo>
                    <a:pt x="485" y="447"/>
                  </a:lnTo>
                  <a:lnTo>
                    <a:pt x="458" y="428"/>
                  </a:lnTo>
                  <a:lnTo>
                    <a:pt x="441" y="457"/>
                  </a:lnTo>
                  <a:lnTo>
                    <a:pt x="414" y="440"/>
                  </a:lnTo>
                  <a:lnTo>
                    <a:pt x="401" y="468"/>
                  </a:lnTo>
                  <a:lnTo>
                    <a:pt x="363" y="449"/>
                  </a:lnTo>
                  <a:lnTo>
                    <a:pt x="363" y="478"/>
                  </a:lnTo>
                  <a:lnTo>
                    <a:pt x="304" y="476"/>
                  </a:lnTo>
                  <a:lnTo>
                    <a:pt x="312" y="457"/>
                  </a:lnTo>
                  <a:lnTo>
                    <a:pt x="283" y="457"/>
                  </a:lnTo>
                  <a:lnTo>
                    <a:pt x="264" y="442"/>
                  </a:lnTo>
                  <a:lnTo>
                    <a:pt x="230" y="457"/>
                  </a:lnTo>
                  <a:lnTo>
                    <a:pt x="266" y="476"/>
                  </a:lnTo>
                  <a:lnTo>
                    <a:pt x="230" y="476"/>
                  </a:lnTo>
                  <a:lnTo>
                    <a:pt x="253" y="495"/>
                  </a:lnTo>
                  <a:lnTo>
                    <a:pt x="222" y="508"/>
                  </a:lnTo>
                  <a:lnTo>
                    <a:pt x="202" y="548"/>
                  </a:lnTo>
                  <a:lnTo>
                    <a:pt x="186" y="504"/>
                  </a:lnTo>
                  <a:lnTo>
                    <a:pt x="146" y="497"/>
                  </a:lnTo>
                  <a:lnTo>
                    <a:pt x="118" y="462"/>
                  </a:lnTo>
                  <a:lnTo>
                    <a:pt x="91" y="457"/>
                  </a:lnTo>
                  <a:lnTo>
                    <a:pt x="59" y="468"/>
                  </a:lnTo>
                  <a:lnTo>
                    <a:pt x="80" y="434"/>
                  </a:lnTo>
                  <a:lnTo>
                    <a:pt x="122" y="421"/>
                  </a:lnTo>
                  <a:lnTo>
                    <a:pt x="158" y="386"/>
                  </a:lnTo>
                  <a:lnTo>
                    <a:pt x="158" y="366"/>
                  </a:lnTo>
                  <a:lnTo>
                    <a:pt x="192" y="366"/>
                  </a:lnTo>
                  <a:lnTo>
                    <a:pt x="158" y="329"/>
                  </a:lnTo>
                  <a:lnTo>
                    <a:pt x="173" y="312"/>
                  </a:lnTo>
                  <a:lnTo>
                    <a:pt x="139" y="303"/>
                  </a:lnTo>
                  <a:lnTo>
                    <a:pt x="118" y="267"/>
                  </a:lnTo>
                  <a:lnTo>
                    <a:pt x="145" y="267"/>
                  </a:lnTo>
                  <a:lnTo>
                    <a:pt x="110" y="244"/>
                  </a:lnTo>
                  <a:lnTo>
                    <a:pt x="143" y="234"/>
                  </a:lnTo>
                  <a:lnTo>
                    <a:pt x="122" y="215"/>
                  </a:lnTo>
                  <a:lnTo>
                    <a:pt x="145" y="196"/>
                  </a:lnTo>
                  <a:lnTo>
                    <a:pt x="114" y="177"/>
                  </a:lnTo>
                  <a:lnTo>
                    <a:pt x="93" y="168"/>
                  </a:lnTo>
                  <a:lnTo>
                    <a:pt x="40" y="158"/>
                  </a:lnTo>
                  <a:lnTo>
                    <a:pt x="0" y="109"/>
                  </a:lnTo>
                  <a:lnTo>
                    <a:pt x="63" y="130"/>
                  </a:lnTo>
                  <a:lnTo>
                    <a:pt x="88" y="75"/>
                  </a:lnTo>
                  <a:lnTo>
                    <a:pt x="127" y="71"/>
                  </a:lnTo>
                  <a:lnTo>
                    <a:pt x="141" y="18"/>
                  </a:lnTo>
                  <a:lnTo>
                    <a:pt x="205" y="0"/>
                  </a:lnTo>
                  <a:lnTo>
                    <a:pt x="253" y="25"/>
                  </a:lnTo>
                  <a:lnTo>
                    <a:pt x="295" y="63"/>
                  </a:lnTo>
                  <a:lnTo>
                    <a:pt x="29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5" name="Freeform 131"/>
            <p:cNvSpPr>
              <a:spLocks/>
            </p:cNvSpPr>
            <p:nvPr/>
          </p:nvSpPr>
          <p:spPr bwMode="auto">
            <a:xfrm>
              <a:off x="2680" y="2207"/>
              <a:ext cx="25" cy="55"/>
            </a:xfrm>
            <a:custGeom>
              <a:avLst/>
              <a:gdLst>
                <a:gd name="T0" fmla="*/ 28 w 49"/>
                <a:gd name="T1" fmla="*/ 0 h 110"/>
                <a:gd name="T2" fmla="*/ 2 w 49"/>
                <a:gd name="T3" fmla="*/ 36 h 110"/>
                <a:gd name="T4" fmla="*/ 0 w 49"/>
                <a:gd name="T5" fmla="*/ 63 h 110"/>
                <a:gd name="T6" fmla="*/ 34 w 49"/>
                <a:gd name="T7" fmla="*/ 110 h 110"/>
                <a:gd name="T8" fmla="*/ 21 w 49"/>
                <a:gd name="T9" fmla="*/ 48 h 110"/>
                <a:gd name="T10" fmla="*/ 49 w 49"/>
                <a:gd name="T11" fmla="*/ 2 h 110"/>
                <a:gd name="T12" fmla="*/ 28 w 49"/>
                <a:gd name="T13" fmla="*/ 0 h 110"/>
                <a:gd name="T14" fmla="*/ 28 w 49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0">
                  <a:moveTo>
                    <a:pt x="28" y="0"/>
                  </a:moveTo>
                  <a:lnTo>
                    <a:pt x="2" y="36"/>
                  </a:lnTo>
                  <a:lnTo>
                    <a:pt x="0" y="63"/>
                  </a:lnTo>
                  <a:lnTo>
                    <a:pt x="34" y="110"/>
                  </a:lnTo>
                  <a:lnTo>
                    <a:pt x="21" y="48"/>
                  </a:lnTo>
                  <a:lnTo>
                    <a:pt x="49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6" name="Freeform 132"/>
            <p:cNvSpPr>
              <a:spLocks/>
            </p:cNvSpPr>
            <p:nvPr/>
          </p:nvSpPr>
          <p:spPr bwMode="auto">
            <a:xfrm>
              <a:off x="2712" y="2200"/>
              <a:ext cx="32" cy="54"/>
            </a:xfrm>
            <a:custGeom>
              <a:avLst/>
              <a:gdLst>
                <a:gd name="T0" fmla="*/ 15 w 64"/>
                <a:gd name="T1" fmla="*/ 32 h 108"/>
                <a:gd name="T2" fmla="*/ 0 w 64"/>
                <a:gd name="T3" fmla="*/ 59 h 108"/>
                <a:gd name="T4" fmla="*/ 15 w 64"/>
                <a:gd name="T5" fmla="*/ 108 h 108"/>
                <a:gd name="T6" fmla="*/ 28 w 64"/>
                <a:gd name="T7" fmla="*/ 70 h 108"/>
                <a:gd name="T8" fmla="*/ 64 w 64"/>
                <a:gd name="T9" fmla="*/ 30 h 108"/>
                <a:gd name="T10" fmla="*/ 30 w 64"/>
                <a:gd name="T11" fmla="*/ 30 h 108"/>
                <a:gd name="T12" fmla="*/ 30 w 64"/>
                <a:gd name="T13" fmla="*/ 0 h 108"/>
                <a:gd name="T14" fmla="*/ 15 w 64"/>
                <a:gd name="T15" fmla="*/ 32 h 108"/>
                <a:gd name="T16" fmla="*/ 15 w 64"/>
                <a:gd name="T17" fmla="*/ 3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8">
                  <a:moveTo>
                    <a:pt x="15" y="32"/>
                  </a:moveTo>
                  <a:lnTo>
                    <a:pt x="0" y="59"/>
                  </a:lnTo>
                  <a:lnTo>
                    <a:pt x="15" y="108"/>
                  </a:lnTo>
                  <a:lnTo>
                    <a:pt x="28" y="70"/>
                  </a:lnTo>
                  <a:lnTo>
                    <a:pt x="64" y="30"/>
                  </a:lnTo>
                  <a:lnTo>
                    <a:pt x="30" y="30"/>
                  </a:lnTo>
                  <a:lnTo>
                    <a:pt x="30" y="0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7" name="Freeform 133"/>
            <p:cNvSpPr>
              <a:spLocks/>
            </p:cNvSpPr>
            <p:nvPr/>
          </p:nvSpPr>
          <p:spPr bwMode="auto">
            <a:xfrm>
              <a:off x="2711" y="2461"/>
              <a:ext cx="214" cy="440"/>
            </a:xfrm>
            <a:custGeom>
              <a:avLst/>
              <a:gdLst>
                <a:gd name="T0" fmla="*/ 330 w 427"/>
                <a:gd name="T1" fmla="*/ 142 h 878"/>
                <a:gd name="T2" fmla="*/ 315 w 427"/>
                <a:gd name="T3" fmla="*/ 81 h 878"/>
                <a:gd name="T4" fmla="*/ 302 w 427"/>
                <a:gd name="T5" fmla="*/ 70 h 878"/>
                <a:gd name="T6" fmla="*/ 262 w 427"/>
                <a:gd name="T7" fmla="*/ 45 h 878"/>
                <a:gd name="T8" fmla="*/ 241 w 427"/>
                <a:gd name="T9" fmla="*/ 47 h 878"/>
                <a:gd name="T10" fmla="*/ 194 w 427"/>
                <a:gd name="T11" fmla="*/ 40 h 878"/>
                <a:gd name="T12" fmla="*/ 125 w 427"/>
                <a:gd name="T13" fmla="*/ 64 h 878"/>
                <a:gd name="T14" fmla="*/ 117 w 427"/>
                <a:gd name="T15" fmla="*/ 36 h 878"/>
                <a:gd name="T16" fmla="*/ 93 w 427"/>
                <a:gd name="T17" fmla="*/ 34 h 878"/>
                <a:gd name="T18" fmla="*/ 72 w 427"/>
                <a:gd name="T19" fmla="*/ 17 h 878"/>
                <a:gd name="T20" fmla="*/ 36 w 427"/>
                <a:gd name="T21" fmla="*/ 21 h 878"/>
                <a:gd name="T22" fmla="*/ 24 w 427"/>
                <a:gd name="T23" fmla="*/ 59 h 878"/>
                <a:gd name="T24" fmla="*/ 0 w 427"/>
                <a:gd name="T25" fmla="*/ 100 h 878"/>
                <a:gd name="T26" fmla="*/ 15 w 427"/>
                <a:gd name="T27" fmla="*/ 95 h 878"/>
                <a:gd name="T28" fmla="*/ 47 w 427"/>
                <a:gd name="T29" fmla="*/ 129 h 878"/>
                <a:gd name="T30" fmla="*/ 17 w 427"/>
                <a:gd name="T31" fmla="*/ 177 h 878"/>
                <a:gd name="T32" fmla="*/ 49 w 427"/>
                <a:gd name="T33" fmla="*/ 144 h 878"/>
                <a:gd name="T34" fmla="*/ 64 w 427"/>
                <a:gd name="T35" fmla="*/ 80 h 878"/>
                <a:gd name="T36" fmla="*/ 89 w 427"/>
                <a:gd name="T37" fmla="*/ 161 h 878"/>
                <a:gd name="T38" fmla="*/ 91 w 427"/>
                <a:gd name="T39" fmla="*/ 226 h 878"/>
                <a:gd name="T40" fmla="*/ 129 w 427"/>
                <a:gd name="T41" fmla="*/ 184 h 878"/>
                <a:gd name="T42" fmla="*/ 161 w 427"/>
                <a:gd name="T43" fmla="*/ 207 h 878"/>
                <a:gd name="T44" fmla="*/ 173 w 427"/>
                <a:gd name="T45" fmla="*/ 157 h 878"/>
                <a:gd name="T46" fmla="*/ 148 w 427"/>
                <a:gd name="T47" fmla="*/ 127 h 878"/>
                <a:gd name="T48" fmla="*/ 201 w 427"/>
                <a:gd name="T49" fmla="*/ 102 h 878"/>
                <a:gd name="T50" fmla="*/ 249 w 427"/>
                <a:gd name="T51" fmla="*/ 116 h 878"/>
                <a:gd name="T52" fmla="*/ 273 w 427"/>
                <a:gd name="T53" fmla="*/ 140 h 878"/>
                <a:gd name="T54" fmla="*/ 279 w 427"/>
                <a:gd name="T55" fmla="*/ 178 h 878"/>
                <a:gd name="T56" fmla="*/ 226 w 427"/>
                <a:gd name="T57" fmla="*/ 150 h 878"/>
                <a:gd name="T58" fmla="*/ 205 w 427"/>
                <a:gd name="T59" fmla="*/ 188 h 878"/>
                <a:gd name="T60" fmla="*/ 169 w 427"/>
                <a:gd name="T61" fmla="*/ 234 h 878"/>
                <a:gd name="T62" fmla="*/ 106 w 427"/>
                <a:gd name="T63" fmla="*/ 249 h 878"/>
                <a:gd name="T64" fmla="*/ 140 w 427"/>
                <a:gd name="T65" fmla="*/ 298 h 878"/>
                <a:gd name="T66" fmla="*/ 138 w 427"/>
                <a:gd name="T67" fmla="*/ 334 h 878"/>
                <a:gd name="T68" fmla="*/ 148 w 427"/>
                <a:gd name="T69" fmla="*/ 391 h 878"/>
                <a:gd name="T70" fmla="*/ 186 w 427"/>
                <a:gd name="T71" fmla="*/ 433 h 878"/>
                <a:gd name="T72" fmla="*/ 287 w 427"/>
                <a:gd name="T73" fmla="*/ 566 h 878"/>
                <a:gd name="T74" fmla="*/ 359 w 427"/>
                <a:gd name="T75" fmla="*/ 623 h 878"/>
                <a:gd name="T76" fmla="*/ 311 w 427"/>
                <a:gd name="T77" fmla="*/ 616 h 878"/>
                <a:gd name="T78" fmla="*/ 348 w 427"/>
                <a:gd name="T79" fmla="*/ 661 h 878"/>
                <a:gd name="T80" fmla="*/ 359 w 427"/>
                <a:gd name="T81" fmla="*/ 718 h 878"/>
                <a:gd name="T82" fmla="*/ 368 w 427"/>
                <a:gd name="T83" fmla="*/ 878 h 878"/>
                <a:gd name="T84" fmla="*/ 376 w 427"/>
                <a:gd name="T85" fmla="*/ 690 h 878"/>
                <a:gd name="T86" fmla="*/ 380 w 427"/>
                <a:gd name="T87" fmla="*/ 401 h 878"/>
                <a:gd name="T88" fmla="*/ 332 w 427"/>
                <a:gd name="T89" fmla="*/ 291 h 878"/>
                <a:gd name="T90" fmla="*/ 389 w 427"/>
                <a:gd name="T91" fmla="*/ 361 h 878"/>
                <a:gd name="T92" fmla="*/ 382 w 427"/>
                <a:gd name="T93" fmla="*/ 304 h 878"/>
                <a:gd name="T94" fmla="*/ 348 w 427"/>
                <a:gd name="T95" fmla="*/ 226 h 878"/>
                <a:gd name="T96" fmla="*/ 427 w 427"/>
                <a:gd name="T97" fmla="*/ 266 h 878"/>
                <a:gd name="T98" fmla="*/ 378 w 427"/>
                <a:gd name="T99" fmla="*/ 209 h 878"/>
                <a:gd name="T100" fmla="*/ 309 w 427"/>
                <a:gd name="T101" fmla="*/ 220 h 878"/>
                <a:gd name="T102" fmla="*/ 330 w 427"/>
                <a:gd name="T103" fmla="*/ 380 h 878"/>
                <a:gd name="T104" fmla="*/ 304 w 427"/>
                <a:gd name="T105" fmla="*/ 528 h 878"/>
                <a:gd name="T106" fmla="*/ 252 w 427"/>
                <a:gd name="T107" fmla="*/ 408 h 878"/>
                <a:gd name="T108" fmla="*/ 216 w 427"/>
                <a:gd name="T109" fmla="*/ 346 h 878"/>
                <a:gd name="T110" fmla="*/ 235 w 427"/>
                <a:gd name="T111" fmla="*/ 323 h 878"/>
                <a:gd name="T112" fmla="*/ 262 w 427"/>
                <a:gd name="T113" fmla="*/ 325 h 878"/>
                <a:gd name="T114" fmla="*/ 279 w 427"/>
                <a:gd name="T115" fmla="*/ 268 h 878"/>
                <a:gd name="T116" fmla="*/ 367 w 427"/>
                <a:gd name="T117" fmla="*/ 171 h 878"/>
                <a:gd name="T118" fmla="*/ 351 w 427"/>
                <a:gd name="T119" fmla="*/ 13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7" h="878">
                  <a:moveTo>
                    <a:pt x="351" y="137"/>
                  </a:moveTo>
                  <a:lnTo>
                    <a:pt x="330" y="142"/>
                  </a:lnTo>
                  <a:lnTo>
                    <a:pt x="330" y="97"/>
                  </a:lnTo>
                  <a:lnTo>
                    <a:pt x="315" y="81"/>
                  </a:lnTo>
                  <a:lnTo>
                    <a:pt x="309" y="114"/>
                  </a:lnTo>
                  <a:lnTo>
                    <a:pt x="302" y="70"/>
                  </a:lnTo>
                  <a:lnTo>
                    <a:pt x="262" y="66"/>
                  </a:lnTo>
                  <a:lnTo>
                    <a:pt x="262" y="45"/>
                  </a:lnTo>
                  <a:lnTo>
                    <a:pt x="228" y="17"/>
                  </a:lnTo>
                  <a:lnTo>
                    <a:pt x="241" y="47"/>
                  </a:lnTo>
                  <a:lnTo>
                    <a:pt x="194" y="70"/>
                  </a:lnTo>
                  <a:lnTo>
                    <a:pt x="194" y="40"/>
                  </a:lnTo>
                  <a:lnTo>
                    <a:pt x="165" y="28"/>
                  </a:lnTo>
                  <a:lnTo>
                    <a:pt x="125" y="64"/>
                  </a:lnTo>
                  <a:lnTo>
                    <a:pt x="110" y="47"/>
                  </a:lnTo>
                  <a:lnTo>
                    <a:pt x="117" y="36"/>
                  </a:lnTo>
                  <a:lnTo>
                    <a:pt x="117" y="11"/>
                  </a:lnTo>
                  <a:lnTo>
                    <a:pt x="93" y="34"/>
                  </a:lnTo>
                  <a:lnTo>
                    <a:pt x="93" y="0"/>
                  </a:lnTo>
                  <a:lnTo>
                    <a:pt x="72" y="17"/>
                  </a:lnTo>
                  <a:lnTo>
                    <a:pt x="62" y="43"/>
                  </a:lnTo>
                  <a:lnTo>
                    <a:pt x="36" y="21"/>
                  </a:lnTo>
                  <a:lnTo>
                    <a:pt x="15" y="28"/>
                  </a:lnTo>
                  <a:lnTo>
                    <a:pt x="24" y="59"/>
                  </a:lnTo>
                  <a:lnTo>
                    <a:pt x="0" y="61"/>
                  </a:lnTo>
                  <a:lnTo>
                    <a:pt x="0" y="100"/>
                  </a:lnTo>
                  <a:lnTo>
                    <a:pt x="0" y="156"/>
                  </a:lnTo>
                  <a:lnTo>
                    <a:pt x="15" y="95"/>
                  </a:lnTo>
                  <a:lnTo>
                    <a:pt x="30" y="81"/>
                  </a:lnTo>
                  <a:lnTo>
                    <a:pt x="47" y="129"/>
                  </a:lnTo>
                  <a:lnTo>
                    <a:pt x="28" y="144"/>
                  </a:lnTo>
                  <a:lnTo>
                    <a:pt x="17" y="177"/>
                  </a:lnTo>
                  <a:lnTo>
                    <a:pt x="55" y="199"/>
                  </a:lnTo>
                  <a:lnTo>
                    <a:pt x="49" y="144"/>
                  </a:lnTo>
                  <a:lnTo>
                    <a:pt x="64" y="121"/>
                  </a:lnTo>
                  <a:lnTo>
                    <a:pt x="64" y="80"/>
                  </a:lnTo>
                  <a:lnTo>
                    <a:pt x="81" y="102"/>
                  </a:lnTo>
                  <a:lnTo>
                    <a:pt x="89" y="161"/>
                  </a:lnTo>
                  <a:lnTo>
                    <a:pt x="70" y="150"/>
                  </a:lnTo>
                  <a:lnTo>
                    <a:pt x="91" y="226"/>
                  </a:lnTo>
                  <a:lnTo>
                    <a:pt x="114" y="169"/>
                  </a:lnTo>
                  <a:lnTo>
                    <a:pt x="129" y="184"/>
                  </a:lnTo>
                  <a:lnTo>
                    <a:pt x="142" y="165"/>
                  </a:lnTo>
                  <a:lnTo>
                    <a:pt x="161" y="207"/>
                  </a:lnTo>
                  <a:lnTo>
                    <a:pt x="182" y="186"/>
                  </a:lnTo>
                  <a:lnTo>
                    <a:pt x="173" y="157"/>
                  </a:lnTo>
                  <a:lnTo>
                    <a:pt x="178" y="138"/>
                  </a:lnTo>
                  <a:lnTo>
                    <a:pt x="148" y="127"/>
                  </a:lnTo>
                  <a:lnTo>
                    <a:pt x="161" y="108"/>
                  </a:lnTo>
                  <a:lnTo>
                    <a:pt x="201" y="102"/>
                  </a:lnTo>
                  <a:lnTo>
                    <a:pt x="218" y="97"/>
                  </a:lnTo>
                  <a:lnTo>
                    <a:pt x="249" y="116"/>
                  </a:lnTo>
                  <a:lnTo>
                    <a:pt x="268" y="116"/>
                  </a:lnTo>
                  <a:lnTo>
                    <a:pt x="273" y="140"/>
                  </a:lnTo>
                  <a:lnTo>
                    <a:pt x="235" y="131"/>
                  </a:lnTo>
                  <a:lnTo>
                    <a:pt x="279" y="178"/>
                  </a:lnTo>
                  <a:lnTo>
                    <a:pt x="241" y="184"/>
                  </a:lnTo>
                  <a:lnTo>
                    <a:pt x="226" y="150"/>
                  </a:lnTo>
                  <a:lnTo>
                    <a:pt x="199" y="140"/>
                  </a:lnTo>
                  <a:lnTo>
                    <a:pt x="205" y="188"/>
                  </a:lnTo>
                  <a:lnTo>
                    <a:pt x="182" y="220"/>
                  </a:lnTo>
                  <a:lnTo>
                    <a:pt x="169" y="234"/>
                  </a:lnTo>
                  <a:lnTo>
                    <a:pt x="127" y="201"/>
                  </a:lnTo>
                  <a:lnTo>
                    <a:pt x="106" y="249"/>
                  </a:lnTo>
                  <a:lnTo>
                    <a:pt x="138" y="251"/>
                  </a:lnTo>
                  <a:lnTo>
                    <a:pt x="140" y="298"/>
                  </a:lnTo>
                  <a:lnTo>
                    <a:pt x="98" y="285"/>
                  </a:lnTo>
                  <a:lnTo>
                    <a:pt x="138" y="334"/>
                  </a:lnTo>
                  <a:lnTo>
                    <a:pt x="108" y="336"/>
                  </a:lnTo>
                  <a:lnTo>
                    <a:pt x="148" y="391"/>
                  </a:lnTo>
                  <a:lnTo>
                    <a:pt x="127" y="397"/>
                  </a:lnTo>
                  <a:lnTo>
                    <a:pt x="186" y="433"/>
                  </a:lnTo>
                  <a:lnTo>
                    <a:pt x="256" y="502"/>
                  </a:lnTo>
                  <a:lnTo>
                    <a:pt x="287" y="566"/>
                  </a:lnTo>
                  <a:lnTo>
                    <a:pt x="315" y="599"/>
                  </a:lnTo>
                  <a:lnTo>
                    <a:pt x="359" y="623"/>
                  </a:lnTo>
                  <a:lnTo>
                    <a:pt x="346" y="633"/>
                  </a:lnTo>
                  <a:lnTo>
                    <a:pt x="311" y="616"/>
                  </a:lnTo>
                  <a:lnTo>
                    <a:pt x="332" y="646"/>
                  </a:lnTo>
                  <a:lnTo>
                    <a:pt x="348" y="661"/>
                  </a:lnTo>
                  <a:lnTo>
                    <a:pt x="344" y="688"/>
                  </a:lnTo>
                  <a:lnTo>
                    <a:pt x="359" y="718"/>
                  </a:lnTo>
                  <a:lnTo>
                    <a:pt x="368" y="848"/>
                  </a:lnTo>
                  <a:lnTo>
                    <a:pt x="368" y="878"/>
                  </a:lnTo>
                  <a:lnTo>
                    <a:pt x="399" y="872"/>
                  </a:lnTo>
                  <a:lnTo>
                    <a:pt x="376" y="690"/>
                  </a:lnTo>
                  <a:lnTo>
                    <a:pt x="380" y="574"/>
                  </a:lnTo>
                  <a:lnTo>
                    <a:pt x="380" y="401"/>
                  </a:lnTo>
                  <a:lnTo>
                    <a:pt x="361" y="348"/>
                  </a:lnTo>
                  <a:lnTo>
                    <a:pt x="332" y="291"/>
                  </a:lnTo>
                  <a:lnTo>
                    <a:pt x="334" y="272"/>
                  </a:lnTo>
                  <a:lnTo>
                    <a:pt x="389" y="361"/>
                  </a:lnTo>
                  <a:lnTo>
                    <a:pt x="367" y="300"/>
                  </a:lnTo>
                  <a:lnTo>
                    <a:pt x="382" y="304"/>
                  </a:lnTo>
                  <a:lnTo>
                    <a:pt x="348" y="253"/>
                  </a:lnTo>
                  <a:lnTo>
                    <a:pt x="348" y="226"/>
                  </a:lnTo>
                  <a:lnTo>
                    <a:pt x="393" y="291"/>
                  </a:lnTo>
                  <a:lnTo>
                    <a:pt x="427" y="266"/>
                  </a:lnTo>
                  <a:lnTo>
                    <a:pt x="384" y="253"/>
                  </a:lnTo>
                  <a:lnTo>
                    <a:pt x="378" y="209"/>
                  </a:lnTo>
                  <a:lnTo>
                    <a:pt x="389" y="173"/>
                  </a:lnTo>
                  <a:lnTo>
                    <a:pt x="309" y="220"/>
                  </a:lnTo>
                  <a:lnTo>
                    <a:pt x="298" y="298"/>
                  </a:lnTo>
                  <a:lnTo>
                    <a:pt x="330" y="380"/>
                  </a:lnTo>
                  <a:lnTo>
                    <a:pt x="338" y="562"/>
                  </a:lnTo>
                  <a:lnTo>
                    <a:pt x="304" y="528"/>
                  </a:lnTo>
                  <a:lnTo>
                    <a:pt x="228" y="424"/>
                  </a:lnTo>
                  <a:lnTo>
                    <a:pt x="252" y="408"/>
                  </a:lnTo>
                  <a:lnTo>
                    <a:pt x="211" y="382"/>
                  </a:lnTo>
                  <a:lnTo>
                    <a:pt x="216" y="346"/>
                  </a:lnTo>
                  <a:lnTo>
                    <a:pt x="251" y="363"/>
                  </a:lnTo>
                  <a:lnTo>
                    <a:pt x="235" y="323"/>
                  </a:lnTo>
                  <a:lnTo>
                    <a:pt x="262" y="291"/>
                  </a:lnTo>
                  <a:lnTo>
                    <a:pt x="262" y="325"/>
                  </a:lnTo>
                  <a:lnTo>
                    <a:pt x="283" y="338"/>
                  </a:lnTo>
                  <a:lnTo>
                    <a:pt x="279" y="268"/>
                  </a:lnTo>
                  <a:lnTo>
                    <a:pt x="302" y="190"/>
                  </a:lnTo>
                  <a:lnTo>
                    <a:pt x="367" y="171"/>
                  </a:lnTo>
                  <a:lnTo>
                    <a:pt x="351" y="137"/>
                  </a:lnTo>
                  <a:lnTo>
                    <a:pt x="35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8" name="Freeform 134"/>
            <p:cNvSpPr>
              <a:spLocks/>
            </p:cNvSpPr>
            <p:nvPr/>
          </p:nvSpPr>
          <p:spPr bwMode="auto">
            <a:xfrm>
              <a:off x="2843" y="2541"/>
              <a:ext cx="78" cy="88"/>
            </a:xfrm>
            <a:custGeom>
              <a:avLst/>
              <a:gdLst>
                <a:gd name="T0" fmla="*/ 15 w 156"/>
                <a:gd name="T1" fmla="*/ 175 h 175"/>
                <a:gd name="T2" fmla="*/ 40 w 156"/>
                <a:gd name="T3" fmla="*/ 135 h 175"/>
                <a:gd name="T4" fmla="*/ 57 w 156"/>
                <a:gd name="T5" fmla="*/ 69 h 175"/>
                <a:gd name="T6" fmla="*/ 156 w 156"/>
                <a:gd name="T7" fmla="*/ 4 h 175"/>
                <a:gd name="T8" fmla="*/ 80 w 156"/>
                <a:gd name="T9" fmla="*/ 0 h 175"/>
                <a:gd name="T10" fmla="*/ 0 w 156"/>
                <a:gd name="T11" fmla="*/ 54 h 175"/>
                <a:gd name="T12" fmla="*/ 15 w 156"/>
                <a:gd name="T13" fmla="*/ 175 h 175"/>
                <a:gd name="T14" fmla="*/ 15 w 156"/>
                <a:gd name="T1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75">
                  <a:moveTo>
                    <a:pt x="15" y="175"/>
                  </a:moveTo>
                  <a:lnTo>
                    <a:pt x="40" y="135"/>
                  </a:lnTo>
                  <a:lnTo>
                    <a:pt x="57" y="69"/>
                  </a:lnTo>
                  <a:lnTo>
                    <a:pt x="156" y="4"/>
                  </a:lnTo>
                  <a:lnTo>
                    <a:pt x="80" y="0"/>
                  </a:lnTo>
                  <a:lnTo>
                    <a:pt x="0" y="54"/>
                  </a:lnTo>
                  <a:lnTo>
                    <a:pt x="15" y="175"/>
                  </a:lnTo>
                  <a:lnTo>
                    <a:pt x="15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9" name="Freeform 135"/>
            <p:cNvSpPr>
              <a:spLocks/>
            </p:cNvSpPr>
            <p:nvPr/>
          </p:nvSpPr>
          <p:spPr bwMode="auto">
            <a:xfrm>
              <a:off x="2931" y="2578"/>
              <a:ext cx="67" cy="136"/>
            </a:xfrm>
            <a:custGeom>
              <a:avLst/>
              <a:gdLst>
                <a:gd name="T0" fmla="*/ 93 w 133"/>
                <a:gd name="T1" fmla="*/ 64 h 271"/>
                <a:gd name="T2" fmla="*/ 76 w 133"/>
                <a:gd name="T3" fmla="*/ 119 h 271"/>
                <a:gd name="T4" fmla="*/ 45 w 133"/>
                <a:gd name="T5" fmla="*/ 171 h 271"/>
                <a:gd name="T6" fmla="*/ 7 w 133"/>
                <a:gd name="T7" fmla="*/ 218 h 271"/>
                <a:gd name="T8" fmla="*/ 0 w 133"/>
                <a:gd name="T9" fmla="*/ 271 h 271"/>
                <a:gd name="T10" fmla="*/ 36 w 133"/>
                <a:gd name="T11" fmla="*/ 218 h 271"/>
                <a:gd name="T12" fmla="*/ 76 w 133"/>
                <a:gd name="T13" fmla="*/ 157 h 271"/>
                <a:gd name="T14" fmla="*/ 110 w 133"/>
                <a:gd name="T15" fmla="*/ 98 h 271"/>
                <a:gd name="T16" fmla="*/ 131 w 133"/>
                <a:gd name="T17" fmla="*/ 41 h 271"/>
                <a:gd name="T18" fmla="*/ 133 w 133"/>
                <a:gd name="T19" fmla="*/ 0 h 271"/>
                <a:gd name="T20" fmla="*/ 93 w 133"/>
                <a:gd name="T21" fmla="*/ 64 h 271"/>
                <a:gd name="T22" fmla="*/ 93 w 133"/>
                <a:gd name="T23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71">
                  <a:moveTo>
                    <a:pt x="93" y="64"/>
                  </a:moveTo>
                  <a:lnTo>
                    <a:pt x="76" y="119"/>
                  </a:lnTo>
                  <a:lnTo>
                    <a:pt x="45" y="171"/>
                  </a:lnTo>
                  <a:lnTo>
                    <a:pt x="7" y="218"/>
                  </a:lnTo>
                  <a:lnTo>
                    <a:pt x="0" y="271"/>
                  </a:lnTo>
                  <a:lnTo>
                    <a:pt x="36" y="218"/>
                  </a:lnTo>
                  <a:lnTo>
                    <a:pt x="76" y="157"/>
                  </a:lnTo>
                  <a:lnTo>
                    <a:pt x="110" y="98"/>
                  </a:lnTo>
                  <a:lnTo>
                    <a:pt x="131" y="41"/>
                  </a:lnTo>
                  <a:lnTo>
                    <a:pt x="133" y="0"/>
                  </a:lnTo>
                  <a:lnTo>
                    <a:pt x="93" y="64"/>
                  </a:lnTo>
                  <a:lnTo>
                    <a:pt x="9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0" name="Freeform 136"/>
            <p:cNvSpPr>
              <a:spLocks/>
            </p:cNvSpPr>
            <p:nvPr/>
          </p:nvSpPr>
          <p:spPr bwMode="auto">
            <a:xfrm>
              <a:off x="2906" y="2682"/>
              <a:ext cx="24" cy="217"/>
            </a:xfrm>
            <a:custGeom>
              <a:avLst/>
              <a:gdLst>
                <a:gd name="T0" fmla="*/ 50 w 50"/>
                <a:gd name="T1" fmla="*/ 433 h 433"/>
                <a:gd name="T2" fmla="*/ 27 w 50"/>
                <a:gd name="T3" fmla="*/ 332 h 433"/>
                <a:gd name="T4" fmla="*/ 17 w 50"/>
                <a:gd name="T5" fmla="*/ 249 h 433"/>
                <a:gd name="T6" fmla="*/ 19 w 50"/>
                <a:gd name="T7" fmla="*/ 146 h 433"/>
                <a:gd name="T8" fmla="*/ 16 w 50"/>
                <a:gd name="T9" fmla="*/ 74 h 433"/>
                <a:gd name="T10" fmla="*/ 12 w 50"/>
                <a:gd name="T11" fmla="*/ 0 h 433"/>
                <a:gd name="T12" fmla="*/ 0 w 50"/>
                <a:gd name="T13" fmla="*/ 95 h 433"/>
                <a:gd name="T14" fmla="*/ 0 w 50"/>
                <a:gd name="T15" fmla="*/ 194 h 433"/>
                <a:gd name="T16" fmla="*/ 0 w 50"/>
                <a:gd name="T17" fmla="*/ 260 h 433"/>
                <a:gd name="T18" fmla="*/ 12 w 50"/>
                <a:gd name="T19" fmla="*/ 340 h 433"/>
                <a:gd name="T20" fmla="*/ 23 w 50"/>
                <a:gd name="T21" fmla="*/ 426 h 433"/>
                <a:gd name="T22" fmla="*/ 50 w 50"/>
                <a:gd name="T23" fmla="*/ 433 h 433"/>
                <a:gd name="T24" fmla="*/ 50 w 50"/>
                <a:gd name="T2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33">
                  <a:moveTo>
                    <a:pt x="50" y="433"/>
                  </a:moveTo>
                  <a:lnTo>
                    <a:pt x="27" y="332"/>
                  </a:lnTo>
                  <a:lnTo>
                    <a:pt x="17" y="249"/>
                  </a:lnTo>
                  <a:lnTo>
                    <a:pt x="19" y="146"/>
                  </a:lnTo>
                  <a:lnTo>
                    <a:pt x="16" y="74"/>
                  </a:lnTo>
                  <a:lnTo>
                    <a:pt x="12" y="0"/>
                  </a:lnTo>
                  <a:lnTo>
                    <a:pt x="0" y="95"/>
                  </a:lnTo>
                  <a:lnTo>
                    <a:pt x="0" y="194"/>
                  </a:lnTo>
                  <a:lnTo>
                    <a:pt x="0" y="260"/>
                  </a:lnTo>
                  <a:lnTo>
                    <a:pt x="12" y="340"/>
                  </a:lnTo>
                  <a:lnTo>
                    <a:pt x="23" y="426"/>
                  </a:lnTo>
                  <a:lnTo>
                    <a:pt x="50" y="433"/>
                  </a:lnTo>
                  <a:lnTo>
                    <a:pt x="50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1" name="Freeform 137"/>
            <p:cNvSpPr>
              <a:spLocks/>
            </p:cNvSpPr>
            <p:nvPr/>
          </p:nvSpPr>
          <p:spPr bwMode="auto">
            <a:xfrm>
              <a:off x="2584" y="2477"/>
              <a:ext cx="302" cy="430"/>
            </a:xfrm>
            <a:custGeom>
              <a:avLst/>
              <a:gdLst>
                <a:gd name="T0" fmla="*/ 602 w 602"/>
                <a:gd name="T1" fmla="*/ 812 h 861"/>
                <a:gd name="T2" fmla="*/ 595 w 602"/>
                <a:gd name="T3" fmla="*/ 677 h 861"/>
                <a:gd name="T4" fmla="*/ 494 w 602"/>
                <a:gd name="T5" fmla="*/ 525 h 861"/>
                <a:gd name="T6" fmla="*/ 367 w 602"/>
                <a:gd name="T7" fmla="*/ 411 h 861"/>
                <a:gd name="T8" fmla="*/ 363 w 602"/>
                <a:gd name="T9" fmla="*/ 435 h 861"/>
                <a:gd name="T10" fmla="*/ 313 w 602"/>
                <a:gd name="T11" fmla="*/ 420 h 861"/>
                <a:gd name="T12" fmla="*/ 258 w 602"/>
                <a:gd name="T13" fmla="*/ 335 h 861"/>
                <a:gd name="T14" fmla="*/ 426 w 602"/>
                <a:gd name="T15" fmla="*/ 388 h 861"/>
                <a:gd name="T16" fmla="*/ 332 w 602"/>
                <a:gd name="T17" fmla="*/ 314 h 861"/>
                <a:gd name="T18" fmla="*/ 342 w 602"/>
                <a:gd name="T19" fmla="*/ 255 h 861"/>
                <a:gd name="T20" fmla="*/ 405 w 602"/>
                <a:gd name="T21" fmla="*/ 261 h 861"/>
                <a:gd name="T22" fmla="*/ 370 w 602"/>
                <a:gd name="T23" fmla="*/ 217 h 861"/>
                <a:gd name="T24" fmla="*/ 342 w 602"/>
                <a:gd name="T25" fmla="*/ 145 h 861"/>
                <a:gd name="T26" fmla="*/ 264 w 602"/>
                <a:gd name="T27" fmla="*/ 127 h 861"/>
                <a:gd name="T28" fmla="*/ 211 w 602"/>
                <a:gd name="T29" fmla="*/ 70 h 861"/>
                <a:gd name="T30" fmla="*/ 215 w 602"/>
                <a:gd name="T31" fmla="*/ 25 h 861"/>
                <a:gd name="T32" fmla="*/ 186 w 602"/>
                <a:gd name="T33" fmla="*/ 0 h 861"/>
                <a:gd name="T34" fmla="*/ 180 w 602"/>
                <a:gd name="T35" fmla="*/ 63 h 861"/>
                <a:gd name="T36" fmla="*/ 163 w 602"/>
                <a:gd name="T37" fmla="*/ 86 h 861"/>
                <a:gd name="T38" fmla="*/ 133 w 602"/>
                <a:gd name="T39" fmla="*/ 148 h 861"/>
                <a:gd name="T40" fmla="*/ 101 w 602"/>
                <a:gd name="T41" fmla="*/ 183 h 861"/>
                <a:gd name="T42" fmla="*/ 127 w 602"/>
                <a:gd name="T43" fmla="*/ 226 h 861"/>
                <a:gd name="T44" fmla="*/ 93 w 602"/>
                <a:gd name="T45" fmla="*/ 232 h 861"/>
                <a:gd name="T46" fmla="*/ 188 w 602"/>
                <a:gd name="T47" fmla="*/ 242 h 861"/>
                <a:gd name="T48" fmla="*/ 161 w 602"/>
                <a:gd name="T49" fmla="*/ 261 h 861"/>
                <a:gd name="T50" fmla="*/ 70 w 602"/>
                <a:gd name="T51" fmla="*/ 283 h 861"/>
                <a:gd name="T52" fmla="*/ 24 w 602"/>
                <a:gd name="T53" fmla="*/ 261 h 861"/>
                <a:gd name="T54" fmla="*/ 68 w 602"/>
                <a:gd name="T55" fmla="*/ 316 h 861"/>
                <a:gd name="T56" fmla="*/ 38 w 602"/>
                <a:gd name="T57" fmla="*/ 361 h 861"/>
                <a:gd name="T58" fmla="*/ 7 w 602"/>
                <a:gd name="T59" fmla="*/ 437 h 861"/>
                <a:gd name="T60" fmla="*/ 0 w 602"/>
                <a:gd name="T61" fmla="*/ 538 h 861"/>
                <a:gd name="T62" fmla="*/ 44 w 602"/>
                <a:gd name="T63" fmla="*/ 532 h 861"/>
                <a:gd name="T64" fmla="*/ 121 w 602"/>
                <a:gd name="T65" fmla="*/ 597 h 861"/>
                <a:gd name="T66" fmla="*/ 156 w 602"/>
                <a:gd name="T67" fmla="*/ 603 h 861"/>
                <a:gd name="T68" fmla="*/ 171 w 602"/>
                <a:gd name="T69" fmla="*/ 574 h 861"/>
                <a:gd name="T70" fmla="*/ 218 w 602"/>
                <a:gd name="T71" fmla="*/ 603 h 861"/>
                <a:gd name="T72" fmla="*/ 234 w 602"/>
                <a:gd name="T73" fmla="*/ 597 h 861"/>
                <a:gd name="T74" fmla="*/ 272 w 602"/>
                <a:gd name="T75" fmla="*/ 557 h 861"/>
                <a:gd name="T76" fmla="*/ 268 w 602"/>
                <a:gd name="T77" fmla="*/ 523 h 861"/>
                <a:gd name="T78" fmla="*/ 260 w 602"/>
                <a:gd name="T79" fmla="*/ 451 h 861"/>
                <a:gd name="T80" fmla="*/ 236 w 602"/>
                <a:gd name="T81" fmla="*/ 405 h 861"/>
                <a:gd name="T82" fmla="*/ 351 w 602"/>
                <a:gd name="T83" fmla="*/ 474 h 861"/>
                <a:gd name="T84" fmla="*/ 325 w 602"/>
                <a:gd name="T85" fmla="*/ 510 h 861"/>
                <a:gd name="T86" fmla="*/ 407 w 602"/>
                <a:gd name="T87" fmla="*/ 491 h 861"/>
                <a:gd name="T88" fmla="*/ 505 w 602"/>
                <a:gd name="T89" fmla="*/ 605 h 861"/>
                <a:gd name="T90" fmla="*/ 528 w 602"/>
                <a:gd name="T91" fmla="*/ 704 h 861"/>
                <a:gd name="T92" fmla="*/ 555 w 602"/>
                <a:gd name="T93" fmla="*/ 704 h 861"/>
                <a:gd name="T94" fmla="*/ 568 w 602"/>
                <a:gd name="T95" fmla="*/ 820 h 861"/>
                <a:gd name="T96" fmla="*/ 498 w 602"/>
                <a:gd name="T97" fmla="*/ 816 h 861"/>
                <a:gd name="T98" fmla="*/ 464 w 602"/>
                <a:gd name="T99" fmla="*/ 799 h 861"/>
                <a:gd name="T100" fmla="*/ 433 w 602"/>
                <a:gd name="T101" fmla="*/ 814 h 861"/>
                <a:gd name="T102" fmla="*/ 553 w 602"/>
                <a:gd name="T103" fmla="*/ 859 h 861"/>
                <a:gd name="T104" fmla="*/ 591 w 602"/>
                <a:gd name="T105" fmla="*/ 844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2" h="861">
                  <a:moveTo>
                    <a:pt x="591" y="844"/>
                  </a:moveTo>
                  <a:lnTo>
                    <a:pt x="602" y="812"/>
                  </a:lnTo>
                  <a:lnTo>
                    <a:pt x="595" y="768"/>
                  </a:lnTo>
                  <a:lnTo>
                    <a:pt x="595" y="677"/>
                  </a:lnTo>
                  <a:lnTo>
                    <a:pt x="542" y="591"/>
                  </a:lnTo>
                  <a:lnTo>
                    <a:pt x="494" y="525"/>
                  </a:lnTo>
                  <a:lnTo>
                    <a:pt x="454" y="474"/>
                  </a:lnTo>
                  <a:lnTo>
                    <a:pt x="367" y="411"/>
                  </a:lnTo>
                  <a:lnTo>
                    <a:pt x="397" y="455"/>
                  </a:lnTo>
                  <a:lnTo>
                    <a:pt x="363" y="435"/>
                  </a:lnTo>
                  <a:lnTo>
                    <a:pt x="348" y="420"/>
                  </a:lnTo>
                  <a:lnTo>
                    <a:pt x="313" y="420"/>
                  </a:lnTo>
                  <a:lnTo>
                    <a:pt x="315" y="397"/>
                  </a:lnTo>
                  <a:lnTo>
                    <a:pt x="258" y="335"/>
                  </a:lnTo>
                  <a:lnTo>
                    <a:pt x="323" y="378"/>
                  </a:lnTo>
                  <a:lnTo>
                    <a:pt x="426" y="388"/>
                  </a:lnTo>
                  <a:lnTo>
                    <a:pt x="374" y="363"/>
                  </a:lnTo>
                  <a:lnTo>
                    <a:pt x="332" y="314"/>
                  </a:lnTo>
                  <a:lnTo>
                    <a:pt x="351" y="302"/>
                  </a:lnTo>
                  <a:lnTo>
                    <a:pt x="342" y="255"/>
                  </a:lnTo>
                  <a:lnTo>
                    <a:pt x="410" y="272"/>
                  </a:lnTo>
                  <a:lnTo>
                    <a:pt x="405" y="261"/>
                  </a:lnTo>
                  <a:lnTo>
                    <a:pt x="370" y="238"/>
                  </a:lnTo>
                  <a:lnTo>
                    <a:pt x="370" y="217"/>
                  </a:lnTo>
                  <a:lnTo>
                    <a:pt x="350" y="205"/>
                  </a:lnTo>
                  <a:lnTo>
                    <a:pt x="342" y="145"/>
                  </a:lnTo>
                  <a:lnTo>
                    <a:pt x="291" y="139"/>
                  </a:lnTo>
                  <a:lnTo>
                    <a:pt x="264" y="127"/>
                  </a:lnTo>
                  <a:lnTo>
                    <a:pt x="253" y="80"/>
                  </a:lnTo>
                  <a:lnTo>
                    <a:pt x="211" y="70"/>
                  </a:lnTo>
                  <a:lnTo>
                    <a:pt x="234" y="48"/>
                  </a:lnTo>
                  <a:lnTo>
                    <a:pt x="215" y="25"/>
                  </a:lnTo>
                  <a:lnTo>
                    <a:pt x="215" y="0"/>
                  </a:lnTo>
                  <a:lnTo>
                    <a:pt x="186" y="0"/>
                  </a:lnTo>
                  <a:lnTo>
                    <a:pt x="186" y="15"/>
                  </a:lnTo>
                  <a:lnTo>
                    <a:pt x="180" y="63"/>
                  </a:lnTo>
                  <a:lnTo>
                    <a:pt x="159" y="44"/>
                  </a:lnTo>
                  <a:lnTo>
                    <a:pt x="163" y="86"/>
                  </a:lnTo>
                  <a:lnTo>
                    <a:pt x="139" y="97"/>
                  </a:lnTo>
                  <a:lnTo>
                    <a:pt x="133" y="148"/>
                  </a:lnTo>
                  <a:lnTo>
                    <a:pt x="108" y="160"/>
                  </a:lnTo>
                  <a:lnTo>
                    <a:pt x="101" y="183"/>
                  </a:lnTo>
                  <a:lnTo>
                    <a:pt x="131" y="186"/>
                  </a:lnTo>
                  <a:lnTo>
                    <a:pt x="127" y="226"/>
                  </a:lnTo>
                  <a:lnTo>
                    <a:pt x="91" y="204"/>
                  </a:lnTo>
                  <a:lnTo>
                    <a:pt x="93" y="232"/>
                  </a:lnTo>
                  <a:lnTo>
                    <a:pt x="135" y="249"/>
                  </a:lnTo>
                  <a:lnTo>
                    <a:pt x="188" y="242"/>
                  </a:lnTo>
                  <a:lnTo>
                    <a:pt x="203" y="261"/>
                  </a:lnTo>
                  <a:lnTo>
                    <a:pt x="161" y="261"/>
                  </a:lnTo>
                  <a:lnTo>
                    <a:pt x="146" y="274"/>
                  </a:lnTo>
                  <a:lnTo>
                    <a:pt x="70" y="283"/>
                  </a:lnTo>
                  <a:lnTo>
                    <a:pt x="49" y="264"/>
                  </a:lnTo>
                  <a:lnTo>
                    <a:pt x="24" y="261"/>
                  </a:lnTo>
                  <a:lnTo>
                    <a:pt x="49" y="306"/>
                  </a:lnTo>
                  <a:lnTo>
                    <a:pt x="68" y="316"/>
                  </a:lnTo>
                  <a:lnTo>
                    <a:pt x="66" y="375"/>
                  </a:lnTo>
                  <a:lnTo>
                    <a:pt x="38" y="361"/>
                  </a:lnTo>
                  <a:lnTo>
                    <a:pt x="13" y="378"/>
                  </a:lnTo>
                  <a:lnTo>
                    <a:pt x="7" y="437"/>
                  </a:lnTo>
                  <a:lnTo>
                    <a:pt x="15" y="458"/>
                  </a:lnTo>
                  <a:lnTo>
                    <a:pt x="0" y="538"/>
                  </a:lnTo>
                  <a:lnTo>
                    <a:pt x="13" y="561"/>
                  </a:lnTo>
                  <a:lnTo>
                    <a:pt x="44" y="532"/>
                  </a:lnTo>
                  <a:lnTo>
                    <a:pt x="85" y="580"/>
                  </a:lnTo>
                  <a:lnTo>
                    <a:pt x="121" y="597"/>
                  </a:lnTo>
                  <a:lnTo>
                    <a:pt x="114" y="565"/>
                  </a:lnTo>
                  <a:lnTo>
                    <a:pt x="156" y="603"/>
                  </a:lnTo>
                  <a:lnTo>
                    <a:pt x="175" y="603"/>
                  </a:lnTo>
                  <a:lnTo>
                    <a:pt x="171" y="574"/>
                  </a:lnTo>
                  <a:lnTo>
                    <a:pt x="194" y="599"/>
                  </a:lnTo>
                  <a:lnTo>
                    <a:pt x="218" y="603"/>
                  </a:lnTo>
                  <a:lnTo>
                    <a:pt x="207" y="576"/>
                  </a:lnTo>
                  <a:lnTo>
                    <a:pt x="234" y="597"/>
                  </a:lnTo>
                  <a:lnTo>
                    <a:pt x="253" y="578"/>
                  </a:lnTo>
                  <a:lnTo>
                    <a:pt x="272" y="557"/>
                  </a:lnTo>
                  <a:lnTo>
                    <a:pt x="239" y="525"/>
                  </a:lnTo>
                  <a:lnTo>
                    <a:pt x="268" y="523"/>
                  </a:lnTo>
                  <a:lnTo>
                    <a:pt x="260" y="491"/>
                  </a:lnTo>
                  <a:lnTo>
                    <a:pt x="260" y="451"/>
                  </a:lnTo>
                  <a:lnTo>
                    <a:pt x="234" y="424"/>
                  </a:lnTo>
                  <a:lnTo>
                    <a:pt x="236" y="405"/>
                  </a:lnTo>
                  <a:lnTo>
                    <a:pt x="274" y="445"/>
                  </a:lnTo>
                  <a:lnTo>
                    <a:pt x="351" y="474"/>
                  </a:lnTo>
                  <a:lnTo>
                    <a:pt x="304" y="510"/>
                  </a:lnTo>
                  <a:lnTo>
                    <a:pt x="325" y="510"/>
                  </a:lnTo>
                  <a:lnTo>
                    <a:pt x="369" y="491"/>
                  </a:lnTo>
                  <a:lnTo>
                    <a:pt x="407" y="491"/>
                  </a:lnTo>
                  <a:lnTo>
                    <a:pt x="445" y="529"/>
                  </a:lnTo>
                  <a:lnTo>
                    <a:pt x="505" y="605"/>
                  </a:lnTo>
                  <a:lnTo>
                    <a:pt x="528" y="662"/>
                  </a:lnTo>
                  <a:lnTo>
                    <a:pt x="528" y="704"/>
                  </a:lnTo>
                  <a:lnTo>
                    <a:pt x="532" y="721"/>
                  </a:lnTo>
                  <a:lnTo>
                    <a:pt x="555" y="704"/>
                  </a:lnTo>
                  <a:lnTo>
                    <a:pt x="559" y="768"/>
                  </a:lnTo>
                  <a:lnTo>
                    <a:pt x="568" y="820"/>
                  </a:lnTo>
                  <a:lnTo>
                    <a:pt x="536" y="835"/>
                  </a:lnTo>
                  <a:lnTo>
                    <a:pt x="498" y="816"/>
                  </a:lnTo>
                  <a:lnTo>
                    <a:pt x="486" y="840"/>
                  </a:lnTo>
                  <a:lnTo>
                    <a:pt x="464" y="799"/>
                  </a:lnTo>
                  <a:lnTo>
                    <a:pt x="439" y="842"/>
                  </a:lnTo>
                  <a:lnTo>
                    <a:pt x="433" y="814"/>
                  </a:lnTo>
                  <a:lnTo>
                    <a:pt x="374" y="861"/>
                  </a:lnTo>
                  <a:lnTo>
                    <a:pt x="553" y="859"/>
                  </a:lnTo>
                  <a:lnTo>
                    <a:pt x="591" y="844"/>
                  </a:lnTo>
                  <a:lnTo>
                    <a:pt x="591" y="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2" name="Freeform 138"/>
            <p:cNvSpPr>
              <a:spLocks/>
            </p:cNvSpPr>
            <p:nvPr/>
          </p:nvSpPr>
          <p:spPr bwMode="auto">
            <a:xfrm>
              <a:off x="2640" y="2432"/>
              <a:ext cx="27" cy="57"/>
            </a:xfrm>
            <a:custGeom>
              <a:avLst/>
              <a:gdLst>
                <a:gd name="T0" fmla="*/ 38 w 53"/>
                <a:gd name="T1" fmla="*/ 23 h 114"/>
                <a:gd name="T2" fmla="*/ 53 w 53"/>
                <a:gd name="T3" fmla="*/ 43 h 114"/>
                <a:gd name="T4" fmla="*/ 32 w 53"/>
                <a:gd name="T5" fmla="*/ 64 h 114"/>
                <a:gd name="T6" fmla="*/ 38 w 53"/>
                <a:gd name="T7" fmla="*/ 102 h 114"/>
                <a:gd name="T8" fmla="*/ 34 w 53"/>
                <a:gd name="T9" fmla="*/ 114 h 114"/>
                <a:gd name="T10" fmla="*/ 13 w 53"/>
                <a:gd name="T11" fmla="*/ 89 h 114"/>
                <a:gd name="T12" fmla="*/ 0 w 53"/>
                <a:gd name="T13" fmla="*/ 74 h 114"/>
                <a:gd name="T14" fmla="*/ 28 w 53"/>
                <a:gd name="T15" fmla="*/ 53 h 114"/>
                <a:gd name="T16" fmla="*/ 15 w 53"/>
                <a:gd name="T17" fmla="*/ 0 h 114"/>
                <a:gd name="T18" fmla="*/ 38 w 53"/>
                <a:gd name="T19" fmla="*/ 23 h 114"/>
                <a:gd name="T20" fmla="*/ 38 w 53"/>
                <a:gd name="T21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14">
                  <a:moveTo>
                    <a:pt x="38" y="23"/>
                  </a:moveTo>
                  <a:lnTo>
                    <a:pt x="53" y="43"/>
                  </a:lnTo>
                  <a:lnTo>
                    <a:pt x="32" y="64"/>
                  </a:lnTo>
                  <a:lnTo>
                    <a:pt x="38" y="102"/>
                  </a:lnTo>
                  <a:lnTo>
                    <a:pt x="34" y="114"/>
                  </a:lnTo>
                  <a:lnTo>
                    <a:pt x="13" y="89"/>
                  </a:lnTo>
                  <a:lnTo>
                    <a:pt x="0" y="74"/>
                  </a:lnTo>
                  <a:lnTo>
                    <a:pt x="28" y="53"/>
                  </a:lnTo>
                  <a:lnTo>
                    <a:pt x="15" y="0"/>
                  </a:lnTo>
                  <a:lnTo>
                    <a:pt x="38" y="2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3" name="Freeform 139"/>
            <p:cNvSpPr>
              <a:spLocks/>
            </p:cNvSpPr>
            <p:nvPr/>
          </p:nvSpPr>
          <p:spPr bwMode="auto">
            <a:xfrm>
              <a:off x="2427" y="2450"/>
              <a:ext cx="237" cy="288"/>
            </a:xfrm>
            <a:custGeom>
              <a:avLst/>
              <a:gdLst>
                <a:gd name="T0" fmla="*/ 375 w 475"/>
                <a:gd name="T1" fmla="*/ 66 h 576"/>
                <a:gd name="T2" fmla="*/ 407 w 475"/>
                <a:gd name="T3" fmla="*/ 110 h 576"/>
                <a:gd name="T4" fmla="*/ 475 w 475"/>
                <a:gd name="T5" fmla="*/ 156 h 576"/>
                <a:gd name="T6" fmla="*/ 418 w 475"/>
                <a:gd name="T7" fmla="*/ 196 h 576"/>
                <a:gd name="T8" fmla="*/ 413 w 475"/>
                <a:gd name="T9" fmla="*/ 272 h 576"/>
                <a:gd name="T10" fmla="*/ 346 w 475"/>
                <a:gd name="T11" fmla="*/ 291 h 576"/>
                <a:gd name="T12" fmla="*/ 384 w 475"/>
                <a:gd name="T13" fmla="*/ 367 h 576"/>
                <a:gd name="T14" fmla="*/ 344 w 475"/>
                <a:gd name="T15" fmla="*/ 456 h 576"/>
                <a:gd name="T16" fmla="*/ 308 w 475"/>
                <a:gd name="T17" fmla="*/ 521 h 576"/>
                <a:gd name="T18" fmla="*/ 251 w 475"/>
                <a:gd name="T19" fmla="*/ 547 h 576"/>
                <a:gd name="T20" fmla="*/ 223 w 475"/>
                <a:gd name="T21" fmla="*/ 496 h 576"/>
                <a:gd name="T22" fmla="*/ 177 w 475"/>
                <a:gd name="T23" fmla="*/ 494 h 576"/>
                <a:gd name="T24" fmla="*/ 160 w 475"/>
                <a:gd name="T25" fmla="*/ 426 h 576"/>
                <a:gd name="T26" fmla="*/ 147 w 475"/>
                <a:gd name="T27" fmla="*/ 336 h 576"/>
                <a:gd name="T28" fmla="*/ 107 w 475"/>
                <a:gd name="T29" fmla="*/ 378 h 576"/>
                <a:gd name="T30" fmla="*/ 78 w 475"/>
                <a:gd name="T31" fmla="*/ 431 h 576"/>
                <a:gd name="T32" fmla="*/ 23 w 475"/>
                <a:gd name="T33" fmla="*/ 532 h 576"/>
                <a:gd name="T34" fmla="*/ 46 w 475"/>
                <a:gd name="T35" fmla="*/ 452 h 576"/>
                <a:gd name="T36" fmla="*/ 0 w 475"/>
                <a:gd name="T37" fmla="*/ 393 h 576"/>
                <a:gd name="T38" fmla="*/ 53 w 475"/>
                <a:gd name="T39" fmla="*/ 350 h 576"/>
                <a:gd name="T40" fmla="*/ 88 w 475"/>
                <a:gd name="T41" fmla="*/ 331 h 576"/>
                <a:gd name="T42" fmla="*/ 44 w 475"/>
                <a:gd name="T43" fmla="*/ 258 h 576"/>
                <a:gd name="T44" fmla="*/ 103 w 475"/>
                <a:gd name="T45" fmla="*/ 203 h 576"/>
                <a:gd name="T46" fmla="*/ 129 w 475"/>
                <a:gd name="T47" fmla="*/ 245 h 576"/>
                <a:gd name="T48" fmla="*/ 148 w 475"/>
                <a:gd name="T49" fmla="*/ 239 h 576"/>
                <a:gd name="T50" fmla="*/ 192 w 475"/>
                <a:gd name="T51" fmla="*/ 285 h 576"/>
                <a:gd name="T52" fmla="*/ 238 w 475"/>
                <a:gd name="T53" fmla="*/ 281 h 576"/>
                <a:gd name="T54" fmla="*/ 314 w 475"/>
                <a:gd name="T55" fmla="*/ 215 h 576"/>
                <a:gd name="T56" fmla="*/ 344 w 475"/>
                <a:gd name="T57" fmla="*/ 192 h 576"/>
                <a:gd name="T58" fmla="*/ 409 w 475"/>
                <a:gd name="T59" fmla="*/ 156 h 576"/>
                <a:gd name="T60" fmla="*/ 356 w 475"/>
                <a:gd name="T61" fmla="*/ 160 h 576"/>
                <a:gd name="T62" fmla="*/ 299 w 475"/>
                <a:gd name="T63" fmla="*/ 173 h 576"/>
                <a:gd name="T64" fmla="*/ 226 w 475"/>
                <a:gd name="T65" fmla="*/ 217 h 576"/>
                <a:gd name="T66" fmla="*/ 200 w 475"/>
                <a:gd name="T67" fmla="*/ 160 h 576"/>
                <a:gd name="T68" fmla="*/ 192 w 475"/>
                <a:gd name="T69" fmla="*/ 137 h 576"/>
                <a:gd name="T70" fmla="*/ 139 w 475"/>
                <a:gd name="T71" fmla="*/ 114 h 576"/>
                <a:gd name="T72" fmla="*/ 175 w 475"/>
                <a:gd name="T73" fmla="*/ 17 h 576"/>
                <a:gd name="T74" fmla="*/ 198 w 475"/>
                <a:gd name="T75" fmla="*/ 53 h 576"/>
                <a:gd name="T76" fmla="*/ 223 w 475"/>
                <a:gd name="T77" fmla="*/ 72 h 576"/>
                <a:gd name="T78" fmla="*/ 253 w 475"/>
                <a:gd name="T79" fmla="*/ 82 h 576"/>
                <a:gd name="T80" fmla="*/ 266 w 475"/>
                <a:gd name="T81" fmla="*/ 135 h 576"/>
                <a:gd name="T82" fmla="*/ 308 w 475"/>
                <a:gd name="T83" fmla="*/ 104 h 576"/>
                <a:gd name="T84" fmla="*/ 333 w 475"/>
                <a:gd name="T85" fmla="*/ 2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5" h="576">
                  <a:moveTo>
                    <a:pt x="371" y="9"/>
                  </a:moveTo>
                  <a:lnTo>
                    <a:pt x="350" y="66"/>
                  </a:lnTo>
                  <a:lnTo>
                    <a:pt x="375" y="66"/>
                  </a:lnTo>
                  <a:lnTo>
                    <a:pt x="379" y="84"/>
                  </a:lnTo>
                  <a:lnTo>
                    <a:pt x="407" y="85"/>
                  </a:lnTo>
                  <a:lnTo>
                    <a:pt x="407" y="110"/>
                  </a:lnTo>
                  <a:lnTo>
                    <a:pt x="428" y="114"/>
                  </a:lnTo>
                  <a:lnTo>
                    <a:pt x="437" y="139"/>
                  </a:lnTo>
                  <a:lnTo>
                    <a:pt x="475" y="156"/>
                  </a:lnTo>
                  <a:lnTo>
                    <a:pt x="472" y="196"/>
                  </a:lnTo>
                  <a:lnTo>
                    <a:pt x="437" y="179"/>
                  </a:lnTo>
                  <a:lnTo>
                    <a:pt x="418" y="196"/>
                  </a:lnTo>
                  <a:lnTo>
                    <a:pt x="441" y="213"/>
                  </a:lnTo>
                  <a:lnTo>
                    <a:pt x="420" y="234"/>
                  </a:lnTo>
                  <a:lnTo>
                    <a:pt x="413" y="272"/>
                  </a:lnTo>
                  <a:lnTo>
                    <a:pt x="380" y="257"/>
                  </a:lnTo>
                  <a:lnTo>
                    <a:pt x="329" y="274"/>
                  </a:lnTo>
                  <a:lnTo>
                    <a:pt x="346" y="291"/>
                  </a:lnTo>
                  <a:lnTo>
                    <a:pt x="375" y="293"/>
                  </a:lnTo>
                  <a:lnTo>
                    <a:pt x="365" y="327"/>
                  </a:lnTo>
                  <a:lnTo>
                    <a:pt x="384" y="367"/>
                  </a:lnTo>
                  <a:lnTo>
                    <a:pt x="365" y="365"/>
                  </a:lnTo>
                  <a:lnTo>
                    <a:pt x="333" y="414"/>
                  </a:lnTo>
                  <a:lnTo>
                    <a:pt x="344" y="456"/>
                  </a:lnTo>
                  <a:lnTo>
                    <a:pt x="333" y="473"/>
                  </a:lnTo>
                  <a:lnTo>
                    <a:pt x="306" y="483"/>
                  </a:lnTo>
                  <a:lnTo>
                    <a:pt x="308" y="521"/>
                  </a:lnTo>
                  <a:lnTo>
                    <a:pt x="270" y="576"/>
                  </a:lnTo>
                  <a:lnTo>
                    <a:pt x="244" y="576"/>
                  </a:lnTo>
                  <a:lnTo>
                    <a:pt x="251" y="547"/>
                  </a:lnTo>
                  <a:lnTo>
                    <a:pt x="200" y="553"/>
                  </a:lnTo>
                  <a:lnTo>
                    <a:pt x="206" y="513"/>
                  </a:lnTo>
                  <a:lnTo>
                    <a:pt x="223" y="496"/>
                  </a:lnTo>
                  <a:lnTo>
                    <a:pt x="196" y="500"/>
                  </a:lnTo>
                  <a:lnTo>
                    <a:pt x="183" y="515"/>
                  </a:lnTo>
                  <a:lnTo>
                    <a:pt x="177" y="494"/>
                  </a:lnTo>
                  <a:lnTo>
                    <a:pt x="183" y="458"/>
                  </a:lnTo>
                  <a:lnTo>
                    <a:pt x="150" y="458"/>
                  </a:lnTo>
                  <a:lnTo>
                    <a:pt x="160" y="426"/>
                  </a:lnTo>
                  <a:lnTo>
                    <a:pt x="166" y="367"/>
                  </a:lnTo>
                  <a:lnTo>
                    <a:pt x="166" y="333"/>
                  </a:lnTo>
                  <a:lnTo>
                    <a:pt x="147" y="336"/>
                  </a:lnTo>
                  <a:lnTo>
                    <a:pt x="141" y="323"/>
                  </a:lnTo>
                  <a:lnTo>
                    <a:pt x="112" y="333"/>
                  </a:lnTo>
                  <a:lnTo>
                    <a:pt x="107" y="378"/>
                  </a:lnTo>
                  <a:lnTo>
                    <a:pt x="131" y="414"/>
                  </a:lnTo>
                  <a:lnTo>
                    <a:pt x="99" y="435"/>
                  </a:lnTo>
                  <a:lnTo>
                    <a:pt x="78" y="431"/>
                  </a:lnTo>
                  <a:lnTo>
                    <a:pt x="78" y="487"/>
                  </a:lnTo>
                  <a:lnTo>
                    <a:pt x="71" y="544"/>
                  </a:lnTo>
                  <a:lnTo>
                    <a:pt x="23" y="532"/>
                  </a:lnTo>
                  <a:lnTo>
                    <a:pt x="6" y="477"/>
                  </a:lnTo>
                  <a:lnTo>
                    <a:pt x="48" y="500"/>
                  </a:lnTo>
                  <a:lnTo>
                    <a:pt x="46" y="452"/>
                  </a:lnTo>
                  <a:lnTo>
                    <a:pt x="44" y="424"/>
                  </a:lnTo>
                  <a:lnTo>
                    <a:pt x="0" y="418"/>
                  </a:lnTo>
                  <a:lnTo>
                    <a:pt x="0" y="393"/>
                  </a:lnTo>
                  <a:lnTo>
                    <a:pt x="21" y="371"/>
                  </a:lnTo>
                  <a:lnTo>
                    <a:pt x="19" y="323"/>
                  </a:lnTo>
                  <a:lnTo>
                    <a:pt x="53" y="350"/>
                  </a:lnTo>
                  <a:lnTo>
                    <a:pt x="69" y="378"/>
                  </a:lnTo>
                  <a:lnTo>
                    <a:pt x="84" y="378"/>
                  </a:lnTo>
                  <a:lnTo>
                    <a:pt x="88" y="331"/>
                  </a:lnTo>
                  <a:lnTo>
                    <a:pt x="50" y="314"/>
                  </a:lnTo>
                  <a:lnTo>
                    <a:pt x="52" y="279"/>
                  </a:lnTo>
                  <a:lnTo>
                    <a:pt x="44" y="258"/>
                  </a:lnTo>
                  <a:lnTo>
                    <a:pt x="71" y="247"/>
                  </a:lnTo>
                  <a:lnTo>
                    <a:pt x="82" y="209"/>
                  </a:lnTo>
                  <a:lnTo>
                    <a:pt x="103" y="203"/>
                  </a:lnTo>
                  <a:lnTo>
                    <a:pt x="99" y="241"/>
                  </a:lnTo>
                  <a:lnTo>
                    <a:pt x="112" y="264"/>
                  </a:lnTo>
                  <a:lnTo>
                    <a:pt x="129" y="245"/>
                  </a:lnTo>
                  <a:lnTo>
                    <a:pt x="133" y="211"/>
                  </a:lnTo>
                  <a:lnTo>
                    <a:pt x="160" y="203"/>
                  </a:lnTo>
                  <a:lnTo>
                    <a:pt x="148" y="239"/>
                  </a:lnTo>
                  <a:lnTo>
                    <a:pt x="154" y="270"/>
                  </a:lnTo>
                  <a:lnTo>
                    <a:pt x="177" y="270"/>
                  </a:lnTo>
                  <a:lnTo>
                    <a:pt x="192" y="285"/>
                  </a:lnTo>
                  <a:lnTo>
                    <a:pt x="219" y="262"/>
                  </a:lnTo>
                  <a:lnTo>
                    <a:pt x="245" y="232"/>
                  </a:lnTo>
                  <a:lnTo>
                    <a:pt x="238" y="281"/>
                  </a:lnTo>
                  <a:lnTo>
                    <a:pt x="270" y="251"/>
                  </a:lnTo>
                  <a:lnTo>
                    <a:pt x="304" y="243"/>
                  </a:lnTo>
                  <a:lnTo>
                    <a:pt x="314" y="215"/>
                  </a:lnTo>
                  <a:lnTo>
                    <a:pt x="333" y="222"/>
                  </a:lnTo>
                  <a:lnTo>
                    <a:pt x="360" y="222"/>
                  </a:lnTo>
                  <a:lnTo>
                    <a:pt x="344" y="192"/>
                  </a:lnTo>
                  <a:lnTo>
                    <a:pt x="384" y="194"/>
                  </a:lnTo>
                  <a:lnTo>
                    <a:pt x="380" y="160"/>
                  </a:lnTo>
                  <a:lnTo>
                    <a:pt x="409" y="156"/>
                  </a:lnTo>
                  <a:lnTo>
                    <a:pt x="411" y="133"/>
                  </a:lnTo>
                  <a:lnTo>
                    <a:pt x="379" y="133"/>
                  </a:lnTo>
                  <a:lnTo>
                    <a:pt x="356" y="160"/>
                  </a:lnTo>
                  <a:lnTo>
                    <a:pt x="339" y="161"/>
                  </a:lnTo>
                  <a:lnTo>
                    <a:pt x="314" y="186"/>
                  </a:lnTo>
                  <a:lnTo>
                    <a:pt x="299" y="173"/>
                  </a:lnTo>
                  <a:lnTo>
                    <a:pt x="278" y="182"/>
                  </a:lnTo>
                  <a:lnTo>
                    <a:pt x="245" y="192"/>
                  </a:lnTo>
                  <a:lnTo>
                    <a:pt x="226" y="217"/>
                  </a:lnTo>
                  <a:lnTo>
                    <a:pt x="223" y="198"/>
                  </a:lnTo>
                  <a:lnTo>
                    <a:pt x="226" y="167"/>
                  </a:lnTo>
                  <a:lnTo>
                    <a:pt x="200" y="160"/>
                  </a:lnTo>
                  <a:lnTo>
                    <a:pt x="181" y="169"/>
                  </a:lnTo>
                  <a:lnTo>
                    <a:pt x="166" y="163"/>
                  </a:lnTo>
                  <a:lnTo>
                    <a:pt x="192" y="137"/>
                  </a:lnTo>
                  <a:lnTo>
                    <a:pt x="171" y="120"/>
                  </a:lnTo>
                  <a:lnTo>
                    <a:pt x="173" y="101"/>
                  </a:lnTo>
                  <a:lnTo>
                    <a:pt x="139" y="114"/>
                  </a:lnTo>
                  <a:lnTo>
                    <a:pt x="131" y="103"/>
                  </a:lnTo>
                  <a:lnTo>
                    <a:pt x="171" y="72"/>
                  </a:lnTo>
                  <a:lnTo>
                    <a:pt x="175" y="17"/>
                  </a:lnTo>
                  <a:lnTo>
                    <a:pt x="226" y="0"/>
                  </a:lnTo>
                  <a:lnTo>
                    <a:pt x="219" y="26"/>
                  </a:lnTo>
                  <a:lnTo>
                    <a:pt x="198" y="53"/>
                  </a:lnTo>
                  <a:lnTo>
                    <a:pt x="196" y="70"/>
                  </a:lnTo>
                  <a:lnTo>
                    <a:pt x="230" y="53"/>
                  </a:lnTo>
                  <a:lnTo>
                    <a:pt x="223" y="72"/>
                  </a:lnTo>
                  <a:lnTo>
                    <a:pt x="204" y="101"/>
                  </a:lnTo>
                  <a:lnTo>
                    <a:pt x="223" y="101"/>
                  </a:lnTo>
                  <a:lnTo>
                    <a:pt x="253" y="82"/>
                  </a:lnTo>
                  <a:lnTo>
                    <a:pt x="285" y="85"/>
                  </a:lnTo>
                  <a:lnTo>
                    <a:pt x="272" y="120"/>
                  </a:lnTo>
                  <a:lnTo>
                    <a:pt x="266" y="135"/>
                  </a:lnTo>
                  <a:lnTo>
                    <a:pt x="253" y="154"/>
                  </a:lnTo>
                  <a:lnTo>
                    <a:pt x="289" y="133"/>
                  </a:lnTo>
                  <a:lnTo>
                    <a:pt x="308" y="104"/>
                  </a:lnTo>
                  <a:lnTo>
                    <a:pt x="302" y="74"/>
                  </a:lnTo>
                  <a:lnTo>
                    <a:pt x="323" y="76"/>
                  </a:lnTo>
                  <a:lnTo>
                    <a:pt x="333" y="28"/>
                  </a:lnTo>
                  <a:lnTo>
                    <a:pt x="371" y="9"/>
                  </a:lnTo>
                  <a:lnTo>
                    <a:pt x="3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4" name="Freeform 140"/>
            <p:cNvSpPr>
              <a:spLocks/>
            </p:cNvSpPr>
            <p:nvPr/>
          </p:nvSpPr>
          <p:spPr bwMode="auto">
            <a:xfrm>
              <a:off x="2189" y="2502"/>
              <a:ext cx="247" cy="287"/>
            </a:xfrm>
            <a:custGeom>
              <a:avLst/>
              <a:gdLst>
                <a:gd name="T0" fmla="*/ 468 w 494"/>
                <a:gd name="T1" fmla="*/ 402 h 575"/>
                <a:gd name="T2" fmla="*/ 431 w 494"/>
                <a:gd name="T3" fmla="*/ 449 h 575"/>
                <a:gd name="T4" fmla="*/ 412 w 494"/>
                <a:gd name="T5" fmla="*/ 438 h 575"/>
                <a:gd name="T6" fmla="*/ 416 w 494"/>
                <a:gd name="T7" fmla="*/ 402 h 575"/>
                <a:gd name="T8" fmla="*/ 397 w 494"/>
                <a:gd name="T9" fmla="*/ 341 h 575"/>
                <a:gd name="T10" fmla="*/ 350 w 494"/>
                <a:gd name="T11" fmla="*/ 346 h 575"/>
                <a:gd name="T12" fmla="*/ 302 w 494"/>
                <a:gd name="T13" fmla="*/ 379 h 575"/>
                <a:gd name="T14" fmla="*/ 253 w 494"/>
                <a:gd name="T15" fmla="*/ 421 h 575"/>
                <a:gd name="T16" fmla="*/ 257 w 494"/>
                <a:gd name="T17" fmla="*/ 356 h 575"/>
                <a:gd name="T18" fmla="*/ 213 w 494"/>
                <a:gd name="T19" fmla="*/ 365 h 575"/>
                <a:gd name="T20" fmla="*/ 258 w 494"/>
                <a:gd name="T21" fmla="*/ 297 h 575"/>
                <a:gd name="T22" fmla="*/ 222 w 494"/>
                <a:gd name="T23" fmla="*/ 291 h 575"/>
                <a:gd name="T24" fmla="*/ 255 w 494"/>
                <a:gd name="T25" fmla="*/ 217 h 575"/>
                <a:gd name="T26" fmla="*/ 295 w 494"/>
                <a:gd name="T27" fmla="*/ 253 h 575"/>
                <a:gd name="T28" fmla="*/ 323 w 494"/>
                <a:gd name="T29" fmla="*/ 278 h 575"/>
                <a:gd name="T30" fmla="*/ 354 w 494"/>
                <a:gd name="T31" fmla="*/ 189 h 575"/>
                <a:gd name="T32" fmla="*/ 333 w 494"/>
                <a:gd name="T33" fmla="*/ 172 h 575"/>
                <a:gd name="T34" fmla="*/ 308 w 494"/>
                <a:gd name="T35" fmla="*/ 156 h 575"/>
                <a:gd name="T36" fmla="*/ 331 w 494"/>
                <a:gd name="T37" fmla="*/ 120 h 575"/>
                <a:gd name="T38" fmla="*/ 234 w 494"/>
                <a:gd name="T39" fmla="*/ 143 h 575"/>
                <a:gd name="T40" fmla="*/ 215 w 494"/>
                <a:gd name="T41" fmla="*/ 107 h 575"/>
                <a:gd name="T42" fmla="*/ 201 w 494"/>
                <a:gd name="T43" fmla="*/ 78 h 575"/>
                <a:gd name="T44" fmla="*/ 226 w 494"/>
                <a:gd name="T45" fmla="*/ 42 h 575"/>
                <a:gd name="T46" fmla="*/ 181 w 494"/>
                <a:gd name="T47" fmla="*/ 40 h 575"/>
                <a:gd name="T48" fmla="*/ 173 w 494"/>
                <a:gd name="T49" fmla="*/ 4 h 575"/>
                <a:gd name="T50" fmla="*/ 141 w 494"/>
                <a:gd name="T51" fmla="*/ 18 h 575"/>
                <a:gd name="T52" fmla="*/ 114 w 494"/>
                <a:gd name="T53" fmla="*/ 52 h 575"/>
                <a:gd name="T54" fmla="*/ 80 w 494"/>
                <a:gd name="T55" fmla="*/ 59 h 575"/>
                <a:gd name="T56" fmla="*/ 106 w 494"/>
                <a:gd name="T57" fmla="*/ 0 h 575"/>
                <a:gd name="T58" fmla="*/ 32 w 494"/>
                <a:gd name="T59" fmla="*/ 48 h 575"/>
                <a:gd name="T60" fmla="*/ 57 w 494"/>
                <a:gd name="T61" fmla="*/ 78 h 575"/>
                <a:gd name="T62" fmla="*/ 105 w 494"/>
                <a:gd name="T63" fmla="*/ 103 h 575"/>
                <a:gd name="T64" fmla="*/ 112 w 494"/>
                <a:gd name="T65" fmla="*/ 151 h 575"/>
                <a:gd name="T66" fmla="*/ 177 w 494"/>
                <a:gd name="T67" fmla="*/ 124 h 575"/>
                <a:gd name="T68" fmla="*/ 154 w 494"/>
                <a:gd name="T69" fmla="*/ 166 h 575"/>
                <a:gd name="T70" fmla="*/ 222 w 494"/>
                <a:gd name="T71" fmla="*/ 164 h 575"/>
                <a:gd name="T72" fmla="*/ 194 w 494"/>
                <a:gd name="T73" fmla="*/ 253 h 575"/>
                <a:gd name="T74" fmla="*/ 182 w 494"/>
                <a:gd name="T75" fmla="*/ 210 h 575"/>
                <a:gd name="T76" fmla="*/ 133 w 494"/>
                <a:gd name="T77" fmla="*/ 234 h 575"/>
                <a:gd name="T78" fmla="*/ 135 w 494"/>
                <a:gd name="T79" fmla="*/ 293 h 575"/>
                <a:gd name="T80" fmla="*/ 167 w 494"/>
                <a:gd name="T81" fmla="*/ 295 h 575"/>
                <a:gd name="T82" fmla="*/ 179 w 494"/>
                <a:gd name="T83" fmla="*/ 333 h 575"/>
                <a:gd name="T84" fmla="*/ 190 w 494"/>
                <a:gd name="T85" fmla="*/ 358 h 575"/>
                <a:gd name="T86" fmla="*/ 158 w 494"/>
                <a:gd name="T87" fmla="*/ 421 h 575"/>
                <a:gd name="T88" fmla="*/ 181 w 494"/>
                <a:gd name="T89" fmla="*/ 428 h 575"/>
                <a:gd name="T90" fmla="*/ 213 w 494"/>
                <a:gd name="T91" fmla="*/ 447 h 575"/>
                <a:gd name="T92" fmla="*/ 243 w 494"/>
                <a:gd name="T93" fmla="*/ 489 h 575"/>
                <a:gd name="T94" fmla="*/ 285 w 494"/>
                <a:gd name="T95" fmla="*/ 472 h 575"/>
                <a:gd name="T96" fmla="*/ 331 w 494"/>
                <a:gd name="T97" fmla="*/ 455 h 575"/>
                <a:gd name="T98" fmla="*/ 333 w 494"/>
                <a:gd name="T99" fmla="*/ 384 h 575"/>
                <a:gd name="T100" fmla="*/ 357 w 494"/>
                <a:gd name="T101" fmla="*/ 419 h 575"/>
                <a:gd name="T102" fmla="*/ 344 w 494"/>
                <a:gd name="T103" fmla="*/ 481 h 575"/>
                <a:gd name="T104" fmla="*/ 374 w 494"/>
                <a:gd name="T105" fmla="*/ 516 h 575"/>
                <a:gd name="T106" fmla="*/ 422 w 494"/>
                <a:gd name="T107" fmla="*/ 499 h 575"/>
                <a:gd name="T108" fmla="*/ 441 w 494"/>
                <a:gd name="T109" fmla="*/ 575 h 575"/>
                <a:gd name="T110" fmla="*/ 485 w 494"/>
                <a:gd name="T111" fmla="*/ 470 h 575"/>
                <a:gd name="T112" fmla="*/ 492 w 494"/>
                <a:gd name="T113" fmla="*/ 38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4" h="575">
                  <a:moveTo>
                    <a:pt x="492" y="386"/>
                  </a:moveTo>
                  <a:lnTo>
                    <a:pt x="468" y="402"/>
                  </a:lnTo>
                  <a:lnTo>
                    <a:pt x="462" y="468"/>
                  </a:lnTo>
                  <a:lnTo>
                    <a:pt x="431" y="449"/>
                  </a:lnTo>
                  <a:lnTo>
                    <a:pt x="405" y="464"/>
                  </a:lnTo>
                  <a:lnTo>
                    <a:pt x="412" y="438"/>
                  </a:lnTo>
                  <a:lnTo>
                    <a:pt x="390" y="432"/>
                  </a:lnTo>
                  <a:lnTo>
                    <a:pt x="416" y="402"/>
                  </a:lnTo>
                  <a:lnTo>
                    <a:pt x="395" y="386"/>
                  </a:lnTo>
                  <a:lnTo>
                    <a:pt x="397" y="341"/>
                  </a:lnTo>
                  <a:lnTo>
                    <a:pt x="367" y="314"/>
                  </a:lnTo>
                  <a:lnTo>
                    <a:pt x="350" y="346"/>
                  </a:lnTo>
                  <a:lnTo>
                    <a:pt x="310" y="341"/>
                  </a:lnTo>
                  <a:lnTo>
                    <a:pt x="302" y="379"/>
                  </a:lnTo>
                  <a:lnTo>
                    <a:pt x="291" y="421"/>
                  </a:lnTo>
                  <a:lnTo>
                    <a:pt x="253" y="421"/>
                  </a:lnTo>
                  <a:lnTo>
                    <a:pt x="264" y="386"/>
                  </a:lnTo>
                  <a:lnTo>
                    <a:pt x="257" y="356"/>
                  </a:lnTo>
                  <a:lnTo>
                    <a:pt x="220" y="386"/>
                  </a:lnTo>
                  <a:lnTo>
                    <a:pt x="213" y="365"/>
                  </a:lnTo>
                  <a:lnTo>
                    <a:pt x="268" y="316"/>
                  </a:lnTo>
                  <a:lnTo>
                    <a:pt x="258" y="297"/>
                  </a:lnTo>
                  <a:lnTo>
                    <a:pt x="222" y="301"/>
                  </a:lnTo>
                  <a:lnTo>
                    <a:pt x="222" y="291"/>
                  </a:lnTo>
                  <a:lnTo>
                    <a:pt x="247" y="265"/>
                  </a:lnTo>
                  <a:lnTo>
                    <a:pt x="255" y="217"/>
                  </a:lnTo>
                  <a:lnTo>
                    <a:pt x="285" y="217"/>
                  </a:lnTo>
                  <a:lnTo>
                    <a:pt x="295" y="253"/>
                  </a:lnTo>
                  <a:lnTo>
                    <a:pt x="293" y="272"/>
                  </a:lnTo>
                  <a:lnTo>
                    <a:pt x="323" y="278"/>
                  </a:lnTo>
                  <a:lnTo>
                    <a:pt x="323" y="238"/>
                  </a:lnTo>
                  <a:lnTo>
                    <a:pt x="354" y="189"/>
                  </a:lnTo>
                  <a:lnTo>
                    <a:pt x="363" y="175"/>
                  </a:lnTo>
                  <a:lnTo>
                    <a:pt x="333" y="172"/>
                  </a:lnTo>
                  <a:lnTo>
                    <a:pt x="310" y="200"/>
                  </a:lnTo>
                  <a:lnTo>
                    <a:pt x="308" y="156"/>
                  </a:lnTo>
                  <a:lnTo>
                    <a:pt x="338" y="151"/>
                  </a:lnTo>
                  <a:lnTo>
                    <a:pt x="331" y="120"/>
                  </a:lnTo>
                  <a:lnTo>
                    <a:pt x="302" y="132"/>
                  </a:lnTo>
                  <a:lnTo>
                    <a:pt x="234" y="143"/>
                  </a:lnTo>
                  <a:lnTo>
                    <a:pt x="276" y="107"/>
                  </a:lnTo>
                  <a:lnTo>
                    <a:pt x="215" y="107"/>
                  </a:lnTo>
                  <a:lnTo>
                    <a:pt x="181" y="99"/>
                  </a:lnTo>
                  <a:lnTo>
                    <a:pt x="201" y="78"/>
                  </a:lnTo>
                  <a:lnTo>
                    <a:pt x="234" y="67"/>
                  </a:lnTo>
                  <a:lnTo>
                    <a:pt x="226" y="42"/>
                  </a:lnTo>
                  <a:lnTo>
                    <a:pt x="198" y="52"/>
                  </a:lnTo>
                  <a:lnTo>
                    <a:pt x="181" y="40"/>
                  </a:lnTo>
                  <a:lnTo>
                    <a:pt x="194" y="4"/>
                  </a:lnTo>
                  <a:lnTo>
                    <a:pt x="173" y="4"/>
                  </a:lnTo>
                  <a:lnTo>
                    <a:pt x="163" y="40"/>
                  </a:lnTo>
                  <a:lnTo>
                    <a:pt x="141" y="18"/>
                  </a:lnTo>
                  <a:lnTo>
                    <a:pt x="131" y="48"/>
                  </a:lnTo>
                  <a:lnTo>
                    <a:pt x="114" y="52"/>
                  </a:lnTo>
                  <a:lnTo>
                    <a:pt x="82" y="78"/>
                  </a:lnTo>
                  <a:lnTo>
                    <a:pt x="80" y="59"/>
                  </a:lnTo>
                  <a:lnTo>
                    <a:pt x="116" y="14"/>
                  </a:lnTo>
                  <a:lnTo>
                    <a:pt x="106" y="0"/>
                  </a:lnTo>
                  <a:lnTo>
                    <a:pt x="82" y="27"/>
                  </a:lnTo>
                  <a:lnTo>
                    <a:pt x="32" y="48"/>
                  </a:lnTo>
                  <a:lnTo>
                    <a:pt x="0" y="118"/>
                  </a:lnTo>
                  <a:lnTo>
                    <a:pt x="57" y="78"/>
                  </a:lnTo>
                  <a:lnTo>
                    <a:pt x="42" y="128"/>
                  </a:lnTo>
                  <a:lnTo>
                    <a:pt x="105" y="103"/>
                  </a:lnTo>
                  <a:lnTo>
                    <a:pt x="125" y="122"/>
                  </a:lnTo>
                  <a:lnTo>
                    <a:pt x="112" y="151"/>
                  </a:lnTo>
                  <a:lnTo>
                    <a:pt x="148" y="153"/>
                  </a:lnTo>
                  <a:lnTo>
                    <a:pt x="177" y="124"/>
                  </a:lnTo>
                  <a:lnTo>
                    <a:pt x="207" y="124"/>
                  </a:lnTo>
                  <a:lnTo>
                    <a:pt x="154" y="166"/>
                  </a:lnTo>
                  <a:lnTo>
                    <a:pt x="175" y="175"/>
                  </a:lnTo>
                  <a:lnTo>
                    <a:pt x="222" y="164"/>
                  </a:lnTo>
                  <a:lnTo>
                    <a:pt x="213" y="192"/>
                  </a:lnTo>
                  <a:lnTo>
                    <a:pt x="194" y="253"/>
                  </a:lnTo>
                  <a:lnTo>
                    <a:pt x="163" y="253"/>
                  </a:lnTo>
                  <a:lnTo>
                    <a:pt x="182" y="210"/>
                  </a:lnTo>
                  <a:lnTo>
                    <a:pt x="160" y="185"/>
                  </a:lnTo>
                  <a:lnTo>
                    <a:pt x="133" y="234"/>
                  </a:lnTo>
                  <a:lnTo>
                    <a:pt x="106" y="269"/>
                  </a:lnTo>
                  <a:lnTo>
                    <a:pt x="135" y="293"/>
                  </a:lnTo>
                  <a:lnTo>
                    <a:pt x="162" y="316"/>
                  </a:lnTo>
                  <a:lnTo>
                    <a:pt x="167" y="295"/>
                  </a:lnTo>
                  <a:lnTo>
                    <a:pt x="194" y="299"/>
                  </a:lnTo>
                  <a:lnTo>
                    <a:pt x="179" y="333"/>
                  </a:lnTo>
                  <a:lnTo>
                    <a:pt x="167" y="358"/>
                  </a:lnTo>
                  <a:lnTo>
                    <a:pt x="190" y="358"/>
                  </a:lnTo>
                  <a:lnTo>
                    <a:pt x="182" y="386"/>
                  </a:lnTo>
                  <a:lnTo>
                    <a:pt x="158" y="421"/>
                  </a:lnTo>
                  <a:lnTo>
                    <a:pt x="158" y="442"/>
                  </a:lnTo>
                  <a:lnTo>
                    <a:pt x="181" y="428"/>
                  </a:lnTo>
                  <a:lnTo>
                    <a:pt x="184" y="447"/>
                  </a:lnTo>
                  <a:lnTo>
                    <a:pt x="213" y="447"/>
                  </a:lnTo>
                  <a:lnTo>
                    <a:pt x="228" y="480"/>
                  </a:lnTo>
                  <a:lnTo>
                    <a:pt x="243" y="489"/>
                  </a:lnTo>
                  <a:lnTo>
                    <a:pt x="268" y="459"/>
                  </a:lnTo>
                  <a:lnTo>
                    <a:pt x="285" y="472"/>
                  </a:lnTo>
                  <a:lnTo>
                    <a:pt x="312" y="436"/>
                  </a:lnTo>
                  <a:lnTo>
                    <a:pt x="331" y="455"/>
                  </a:lnTo>
                  <a:lnTo>
                    <a:pt x="333" y="428"/>
                  </a:lnTo>
                  <a:lnTo>
                    <a:pt x="333" y="384"/>
                  </a:lnTo>
                  <a:lnTo>
                    <a:pt x="367" y="365"/>
                  </a:lnTo>
                  <a:lnTo>
                    <a:pt x="357" y="419"/>
                  </a:lnTo>
                  <a:lnTo>
                    <a:pt x="367" y="434"/>
                  </a:lnTo>
                  <a:lnTo>
                    <a:pt x="344" y="481"/>
                  </a:lnTo>
                  <a:lnTo>
                    <a:pt x="386" y="483"/>
                  </a:lnTo>
                  <a:lnTo>
                    <a:pt x="374" y="516"/>
                  </a:lnTo>
                  <a:lnTo>
                    <a:pt x="380" y="535"/>
                  </a:lnTo>
                  <a:lnTo>
                    <a:pt x="422" y="499"/>
                  </a:lnTo>
                  <a:lnTo>
                    <a:pt x="435" y="548"/>
                  </a:lnTo>
                  <a:lnTo>
                    <a:pt x="441" y="575"/>
                  </a:lnTo>
                  <a:lnTo>
                    <a:pt x="473" y="531"/>
                  </a:lnTo>
                  <a:lnTo>
                    <a:pt x="485" y="470"/>
                  </a:lnTo>
                  <a:lnTo>
                    <a:pt x="494" y="409"/>
                  </a:lnTo>
                  <a:lnTo>
                    <a:pt x="492" y="386"/>
                  </a:lnTo>
                  <a:lnTo>
                    <a:pt x="492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5" name="Freeform 141"/>
            <p:cNvSpPr>
              <a:spLocks/>
            </p:cNvSpPr>
            <p:nvPr/>
          </p:nvSpPr>
          <p:spPr bwMode="auto">
            <a:xfrm>
              <a:off x="2198" y="2544"/>
              <a:ext cx="62" cy="124"/>
            </a:xfrm>
            <a:custGeom>
              <a:avLst/>
              <a:gdLst>
                <a:gd name="T0" fmla="*/ 108 w 124"/>
                <a:gd name="T1" fmla="*/ 173 h 247"/>
                <a:gd name="T2" fmla="*/ 59 w 124"/>
                <a:gd name="T3" fmla="*/ 188 h 247"/>
                <a:gd name="T4" fmla="*/ 87 w 124"/>
                <a:gd name="T5" fmla="*/ 143 h 247"/>
                <a:gd name="T6" fmla="*/ 72 w 124"/>
                <a:gd name="T7" fmla="*/ 118 h 247"/>
                <a:gd name="T8" fmla="*/ 118 w 124"/>
                <a:gd name="T9" fmla="*/ 55 h 247"/>
                <a:gd name="T10" fmla="*/ 114 w 124"/>
                <a:gd name="T11" fmla="*/ 34 h 247"/>
                <a:gd name="T12" fmla="*/ 82 w 124"/>
                <a:gd name="T13" fmla="*/ 72 h 247"/>
                <a:gd name="T14" fmla="*/ 51 w 124"/>
                <a:gd name="T15" fmla="*/ 80 h 247"/>
                <a:gd name="T16" fmla="*/ 61 w 124"/>
                <a:gd name="T17" fmla="*/ 46 h 247"/>
                <a:gd name="T18" fmla="*/ 103 w 124"/>
                <a:gd name="T19" fmla="*/ 0 h 247"/>
                <a:gd name="T20" fmla="*/ 40 w 124"/>
                <a:gd name="T21" fmla="*/ 31 h 247"/>
                <a:gd name="T22" fmla="*/ 23 w 124"/>
                <a:gd name="T23" fmla="*/ 67 h 247"/>
                <a:gd name="T24" fmla="*/ 0 w 124"/>
                <a:gd name="T25" fmla="*/ 93 h 247"/>
                <a:gd name="T26" fmla="*/ 19 w 124"/>
                <a:gd name="T27" fmla="*/ 107 h 247"/>
                <a:gd name="T28" fmla="*/ 9 w 124"/>
                <a:gd name="T29" fmla="*/ 137 h 247"/>
                <a:gd name="T30" fmla="*/ 30 w 124"/>
                <a:gd name="T31" fmla="*/ 143 h 247"/>
                <a:gd name="T32" fmla="*/ 46 w 124"/>
                <a:gd name="T33" fmla="*/ 150 h 247"/>
                <a:gd name="T34" fmla="*/ 28 w 124"/>
                <a:gd name="T35" fmla="*/ 211 h 247"/>
                <a:gd name="T36" fmla="*/ 38 w 124"/>
                <a:gd name="T37" fmla="*/ 228 h 247"/>
                <a:gd name="T38" fmla="*/ 61 w 124"/>
                <a:gd name="T39" fmla="*/ 221 h 247"/>
                <a:gd name="T40" fmla="*/ 63 w 124"/>
                <a:gd name="T41" fmla="*/ 247 h 247"/>
                <a:gd name="T42" fmla="*/ 93 w 124"/>
                <a:gd name="T43" fmla="*/ 247 h 247"/>
                <a:gd name="T44" fmla="*/ 124 w 124"/>
                <a:gd name="T45" fmla="*/ 196 h 247"/>
                <a:gd name="T46" fmla="*/ 108 w 124"/>
                <a:gd name="T47" fmla="*/ 173 h 247"/>
                <a:gd name="T48" fmla="*/ 108 w 124"/>
                <a:gd name="T49" fmla="*/ 17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247">
                  <a:moveTo>
                    <a:pt x="108" y="173"/>
                  </a:moveTo>
                  <a:lnTo>
                    <a:pt x="59" y="188"/>
                  </a:lnTo>
                  <a:lnTo>
                    <a:pt x="87" y="143"/>
                  </a:lnTo>
                  <a:lnTo>
                    <a:pt x="72" y="118"/>
                  </a:lnTo>
                  <a:lnTo>
                    <a:pt x="118" y="55"/>
                  </a:lnTo>
                  <a:lnTo>
                    <a:pt x="114" y="34"/>
                  </a:lnTo>
                  <a:lnTo>
                    <a:pt x="82" y="72"/>
                  </a:lnTo>
                  <a:lnTo>
                    <a:pt x="51" y="80"/>
                  </a:lnTo>
                  <a:lnTo>
                    <a:pt x="61" y="46"/>
                  </a:lnTo>
                  <a:lnTo>
                    <a:pt x="103" y="0"/>
                  </a:lnTo>
                  <a:lnTo>
                    <a:pt x="40" y="31"/>
                  </a:lnTo>
                  <a:lnTo>
                    <a:pt x="23" y="67"/>
                  </a:lnTo>
                  <a:lnTo>
                    <a:pt x="0" y="93"/>
                  </a:lnTo>
                  <a:lnTo>
                    <a:pt x="19" y="107"/>
                  </a:lnTo>
                  <a:lnTo>
                    <a:pt x="9" y="137"/>
                  </a:lnTo>
                  <a:lnTo>
                    <a:pt x="30" y="143"/>
                  </a:lnTo>
                  <a:lnTo>
                    <a:pt x="46" y="150"/>
                  </a:lnTo>
                  <a:lnTo>
                    <a:pt x="28" y="211"/>
                  </a:lnTo>
                  <a:lnTo>
                    <a:pt x="38" y="228"/>
                  </a:lnTo>
                  <a:lnTo>
                    <a:pt x="61" y="221"/>
                  </a:lnTo>
                  <a:lnTo>
                    <a:pt x="63" y="247"/>
                  </a:lnTo>
                  <a:lnTo>
                    <a:pt x="93" y="247"/>
                  </a:lnTo>
                  <a:lnTo>
                    <a:pt x="124" y="196"/>
                  </a:lnTo>
                  <a:lnTo>
                    <a:pt x="108" y="173"/>
                  </a:lnTo>
                  <a:lnTo>
                    <a:pt x="108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6" name="Freeform 142"/>
            <p:cNvSpPr>
              <a:spLocks/>
            </p:cNvSpPr>
            <p:nvPr/>
          </p:nvSpPr>
          <p:spPr bwMode="auto">
            <a:xfrm>
              <a:off x="2169" y="2376"/>
              <a:ext cx="315" cy="231"/>
            </a:xfrm>
            <a:custGeom>
              <a:avLst/>
              <a:gdLst>
                <a:gd name="T0" fmla="*/ 17 w 629"/>
                <a:gd name="T1" fmla="*/ 349 h 462"/>
                <a:gd name="T2" fmla="*/ 0 w 629"/>
                <a:gd name="T3" fmla="*/ 300 h 462"/>
                <a:gd name="T4" fmla="*/ 40 w 629"/>
                <a:gd name="T5" fmla="*/ 216 h 462"/>
                <a:gd name="T6" fmla="*/ 29 w 629"/>
                <a:gd name="T7" fmla="*/ 127 h 462"/>
                <a:gd name="T8" fmla="*/ 74 w 629"/>
                <a:gd name="T9" fmla="*/ 66 h 462"/>
                <a:gd name="T10" fmla="*/ 194 w 629"/>
                <a:gd name="T11" fmla="*/ 36 h 462"/>
                <a:gd name="T12" fmla="*/ 281 w 629"/>
                <a:gd name="T13" fmla="*/ 32 h 462"/>
                <a:gd name="T14" fmla="*/ 335 w 629"/>
                <a:gd name="T15" fmla="*/ 98 h 462"/>
                <a:gd name="T16" fmla="*/ 327 w 629"/>
                <a:gd name="T17" fmla="*/ 194 h 462"/>
                <a:gd name="T18" fmla="*/ 424 w 629"/>
                <a:gd name="T19" fmla="*/ 199 h 462"/>
                <a:gd name="T20" fmla="*/ 428 w 629"/>
                <a:gd name="T21" fmla="*/ 146 h 462"/>
                <a:gd name="T22" fmla="*/ 359 w 629"/>
                <a:gd name="T23" fmla="*/ 106 h 462"/>
                <a:gd name="T24" fmla="*/ 348 w 629"/>
                <a:gd name="T25" fmla="*/ 79 h 462"/>
                <a:gd name="T26" fmla="*/ 399 w 629"/>
                <a:gd name="T27" fmla="*/ 7 h 462"/>
                <a:gd name="T28" fmla="*/ 521 w 629"/>
                <a:gd name="T29" fmla="*/ 0 h 462"/>
                <a:gd name="T30" fmla="*/ 439 w 629"/>
                <a:gd name="T31" fmla="*/ 40 h 462"/>
                <a:gd name="T32" fmla="*/ 445 w 629"/>
                <a:gd name="T33" fmla="*/ 81 h 462"/>
                <a:gd name="T34" fmla="*/ 443 w 629"/>
                <a:gd name="T35" fmla="*/ 100 h 462"/>
                <a:gd name="T36" fmla="*/ 498 w 629"/>
                <a:gd name="T37" fmla="*/ 192 h 462"/>
                <a:gd name="T38" fmla="*/ 546 w 629"/>
                <a:gd name="T39" fmla="*/ 108 h 462"/>
                <a:gd name="T40" fmla="*/ 551 w 629"/>
                <a:gd name="T41" fmla="*/ 155 h 462"/>
                <a:gd name="T42" fmla="*/ 591 w 629"/>
                <a:gd name="T43" fmla="*/ 194 h 462"/>
                <a:gd name="T44" fmla="*/ 529 w 629"/>
                <a:gd name="T45" fmla="*/ 281 h 462"/>
                <a:gd name="T46" fmla="*/ 567 w 629"/>
                <a:gd name="T47" fmla="*/ 266 h 462"/>
                <a:gd name="T48" fmla="*/ 593 w 629"/>
                <a:gd name="T49" fmla="*/ 313 h 462"/>
                <a:gd name="T50" fmla="*/ 584 w 629"/>
                <a:gd name="T51" fmla="*/ 355 h 462"/>
                <a:gd name="T52" fmla="*/ 546 w 629"/>
                <a:gd name="T53" fmla="*/ 439 h 462"/>
                <a:gd name="T54" fmla="*/ 492 w 629"/>
                <a:gd name="T55" fmla="*/ 454 h 462"/>
                <a:gd name="T56" fmla="*/ 492 w 629"/>
                <a:gd name="T57" fmla="*/ 351 h 462"/>
                <a:gd name="T58" fmla="*/ 441 w 629"/>
                <a:gd name="T59" fmla="*/ 387 h 462"/>
                <a:gd name="T60" fmla="*/ 452 w 629"/>
                <a:gd name="T61" fmla="*/ 239 h 462"/>
                <a:gd name="T62" fmla="*/ 411 w 629"/>
                <a:gd name="T63" fmla="*/ 241 h 462"/>
                <a:gd name="T64" fmla="*/ 325 w 629"/>
                <a:gd name="T65" fmla="*/ 230 h 462"/>
                <a:gd name="T66" fmla="*/ 289 w 629"/>
                <a:gd name="T67" fmla="*/ 152 h 462"/>
                <a:gd name="T68" fmla="*/ 274 w 629"/>
                <a:gd name="T69" fmla="*/ 81 h 462"/>
                <a:gd name="T70" fmla="*/ 173 w 629"/>
                <a:gd name="T71" fmla="*/ 60 h 462"/>
                <a:gd name="T72" fmla="*/ 173 w 629"/>
                <a:gd name="T73" fmla="*/ 87 h 462"/>
                <a:gd name="T74" fmla="*/ 97 w 629"/>
                <a:gd name="T75" fmla="*/ 110 h 462"/>
                <a:gd name="T76" fmla="*/ 51 w 629"/>
                <a:gd name="T77" fmla="*/ 136 h 462"/>
                <a:gd name="T78" fmla="*/ 112 w 629"/>
                <a:gd name="T79" fmla="*/ 169 h 462"/>
                <a:gd name="T80" fmla="*/ 36 w 629"/>
                <a:gd name="T81" fmla="*/ 262 h 462"/>
                <a:gd name="T82" fmla="*/ 120 w 629"/>
                <a:gd name="T83" fmla="*/ 235 h 462"/>
                <a:gd name="T84" fmla="*/ 80 w 629"/>
                <a:gd name="T85" fmla="*/ 30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9" h="462">
                  <a:moveTo>
                    <a:pt x="67" y="342"/>
                  </a:moveTo>
                  <a:lnTo>
                    <a:pt x="42" y="367"/>
                  </a:lnTo>
                  <a:lnTo>
                    <a:pt x="17" y="349"/>
                  </a:lnTo>
                  <a:lnTo>
                    <a:pt x="4" y="340"/>
                  </a:lnTo>
                  <a:lnTo>
                    <a:pt x="30" y="308"/>
                  </a:lnTo>
                  <a:lnTo>
                    <a:pt x="0" y="300"/>
                  </a:lnTo>
                  <a:lnTo>
                    <a:pt x="6" y="266"/>
                  </a:lnTo>
                  <a:lnTo>
                    <a:pt x="4" y="239"/>
                  </a:lnTo>
                  <a:lnTo>
                    <a:pt x="40" y="216"/>
                  </a:lnTo>
                  <a:lnTo>
                    <a:pt x="44" y="154"/>
                  </a:lnTo>
                  <a:lnTo>
                    <a:pt x="17" y="154"/>
                  </a:lnTo>
                  <a:lnTo>
                    <a:pt x="29" y="127"/>
                  </a:lnTo>
                  <a:lnTo>
                    <a:pt x="76" y="97"/>
                  </a:lnTo>
                  <a:lnTo>
                    <a:pt x="61" y="79"/>
                  </a:lnTo>
                  <a:lnTo>
                    <a:pt x="74" y="66"/>
                  </a:lnTo>
                  <a:lnTo>
                    <a:pt x="150" y="59"/>
                  </a:lnTo>
                  <a:lnTo>
                    <a:pt x="152" y="45"/>
                  </a:lnTo>
                  <a:lnTo>
                    <a:pt x="194" y="36"/>
                  </a:lnTo>
                  <a:lnTo>
                    <a:pt x="215" y="20"/>
                  </a:lnTo>
                  <a:lnTo>
                    <a:pt x="253" y="53"/>
                  </a:lnTo>
                  <a:lnTo>
                    <a:pt x="281" y="32"/>
                  </a:lnTo>
                  <a:lnTo>
                    <a:pt x="300" y="87"/>
                  </a:lnTo>
                  <a:lnTo>
                    <a:pt x="304" y="100"/>
                  </a:lnTo>
                  <a:lnTo>
                    <a:pt x="335" y="98"/>
                  </a:lnTo>
                  <a:lnTo>
                    <a:pt x="340" y="127"/>
                  </a:lnTo>
                  <a:lnTo>
                    <a:pt x="316" y="157"/>
                  </a:lnTo>
                  <a:lnTo>
                    <a:pt x="327" y="194"/>
                  </a:lnTo>
                  <a:lnTo>
                    <a:pt x="361" y="148"/>
                  </a:lnTo>
                  <a:lnTo>
                    <a:pt x="384" y="182"/>
                  </a:lnTo>
                  <a:lnTo>
                    <a:pt x="424" y="199"/>
                  </a:lnTo>
                  <a:lnTo>
                    <a:pt x="422" y="178"/>
                  </a:lnTo>
                  <a:lnTo>
                    <a:pt x="395" y="155"/>
                  </a:lnTo>
                  <a:lnTo>
                    <a:pt x="428" y="146"/>
                  </a:lnTo>
                  <a:lnTo>
                    <a:pt x="407" y="125"/>
                  </a:lnTo>
                  <a:lnTo>
                    <a:pt x="361" y="125"/>
                  </a:lnTo>
                  <a:lnTo>
                    <a:pt x="359" y="106"/>
                  </a:lnTo>
                  <a:lnTo>
                    <a:pt x="384" y="97"/>
                  </a:lnTo>
                  <a:lnTo>
                    <a:pt x="384" y="83"/>
                  </a:lnTo>
                  <a:lnTo>
                    <a:pt x="348" y="79"/>
                  </a:lnTo>
                  <a:lnTo>
                    <a:pt x="333" y="55"/>
                  </a:lnTo>
                  <a:lnTo>
                    <a:pt x="394" y="45"/>
                  </a:lnTo>
                  <a:lnTo>
                    <a:pt x="399" y="7"/>
                  </a:lnTo>
                  <a:lnTo>
                    <a:pt x="424" y="20"/>
                  </a:lnTo>
                  <a:lnTo>
                    <a:pt x="439" y="7"/>
                  </a:lnTo>
                  <a:lnTo>
                    <a:pt x="521" y="0"/>
                  </a:lnTo>
                  <a:lnTo>
                    <a:pt x="532" y="24"/>
                  </a:lnTo>
                  <a:lnTo>
                    <a:pt x="490" y="40"/>
                  </a:lnTo>
                  <a:lnTo>
                    <a:pt x="439" y="40"/>
                  </a:lnTo>
                  <a:lnTo>
                    <a:pt x="470" y="60"/>
                  </a:lnTo>
                  <a:lnTo>
                    <a:pt x="477" y="76"/>
                  </a:lnTo>
                  <a:lnTo>
                    <a:pt x="445" y="81"/>
                  </a:lnTo>
                  <a:lnTo>
                    <a:pt x="414" y="74"/>
                  </a:lnTo>
                  <a:lnTo>
                    <a:pt x="407" y="102"/>
                  </a:lnTo>
                  <a:lnTo>
                    <a:pt x="443" y="100"/>
                  </a:lnTo>
                  <a:lnTo>
                    <a:pt x="492" y="129"/>
                  </a:lnTo>
                  <a:lnTo>
                    <a:pt x="468" y="173"/>
                  </a:lnTo>
                  <a:lnTo>
                    <a:pt x="498" y="192"/>
                  </a:lnTo>
                  <a:lnTo>
                    <a:pt x="508" y="140"/>
                  </a:lnTo>
                  <a:lnTo>
                    <a:pt x="534" y="138"/>
                  </a:lnTo>
                  <a:lnTo>
                    <a:pt x="546" y="108"/>
                  </a:lnTo>
                  <a:lnTo>
                    <a:pt x="591" y="97"/>
                  </a:lnTo>
                  <a:lnTo>
                    <a:pt x="586" y="119"/>
                  </a:lnTo>
                  <a:lnTo>
                    <a:pt x="551" y="155"/>
                  </a:lnTo>
                  <a:lnTo>
                    <a:pt x="540" y="218"/>
                  </a:lnTo>
                  <a:lnTo>
                    <a:pt x="582" y="174"/>
                  </a:lnTo>
                  <a:lnTo>
                    <a:pt x="591" y="194"/>
                  </a:lnTo>
                  <a:lnTo>
                    <a:pt x="546" y="237"/>
                  </a:lnTo>
                  <a:lnTo>
                    <a:pt x="555" y="247"/>
                  </a:lnTo>
                  <a:lnTo>
                    <a:pt x="529" y="281"/>
                  </a:lnTo>
                  <a:lnTo>
                    <a:pt x="530" y="319"/>
                  </a:lnTo>
                  <a:lnTo>
                    <a:pt x="555" y="298"/>
                  </a:lnTo>
                  <a:lnTo>
                    <a:pt x="567" y="266"/>
                  </a:lnTo>
                  <a:lnTo>
                    <a:pt x="597" y="258"/>
                  </a:lnTo>
                  <a:lnTo>
                    <a:pt x="567" y="328"/>
                  </a:lnTo>
                  <a:lnTo>
                    <a:pt x="593" y="313"/>
                  </a:lnTo>
                  <a:lnTo>
                    <a:pt x="624" y="277"/>
                  </a:lnTo>
                  <a:lnTo>
                    <a:pt x="629" y="300"/>
                  </a:lnTo>
                  <a:lnTo>
                    <a:pt x="584" y="355"/>
                  </a:lnTo>
                  <a:lnTo>
                    <a:pt x="586" y="416"/>
                  </a:lnTo>
                  <a:lnTo>
                    <a:pt x="563" y="406"/>
                  </a:lnTo>
                  <a:lnTo>
                    <a:pt x="546" y="439"/>
                  </a:lnTo>
                  <a:lnTo>
                    <a:pt x="532" y="420"/>
                  </a:lnTo>
                  <a:lnTo>
                    <a:pt x="515" y="462"/>
                  </a:lnTo>
                  <a:lnTo>
                    <a:pt x="492" y="454"/>
                  </a:lnTo>
                  <a:lnTo>
                    <a:pt x="489" y="403"/>
                  </a:lnTo>
                  <a:lnTo>
                    <a:pt x="519" y="355"/>
                  </a:lnTo>
                  <a:lnTo>
                    <a:pt x="492" y="351"/>
                  </a:lnTo>
                  <a:lnTo>
                    <a:pt x="483" y="382"/>
                  </a:lnTo>
                  <a:lnTo>
                    <a:pt x="445" y="405"/>
                  </a:lnTo>
                  <a:lnTo>
                    <a:pt x="441" y="387"/>
                  </a:lnTo>
                  <a:lnTo>
                    <a:pt x="487" y="325"/>
                  </a:lnTo>
                  <a:lnTo>
                    <a:pt x="492" y="230"/>
                  </a:lnTo>
                  <a:lnTo>
                    <a:pt x="452" y="239"/>
                  </a:lnTo>
                  <a:lnTo>
                    <a:pt x="418" y="273"/>
                  </a:lnTo>
                  <a:lnTo>
                    <a:pt x="411" y="258"/>
                  </a:lnTo>
                  <a:lnTo>
                    <a:pt x="411" y="241"/>
                  </a:lnTo>
                  <a:lnTo>
                    <a:pt x="375" y="194"/>
                  </a:lnTo>
                  <a:lnTo>
                    <a:pt x="350" y="190"/>
                  </a:lnTo>
                  <a:lnTo>
                    <a:pt x="325" y="230"/>
                  </a:lnTo>
                  <a:lnTo>
                    <a:pt x="308" y="211"/>
                  </a:lnTo>
                  <a:lnTo>
                    <a:pt x="310" y="182"/>
                  </a:lnTo>
                  <a:lnTo>
                    <a:pt x="289" y="152"/>
                  </a:lnTo>
                  <a:lnTo>
                    <a:pt x="308" y="135"/>
                  </a:lnTo>
                  <a:lnTo>
                    <a:pt x="289" y="121"/>
                  </a:lnTo>
                  <a:lnTo>
                    <a:pt x="274" y="81"/>
                  </a:lnTo>
                  <a:lnTo>
                    <a:pt x="228" y="85"/>
                  </a:lnTo>
                  <a:lnTo>
                    <a:pt x="219" y="59"/>
                  </a:lnTo>
                  <a:lnTo>
                    <a:pt x="173" y="60"/>
                  </a:lnTo>
                  <a:lnTo>
                    <a:pt x="169" y="74"/>
                  </a:lnTo>
                  <a:lnTo>
                    <a:pt x="192" y="83"/>
                  </a:lnTo>
                  <a:lnTo>
                    <a:pt x="173" y="87"/>
                  </a:lnTo>
                  <a:lnTo>
                    <a:pt x="110" y="83"/>
                  </a:lnTo>
                  <a:lnTo>
                    <a:pt x="127" y="108"/>
                  </a:lnTo>
                  <a:lnTo>
                    <a:pt x="97" y="110"/>
                  </a:lnTo>
                  <a:lnTo>
                    <a:pt x="112" y="125"/>
                  </a:lnTo>
                  <a:lnTo>
                    <a:pt x="67" y="123"/>
                  </a:lnTo>
                  <a:lnTo>
                    <a:pt x="51" y="136"/>
                  </a:lnTo>
                  <a:lnTo>
                    <a:pt x="84" y="142"/>
                  </a:lnTo>
                  <a:lnTo>
                    <a:pt x="78" y="173"/>
                  </a:lnTo>
                  <a:lnTo>
                    <a:pt x="112" y="169"/>
                  </a:lnTo>
                  <a:lnTo>
                    <a:pt x="97" y="203"/>
                  </a:lnTo>
                  <a:lnTo>
                    <a:pt x="63" y="224"/>
                  </a:lnTo>
                  <a:lnTo>
                    <a:pt x="36" y="262"/>
                  </a:lnTo>
                  <a:lnTo>
                    <a:pt x="59" y="251"/>
                  </a:lnTo>
                  <a:lnTo>
                    <a:pt x="95" y="230"/>
                  </a:lnTo>
                  <a:lnTo>
                    <a:pt x="120" y="235"/>
                  </a:lnTo>
                  <a:lnTo>
                    <a:pt x="95" y="264"/>
                  </a:lnTo>
                  <a:lnTo>
                    <a:pt x="57" y="281"/>
                  </a:lnTo>
                  <a:lnTo>
                    <a:pt x="80" y="309"/>
                  </a:lnTo>
                  <a:lnTo>
                    <a:pt x="67" y="342"/>
                  </a:lnTo>
                  <a:lnTo>
                    <a:pt x="67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7" name="Freeform 143"/>
            <p:cNvSpPr>
              <a:spLocks/>
            </p:cNvSpPr>
            <p:nvPr/>
          </p:nvSpPr>
          <p:spPr bwMode="auto">
            <a:xfrm>
              <a:off x="2475" y="2362"/>
              <a:ext cx="84" cy="96"/>
            </a:xfrm>
            <a:custGeom>
              <a:avLst/>
              <a:gdLst>
                <a:gd name="T0" fmla="*/ 152 w 167"/>
                <a:gd name="T1" fmla="*/ 21 h 194"/>
                <a:gd name="T2" fmla="*/ 116 w 167"/>
                <a:gd name="T3" fmla="*/ 57 h 194"/>
                <a:gd name="T4" fmla="*/ 148 w 167"/>
                <a:gd name="T5" fmla="*/ 61 h 194"/>
                <a:gd name="T6" fmla="*/ 167 w 167"/>
                <a:gd name="T7" fmla="*/ 88 h 194"/>
                <a:gd name="T8" fmla="*/ 133 w 167"/>
                <a:gd name="T9" fmla="*/ 108 h 194"/>
                <a:gd name="T10" fmla="*/ 101 w 167"/>
                <a:gd name="T11" fmla="*/ 158 h 194"/>
                <a:gd name="T12" fmla="*/ 148 w 167"/>
                <a:gd name="T13" fmla="*/ 164 h 194"/>
                <a:gd name="T14" fmla="*/ 112 w 167"/>
                <a:gd name="T15" fmla="*/ 194 h 194"/>
                <a:gd name="T16" fmla="*/ 91 w 167"/>
                <a:gd name="T17" fmla="*/ 175 h 194"/>
                <a:gd name="T18" fmla="*/ 51 w 167"/>
                <a:gd name="T19" fmla="*/ 181 h 194"/>
                <a:gd name="T20" fmla="*/ 48 w 167"/>
                <a:gd name="T21" fmla="*/ 154 h 194"/>
                <a:gd name="T22" fmla="*/ 15 w 167"/>
                <a:gd name="T23" fmla="*/ 188 h 194"/>
                <a:gd name="T24" fmla="*/ 13 w 167"/>
                <a:gd name="T25" fmla="*/ 152 h 194"/>
                <a:gd name="T26" fmla="*/ 0 w 167"/>
                <a:gd name="T27" fmla="*/ 139 h 194"/>
                <a:gd name="T28" fmla="*/ 36 w 167"/>
                <a:gd name="T29" fmla="*/ 114 h 194"/>
                <a:gd name="T30" fmla="*/ 48 w 167"/>
                <a:gd name="T31" fmla="*/ 69 h 194"/>
                <a:gd name="T32" fmla="*/ 69 w 167"/>
                <a:gd name="T33" fmla="*/ 69 h 194"/>
                <a:gd name="T34" fmla="*/ 63 w 167"/>
                <a:gd name="T35" fmla="*/ 105 h 194"/>
                <a:gd name="T36" fmla="*/ 95 w 167"/>
                <a:gd name="T37" fmla="*/ 108 h 194"/>
                <a:gd name="T38" fmla="*/ 93 w 167"/>
                <a:gd name="T39" fmla="*/ 76 h 194"/>
                <a:gd name="T40" fmla="*/ 86 w 167"/>
                <a:gd name="T41" fmla="*/ 46 h 194"/>
                <a:gd name="T42" fmla="*/ 137 w 167"/>
                <a:gd name="T43" fmla="*/ 0 h 194"/>
                <a:gd name="T44" fmla="*/ 152 w 167"/>
                <a:gd name="T45" fmla="*/ 21 h 194"/>
                <a:gd name="T46" fmla="*/ 152 w 167"/>
                <a:gd name="T47" fmla="*/ 2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94">
                  <a:moveTo>
                    <a:pt x="152" y="21"/>
                  </a:moveTo>
                  <a:lnTo>
                    <a:pt x="116" y="57"/>
                  </a:lnTo>
                  <a:lnTo>
                    <a:pt x="148" y="61"/>
                  </a:lnTo>
                  <a:lnTo>
                    <a:pt x="167" y="88"/>
                  </a:lnTo>
                  <a:lnTo>
                    <a:pt x="133" y="108"/>
                  </a:lnTo>
                  <a:lnTo>
                    <a:pt x="101" y="158"/>
                  </a:lnTo>
                  <a:lnTo>
                    <a:pt x="148" y="164"/>
                  </a:lnTo>
                  <a:lnTo>
                    <a:pt x="112" y="194"/>
                  </a:lnTo>
                  <a:lnTo>
                    <a:pt x="91" y="175"/>
                  </a:lnTo>
                  <a:lnTo>
                    <a:pt x="51" y="181"/>
                  </a:lnTo>
                  <a:lnTo>
                    <a:pt x="48" y="154"/>
                  </a:lnTo>
                  <a:lnTo>
                    <a:pt x="15" y="188"/>
                  </a:lnTo>
                  <a:lnTo>
                    <a:pt x="13" y="152"/>
                  </a:lnTo>
                  <a:lnTo>
                    <a:pt x="0" y="139"/>
                  </a:lnTo>
                  <a:lnTo>
                    <a:pt x="36" y="114"/>
                  </a:lnTo>
                  <a:lnTo>
                    <a:pt x="48" y="69"/>
                  </a:lnTo>
                  <a:lnTo>
                    <a:pt x="69" y="69"/>
                  </a:lnTo>
                  <a:lnTo>
                    <a:pt x="63" y="105"/>
                  </a:lnTo>
                  <a:lnTo>
                    <a:pt x="95" y="108"/>
                  </a:lnTo>
                  <a:lnTo>
                    <a:pt x="93" y="76"/>
                  </a:lnTo>
                  <a:lnTo>
                    <a:pt x="86" y="46"/>
                  </a:lnTo>
                  <a:lnTo>
                    <a:pt x="137" y="0"/>
                  </a:lnTo>
                  <a:lnTo>
                    <a:pt x="152" y="21"/>
                  </a:lnTo>
                  <a:lnTo>
                    <a:pt x="15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8" name="Freeform 144"/>
            <p:cNvSpPr>
              <a:spLocks/>
            </p:cNvSpPr>
            <p:nvPr/>
          </p:nvSpPr>
          <p:spPr bwMode="auto">
            <a:xfrm>
              <a:off x="2289" y="2142"/>
              <a:ext cx="260" cy="261"/>
            </a:xfrm>
            <a:custGeom>
              <a:avLst/>
              <a:gdLst>
                <a:gd name="T0" fmla="*/ 406 w 520"/>
                <a:gd name="T1" fmla="*/ 411 h 523"/>
                <a:gd name="T2" fmla="*/ 414 w 520"/>
                <a:gd name="T3" fmla="*/ 454 h 523"/>
                <a:gd name="T4" fmla="*/ 363 w 520"/>
                <a:gd name="T5" fmla="*/ 513 h 523"/>
                <a:gd name="T6" fmla="*/ 277 w 520"/>
                <a:gd name="T7" fmla="*/ 488 h 523"/>
                <a:gd name="T8" fmla="*/ 355 w 520"/>
                <a:gd name="T9" fmla="*/ 468 h 523"/>
                <a:gd name="T10" fmla="*/ 260 w 520"/>
                <a:gd name="T11" fmla="*/ 441 h 523"/>
                <a:gd name="T12" fmla="*/ 230 w 520"/>
                <a:gd name="T13" fmla="*/ 449 h 523"/>
                <a:gd name="T14" fmla="*/ 184 w 520"/>
                <a:gd name="T15" fmla="*/ 409 h 523"/>
                <a:gd name="T16" fmla="*/ 119 w 520"/>
                <a:gd name="T17" fmla="*/ 441 h 523"/>
                <a:gd name="T18" fmla="*/ 57 w 520"/>
                <a:gd name="T19" fmla="*/ 452 h 523"/>
                <a:gd name="T20" fmla="*/ 26 w 520"/>
                <a:gd name="T21" fmla="*/ 395 h 523"/>
                <a:gd name="T22" fmla="*/ 41 w 520"/>
                <a:gd name="T23" fmla="*/ 270 h 523"/>
                <a:gd name="T24" fmla="*/ 5 w 520"/>
                <a:gd name="T25" fmla="*/ 224 h 523"/>
                <a:gd name="T26" fmla="*/ 68 w 520"/>
                <a:gd name="T27" fmla="*/ 125 h 523"/>
                <a:gd name="T28" fmla="*/ 167 w 520"/>
                <a:gd name="T29" fmla="*/ 63 h 523"/>
                <a:gd name="T30" fmla="*/ 178 w 520"/>
                <a:gd name="T31" fmla="*/ 0 h 523"/>
                <a:gd name="T32" fmla="*/ 292 w 520"/>
                <a:gd name="T33" fmla="*/ 59 h 523"/>
                <a:gd name="T34" fmla="*/ 321 w 520"/>
                <a:gd name="T35" fmla="*/ 34 h 523"/>
                <a:gd name="T36" fmla="*/ 376 w 520"/>
                <a:gd name="T37" fmla="*/ 53 h 523"/>
                <a:gd name="T38" fmla="*/ 404 w 520"/>
                <a:gd name="T39" fmla="*/ 137 h 523"/>
                <a:gd name="T40" fmla="*/ 338 w 520"/>
                <a:gd name="T41" fmla="*/ 97 h 523"/>
                <a:gd name="T42" fmla="*/ 323 w 520"/>
                <a:gd name="T43" fmla="*/ 91 h 523"/>
                <a:gd name="T44" fmla="*/ 212 w 520"/>
                <a:gd name="T45" fmla="*/ 32 h 523"/>
                <a:gd name="T46" fmla="*/ 182 w 520"/>
                <a:gd name="T47" fmla="*/ 91 h 523"/>
                <a:gd name="T48" fmla="*/ 152 w 520"/>
                <a:gd name="T49" fmla="*/ 116 h 523"/>
                <a:gd name="T50" fmla="*/ 55 w 520"/>
                <a:gd name="T51" fmla="*/ 154 h 523"/>
                <a:gd name="T52" fmla="*/ 49 w 520"/>
                <a:gd name="T53" fmla="*/ 196 h 523"/>
                <a:gd name="T54" fmla="*/ 83 w 520"/>
                <a:gd name="T55" fmla="*/ 209 h 523"/>
                <a:gd name="T56" fmla="*/ 140 w 520"/>
                <a:gd name="T57" fmla="*/ 220 h 523"/>
                <a:gd name="T58" fmla="*/ 62 w 520"/>
                <a:gd name="T59" fmla="*/ 331 h 523"/>
                <a:gd name="T60" fmla="*/ 125 w 520"/>
                <a:gd name="T61" fmla="*/ 319 h 523"/>
                <a:gd name="T62" fmla="*/ 125 w 520"/>
                <a:gd name="T63" fmla="*/ 361 h 523"/>
                <a:gd name="T64" fmla="*/ 167 w 520"/>
                <a:gd name="T65" fmla="*/ 357 h 523"/>
                <a:gd name="T66" fmla="*/ 228 w 520"/>
                <a:gd name="T67" fmla="*/ 336 h 523"/>
                <a:gd name="T68" fmla="*/ 233 w 520"/>
                <a:gd name="T69" fmla="*/ 392 h 523"/>
                <a:gd name="T70" fmla="*/ 264 w 520"/>
                <a:gd name="T71" fmla="*/ 392 h 523"/>
                <a:gd name="T72" fmla="*/ 340 w 520"/>
                <a:gd name="T73" fmla="*/ 373 h 523"/>
                <a:gd name="T74" fmla="*/ 319 w 520"/>
                <a:gd name="T75" fmla="*/ 279 h 523"/>
                <a:gd name="T76" fmla="*/ 277 w 520"/>
                <a:gd name="T77" fmla="*/ 255 h 523"/>
                <a:gd name="T78" fmla="*/ 353 w 520"/>
                <a:gd name="T79" fmla="*/ 215 h 523"/>
                <a:gd name="T80" fmla="*/ 372 w 520"/>
                <a:gd name="T81" fmla="*/ 247 h 523"/>
                <a:gd name="T82" fmla="*/ 401 w 520"/>
                <a:gd name="T83" fmla="*/ 312 h 523"/>
                <a:gd name="T84" fmla="*/ 429 w 520"/>
                <a:gd name="T85" fmla="*/ 217 h 523"/>
                <a:gd name="T86" fmla="*/ 467 w 520"/>
                <a:gd name="T87" fmla="*/ 196 h 523"/>
                <a:gd name="T88" fmla="*/ 465 w 520"/>
                <a:gd name="T89" fmla="*/ 245 h 523"/>
                <a:gd name="T90" fmla="*/ 465 w 520"/>
                <a:gd name="T91" fmla="*/ 279 h 523"/>
                <a:gd name="T92" fmla="*/ 446 w 520"/>
                <a:gd name="T93" fmla="*/ 342 h 523"/>
                <a:gd name="T94" fmla="*/ 515 w 520"/>
                <a:gd name="T95" fmla="*/ 36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0" h="523">
                  <a:moveTo>
                    <a:pt x="515" y="361"/>
                  </a:moveTo>
                  <a:lnTo>
                    <a:pt x="439" y="382"/>
                  </a:lnTo>
                  <a:lnTo>
                    <a:pt x="406" y="411"/>
                  </a:lnTo>
                  <a:lnTo>
                    <a:pt x="382" y="430"/>
                  </a:lnTo>
                  <a:lnTo>
                    <a:pt x="389" y="449"/>
                  </a:lnTo>
                  <a:lnTo>
                    <a:pt x="414" y="454"/>
                  </a:lnTo>
                  <a:lnTo>
                    <a:pt x="389" y="487"/>
                  </a:lnTo>
                  <a:lnTo>
                    <a:pt x="365" y="488"/>
                  </a:lnTo>
                  <a:lnTo>
                    <a:pt x="363" y="513"/>
                  </a:lnTo>
                  <a:lnTo>
                    <a:pt x="347" y="523"/>
                  </a:lnTo>
                  <a:lnTo>
                    <a:pt x="311" y="506"/>
                  </a:lnTo>
                  <a:lnTo>
                    <a:pt x="277" y="488"/>
                  </a:lnTo>
                  <a:lnTo>
                    <a:pt x="285" y="466"/>
                  </a:lnTo>
                  <a:lnTo>
                    <a:pt x="325" y="487"/>
                  </a:lnTo>
                  <a:lnTo>
                    <a:pt x="355" y="468"/>
                  </a:lnTo>
                  <a:lnTo>
                    <a:pt x="309" y="460"/>
                  </a:lnTo>
                  <a:lnTo>
                    <a:pt x="289" y="430"/>
                  </a:lnTo>
                  <a:lnTo>
                    <a:pt x="260" y="441"/>
                  </a:lnTo>
                  <a:lnTo>
                    <a:pt x="250" y="416"/>
                  </a:lnTo>
                  <a:lnTo>
                    <a:pt x="228" y="422"/>
                  </a:lnTo>
                  <a:lnTo>
                    <a:pt x="230" y="449"/>
                  </a:lnTo>
                  <a:lnTo>
                    <a:pt x="201" y="450"/>
                  </a:lnTo>
                  <a:lnTo>
                    <a:pt x="154" y="460"/>
                  </a:lnTo>
                  <a:lnTo>
                    <a:pt x="184" y="409"/>
                  </a:lnTo>
                  <a:lnTo>
                    <a:pt x="174" y="386"/>
                  </a:lnTo>
                  <a:lnTo>
                    <a:pt x="150" y="426"/>
                  </a:lnTo>
                  <a:lnTo>
                    <a:pt x="119" y="441"/>
                  </a:lnTo>
                  <a:lnTo>
                    <a:pt x="108" y="422"/>
                  </a:lnTo>
                  <a:lnTo>
                    <a:pt x="72" y="439"/>
                  </a:lnTo>
                  <a:lnTo>
                    <a:pt x="57" y="452"/>
                  </a:lnTo>
                  <a:lnTo>
                    <a:pt x="41" y="439"/>
                  </a:lnTo>
                  <a:lnTo>
                    <a:pt x="72" y="403"/>
                  </a:lnTo>
                  <a:lnTo>
                    <a:pt x="26" y="395"/>
                  </a:lnTo>
                  <a:lnTo>
                    <a:pt x="30" y="350"/>
                  </a:lnTo>
                  <a:lnTo>
                    <a:pt x="58" y="291"/>
                  </a:lnTo>
                  <a:lnTo>
                    <a:pt x="41" y="270"/>
                  </a:lnTo>
                  <a:lnTo>
                    <a:pt x="64" y="224"/>
                  </a:lnTo>
                  <a:lnTo>
                    <a:pt x="15" y="236"/>
                  </a:lnTo>
                  <a:lnTo>
                    <a:pt x="5" y="224"/>
                  </a:lnTo>
                  <a:lnTo>
                    <a:pt x="20" y="196"/>
                  </a:lnTo>
                  <a:lnTo>
                    <a:pt x="0" y="177"/>
                  </a:lnTo>
                  <a:lnTo>
                    <a:pt x="68" y="125"/>
                  </a:lnTo>
                  <a:lnTo>
                    <a:pt x="68" y="104"/>
                  </a:lnTo>
                  <a:lnTo>
                    <a:pt x="148" y="63"/>
                  </a:lnTo>
                  <a:lnTo>
                    <a:pt x="167" y="63"/>
                  </a:lnTo>
                  <a:lnTo>
                    <a:pt x="138" y="19"/>
                  </a:lnTo>
                  <a:lnTo>
                    <a:pt x="178" y="23"/>
                  </a:lnTo>
                  <a:lnTo>
                    <a:pt x="178" y="0"/>
                  </a:lnTo>
                  <a:lnTo>
                    <a:pt x="220" y="4"/>
                  </a:lnTo>
                  <a:lnTo>
                    <a:pt x="241" y="34"/>
                  </a:lnTo>
                  <a:lnTo>
                    <a:pt x="292" y="59"/>
                  </a:lnTo>
                  <a:lnTo>
                    <a:pt x="309" y="53"/>
                  </a:lnTo>
                  <a:lnTo>
                    <a:pt x="296" y="28"/>
                  </a:lnTo>
                  <a:lnTo>
                    <a:pt x="321" y="34"/>
                  </a:lnTo>
                  <a:lnTo>
                    <a:pt x="342" y="49"/>
                  </a:lnTo>
                  <a:lnTo>
                    <a:pt x="374" y="30"/>
                  </a:lnTo>
                  <a:lnTo>
                    <a:pt x="376" y="53"/>
                  </a:lnTo>
                  <a:lnTo>
                    <a:pt x="410" y="61"/>
                  </a:lnTo>
                  <a:lnTo>
                    <a:pt x="385" y="84"/>
                  </a:lnTo>
                  <a:lnTo>
                    <a:pt x="404" y="137"/>
                  </a:lnTo>
                  <a:lnTo>
                    <a:pt x="365" y="118"/>
                  </a:lnTo>
                  <a:lnTo>
                    <a:pt x="370" y="97"/>
                  </a:lnTo>
                  <a:lnTo>
                    <a:pt x="338" y="97"/>
                  </a:lnTo>
                  <a:lnTo>
                    <a:pt x="351" y="68"/>
                  </a:lnTo>
                  <a:lnTo>
                    <a:pt x="330" y="70"/>
                  </a:lnTo>
                  <a:lnTo>
                    <a:pt x="323" y="91"/>
                  </a:lnTo>
                  <a:lnTo>
                    <a:pt x="281" y="74"/>
                  </a:lnTo>
                  <a:lnTo>
                    <a:pt x="247" y="70"/>
                  </a:lnTo>
                  <a:lnTo>
                    <a:pt x="212" y="32"/>
                  </a:lnTo>
                  <a:lnTo>
                    <a:pt x="193" y="38"/>
                  </a:lnTo>
                  <a:lnTo>
                    <a:pt x="199" y="80"/>
                  </a:lnTo>
                  <a:lnTo>
                    <a:pt x="182" y="91"/>
                  </a:lnTo>
                  <a:lnTo>
                    <a:pt x="152" y="89"/>
                  </a:lnTo>
                  <a:lnTo>
                    <a:pt x="119" y="106"/>
                  </a:lnTo>
                  <a:lnTo>
                    <a:pt x="152" y="116"/>
                  </a:lnTo>
                  <a:lnTo>
                    <a:pt x="116" y="127"/>
                  </a:lnTo>
                  <a:lnTo>
                    <a:pt x="95" y="142"/>
                  </a:lnTo>
                  <a:lnTo>
                    <a:pt x="55" y="154"/>
                  </a:lnTo>
                  <a:lnTo>
                    <a:pt x="28" y="171"/>
                  </a:lnTo>
                  <a:lnTo>
                    <a:pt x="62" y="171"/>
                  </a:lnTo>
                  <a:lnTo>
                    <a:pt x="49" y="196"/>
                  </a:lnTo>
                  <a:lnTo>
                    <a:pt x="89" y="179"/>
                  </a:lnTo>
                  <a:lnTo>
                    <a:pt x="117" y="179"/>
                  </a:lnTo>
                  <a:lnTo>
                    <a:pt x="83" y="209"/>
                  </a:lnTo>
                  <a:lnTo>
                    <a:pt x="85" y="238"/>
                  </a:lnTo>
                  <a:lnTo>
                    <a:pt x="110" y="220"/>
                  </a:lnTo>
                  <a:lnTo>
                    <a:pt x="140" y="220"/>
                  </a:lnTo>
                  <a:lnTo>
                    <a:pt x="108" y="249"/>
                  </a:lnTo>
                  <a:lnTo>
                    <a:pt x="102" y="274"/>
                  </a:lnTo>
                  <a:lnTo>
                    <a:pt x="62" y="331"/>
                  </a:lnTo>
                  <a:lnTo>
                    <a:pt x="58" y="357"/>
                  </a:lnTo>
                  <a:lnTo>
                    <a:pt x="87" y="331"/>
                  </a:lnTo>
                  <a:lnTo>
                    <a:pt x="125" y="319"/>
                  </a:lnTo>
                  <a:lnTo>
                    <a:pt x="91" y="367"/>
                  </a:lnTo>
                  <a:lnTo>
                    <a:pt x="97" y="382"/>
                  </a:lnTo>
                  <a:lnTo>
                    <a:pt x="125" y="361"/>
                  </a:lnTo>
                  <a:lnTo>
                    <a:pt x="154" y="317"/>
                  </a:lnTo>
                  <a:lnTo>
                    <a:pt x="178" y="317"/>
                  </a:lnTo>
                  <a:lnTo>
                    <a:pt x="167" y="357"/>
                  </a:lnTo>
                  <a:lnTo>
                    <a:pt x="195" y="357"/>
                  </a:lnTo>
                  <a:lnTo>
                    <a:pt x="209" y="333"/>
                  </a:lnTo>
                  <a:lnTo>
                    <a:pt x="228" y="336"/>
                  </a:lnTo>
                  <a:lnTo>
                    <a:pt x="214" y="374"/>
                  </a:lnTo>
                  <a:lnTo>
                    <a:pt x="218" y="405"/>
                  </a:lnTo>
                  <a:lnTo>
                    <a:pt x="233" y="392"/>
                  </a:lnTo>
                  <a:lnTo>
                    <a:pt x="243" y="357"/>
                  </a:lnTo>
                  <a:lnTo>
                    <a:pt x="264" y="359"/>
                  </a:lnTo>
                  <a:lnTo>
                    <a:pt x="264" y="392"/>
                  </a:lnTo>
                  <a:lnTo>
                    <a:pt x="289" y="405"/>
                  </a:lnTo>
                  <a:lnTo>
                    <a:pt x="296" y="380"/>
                  </a:lnTo>
                  <a:lnTo>
                    <a:pt x="340" y="373"/>
                  </a:lnTo>
                  <a:lnTo>
                    <a:pt x="340" y="342"/>
                  </a:lnTo>
                  <a:lnTo>
                    <a:pt x="309" y="325"/>
                  </a:lnTo>
                  <a:lnTo>
                    <a:pt x="319" y="279"/>
                  </a:lnTo>
                  <a:lnTo>
                    <a:pt x="300" y="262"/>
                  </a:lnTo>
                  <a:lnTo>
                    <a:pt x="277" y="283"/>
                  </a:lnTo>
                  <a:lnTo>
                    <a:pt x="277" y="255"/>
                  </a:lnTo>
                  <a:lnTo>
                    <a:pt x="306" y="232"/>
                  </a:lnTo>
                  <a:lnTo>
                    <a:pt x="313" y="211"/>
                  </a:lnTo>
                  <a:lnTo>
                    <a:pt x="353" y="215"/>
                  </a:lnTo>
                  <a:lnTo>
                    <a:pt x="338" y="247"/>
                  </a:lnTo>
                  <a:lnTo>
                    <a:pt x="353" y="277"/>
                  </a:lnTo>
                  <a:lnTo>
                    <a:pt x="372" y="247"/>
                  </a:lnTo>
                  <a:lnTo>
                    <a:pt x="387" y="247"/>
                  </a:lnTo>
                  <a:lnTo>
                    <a:pt x="374" y="296"/>
                  </a:lnTo>
                  <a:lnTo>
                    <a:pt x="401" y="312"/>
                  </a:lnTo>
                  <a:lnTo>
                    <a:pt x="410" y="268"/>
                  </a:lnTo>
                  <a:lnTo>
                    <a:pt x="408" y="236"/>
                  </a:lnTo>
                  <a:lnTo>
                    <a:pt x="429" y="217"/>
                  </a:lnTo>
                  <a:lnTo>
                    <a:pt x="423" y="194"/>
                  </a:lnTo>
                  <a:lnTo>
                    <a:pt x="481" y="175"/>
                  </a:lnTo>
                  <a:lnTo>
                    <a:pt x="467" y="196"/>
                  </a:lnTo>
                  <a:lnTo>
                    <a:pt x="520" y="190"/>
                  </a:lnTo>
                  <a:lnTo>
                    <a:pt x="456" y="226"/>
                  </a:lnTo>
                  <a:lnTo>
                    <a:pt x="465" y="245"/>
                  </a:lnTo>
                  <a:lnTo>
                    <a:pt x="437" y="262"/>
                  </a:lnTo>
                  <a:lnTo>
                    <a:pt x="439" y="291"/>
                  </a:lnTo>
                  <a:lnTo>
                    <a:pt x="465" y="279"/>
                  </a:lnTo>
                  <a:lnTo>
                    <a:pt x="492" y="283"/>
                  </a:lnTo>
                  <a:lnTo>
                    <a:pt x="462" y="312"/>
                  </a:lnTo>
                  <a:lnTo>
                    <a:pt x="446" y="342"/>
                  </a:lnTo>
                  <a:lnTo>
                    <a:pt x="486" y="325"/>
                  </a:lnTo>
                  <a:lnTo>
                    <a:pt x="515" y="361"/>
                  </a:lnTo>
                  <a:lnTo>
                    <a:pt x="515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9" name="Freeform 145"/>
            <p:cNvSpPr>
              <a:spLocks/>
            </p:cNvSpPr>
            <p:nvPr/>
          </p:nvSpPr>
          <p:spPr bwMode="auto">
            <a:xfrm>
              <a:off x="2372" y="2196"/>
              <a:ext cx="55" cy="29"/>
            </a:xfrm>
            <a:custGeom>
              <a:avLst/>
              <a:gdLst>
                <a:gd name="T0" fmla="*/ 83 w 108"/>
                <a:gd name="T1" fmla="*/ 25 h 57"/>
                <a:gd name="T2" fmla="*/ 45 w 108"/>
                <a:gd name="T3" fmla="*/ 0 h 57"/>
                <a:gd name="T4" fmla="*/ 2 w 108"/>
                <a:gd name="T5" fmla="*/ 8 h 57"/>
                <a:gd name="T6" fmla="*/ 36 w 108"/>
                <a:gd name="T7" fmla="*/ 33 h 57"/>
                <a:gd name="T8" fmla="*/ 0 w 108"/>
                <a:gd name="T9" fmla="*/ 44 h 57"/>
                <a:gd name="T10" fmla="*/ 47 w 108"/>
                <a:gd name="T11" fmla="*/ 52 h 57"/>
                <a:gd name="T12" fmla="*/ 83 w 108"/>
                <a:gd name="T13" fmla="*/ 50 h 57"/>
                <a:gd name="T14" fmla="*/ 108 w 108"/>
                <a:gd name="T15" fmla="*/ 57 h 57"/>
                <a:gd name="T16" fmla="*/ 108 w 108"/>
                <a:gd name="T17" fmla="*/ 46 h 57"/>
                <a:gd name="T18" fmla="*/ 83 w 108"/>
                <a:gd name="T19" fmla="*/ 25 h 57"/>
                <a:gd name="T20" fmla="*/ 83 w 108"/>
                <a:gd name="T21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57">
                  <a:moveTo>
                    <a:pt x="83" y="25"/>
                  </a:moveTo>
                  <a:lnTo>
                    <a:pt x="45" y="0"/>
                  </a:lnTo>
                  <a:lnTo>
                    <a:pt x="2" y="8"/>
                  </a:lnTo>
                  <a:lnTo>
                    <a:pt x="36" y="33"/>
                  </a:lnTo>
                  <a:lnTo>
                    <a:pt x="0" y="44"/>
                  </a:lnTo>
                  <a:lnTo>
                    <a:pt x="47" y="52"/>
                  </a:lnTo>
                  <a:lnTo>
                    <a:pt x="83" y="50"/>
                  </a:lnTo>
                  <a:lnTo>
                    <a:pt x="108" y="57"/>
                  </a:lnTo>
                  <a:lnTo>
                    <a:pt x="108" y="46"/>
                  </a:lnTo>
                  <a:lnTo>
                    <a:pt x="83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0" name="Freeform 146"/>
            <p:cNvSpPr>
              <a:spLocks/>
            </p:cNvSpPr>
            <p:nvPr/>
          </p:nvSpPr>
          <p:spPr bwMode="auto">
            <a:xfrm>
              <a:off x="2216" y="1748"/>
              <a:ext cx="405" cy="395"/>
            </a:xfrm>
            <a:custGeom>
              <a:avLst/>
              <a:gdLst>
                <a:gd name="T0" fmla="*/ 639 w 810"/>
                <a:gd name="T1" fmla="*/ 679 h 789"/>
                <a:gd name="T2" fmla="*/ 534 w 810"/>
                <a:gd name="T3" fmla="*/ 707 h 789"/>
                <a:gd name="T4" fmla="*/ 369 w 810"/>
                <a:gd name="T5" fmla="*/ 781 h 789"/>
                <a:gd name="T6" fmla="*/ 301 w 810"/>
                <a:gd name="T7" fmla="*/ 673 h 789"/>
                <a:gd name="T8" fmla="*/ 223 w 810"/>
                <a:gd name="T9" fmla="*/ 572 h 789"/>
                <a:gd name="T10" fmla="*/ 287 w 810"/>
                <a:gd name="T11" fmla="*/ 460 h 789"/>
                <a:gd name="T12" fmla="*/ 196 w 810"/>
                <a:gd name="T13" fmla="*/ 410 h 789"/>
                <a:gd name="T14" fmla="*/ 164 w 810"/>
                <a:gd name="T15" fmla="*/ 332 h 789"/>
                <a:gd name="T16" fmla="*/ 97 w 810"/>
                <a:gd name="T17" fmla="*/ 264 h 789"/>
                <a:gd name="T18" fmla="*/ 59 w 810"/>
                <a:gd name="T19" fmla="*/ 184 h 789"/>
                <a:gd name="T20" fmla="*/ 0 w 810"/>
                <a:gd name="T21" fmla="*/ 135 h 789"/>
                <a:gd name="T22" fmla="*/ 181 w 810"/>
                <a:gd name="T23" fmla="*/ 4 h 789"/>
                <a:gd name="T24" fmla="*/ 247 w 810"/>
                <a:gd name="T25" fmla="*/ 61 h 789"/>
                <a:gd name="T26" fmla="*/ 93 w 810"/>
                <a:gd name="T27" fmla="*/ 80 h 789"/>
                <a:gd name="T28" fmla="*/ 139 w 810"/>
                <a:gd name="T29" fmla="*/ 114 h 789"/>
                <a:gd name="T30" fmla="*/ 112 w 810"/>
                <a:gd name="T31" fmla="*/ 224 h 789"/>
                <a:gd name="T32" fmla="*/ 190 w 810"/>
                <a:gd name="T33" fmla="*/ 249 h 789"/>
                <a:gd name="T34" fmla="*/ 274 w 810"/>
                <a:gd name="T35" fmla="*/ 209 h 789"/>
                <a:gd name="T36" fmla="*/ 299 w 810"/>
                <a:gd name="T37" fmla="*/ 260 h 789"/>
                <a:gd name="T38" fmla="*/ 378 w 810"/>
                <a:gd name="T39" fmla="*/ 266 h 789"/>
                <a:gd name="T40" fmla="*/ 304 w 810"/>
                <a:gd name="T41" fmla="*/ 386 h 789"/>
                <a:gd name="T42" fmla="*/ 439 w 810"/>
                <a:gd name="T43" fmla="*/ 287 h 789"/>
                <a:gd name="T44" fmla="*/ 498 w 810"/>
                <a:gd name="T45" fmla="*/ 296 h 789"/>
                <a:gd name="T46" fmla="*/ 517 w 810"/>
                <a:gd name="T47" fmla="*/ 304 h 789"/>
                <a:gd name="T48" fmla="*/ 540 w 810"/>
                <a:gd name="T49" fmla="*/ 296 h 789"/>
                <a:gd name="T50" fmla="*/ 601 w 810"/>
                <a:gd name="T51" fmla="*/ 348 h 789"/>
                <a:gd name="T52" fmla="*/ 502 w 810"/>
                <a:gd name="T53" fmla="*/ 498 h 789"/>
                <a:gd name="T54" fmla="*/ 432 w 810"/>
                <a:gd name="T55" fmla="*/ 462 h 789"/>
                <a:gd name="T56" fmla="*/ 344 w 810"/>
                <a:gd name="T57" fmla="*/ 511 h 789"/>
                <a:gd name="T58" fmla="*/ 299 w 810"/>
                <a:gd name="T59" fmla="*/ 568 h 789"/>
                <a:gd name="T60" fmla="*/ 301 w 810"/>
                <a:gd name="T61" fmla="*/ 648 h 789"/>
                <a:gd name="T62" fmla="*/ 348 w 810"/>
                <a:gd name="T63" fmla="*/ 699 h 789"/>
                <a:gd name="T64" fmla="*/ 439 w 810"/>
                <a:gd name="T65" fmla="*/ 717 h 789"/>
                <a:gd name="T66" fmla="*/ 502 w 810"/>
                <a:gd name="T67" fmla="*/ 701 h 789"/>
                <a:gd name="T68" fmla="*/ 550 w 810"/>
                <a:gd name="T69" fmla="*/ 599 h 789"/>
                <a:gd name="T70" fmla="*/ 599 w 810"/>
                <a:gd name="T71" fmla="*/ 559 h 789"/>
                <a:gd name="T72" fmla="*/ 565 w 810"/>
                <a:gd name="T73" fmla="*/ 534 h 789"/>
                <a:gd name="T74" fmla="*/ 548 w 810"/>
                <a:gd name="T75" fmla="*/ 466 h 789"/>
                <a:gd name="T76" fmla="*/ 643 w 810"/>
                <a:gd name="T77" fmla="*/ 464 h 789"/>
                <a:gd name="T78" fmla="*/ 662 w 810"/>
                <a:gd name="T79" fmla="*/ 549 h 789"/>
                <a:gd name="T80" fmla="*/ 675 w 810"/>
                <a:gd name="T81" fmla="*/ 479 h 789"/>
                <a:gd name="T82" fmla="*/ 618 w 810"/>
                <a:gd name="T83" fmla="*/ 325 h 789"/>
                <a:gd name="T84" fmla="*/ 616 w 810"/>
                <a:gd name="T85" fmla="*/ 197 h 789"/>
                <a:gd name="T86" fmla="*/ 645 w 810"/>
                <a:gd name="T87" fmla="*/ 169 h 789"/>
                <a:gd name="T88" fmla="*/ 686 w 810"/>
                <a:gd name="T89" fmla="*/ 57 h 789"/>
                <a:gd name="T90" fmla="*/ 802 w 810"/>
                <a:gd name="T91" fmla="*/ 114 h 789"/>
                <a:gd name="T92" fmla="*/ 806 w 810"/>
                <a:gd name="T93" fmla="*/ 207 h 789"/>
                <a:gd name="T94" fmla="*/ 740 w 810"/>
                <a:gd name="T95" fmla="*/ 293 h 789"/>
                <a:gd name="T96" fmla="*/ 643 w 810"/>
                <a:gd name="T97" fmla="*/ 332 h 789"/>
                <a:gd name="T98" fmla="*/ 724 w 810"/>
                <a:gd name="T99" fmla="*/ 329 h 789"/>
                <a:gd name="T100" fmla="*/ 783 w 810"/>
                <a:gd name="T101" fmla="*/ 637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0" h="789">
                  <a:moveTo>
                    <a:pt x="719" y="650"/>
                  </a:moveTo>
                  <a:lnTo>
                    <a:pt x="690" y="631"/>
                  </a:lnTo>
                  <a:lnTo>
                    <a:pt x="664" y="631"/>
                  </a:lnTo>
                  <a:lnTo>
                    <a:pt x="652" y="618"/>
                  </a:lnTo>
                  <a:lnTo>
                    <a:pt x="639" y="679"/>
                  </a:lnTo>
                  <a:lnTo>
                    <a:pt x="614" y="690"/>
                  </a:lnTo>
                  <a:lnTo>
                    <a:pt x="610" y="656"/>
                  </a:lnTo>
                  <a:lnTo>
                    <a:pt x="576" y="717"/>
                  </a:lnTo>
                  <a:lnTo>
                    <a:pt x="546" y="745"/>
                  </a:lnTo>
                  <a:lnTo>
                    <a:pt x="534" y="707"/>
                  </a:lnTo>
                  <a:lnTo>
                    <a:pt x="504" y="743"/>
                  </a:lnTo>
                  <a:lnTo>
                    <a:pt x="443" y="789"/>
                  </a:lnTo>
                  <a:lnTo>
                    <a:pt x="430" y="753"/>
                  </a:lnTo>
                  <a:lnTo>
                    <a:pt x="397" y="774"/>
                  </a:lnTo>
                  <a:lnTo>
                    <a:pt x="369" y="781"/>
                  </a:lnTo>
                  <a:lnTo>
                    <a:pt x="363" y="756"/>
                  </a:lnTo>
                  <a:lnTo>
                    <a:pt x="335" y="758"/>
                  </a:lnTo>
                  <a:lnTo>
                    <a:pt x="335" y="739"/>
                  </a:lnTo>
                  <a:lnTo>
                    <a:pt x="306" y="751"/>
                  </a:lnTo>
                  <a:lnTo>
                    <a:pt x="301" y="673"/>
                  </a:lnTo>
                  <a:lnTo>
                    <a:pt x="263" y="699"/>
                  </a:lnTo>
                  <a:lnTo>
                    <a:pt x="215" y="698"/>
                  </a:lnTo>
                  <a:lnTo>
                    <a:pt x="247" y="648"/>
                  </a:lnTo>
                  <a:lnTo>
                    <a:pt x="217" y="621"/>
                  </a:lnTo>
                  <a:lnTo>
                    <a:pt x="223" y="572"/>
                  </a:lnTo>
                  <a:lnTo>
                    <a:pt x="255" y="534"/>
                  </a:lnTo>
                  <a:lnTo>
                    <a:pt x="268" y="498"/>
                  </a:lnTo>
                  <a:lnTo>
                    <a:pt x="299" y="488"/>
                  </a:lnTo>
                  <a:lnTo>
                    <a:pt x="325" y="443"/>
                  </a:lnTo>
                  <a:lnTo>
                    <a:pt x="287" y="460"/>
                  </a:lnTo>
                  <a:lnTo>
                    <a:pt x="244" y="494"/>
                  </a:lnTo>
                  <a:lnTo>
                    <a:pt x="236" y="471"/>
                  </a:lnTo>
                  <a:lnTo>
                    <a:pt x="247" y="418"/>
                  </a:lnTo>
                  <a:lnTo>
                    <a:pt x="202" y="428"/>
                  </a:lnTo>
                  <a:lnTo>
                    <a:pt x="196" y="410"/>
                  </a:lnTo>
                  <a:lnTo>
                    <a:pt x="223" y="372"/>
                  </a:lnTo>
                  <a:lnTo>
                    <a:pt x="223" y="334"/>
                  </a:lnTo>
                  <a:lnTo>
                    <a:pt x="204" y="340"/>
                  </a:lnTo>
                  <a:lnTo>
                    <a:pt x="171" y="367"/>
                  </a:lnTo>
                  <a:lnTo>
                    <a:pt x="164" y="332"/>
                  </a:lnTo>
                  <a:lnTo>
                    <a:pt x="141" y="319"/>
                  </a:lnTo>
                  <a:lnTo>
                    <a:pt x="160" y="275"/>
                  </a:lnTo>
                  <a:lnTo>
                    <a:pt x="129" y="283"/>
                  </a:lnTo>
                  <a:lnTo>
                    <a:pt x="110" y="304"/>
                  </a:lnTo>
                  <a:lnTo>
                    <a:pt x="97" y="264"/>
                  </a:lnTo>
                  <a:lnTo>
                    <a:pt x="72" y="262"/>
                  </a:lnTo>
                  <a:lnTo>
                    <a:pt x="31" y="285"/>
                  </a:lnTo>
                  <a:lnTo>
                    <a:pt x="65" y="226"/>
                  </a:lnTo>
                  <a:lnTo>
                    <a:pt x="38" y="211"/>
                  </a:lnTo>
                  <a:lnTo>
                    <a:pt x="59" y="184"/>
                  </a:lnTo>
                  <a:lnTo>
                    <a:pt x="34" y="169"/>
                  </a:lnTo>
                  <a:lnTo>
                    <a:pt x="46" y="135"/>
                  </a:lnTo>
                  <a:lnTo>
                    <a:pt x="69" y="101"/>
                  </a:lnTo>
                  <a:lnTo>
                    <a:pt x="44" y="95"/>
                  </a:lnTo>
                  <a:lnTo>
                    <a:pt x="0" y="135"/>
                  </a:lnTo>
                  <a:lnTo>
                    <a:pt x="10" y="85"/>
                  </a:lnTo>
                  <a:lnTo>
                    <a:pt x="80" y="45"/>
                  </a:lnTo>
                  <a:lnTo>
                    <a:pt x="97" y="4"/>
                  </a:lnTo>
                  <a:lnTo>
                    <a:pt x="143" y="0"/>
                  </a:lnTo>
                  <a:lnTo>
                    <a:pt x="181" y="4"/>
                  </a:lnTo>
                  <a:lnTo>
                    <a:pt x="204" y="15"/>
                  </a:lnTo>
                  <a:lnTo>
                    <a:pt x="232" y="4"/>
                  </a:lnTo>
                  <a:lnTo>
                    <a:pt x="285" y="17"/>
                  </a:lnTo>
                  <a:lnTo>
                    <a:pt x="247" y="40"/>
                  </a:lnTo>
                  <a:lnTo>
                    <a:pt x="247" y="61"/>
                  </a:lnTo>
                  <a:lnTo>
                    <a:pt x="204" y="38"/>
                  </a:lnTo>
                  <a:lnTo>
                    <a:pt x="135" y="23"/>
                  </a:lnTo>
                  <a:lnTo>
                    <a:pt x="90" y="55"/>
                  </a:lnTo>
                  <a:lnTo>
                    <a:pt x="129" y="57"/>
                  </a:lnTo>
                  <a:lnTo>
                    <a:pt x="93" y="80"/>
                  </a:lnTo>
                  <a:lnTo>
                    <a:pt x="110" y="91"/>
                  </a:lnTo>
                  <a:lnTo>
                    <a:pt x="65" y="133"/>
                  </a:lnTo>
                  <a:lnTo>
                    <a:pt x="99" y="123"/>
                  </a:lnTo>
                  <a:lnTo>
                    <a:pt x="91" y="154"/>
                  </a:lnTo>
                  <a:lnTo>
                    <a:pt x="139" y="114"/>
                  </a:lnTo>
                  <a:lnTo>
                    <a:pt x="162" y="118"/>
                  </a:lnTo>
                  <a:lnTo>
                    <a:pt x="110" y="177"/>
                  </a:lnTo>
                  <a:lnTo>
                    <a:pt x="93" y="192"/>
                  </a:lnTo>
                  <a:lnTo>
                    <a:pt x="131" y="207"/>
                  </a:lnTo>
                  <a:lnTo>
                    <a:pt x="112" y="224"/>
                  </a:lnTo>
                  <a:lnTo>
                    <a:pt x="143" y="226"/>
                  </a:lnTo>
                  <a:lnTo>
                    <a:pt x="207" y="180"/>
                  </a:lnTo>
                  <a:lnTo>
                    <a:pt x="236" y="180"/>
                  </a:lnTo>
                  <a:lnTo>
                    <a:pt x="202" y="211"/>
                  </a:lnTo>
                  <a:lnTo>
                    <a:pt x="190" y="249"/>
                  </a:lnTo>
                  <a:lnTo>
                    <a:pt x="205" y="255"/>
                  </a:lnTo>
                  <a:lnTo>
                    <a:pt x="192" y="289"/>
                  </a:lnTo>
                  <a:lnTo>
                    <a:pt x="221" y="294"/>
                  </a:lnTo>
                  <a:lnTo>
                    <a:pt x="257" y="224"/>
                  </a:lnTo>
                  <a:lnTo>
                    <a:pt x="274" y="209"/>
                  </a:lnTo>
                  <a:lnTo>
                    <a:pt x="263" y="256"/>
                  </a:lnTo>
                  <a:lnTo>
                    <a:pt x="274" y="270"/>
                  </a:lnTo>
                  <a:lnTo>
                    <a:pt x="255" y="304"/>
                  </a:lnTo>
                  <a:lnTo>
                    <a:pt x="266" y="331"/>
                  </a:lnTo>
                  <a:lnTo>
                    <a:pt x="299" y="260"/>
                  </a:lnTo>
                  <a:lnTo>
                    <a:pt x="314" y="272"/>
                  </a:lnTo>
                  <a:lnTo>
                    <a:pt x="337" y="237"/>
                  </a:lnTo>
                  <a:lnTo>
                    <a:pt x="365" y="228"/>
                  </a:lnTo>
                  <a:lnTo>
                    <a:pt x="344" y="270"/>
                  </a:lnTo>
                  <a:lnTo>
                    <a:pt x="378" y="266"/>
                  </a:lnTo>
                  <a:lnTo>
                    <a:pt x="396" y="241"/>
                  </a:lnTo>
                  <a:lnTo>
                    <a:pt x="390" y="293"/>
                  </a:lnTo>
                  <a:lnTo>
                    <a:pt x="405" y="323"/>
                  </a:lnTo>
                  <a:lnTo>
                    <a:pt x="397" y="342"/>
                  </a:lnTo>
                  <a:lnTo>
                    <a:pt x="304" y="386"/>
                  </a:lnTo>
                  <a:lnTo>
                    <a:pt x="289" y="433"/>
                  </a:lnTo>
                  <a:lnTo>
                    <a:pt x="335" y="426"/>
                  </a:lnTo>
                  <a:lnTo>
                    <a:pt x="333" y="401"/>
                  </a:lnTo>
                  <a:lnTo>
                    <a:pt x="426" y="338"/>
                  </a:lnTo>
                  <a:lnTo>
                    <a:pt x="439" y="287"/>
                  </a:lnTo>
                  <a:lnTo>
                    <a:pt x="456" y="279"/>
                  </a:lnTo>
                  <a:lnTo>
                    <a:pt x="458" y="255"/>
                  </a:lnTo>
                  <a:lnTo>
                    <a:pt x="479" y="241"/>
                  </a:lnTo>
                  <a:lnTo>
                    <a:pt x="479" y="283"/>
                  </a:lnTo>
                  <a:lnTo>
                    <a:pt x="498" y="296"/>
                  </a:lnTo>
                  <a:lnTo>
                    <a:pt x="455" y="323"/>
                  </a:lnTo>
                  <a:lnTo>
                    <a:pt x="445" y="348"/>
                  </a:lnTo>
                  <a:lnTo>
                    <a:pt x="472" y="350"/>
                  </a:lnTo>
                  <a:lnTo>
                    <a:pt x="483" y="325"/>
                  </a:lnTo>
                  <a:lnTo>
                    <a:pt x="517" y="304"/>
                  </a:lnTo>
                  <a:lnTo>
                    <a:pt x="536" y="253"/>
                  </a:lnTo>
                  <a:lnTo>
                    <a:pt x="548" y="220"/>
                  </a:lnTo>
                  <a:lnTo>
                    <a:pt x="563" y="253"/>
                  </a:lnTo>
                  <a:lnTo>
                    <a:pt x="580" y="274"/>
                  </a:lnTo>
                  <a:lnTo>
                    <a:pt x="540" y="296"/>
                  </a:lnTo>
                  <a:lnTo>
                    <a:pt x="534" y="332"/>
                  </a:lnTo>
                  <a:lnTo>
                    <a:pt x="551" y="346"/>
                  </a:lnTo>
                  <a:lnTo>
                    <a:pt x="582" y="346"/>
                  </a:lnTo>
                  <a:lnTo>
                    <a:pt x="569" y="302"/>
                  </a:lnTo>
                  <a:lnTo>
                    <a:pt x="601" y="348"/>
                  </a:lnTo>
                  <a:lnTo>
                    <a:pt x="603" y="399"/>
                  </a:lnTo>
                  <a:lnTo>
                    <a:pt x="561" y="410"/>
                  </a:lnTo>
                  <a:lnTo>
                    <a:pt x="538" y="458"/>
                  </a:lnTo>
                  <a:lnTo>
                    <a:pt x="519" y="498"/>
                  </a:lnTo>
                  <a:lnTo>
                    <a:pt x="502" y="498"/>
                  </a:lnTo>
                  <a:lnTo>
                    <a:pt x="502" y="473"/>
                  </a:lnTo>
                  <a:lnTo>
                    <a:pt x="470" y="464"/>
                  </a:lnTo>
                  <a:lnTo>
                    <a:pt x="455" y="435"/>
                  </a:lnTo>
                  <a:lnTo>
                    <a:pt x="422" y="431"/>
                  </a:lnTo>
                  <a:lnTo>
                    <a:pt x="432" y="462"/>
                  </a:lnTo>
                  <a:lnTo>
                    <a:pt x="422" y="479"/>
                  </a:lnTo>
                  <a:lnTo>
                    <a:pt x="394" y="462"/>
                  </a:lnTo>
                  <a:lnTo>
                    <a:pt x="382" y="475"/>
                  </a:lnTo>
                  <a:lnTo>
                    <a:pt x="344" y="475"/>
                  </a:lnTo>
                  <a:lnTo>
                    <a:pt x="344" y="511"/>
                  </a:lnTo>
                  <a:lnTo>
                    <a:pt x="356" y="519"/>
                  </a:lnTo>
                  <a:lnTo>
                    <a:pt x="329" y="540"/>
                  </a:lnTo>
                  <a:lnTo>
                    <a:pt x="297" y="542"/>
                  </a:lnTo>
                  <a:lnTo>
                    <a:pt x="257" y="574"/>
                  </a:lnTo>
                  <a:lnTo>
                    <a:pt x="299" y="568"/>
                  </a:lnTo>
                  <a:lnTo>
                    <a:pt x="320" y="574"/>
                  </a:lnTo>
                  <a:lnTo>
                    <a:pt x="283" y="616"/>
                  </a:lnTo>
                  <a:lnTo>
                    <a:pt x="278" y="652"/>
                  </a:lnTo>
                  <a:lnTo>
                    <a:pt x="266" y="665"/>
                  </a:lnTo>
                  <a:lnTo>
                    <a:pt x="301" y="648"/>
                  </a:lnTo>
                  <a:lnTo>
                    <a:pt x="333" y="620"/>
                  </a:lnTo>
                  <a:lnTo>
                    <a:pt x="359" y="620"/>
                  </a:lnTo>
                  <a:lnTo>
                    <a:pt x="342" y="659"/>
                  </a:lnTo>
                  <a:lnTo>
                    <a:pt x="329" y="699"/>
                  </a:lnTo>
                  <a:lnTo>
                    <a:pt x="348" y="699"/>
                  </a:lnTo>
                  <a:lnTo>
                    <a:pt x="367" y="671"/>
                  </a:lnTo>
                  <a:lnTo>
                    <a:pt x="399" y="665"/>
                  </a:lnTo>
                  <a:lnTo>
                    <a:pt x="394" y="705"/>
                  </a:lnTo>
                  <a:lnTo>
                    <a:pt x="409" y="722"/>
                  </a:lnTo>
                  <a:lnTo>
                    <a:pt x="439" y="717"/>
                  </a:lnTo>
                  <a:lnTo>
                    <a:pt x="451" y="675"/>
                  </a:lnTo>
                  <a:lnTo>
                    <a:pt x="479" y="652"/>
                  </a:lnTo>
                  <a:lnTo>
                    <a:pt x="468" y="692"/>
                  </a:lnTo>
                  <a:lnTo>
                    <a:pt x="477" y="732"/>
                  </a:lnTo>
                  <a:lnTo>
                    <a:pt x="502" y="701"/>
                  </a:lnTo>
                  <a:lnTo>
                    <a:pt x="517" y="663"/>
                  </a:lnTo>
                  <a:lnTo>
                    <a:pt x="542" y="656"/>
                  </a:lnTo>
                  <a:lnTo>
                    <a:pt x="555" y="679"/>
                  </a:lnTo>
                  <a:lnTo>
                    <a:pt x="565" y="661"/>
                  </a:lnTo>
                  <a:lnTo>
                    <a:pt x="550" y="599"/>
                  </a:lnTo>
                  <a:lnTo>
                    <a:pt x="565" y="570"/>
                  </a:lnTo>
                  <a:lnTo>
                    <a:pt x="569" y="606"/>
                  </a:lnTo>
                  <a:lnTo>
                    <a:pt x="593" y="629"/>
                  </a:lnTo>
                  <a:lnTo>
                    <a:pt x="601" y="604"/>
                  </a:lnTo>
                  <a:lnTo>
                    <a:pt x="599" y="559"/>
                  </a:lnTo>
                  <a:lnTo>
                    <a:pt x="616" y="564"/>
                  </a:lnTo>
                  <a:lnTo>
                    <a:pt x="635" y="585"/>
                  </a:lnTo>
                  <a:lnTo>
                    <a:pt x="643" y="564"/>
                  </a:lnTo>
                  <a:lnTo>
                    <a:pt x="609" y="540"/>
                  </a:lnTo>
                  <a:lnTo>
                    <a:pt x="565" y="534"/>
                  </a:lnTo>
                  <a:lnTo>
                    <a:pt x="582" y="509"/>
                  </a:lnTo>
                  <a:lnTo>
                    <a:pt x="603" y="498"/>
                  </a:lnTo>
                  <a:lnTo>
                    <a:pt x="576" y="498"/>
                  </a:lnTo>
                  <a:lnTo>
                    <a:pt x="551" y="504"/>
                  </a:lnTo>
                  <a:lnTo>
                    <a:pt x="548" y="466"/>
                  </a:lnTo>
                  <a:lnTo>
                    <a:pt x="578" y="439"/>
                  </a:lnTo>
                  <a:lnTo>
                    <a:pt x="578" y="471"/>
                  </a:lnTo>
                  <a:lnTo>
                    <a:pt x="612" y="477"/>
                  </a:lnTo>
                  <a:lnTo>
                    <a:pt x="620" y="462"/>
                  </a:lnTo>
                  <a:lnTo>
                    <a:pt x="643" y="464"/>
                  </a:lnTo>
                  <a:lnTo>
                    <a:pt x="639" y="502"/>
                  </a:lnTo>
                  <a:lnTo>
                    <a:pt x="614" y="513"/>
                  </a:lnTo>
                  <a:lnTo>
                    <a:pt x="618" y="536"/>
                  </a:lnTo>
                  <a:lnTo>
                    <a:pt x="641" y="536"/>
                  </a:lnTo>
                  <a:lnTo>
                    <a:pt x="662" y="549"/>
                  </a:lnTo>
                  <a:lnTo>
                    <a:pt x="700" y="540"/>
                  </a:lnTo>
                  <a:lnTo>
                    <a:pt x="664" y="519"/>
                  </a:lnTo>
                  <a:lnTo>
                    <a:pt x="700" y="496"/>
                  </a:lnTo>
                  <a:lnTo>
                    <a:pt x="690" y="471"/>
                  </a:lnTo>
                  <a:lnTo>
                    <a:pt x="675" y="479"/>
                  </a:lnTo>
                  <a:lnTo>
                    <a:pt x="662" y="462"/>
                  </a:lnTo>
                  <a:lnTo>
                    <a:pt x="620" y="433"/>
                  </a:lnTo>
                  <a:lnTo>
                    <a:pt x="595" y="435"/>
                  </a:lnTo>
                  <a:lnTo>
                    <a:pt x="639" y="367"/>
                  </a:lnTo>
                  <a:lnTo>
                    <a:pt x="618" y="325"/>
                  </a:lnTo>
                  <a:lnTo>
                    <a:pt x="639" y="289"/>
                  </a:lnTo>
                  <a:lnTo>
                    <a:pt x="591" y="249"/>
                  </a:lnTo>
                  <a:lnTo>
                    <a:pt x="599" y="215"/>
                  </a:lnTo>
                  <a:lnTo>
                    <a:pt x="599" y="194"/>
                  </a:lnTo>
                  <a:lnTo>
                    <a:pt x="616" y="197"/>
                  </a:lnTo>
                  <a:lnTo>
                    <a:pt x="629" y="217"/>
                  </a:lnTo>
                  <a:lnTo>
                    <a:pt x="622" y="237"/>
                  </a:lnTo>
                  <a:lnTo>
                    <a:pt x="647" y="249"/>
                  </a:lnTo>
                  <a:lnTo>
                    <a:pt x="666" y="213"/>
                  </a:lnTo>
                  <a:lnTo>
                    <a:pt x="645" y="169"/>
                  </a:lnTo>
                  <a:lnTo>
                    <a:pt x="692" y="184"/>
                  </a:lnTo>
                  <a:lnTo>
                    <a:pt x="700" y="150"/>
                  </a:lnTo>
                  <a:lnTo>
                    <a:pt x="686" y="123"/>
                  </a:lnTo>
                  <a:lnTo>
                    <a:pt x="686" y="101"/>
                  </a:lnTo>
                  <a:lnTo>
                    <a:pt x="686" y="57"/>
                  </a:lnTo>
                  <a:lnTo>
                    <a:pt x="726" y="89"/>
                  </a:lnTo>
                  <a:lnTo>
                    <a:pt x="745" y="85"/>
                  </a:lnTo>
                  <a:lnTo>
                    <a:pt x="732" y="36"/>
                  </a:lnTo>
                  <a:lnTo>
                    <a:pt x="772" y="59"/>
                  </a:lnTo>
                  <a:lnTo>
                    <a:pt x="802" y="114"/>
                  </a:lnTo>
                  <a:lnTo>
                    <a:pt x="782" y="139"/>
                  </a:lnTo>
                  <a:lnTo>
                    <a:pt x="810" y="161"/>
                  </a:lnTo>
                  <a:lnTo>
                    <a:pt x="774" y="163"/>
                  </a:lnTo>
                  <a:lnTo>
                    <a:pt x="785" y="186"/>
                  </a:lnTo>
                  <a:lnTo>
                    <a:pt x="806" y="207"/>
                  </a:lnTo>
                  <a:lnTo>
                    <a:pt x="802" y="217"/>
                  </a:lnTo>
                  <a:lnTo>
                    <a:pt x="751" y="213"/>
                  </a:lnTo>
                  <a:lnTo>
                    <a:pt x="730" y="241"/>
                  </a:lnTo>
                  <a:lnTo>
                    <a:pt x="753" y="277"/>
                  </a:lnTo>
                  <a:lnTo>
                    <a:pt x="740" y="293"/>
                  </a:lnTo>
                  <a:lnTo>
                    <a:pt x="709" y="285"/>
                  </a:lnTo>
                  <a:lnTo>
                    <a:pt x="704" y="249"/>
                  </a:lnTo>
                  <a:lnTo>
                    <a:pt x="677" y="232"/>
                  </a:lnTo>
                  <a:lnTo>
                    <a:pt x="658" y="277"/>
                  </a:lnTo>
                  <a:lnTo>
                    <a:pt x="643" y="332"/>
                  </a:lnTo>
                  <a:lnTo>
                    <a:pt x="656" y="359"/>
                  </a:lnTo>
                  <a:lnTo>
                    <a:pt x="692" y="332"/>
                  </a:lnTo>
                  <a:lnTo>
                    <a:pt x="675" y="291"/>
                  </a:lnTo>
                  <a:lnTo>
                    <a:pt x="700" y="302"/>
                  </a:lnTo>
                  <a:lnTo>
                    <a:pt x="724" y="329"/>
                  </a:lnTo>
                  <a:lnTo>
                    <a:pt x="766" y="340"/>
                  </a:lnTo>
                  <a:lnTo>
                    <a:pt x="768" y="359"/>
                  </a:lnTo>
                  <a:lnTo>
                    <a:pt x="757" y="517"/>
                  </a:lnTo>
                  <a:lnTo>
                    <a:pt x="802" y="564"/>
                  </a:lnTo>
                  <a:lnTo>
                    <a:pt x="783" y="637"/>
                  </a:lnTo>
                  <a:lnTo>
                    <a:pt x="719" y="650"/>
                  </a:lnTo>
                  <a:lnTo>
                    <a:pt x="719" y="6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1" name="Freeform 147"/>
            <p:cNvSpPr>
              <a:spLocks/>
            </p:cNvSpPr>
            <p:nvPr/>
          </p:nvSpPr>
          <p:spPr bwMode="auto">
            <a:xfrm>
              <a:off x="2363" y="1909"/>
              <a:ext cx="75" cy="46"/>
            </a:xfrm>
            <a:custGeom>
              <a:avLst/>
              <a:gdLst>
                <a:gd name="T0" fmla="*/ 0 w 150"/>
                <a:gd name="T1" fmla="*/ 51 h 91"/>
                <a:gd name="T2" fmla="*/ 64 w 150"/>
                <a:gd name="T3" fmla="*/ 91 h 91"/>
                <a:gd name="T4" fmla="*/ 150 w 150"/>
                <a:gd name="T5" fmla="*/ 0 h 91"/>
                <a:gd name="T6" fmla="*/ 64 w 150"/>
                <a:gd name="T7" fmla="*/ 8 h 91"/>
                <a:gd name="T8" fmla="*/ 0 w 150"/>
                <a:gd name="T9" fmla="*/ 51 h 91"/>
                <a:gd name="T10" fmla="*/ 0 w 150"/>
                <a:gd name="T11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91">
                  <a:moveTo>
                    <a:pt x="0" y="51"/>
                  </a:moveTo>
                  <a:lnTo>
                    <a:pt x="64" y="91"/>
                  </a:lnTo>
                  <a:lnTo>
                    <a:pt x="150" y="0"/>
                  </a:lnTo>
                  <a:lnTo>
                    <a:pt x="64" y="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2" name="Freeform 148"/>
            <p:cNvSpPr>
              <a:spLocks/>
            </p:cNvSpPr>
            <p:nvPr/>
          </p:nvSpPr>
          <p:spPr bwMode="auto">
            <a:xfrm>
              <a:off x="2439" y="1894"/>
              <a:ext cx="43" cy="23"/>
            </a:xfrm>
            <a:custGeom>
              <a:avLst/>
              <a:gdLst>
                <a:gd name="T0" fmla="*/ 0 w 85"/>
                <a:gd name="T1" fmla="*/ 19 h 45"/>
                <a:gd name="T2" fmla="*/ 40 w 85"/>
                <a:gd name="T3" fmla="*/ 45 h 45"/>
                <a:gd name="T4" fmla="*/ 85 w 85"/>
                <a:gd name="T5" fmla="*/ 0 h 45"/>
                <a:gd name="T6" fmla="*/ 25 w 85"/>
                <a:gd name="T7" fmla="*/ 3 h 45"/>
                <a:gd name="T8" fmla="*/ 0 w 85"/>
                <a:gd name="T9" fmla="*/ 19 h 45"/>
                <a:gd name="T10" fmla="*/ 0 w 85"/>
                <a:gd name="T11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5">
                  <a:moveTo>
                    <a:pt x="0" y="19"/>
                  </a:moveTo>
                  <a:lnTo>
                    <a:pt x="40" y="45"/>
                  </a:lnTo>
                  <a:lnTo>
                    <a:pt x="85" y="0"/>
                  </a:lnTo>
                  <a:lnTo>
                    <a:pt x="25" y="3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3" name="Freeform 149"/>
            <p:cNvSpPr>
              <a:spLocks/>
            </p:cNvSpPr>
            <p:nvPr/>
          </p:nvSpPr>
          <p:spPr bwMode="auto">
            <a:xfrm>
              <a:off x="2482" y="1871"/>
              <a:ext cx="58" cy="87"/>
            </a:xfrm>
            <a:custGeom>
              <a:avLst/>
              <a:gdLst>
                <a:gd name="T0" fmla="*/ 0 w 116"/>
                <a:gd name="T1" fmla="*/ 38 h 175"/>
                <a:gd name="T2" fmla="*/ 59 w 116"/>
                <a:gd name="T3" fmla="*/ 93 h 175"/>
                <a:gd name="T4" fmla="*/ 52 w 116"/>
                <a:gd name="T5" fmla="*/ 150 h 175"/>
                <a:gd name="T6" fmla="*/ 90 w 116"/>
                <a:gd name="T7" fmla="*/ 175 h 175"/>
                <a:gd name="T8" fmla="*/ 111 w 116"/>
                <a:gd name="T9" fmla="*/ 120 h 175"/>
                <a:gd name="T10" fmla="*/ 97 w 116"/>
                <a:gd name="T11" fmla="*/ 80 h 175"/>
                <a:gd name="T12" fmla="*/ 116 w 116"/>
                <a:gd name="T13" fmla="*/ 30 h 175"/>
                <a:gd name="T14" fmla="*/ 73 w 116"/>
                <a:gd name="T15" fmla="*/ 0 h 175"/>
                <a:gd name="T16" fmla="*/ 18 w 116"/>
                <a:gd name="T17" fmla="*/ 19 h 175"/>
                <a:gd name="T18" fmla="*/ 0 w 116"/>
                <a:gd name="T19" fmla="*/ 38 h 175"/>
                <a:gd name="T20" fmla="*/ 0 w 116"/>
                <a:gd name="T21" fmla="*/ 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75">
                  <a:moveTo>
                    <a:pt x="0" y="38"/>
                  </a:moveTo>
                  <a:lnTo>
                    <a:pt x="59" y="93"/>
                  </a:lnTo>
                  <a:lnTo>
                    <a:pt x="52" y="150"/>
                  </a:lnTo>
                  <a:lnTo>
                    <a:pt x="90" y="175"/>
                  </a:lnTo>
                  <a:lnTo>
                    <a:pt x="111" y="120"/>
                  </a:lnTo>
                  <a:lnTo>
                    <a:pt x="97" y="80"/>
                  </a:lnTo>
                  <a:lnTo>
                    <a:pt x="116" y="30"/>
                  </a:lnTo>
                  <a:lnTo>
                    <a:pt x="73" y="0"/>
                  </a:lnTo>
                  <a:lnTo>
                    <a:pt x="18" y="1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4" name="Freeform 150"/>
            <p:cNvSpPr>
              <a:spLocks/>
            </p:cNvSpPr>
            <p:nvPr/>
          </p:nvSpPr>
          <p:spPr bwMode="auto">
            <a:xfrm>
              <a:off x="2475" y="1958"/>
              <a:ext cx="69" cy="27"/>
            </a:xfrm>
            <a:custGeom>
              <a:avLst/>
              <a:gdLst>
                <a:gd name="T0" fmla="*/ 13 w 137"/>
                <a:gd name="T1" fmla="*/ 0 h 53"/>
                <a:gd name="T2" fmla="*/ 44 w 137"/>
                <a:gd name="T3" fmla="*/ 11 h 53"/>
                <a:gd name="T4" fmla="*/ 128 w 137"/>
                <a:gd name="T5" fmla="*/ 0 h 53"/>
                <a:gd name="T6" fmla="*/ 137 w 137"/>
                <a:gd name="T7" fmla="*/ 13 h 53"/>
                <a:gd name="T8" fmla="*/ 48 w 137"/>
                <a:gd name="T9" fmla="*/ 30 h 53"/>
                <a:gd name="T10" fmla="*/ 42 w 137"/>
                <a:gd name="T11" fmla="*/ 53 h 53"/>
                <a:gd name="T12" fmla="*/ 0 w 137"/>
                <a:gd name="T13" fmla="*/ 40 h 53"/>
                <a:gd name="T14" fmla="*/ 13 w 137"/>
                <a:gd name="T15" fmla="*/ 0 h 53"/>
                <a:gd name="T16" fmla="*/ 13 w 137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53">
                  <a:moveTo>
                    <a:pt x="13" y="0"/>
                  </a:moveTo>
                  <a:lnTo>
                    <a:pt x="44" y="11"/>
                  </a:lnTo>
                  <a:lnTo>
                    <a:pt x="128" y="0"/>
                  </a:lnTo>
                  <a:lnTo>
                    <a:pt x="137" y="13"/>
                  </a:lnTo>
                  <a:lnTo>
                    <a:pt x="48" y="30"/>
                  </a:lnTo>
                  <a:lnTo>
                    <a:pt x="42" y="53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5" name="Freeform 151"/>
            <p:cNvSpPr>
              <a:spLocks/>
            </p:cNvSpPr>
            <p:nvPr/>
          </p:nvSpPr>
          <p:spPr bwMode="auto">
            <a:xfrm>
              <a:off x="2525" y="1974"/>
              <a:ext cx="42" cy="39"/>
            </a:xfrm>
            <a:custGeom>
              <a:avLst/>
              <a:gdLst>
                <a:gd name="T0" fmla="*/ 0 w 84"/>
                <a:gd name="T1" fmla="*/ 48 h 78"/>
                <a:gd name="T2" fmla="*/ 84 w 84"/>
                <a:gd name="T3" fmla="*/ 78 h 78"/>
                <a:gd name="T4" fmla="*/ 74 w 84"/>
                <a:gd name="T5" fmla="*/ 59 h 78"/>
                <a:gd name="T6" fmla="*/ 55 w 84"/>
                <a:gd name="T7" fmla="*/ 44 h 78"/>
                <a:gd name="T8" fmla="*/ 66 w 84"/>
                <a:gd name="T9" fmla="*/ 0 h 78"/>
                <a:gd name="T10" fmla="*/ 32 w 84"/>
                <a:gd name="T11" fmla="*/ 38 h 78"/>
                <a:gd name="T12" fmla="*/ 6 w 84"/>
                <a:gd name="T13" fmla="*/ 21 h 78"/>
                <a:gd name="T14" fmla="*/ 0 w 84"/>
                <a:gd name="T15" fmla="*/ 48 h 78"/>
                <a:gd name="T16" fmla="*/ 0 w 84"/>
                <a:gd name="T17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8">
                  <a:moveTo>
                    <a:pt x="0" y="48"/>
                  </a:moveTo>
                  <a:lnTo>
                    <a:pt x="84" y="78"/>
                  </a:lnTo>
                  <a:lnTo>
                    <a:pt x="74" y="59"/>
                  </a:lnTo>
                  <a:lnTo>
                    <a:pt x="55" y="44"/>
                  </a:lnTo>
                  <a:lnTo>
                    <a:pt x="66" y="0"/>
                  </a:lnTo>
                  <a:lnTo>
                    <a:pt x="32" y="38"/>
                  </a:lnTo>
                  <a:lnTo>
                    <a:pt x="6" y="2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6" name="Freeform 152"/>
            <p:cNvSpPr>
              <a:spLocks/>
            </p:cNvSpPr>
            <p:nvPr/>
          </p:nvSpPr>
          <p:spPr bwMode="auto">
            <a:xfrm>
              <a:off x="2553" y="1862"/>
              <a:ext cx="20" cy="55"/>
            </a:xfrm>
            <a:custGeom>
              <a:avLst/>
              <a:gdLst>
                <a:gd name="T0" fmla="*/ 40 w 40"/>
                <a:gd name="T1" fmla="*/ 46 h 110"/>
                <a:gd name="T2" fmla="*/ 19 w 40"/>
                <a:gd name="T3" fmla="*/ 110 h 110"/>
                <a:gd name="T4" fmla="*/ 0 w 40"/>
                <a:gd name="T5" fmla="*/ 70 h 110"/>
                <a:gd name="T6" fmla="*/ 36 w 40"/>
                <a:gd name="T7" fmla="*/ 0 h 110"/>
                <a:gd name="T8" fmla="*/ 40 w 40"/>
                <a:gd name="T9" fmla="*/ 46 h 110"/>
                <a:gd name="T10" fmla="*/ 40 w 40"/>
                <a:gd name="T11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0">
                  <a:moveTo>
                    <a:pt x="40" y="46"/>
                  </a:moveTo>
                  <a:lnTo>
                    <a:pt x="19" y="110"/>
                  </a:lnTo>
                  <a:lnTo>
                    <a:pt x="0" y="70"/>
                  </a:lnTo>
                  <a:lnTo>
                    <a:pt x="36" y="0"/>
                  </a:lnTo>
                  <a:lnTo>
                    <a:pt x="40" y="46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7" name="Freeform 153"/>
            <p:cNvSpPr>
              <a:spLocks/>
            </p:cNvSpPr>
            <p:nvPr/>
          </p:nvSpPr>
          <p:spPr bwMode="auto">
            <a:xfrm>
              <a:off x="2289" y="1621"/>
              <a:ext cx="231" cy="208"/>
            </a:xfrm>
            <a:custGeom>
              <a:avLst/>
              <a:gdLst>
                <a:gd name="T0" fmla="*/ 159 w 462"/>
                <a:gd name="T1" fmla="*/ 298 h 416"/>
                <a:gd name="T2" fmla="*/ 190 w 462"/>
                <a:gd name="T3" fmla="*/ 338 h 416"/>
                <a:gd name="T4" fmla="*/ 203 w 462"/>
                <a:gd name="T5" fmla="*/ 376 h 416"/>
                <a:gd name="T6" fmla="*/ 220 w 462"/>
                <a:gd name="T7" fmla="*/ 416 h 416"/>
                <a:gd name="T8" fmla="*/ 275 w 462"/>
                <a:gd name="T9" fmla="*/ 386 h 416"/>
                <a:gd name="T10" fmla="*/ 268 w 462"/>
                <a:gd name="T11" fmla="*/ 344 h 416"/>
                <a:gd name="T12" fmla="*/ 306 w 462"/>
                <a:gd name="T13" fmla="*/ 298 h 416"/>
                <a:gd name="T14" fmla="*/ 344 w 462"/>
                <a:gd name="T15" fmla="*/ 272 h 416"/>
                <a:gd name="T16" fmla="*/ 300 w 462"/>
                <a:gd name="T17" fmla="*/ 238 h 416"/>
                <a:gd name="T18" fmla="*/ 323 w 462"/>
                <a:gd name="T19" fmla="*/ 205 h 416"/>
                <a:gd name="T20" fmla="*/ 243 w 462"/>
                <a:gd name="T21" fmla="*/ 219 h 416"/>
                <a:gd name="T22" fmla="*/ 231 w 462"/>
                <a:gd name="T23" fmla="*/ 190 h 416"/>
                <a:gd name="T24" fmla="*/ 178 w 462"/>
                <a:gd name="T25" fmla="*/ 202 h 416"/>
                <a:gd name="T26" fmla="*/ 155 w 462"/>
                <a:gd name="T27" fmla="*/ 162 h 416"/>
                <a:gd name="T28" fmla="*/ 100 w 462"/>
                <a:gd name="T29" fmla="*/ 186 h 416"/>
                <a:gd name="T30" fmla="*/ 133 w 462"/>
                <a:gd name="T31" fmla="*/ 148 h 416"/>
                <a:gd name="T32" fmla="*/ 152 w 462"/>
                <a:gd name="T33" fmla="*/ 114 h 416"/>
                <a:gd name="T34" fmla="*/ 218 w 462"/>
                <a:gd name="T35" fmla="*/ 127 h 416"/>
                <a:gd name="T36" fmla="*/ 203 w 462"/>
                <a:gd name="T37" fmla="*/ 95 h 416"/>
                <a:gd name="T38" fmla="*/ 237 w 462"/>
                <a:gd name="T39" fmla="*/ 82 h 416"/>
                <a:gd name="T40" fmla="*/ 289 w 462"/>
                <a:gd name="T41" fmla="*/ 103 h 416"/>
                <a:gd name="T42" fmla="*/ 281 w 462"/>
                <a:gd name="T43" fmla="*/ 127 h 416"/>
                <a:gd name="T44" fmla="*/ 283 w 462"/>
                <a:gd name="T45" fmla="*/ 152 h 416"/>
                <a:gd name="T46" fmla="*/ 344 w 462"/>
                <a:gd name="T47" fmla="*/ 167 h 416"/>
                <a:gd name="T48" fmla="*/ 340 w 462"/>
                <a:gd name="T49" fmla="*/ 122 h 416"/>
                <a:gd name="T50" fmla="*/ 395 w 462"/>
                <a:gd name="T51" fmla="*/ 137 h 416"/>
                <a:gd name="T52" fmla="*/ 429 w 462"/>
                <a:gd name="T53" fmla="*/ 110 h 416"/>
                <a:gd name="T54" fmla="*/ 401 w 462"/>
                <a:gd name="T55" fmla="*/ 65 h 416"/>
                <a:gd name="T56" fmla="*/ 462 w 462"/>
                <a:gd name="T57" fmla="*/ 55 h 416"/>
                <a:gd name="T58" fmla="*/ 391 w 462"/>
                <a:gd name="T59" fmla="*/ 0 h 416"/>
                <a:gd name="T60" fmla="*/ 418 w 462"/>
                <a:gd name="T61" fmla="*/ 48 h 416"/>
                <a:gd name="T62" fmla="*/ 344 w 462"/>
                <a:gd name="T63" fmla="*/ 51 h 416"/>
                <a:gd name="T64" fmla="*/ 328 w 462"/>
                <a:gd name="T65" fmla="*/ 80 h 416"/>
                <a:gd name="T66" fmla="*/ 203 w 462"/>
                <a:gd name="T67" fmla="*/ 57 h 416"/>
                <a:gd name="T68" fmla="*/ 190 w 462"/>
                <a:gd name="T69" fmla="*/ 80 h 416"/>
                <a:gd name="T70" fmla="*/ 157 w 462"/>
                <a:gd name="T71" fmla="*/ 99 h 416"/>
                <a:gd name="T72" fmla="*/ 47 w 462"/>
                <a:gd name="T73" fmla="*/ 108 h 416"/>
                <a:gd name="T74" fmla="*/ 17 w 462"/>
                <a:gd name="T75" fmla="*/ 135 h 416"/>
                <a:gd name="T76" fmla="*/ 55 w 462"/>
                <a:gd name="T77" fmla="*/ 143 h 416"/>
                <a:gd name="T78" fmla="*/ 60 w 462"/>
                <a:gd name="T79" fmla="*/ 167 h 416"/>
                <a:gd name="T80" fmla="*/ 39 w 462"/>
                <a:gd name="T81" fmla="*/ 221 h 416"/>
                <a:gd name="T82" fmla="*/ 136 w 462"/>
                <a:gd name="T83" fmla="*/ 213 h 416"/>
                <a:gd name="T84" fmla="*/ 119 w 462"/>
                <a:gd name="T85" fmla="*/ 232 h 416"/>
                <a:gd name="T86" fmla="*/ 171 w 462"/>
                <a:gd name="T87" fmla="*/ 247 h 416"/>
                <a:gd name="T88" fmla="*/ 203 w 462"/>
                <a:gd name="T89" fmla="*/ 287 h 416"/>
                <a:gd name="T90" fmla="*/ 89 w 462"/>
                <a:gd name="T91" fmla="*/ 270 h 416"/>
                <a:gd name="T92" fmla="*/ 95 w 462"/>
                <a:gd name="T93" fmla="*/ 28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416">
                  <a:moveTo>
                    <a:pt x="95" y="283"/>
                  </a:moveTo>
                  <a:lnTo>
                    <a:pt x="159" y="298"/>
                  </a:lnTo>
                  <a:lnTo>
                    <a:pt x="165" y="327"/>
                  </a:lnTo>
                  <a:lnTo>
                    <a:pt x="190" y="338"/>
                  </a:lnTo>
                  <a:lnTo>
                    <a:pt x="182" y="363"/>
                  </a:lnTo>
                  <a:lnTo>
                    <a:pt x="203" y="376"/>
                  </a:lnTo>
                  <a:lnTo>
                    <a:pt x="195" y="409"/>
                  </a:lnTo>
                  <a:lnTo>
                    <a:pt x="220" y="416"/>
                  </a:lnTo>
                  <a:lnTo>
                    <a:pt x="249" y="390"/>
                  </a:lnTo>
                  <a:lnTo>
                    <a:pt x="275" y="386"/>
                  </a:lnTo>
                  <a:lnTo>
                    <a:pt x="258" y="363"/>
                  </a:lnTo>
                  <a:lnTo>
                    <a:pt x="268" y="344"/>
                  </a:lnTo>
                  <a:lnTo>
                    <a:pt x="306" y="325"/>
                  </a:lnTo>
                  <a:lnTo>
                    <a:pt x="306" y="298"/>
                  </a:lnTo>
                  <a:lnTo>
                    <a:pt x="344" y="293"/>
                  </a:lnTo>
                  <a:lnTo>
                    <a:pt x="344" y="272"/>
                  </a:lnTo>
                  <a:lnTo>
                    <a:pt x="311" y="260"/>
                  </a:lnTo>
                  <a:lnTo>
                    <a:pt x="300" y="238"/>
                  </a:lnTo>
                  <a:lnTo>
                    <a:pt x="323" y="224"/>
                  </a:lnTo>
                  <a:lnTo>
                    <a:pt x="323" y="205"/>
                  </a:lnTo>
                  <a:lnTo>
                    <a:pt x="275" y="219"/>
                  </a:lnTo>
                  <a:lnTo>
                    <a:pt x="243" y="219"/>
                  </a:lnTo>
                  <a:lnTo>
                    <a:pt x="258" y="196"/>
                  </a:lnTo>
                  <a:lnTo>
                    <a:pt x="231" y="190"/>
                  </a:lnTo>
                  <a:lnTo>
                    <a:pt x="203" y="215"/>
                  </a:lnTo>
                  <a:lnTo>
                    <a:pt x="178" y="202"/>
                  </a:lnTo>
                  <a:lnTo>
                    <a:pt x="180" y="162"/>
                  </a:lnTo>
                  <a:lnTo>
                    <a:pt x="155" y="162"/>
                  </a:lnTo>
                  <a:lnTo>
                    <a:pt x="117" y="184"/>
                  </a:lnTo>
                  <a:lnTo>
                    <a:pt x="100" y="186"/>
                  </a:lnTo>
                  <a:lnTo>
                    <a:pt x="106" y="167"/>
                  </a:lnTo>
                  <a:lnTo>
                    <a:pt x="133" y="148"/>
                  </a:lnTo>
                  <a:lnTo>
                    <a:pt x="102" y="120"/>
                  </a:lnTo>
                  <a:lnTo>
                    <a:pt x="152" y="114"/>
                  </a:lnTo>
                  <a:lnTo>
                    <a:pt x="188" y="135"/>
                  </a:lnTo>
                  <a:lnTo>
                    <a:pt x="218" y="127"/>
                  </a:lnTo>
                  <a:lnTo>
                    <a:pt x="197" y="110"/>
                  </a:lnTo>
                  <a:lnTo>
                    <a:pt x="203" y="95"/>
                  </a:lnTo>
                  <a:lnTo>
                    <a:pt x="237" y="99"/>
                  </a:lnTo>
                  <a:lnTo>
                    <a:pt x="237" y="82"/>
                  </a:lnTo>
                  <a:lnTo>
                    <a:pt x="275" y="80"/>
                  </a:lnTo>
                  <a:lnTo>
                    <a:pt x="289" y="103"/>
                  </a:lnTo>
                  <a:lnTo>
                    <a:pt x="309" y="114"/>
                  </a:lnTo>
                  <a:lnTo>
                    <a:pt x="281" y="127"/>
                  </a:lnTo>
                  <a:lnTo>
                    <a:pt x="254" y="127"/>
                  </a:lnTo>
                  <a:lnTo>
                    <a:pt x="283" y="152"/>
                  </a:lnTo>
                  <a:lnTo>
                    <a:pt x="306" y="148"/>
                  </a:lnTo>
                  <a:lnTo>
                    <a:pt x="344" y="167"/>
                  </a:lnTo>
                  <a:lnTo>
                    <a:pt x="328" y="137"/>
                  </a:lnTo>
                  <a:lnTo>
                    <a:pt x="340" y="122"/>
                  </a:lnTo>
                  <a:lnTo>
                    <a:pt x="359" y="135"/>
                  </a:lnTo>
                  <a:lnTo>
                    <a:pt x="395" y="137"/>
                  </a:lnTo>
                  <a:lnTo>
                    <a:pt x="387" y="112"/>
                  </a:lnTo>
                  <a:lnTo>
                    <a:pt x="429" y="110"/>
                  </a:lnTo>
                  <a:lnTo>
                    <a:pt x="376" y="74"/>
                  </a:lnTo>
                  <a:lnTo>
                    <a:pt x="401" y="65"/>
                  </a:lnTo>
                  <a:lnTo>
                    <a:pt x="437" y="70"/>
                  </a:lnTo>
                  <a:lnTo>
                    <a:pt x="462" y="55"/>
                  </a:lnTo>
                  <a:lnTo>
                    <a:pt x="437" y="44"/>
                  </a:lnTo>
                  <a:lnTo>
                    <a:pt x="391" y="0"/>
                  </a:lnTo>
                  <a:lnTo>
                    <a:pt x="399" y="30"/>
                  </a:lnTo>
                  <a:lnTo>
                    <a:pt x="418" y="48"/>
                  </a:lnTo>
                  <a:lnTo>
                    <a:pt x="372" y="49"/>
                  </a:lnTo>
                  <a:lnTo>
                    <a:pt x="344" y="51"/>
                  </a:lnTo>
                  <a:lnTo>
                    <a:pt x="347" y="80"/>
                  </a:lnTo>
                  <a:lnTo>
                    <a:pt x="328" y="80"/>
                  </a:lnTo>
                  <a:lnTo>
                    <a:pt x="275" y="61"/>
                  </a:lnTo>
                  <a:lnTo>
                    <a:pt x="203" y="57"/>
                  </a:lnTo>
                  <a:lnTo>
                    <a:pt x="159" y="57"/>
                  </a:lnTo>
                  <a:lnTo>
                    <a:pt x="190" y="80"/>
                  </a:lnTo>
                  <a:lnTo>
                    <a:pt x="138" y="87"/>
                  </a:lnTo>
                  <a:lnTo>
                    <a:pt x="157" y="99"/>
                  </a:lnTo>
                  <a:lnTo>
                    <a:pt x="89" y="93"/>
                  </a:lnTo>
                  <a:lnTo>
                    <a:pt x="47" y="108"/>
                  </a:lnTo>
                  <a:lnTo>
                    <a:pt x="43" y="124"/>
                  </a:lnTo>
                  <a:lnTo>
                    <a:pt x="17" y="135"/>
                  </a:lnTo>
                  <a:lnTo>
                    <a:pt x="0" y="162"/>
                  </a:lnTo>
                  <a:lnTo>
                    <a:pt x="55" y="143"/>
                  </a:lnTo>
                  <a:lnTo>
                    <a:pt x="87" y="150"/>
                  </a:lnTo>
                  <a:lnTo>
                    <a:pt x="60" y="167"/>
                  </a:lnTo>
                  <a:lnTo>
                    <a:pt x="68" y="186"/>
                  </a:lnTo>
                  <a:lnTo>
                    <a:pt x="39" y="221"/>
                  </a:lnTo>
                  <a:lnTo>
                    <a:pt x="89" y="205"/>
                  </a:lnTo>
                  <a:lnTo>
                    <a:pt x="136" y="213"/>
                  </a:lnTo>
                  <a:lnTo>
                    <a:pt x="154" y="224"/>
                  </a:lnTo>
                  <a:lnTo>
                    <a:pt x="119" y="232"/>
                  </a:lnTo>
                  <a:lnTo>
                    <a:pt x="117" y="253"/>
                  </a:lnTo>
                  <a:lnTo>
                    <a:pt x="171" y="247"/>
                  </a:lnTo>
                  <a:lnTo>
                    <a:pt x="220" y="251"/>
                  </a:lnTo>
                  <a:lnTo>
                    <a:pt x="203" y="287"/>
                  </a:lnTo>
                  <a:lnTo>
                    <a:pt x="136" y="270"/>
                  </a:lnTo>
                  <a:lnTo>
                    <a:pt x="89" y="270"/>
                  </a:lnTo>
                  <a:lnTo>
                    <a:pt x="95" y="283"/>
                  </a:lnTo>
                  <a:lnTo>
                    <a:pt x="95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8" name="Freeform 154"/>
            <p:cNvSpPr>
              <a:spLocks/>
            </p:cNvSpPr>
            <p:nvPr/>
          </p:nvSpPr>
          <p:spPr bwMode="auto">
            <a:xfrm>
              <a:off x="2478" y="1608"/>
              <a:ext cx="194" cy="206"/>
            </a:xfrm>
            <a:custGeom>
              <a:avLst/>
              <a:gdLst>
                <a:gd name="T0" fmla="*/ 30 w 388"/>
                <a:gd name="T1" fmla="*/ 46 h 413"/>
                <a:gd name="T2" fmla="*/ 45 w 388"/>
                <a:gd name="T3" fmla="*/ 31 h 413"/>
                <a:gd name="T4" fmla="*/ 80 w 388"/>
                <a:gd name="T5" fmla="*/ 46 h 413"/>
                <a:gd name="T6" fmla="*/ 106 w 388"/>
                <a:gd name="T7" fmla="*/ 75 h 413"/>
                <a:gd name="T8" fmla="*/ 141 w 388"/>
                <a:gd name="T9" fmla="*/ 73 h 413"/>
                <a:gd name="T10" fmla="*/ 114 w 388"/>
                <a:gd name="T11" fmla="*/ 29 h 413"/>
                <a:gd name="T12" fmla="*/ 131 w 388"/>
                <a:gd name="T13" fmla="*/ 16 h 413"/>
                <a:gd name="T14" fmla="*/ 173 w 388"/>
                <a:gd name="T15" fmla="*/ 61 h 413"/>
                <a:gd name="T16" fmla="*/ 201 w 388"/>
                <a:gd name="T17" fmla="*/ 61 h 413"/>
                <a:gd name="T18" fmla="*/ 218 w 388"/>
                <a:gd name="T19" fmla="*/ 50 h 413"/>
                <a:gd name="T20" fmla="*/ 258 w 388"/>
                <a:gd name="T21" fmla="*/ 50 h 413"/>
                <a:gd name="T22" fmla="*/ 258 w 388"/>
                <a:gd name="T23" fmla="*/ 71 h 413"/>
                <a:gd name="T24" fmla="*/ 234 w 388"/>
                <a:gd name="T25" fmla="*/ 86 h 413"/>
                <a:gd name="T26" fmla="*/ 211 w 388"/>
                <a:gd name="T27" fmla="*/ 124 h 413"/>
                <a:gd name="T28" fmla="*/ 277 w 388"/>
                <a:gd name="T29" fmla="*/ 135 h 413"/>
                <a:gd name="T30" fmla="*/ 293 w 388"/>
                <a:gd name="T31" fmla="*/ 149 h 413"/>
                <a:gd name="T32" fmla="*/ 260 w 388"/>
                <a:gd name="T33" fmla="*/ 152 h 413"/>
                <a:gd name="T34" fmla="*/ 262 w 388"/>
                <a:gd name="T35" fmla="*/ 171 h 413"/>
                <a:gd name="T36" fmla="*/ 315 w 388"/>
                <a:gd name="T37" fmla="*/ 179 h 413"/>
                <a:gd name="T38" fmla="*/ 344 w 388"/>
                <a:gd name="T39" fmla="*/ 196 h 413"/>
                <a:gd name="T40" fmla="*/ 306 w 388"/>
                <a:gd name="T41" fmla="*/ 211 h 413"/>
                <a:gd name="T42" fmla="*/ 298 w 388"/>
                <a:gd name="T43" fmla="*/ 244 h 413"/>
                <a:gd name="T44" fmla="*/ 334 w 388"/>
                <a:gd name="T45" fmla="*/ 272 h 413"/>
                <a:gd name="T46" fmla="*/ 314 w 388"/>
                <a:gd name="T47" fmla="*/ 293 h 413"/>
                <a:gd name="T48" fmla="*/ 291 w 388"/>
                <a:gd name="T49" fmla="*/ 293 h 413"/>
                <a:gd name="T50" fmla="*/ 258 w 388"/>
                <a:gd name="T51" fmla="*/ 303 h 413"/>
                <a:gd name="T52" fmla="*/ 260 w 388"/>
                <a:gd name="T53" fmla="*/ 343 h 413"/>
                <a:gd name="T54" fmla="*/ 237 w 388"/>
                <a:gd name="T55" fmla="*/ 354 h 413"/>
                <a:gd name="T56" fmla="*/ 266 w 388"/>
                <a:gd name="T57" fmla="*/ 398 h 413"/>
                <a:gd name="T58" fmla="*/ 308 w 388"/>
                <a:gd name="T59" fmla="*/ 413 h 413"/>
                <a:gd name="T60" fmla="*/ 283 w 388"/>
                <a:gd name="T61" fmla="*/ 362 h 413"/>
                <a:gd name="T62" fmla="*/ 283 w 388"/>
                <a:gd name="T63" fmla="*/ 324 h 413"/>
                <a:gd name="T64" fmla="*/ 310 w 388"/>
                <a:gd name="T65" fmla="*/ 318 h 413"/>
                <a:gd name="T66" fmla="*/ 334 w 388"/>
                <a:gd name="T67" fmla="*/ 337 h 413"/>
                <a:gd name="T68" fmla="*/ 352 w 388"/>
                <a:gd name="T69" fmla="*/ 325 h 413"/>
                <a:gd name="T70" fmla="*/ 348 w 388"/>
                <a:gd name="T71" fmla="*/ 303 h 413"/>
                <a:gd name="T72" fmla="*/ 384 w 388"/>
                <a:gd name="T73" fmla="*/ 293 h 413"/>
                <a:gd name="T74" fmla="*/ 388 w 388"/>
                <a:gd name="T75" fmla="*/ 268 h 413"/>
                <a:gd name="T76" fmla="*/ 369 w 388"/>
                <a:gd name="T77" fmla="*/ 263 h 413"/>
                <a:gd name="T78" fmla="*/ 327 w 388"/>
                <a:gd name="T79" fmla="*/ 234 h 413"/>
                <a:gd name="T80" fmla="*/ 367 w 388"/>
                <a:gd name="T81" fmla="*/ 200 h 413"/>
                <a:gd name="T82" fmla="*/ 369 w 388"/>
                <a:gd name="T83" fmla="*/ 177 h 413"/>
                <a:gd name="T84" fmla="*/ 323 w 388"/>
                <a:gd name="T85" fmla="*/ 152 h 413"/>
                <a:gd name="T86" fmla="*/ 317 w 388"/>
                <a:gd name="T87" fmla="*/ 130 h 413"/>
                <a:gd name="T88" fmla="*/ 293 w 388"/>
                <a:gd name="T89" fmla="*/ 118 h 413"/>
                <a:gd name="T90" fmla="*/ 289 w 388"/>
                <a:gd name="T91" fmla="*/ 107 h 413"/>
                <a:gd name="T92" fmla="*/ 245 w 388"/>
                <a:gd name="T93" fmla="*/ 109 h 413"/>
                <a:gd name="T94" fmla="*/ 264 w 388"/>
                <a:gd name="T95" fmla="*/ 90 h 413"/>
                <a:gd name="T96" fmla="*/ 291 w 388"/>
                <a:gd name="T97" fmla="*/ 84 h 413"/>
                <a:gd name="T98" fmla="*/ 293 w 388"/>
                <a:gd name="T99" fmla="*/ 61 h 413"/>
                <a:gd name="T100" fmla="*/ 306 w 388"/>
                <a:gd name="T101" fmla="*/ 40 h 413"/>
                <a:gd name="T102" fmla="*/ 257 w 388"/>
                <a:gd name="T103" fmla="*/ 27 h 413"/>
                <a:gd name="T104" fmla="*/ 237 w 388"/>
                <a:gd name="T105" fmla="*/ 6 h 413"/>
                <a:gd name="T106" fmla="*/ 179 w 388"/>
                <a:gd name="T107" fmla="*/ 38 h 413"/>
                <a:gd name="T108" fmla="*/ 127 w 388"/>
                <a:gd name="T109" fmla="*/ 0 h 413"/>
                <a:gd name="T110" fmla="*/ 91 w 388"/>
                <a:gd name="T111" fmla="*/ 2 h 413"/>
                <a:gd name="T112" fmla="*/ 89 w 388"/>
                <a:gd name="T113" fmla="*/ 27 h 413"/>
                <a:gd name="T114" fmla="*/ 42 w 388"/>
                <a:gd name="T115" fmla="*/ 12 h 413"/>
                <a:gd name="T116" fmla="*/ 9 w 388"/>
                <a:gd name="T117" fmla="*/ 12 h 413"/>
                <a:gd name="T118" fmla="*/ 0 w 388"/>
                <a:gd name="T119" fmla="*/ 50 h 413"/>
                <a:gd name="T120" fmla="*/ 42 w 388"/>
                <a:gd name="T121" fmla="*/ 69 h 413"/>
                <a:gd name="T122" fmla="*/ 30 w 388"/>
                <a:gd name="T123" fmla="*/ 46 h 413"/>
                <a:gd name="T124" fmla="*/ 30 w 388"/>
                <a:gd name="T125" fmla="*/ 4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8" h="413">
                  <a:moveTo>
                    <a:pt x="30" y="46"/>
                  </a:moveTo>
                  <a:lnTo>
                    <a:pt x="45" y="31"/>
                  </a:lnTo>
                  <a:lnTo>
                    <a:pt x="80" y="46"/>
                  </a:lnTo>
                  <a:lnTo>
                    <a:pt x="106" y="75"/>
                  </a:lnTo>
                  <a:lnTo>
                    <a:pt x="141" y="73"/>
                  </a:lnTo>
                  <a:lnTo>
                    <a:pt x="114" y="29"/>
                  </a:lnTo>
                  <a:lnTo>
                    <a:pt x="131" y="16"/>
                  </a:lnTo>
                  <a:lnTo>
                    <a:pt x="173" y="61"/>
                  </a:lnTo>
                  <a:lnTo>
                    <a:pt x="201" y="61"/>
                  </a:lnTo>
                  <a:lnTo>
                    <a:pt x="218" y="50"/>
                  </a:lnTo>
                  <a:lnTo>
                    <a:pt x="258" y="50"/>
                  </a:lnTo>
                  <a:lnTo>
                    <a:pt x="258" y="71"/>
                  </a:lnTo>
                  <a:lnTo>
                    <a:pt x="234" y="86"/>
                  </a:lnTo>
                  <a:lnTo>
                    <a:pt x="211" y="124"/>
                  </a:lnTo>
                  <a:lnTo>
                    <a:pt x="277" y="135"/>
                  </a:lnTo>
                  <a:lnTo>
                    <a:pt x="293" y="149"/>
                  </a:lnTo>
                  <a:lnTo>
                    <a:pt x="260" y="152"/>
                  </a:lnTo>
                  <a:lnTo>
                    <a:pt x="262" y="171"/>
                  </a:lnTo>
                  <a:lnTo>
                    <a:pt x="315" y="179"/>
                  </a:lnTo>
                  <a:lnTo>
                    <a:pt x="344" y="196"/>
                  </a:lnTo>
                  <a:lnTo>
                    <a:pt x="306" y="211"/>
                  </a:lnTo>
                  <a:lnTo>
                    <a:pt x="298" y="244"/>
                  </a:lnTo>
                  <a:lnTo>
                    <a:pt x="334" y="272"/>
                  </a:lnTo>
                  <a:lnTo>
                    <a:pt x="314" y="293"/>
                  </a:lnTo>
                  <a:lnTo>
                    <a:pt x="291" y="293"/>
                  </a:lnTo>
                  <a:lnTo>
                    <a:pt x="258" y="303"/>
                  </a:lnTo>
                  <a:lnTo>
                    <a:pt x="260" y="343"/>
                  </a:lnTo>
                  <a:lnTo>
                    <a:pt x="237" y="354"/>
                  </a:lnTo>
                  <a:lnTo>
                    <a:pt x="266" y="398"/>
                  </a:lnTo>
                  <a:lnTo>
                    <a:pt x="308" y="413"/>
                  </a:lnTo>
                  <a:lnTo>
                    <a:pt x="283" y="362"/>
                  </a:lnTo>
                  <a:lnTo>
                    <a:pt x="283" y="324"/>
                  </a:lnTo>
                  <a:lnTo>
                    <a:pt x="310" y="318"/>
                  </a:lnTo>
                  <a:lnTo>
                    <a:pt x="334" y="337"/>
                  </a:lnTo>
                  <a:lnTo>
                    <a:pt x="352" y="325"/>
                  </a:lnTo>
                  <a:lnTo>
                    <a:pt x="348" y="303"/>
                  </a:lnTo>
                  <a:lnTo>
                    <a:pt x="384" y="293"/>
                  </a:lnTo>
                  <a:lnTo>
                    <a:pt x="388" y="268"/>
                  </a:lnTo>
                  <a:lnTo>
                    <a:pt x="369" y="263"/>
                  </a:lnTo>
                  <a:lnTo>
                    <a:pt x="327" y="234"/>
                  </a:lnTo>
                  <a:lnTo>
                    <a:pt x="367" y="200"/>
                  </a:lnTo>
                  <a:lnTo>
                    <a:pt x="369" y="177"/>
                  </a:lnTo>
                  <a:lnTo>
                    <a:pt x="323" y="152"/>
                  </a:lnTo>
                  <a:lnTo>
                    <a:pt x="317" y="130"/>
                  </a:lnTo>
                  <a:lnTo>
                    <a:pt x="293" y="118"/>
                  </a:lnTo>
                  <a:lnTo>
                    <a:pt x="289" y="107"/>
                  </a:lnTo>
                  <a:lnTo>
                    <a:pt x="245" y="109"/>
                  </a:lnTo>
                  <a:lnTo>
                    <a:pt x="264" y="90"/>
                  </a:lnTo>
                  <a:lnTo>
                    <a:pt x="291" y="84"/>
                  </a:lnTo>
                  <a:lnTo>
                    <a:pt x="293" y="61"/>
                  </a:lnTo>
                  <a:lnTo>
                    <a:pt x="306" y="40"/>
                  </a:lnTo>
                  <a:lnTo>
                    <a:pt x="257" y="27"/>
                  </a:lnTo>
                  <a:lnTo>
                    <a:pt x="237" y="6"/>
                  </a:lnTo>
                  <a:lnTo>
                    <a:pt x="179" y="38"/>
                  </a:lnTo>
                  <a:lnTo>
                    <a:pt x="127" y="0"/>
                  </a:lnTo>
                  <a:lnTo>
                    <a:pt x="91" y="2"/>
                  </a:lnTo>
                  <a:lnTo>
                    <a:pt x="89" y="27"/>
                  </a:lnTo>
                  <a:lnTo>
                    <a:pt x="42" y="12"/>
                  </a:lnTo>
                  <a:lnTo>
                    <a:pt x="9" y="12"/>
                  </a:lnTo>
                  <a:lnTo>
                    <a:pt x="0" y="50"/>
                  </a:lnTo>
                  <a:lnTo>
                    <a:pt x="42" y="69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9" name="Freeform 155"/>
            <p:cNvSpPr>
              <a:spLocks/>
            </p:cNvSpPr>
            <p:nvPr/>
          </p:nvSpPr>
          <p:spPr bwMode="auto">
            <a:xfrm>
              <a:off x="2587" y="1844"/>
              <a:ext cx="139" cy="218"/>
            </a:xfrm>
            <a:custGeom>
              <a:avLst/>
              <a:gdLst>
                <a:gd name="T0" fmla="*/ 12 w 278"/>
                <a:gd name="T1" fmla="*/ 167 h 435"/>
                <a:gd name="T2" fmla="*/ 58 w 278"/>
                <a:gd name="T3" fmla="*/ 137 h 435"/>
                <a:gd name="T4" fmla="*/ 82 w 278"/>
                <a:gd name="T5" fmla="*/ 127 h 435"/>
                <a:gd name="T6" fmla="*/ 90 w 278"/>
                <a:gd name="T7" fmla="*/ 102 h 435"/>
                <a:gd name="T8" fmla="*/ 75 w 278"/>
                <a:gd name="T9" fmla="*/ 91 h 435"/>
                <a:gd name="T10" fmla="*/ 94 w 278"/>
                <a:gd name="T11" fmla="*/ 55 h 435"/>
                <a:gd name="T12" fmla="*/ 88 w 278"/>
                <a:gd name="T13" fmla="*/ 28 h 435"/>
                <a:gd name="T14" fmla="*/ 113 w 278"/>
                <a:gd name="T15" fmla="*/ 0 h 435"/>
                <a:gd name="T16" fmla="*/ 134 w 278"/>
                <a:gd name="T17" fmla="*/ 0 h 435"/>
                <a:gd name="T18" fmla="*/ 118 w 278"/>
                <a:gd name="T19" fmla="*/ 32 h 435"/>
                <a:gd name="T20" fmla="*/ 168 w 278"/>
                <a:gd name="T21" fmla="*/ 34 h 435"/>
                <a:gd name="T22" fmla="*/ 170 w 278"/>
                <a:gd name="T23" fmla="*/ 55 h 435"/>
                <a:gd name="T24" fmla="*/ 145 w 278"/>
                <a:gd name="T25" fmla="*/ 95 h 435"/>
                <a:gd name="T26" fmla="*/ 160 w 278"/>
                <a:gd name="T27" fmla="*/ 101 h 435"/>
                <a:gd name="T28" fmla="*/ 191 w 278"/>
                <a:gd name="T29" fmla="*/ 95 h 435"/>
                <a:gd name="T30" fmla="*/ 217 w 278"/>
                <a:gd name="T31" fmla="*/ 97 h 435"/>
                <a:gd name="T32" fmla="*/ 189 w 278"/>
                <a:gd name="T33" fmla="*/ 137 h 435"/>
                <a:gd name="T34" fmla="*/ 213 w 278"/>
                <a:gd name="T35" fmla="*/ 140 h 435"/>
                <a:gd name="T36" fmla="*/ 236 w 278"/>
                <a:gd name="T37" fmla="*/ 129 h 435"/>
                <a:gd name="T38" fmla="*/ 248 w 278"/>
                <a:gd name="T39" fmla="*/ 133 h 435"/>
                <a:gd name="T40" fmla="*/ 238 w 278"/>
                <a:gd name="T41" fmla="*/ 180 h 435"/>
                <a:gd name="T42" fmla="*/ 263 w 278"/>
                <a:gd name="T43" fmla="*/ 203 h 435"/>
                <a:gd name="T44" fmla="*/ 278 w 278"/>
                <a:gd name="T45" fmla="*/ 234 h 435"/>
                <a:gd name="T46" fmla="*/ 236 w 278"/>
                <a:gd name="T47" fmla="*/ 211 h 435"/>
                <a:gd name="T48" fmla="*/ 213 w 278"/>
                <a:gd name="T49" fmla="*/ 230 h 435"/>
                <a:gd name="T50" fmla="*/ 242 w 278"/>
                <a:gd name="T51" fmla="*/ 256 h 435"/>
                <a:gd name="T52" fmla="*/ 232 w 278"/>
                <a:gd name="T53" fmla="*/ 329 h 435"/>
                <a:gd name="T54" fmla="*/ 187 w 278"/>
                <a:gd name="T55" fmla="*/ 327 h 435"/>
                <a:gd name="T56" fmla="*/ 189 w 278"/>
                <a:gd name="T57" fmla="*/ 310 h 435"/>
                <a:gd name="T58" fmla="*/ 166 w 278"/>
                <a:gd name="T59" fmla="*/ 283 h 435"/>
                <a:gd name="T60" fmla="*/ 141 w 278"/>
                <a:gd name="T61" fmla="*/ 291 h 435"/>
                <a:gd name="T62" fmla="*/ 103 w 278"/>
                <a:gd name="T63" fmla="*/ 291 h 435"/>
                <a:gd name="T64" fmla="*/ 122 w 278"/>
                <a:gd name="T65" fmla="*/ 338 h 435"/>
                <a:gd name="T66" fmla="*/ 111 w 278"/>
                <a:gd name="T67" fmla="*/ 372 h 435"/>
                <a:gd name="T68" fmla="*/ 61 w 278"/>
                <a:gd name="T69" fmla="*/ 435 h 435"/>
                <a:gd name="T70" fmla="*/ 18 w 278"/>
                <a:gd name="T71" fmla="*/ 399 h 435"/>
                <a:gd name="T72" fmla="*/ 71 w 278"/>
                <a:gd name="T73" fmla="*/ 359 h 435"/>
                <a:gd name="T74" fmla="*/ 48 w 278"/>
                <a:gd name="T75" fmla="*/ 298 h 435"/>
                <a:gd name="T76" fmla="*/ 0 w 278"/>
                <a:gd name="T77" fmla="*/ 317 h 435"/>
                <a:gd name="T78" fmla="*/ 0 w 278"/>
                <a:gd name="T79" fmla="*/ 228 h 435"/>
                <a:gd name="T80" fmla="*/ 48 w 278"/>
                <a:gd name="T81" fmla="*/ 201 h 435"/>
                <a:gd name="T82" fmla="*/ 105 w 278"/>
                <a:gd name="T83" fmla="*/ 251 h 435"/>
                <a:gd name="T84" fmla="*/ 156 w 278"/>
                <a:gd name="T85" fmla="*/ 251 h 435"/>
                <a:gd name="T86" fmla="*/ 179 w 278"/>
                <a:gd name="T87" fmla="*/ 201 h 435"/>
                <a:gd name="T88" fmla="*/ 149 w 278"/>
                <a:gd name="T89" fmla="*/ 177 h 435"/>
                <a:gd name="T90" fmla="*/ 134 w 278"/>
                <a:gd name="T91" fmla="*/ 211 h 435"/>
                <a:gd name="T92" fmla="*/ 124 w 278"/>
                <a:gd name="T93" fmla="*/ 228 h 435"/>
                <a:gd name="T94" fmla="*/ 92 w 278"/>
                <a:gd name="T95" fmla="*/ 205 h 435"/>
                <a:gd name="T96" fmla="*/ 92 w 278"/>
                <a:gd name="T97" fmla="*/ 180 h 435"/>
                <a:gd name="T98" fmla="*/ 6 w 278"/>
                <a:gd name="T99" fmla="*/ 199 h 435"/>
                <a:gd name="T100" fmla="*/ 12 w 278"/>
                <a:gd name="T101" fmla="*/ 167 h 435"/>
                <a:gd name="T102" fmla="*/ 12 w 278"/>
                <a:gd name="T103" fmla="*/ 16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8" h="435">
                  <a:moveTo>
                    <a:pt x="12" y="167"/>
                  </a:moveTo>
                  <a:lnTo>
                    <a:pt x="58" y="137"/>
                  </a:lnTo>
                  <a:lnTo>
                    <a:pt x="82" y="127"/>
                  </a:lnTo>
                  <a:lnTo>
                    <a:pt x="90" y="102"/>
                  </a:lnTo>
                  <a:lnTo>
                    <a:pt x="75" y="91"/>
                  </a:lnTo>
                  <a:lnTo>
                    <a:pt x="94" y="55"/>
                  </a:lnTo>
                  <a:lnTo>
                    <a:pt x="88" y="28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18" y="32"/>
                  </a:lnTo>
                  <a:lnTo>
                    <a:pt x="168" y="34"/>
                  </a:lnTo>
                  <a:lnTo>
                    <a:pt x="170" y="55"/>
                  </a:lnTo>
                  <a:lnTo>
                    <a:pt x="145" y="95"/>
                  </a:lnTo>
                  <a:lnTo>
                    <a:pt x="160" y="101"/>
                  </a:lnTo>
                  <a:lnTo>
                    <a:pt x="191" y="95"/>
                  </a:lnTo>
                  <a:lnTo>
                    <a:pt x="217" y="97"/>
                  </a:lnTo>
                  <a:lnTo>
                    <a:pt x="189" y="137"/>
                  </a:lnTo>
                  <a:lnTo>
                    <a:pt x="213" y="140"/>
                  </a:lnTo>
                  <a:lnTo>
                    <a:pt x="236" y="129"/>
                  </a:lnTo>
                  <a:lnTo>
                    <a:pt x="248" y="133"/>
                  </a:lnTo>
                  <a:lnTo>
                    <a:pt x="238" y="180"/>
                  </a:lnTo>
                  <a:lnTo>
                    <a:pt x="263" y="203"/>
                  </a:lnTo>
                  <a:lnTo>
                    <a:pt x="278" y="234"/>
                  </a:lnTo>
                  <a:lnTo>
                    <a:pt x="236" y="211"/>
                  </a:lnTo>
                  <a:lnTo>
                    <a:pt x="213" y="230"/>
                  </a:lnTo>
                  <a:lnTo>
                    <a:pt x="242" y="256"/>
                  </a:lnTo>
                  <a:lnTo>
                    <a:pt x="232" y="329"/>
                  </a:lnTo>
                  <a:lnTo>
                    <a:pt x="187" y="327"/>
                  </a:lnTo>
                  <a:lnTo>
                    <a:pt x="189" y="310"/>
                  </a:lnTo>
                  <a:lnTo>
                    <a:pt x="166" y="283"/>
                  </a:lnTo>
                  <a:lnTo>
                    <a:pt x="141" y="291"/>
                  </a:lnTo>
                  <a:lnTo>
                    <a:pt x="103" y="291"/>
                  </a:lnTo>
                  <a:lnTo>
                    <a:pt x="122" y="338"/>
                  </a:lnTo>
                  <a:lnTo>
                    <a:pt x="111" y="372"/>
                  </a:lnTo>
                  <a:lnTo>
                    <a:pt x="61" y="435"/>
                  </a:lnTo>
                  <a:lnTo>
                    <a:pt x="18" y="399"/>
                  </a:lnTo>
                  <a:lnTo>
                    <a:pt x="71" y="359"/>
                  </a:lnTo>
                  <a:lnTo>
                    <a:pt x="48" y="298"/>
                  </a:lnTo>
                  <a:lnTo>
                    <a:pt x="0" y="317"/>
                  </a:lnTo>
                  <a:lnTo>
                    <a:pt x="0" y="228"/>
                  </a:lnTo>
                  <a:lnTo>
                    <a:pt x="48" y="201"/>
                  </a:lnTo>
                  <a:lnTo>
                    <a:pt x="105" y="251"/>
                  </a:lnTo>
                  <a:lnTo>
                    <a:pt x="156" y="251"/>
                  </a:lnTo>
                  <a:lnTo>
                    <a:pt x="179" y="201"/>
                  </a:lnTo>
                  <a:lnTo>
                    <a:pt x="149" y="177"/>
                  </a:lnTo>
                  <a:lnTo>
                    <a:pt x="134" y="211"/>
                  </a:lnTo>
                  <a:lnTo>
                    <a:pt x="124" y="228"/>
                  </a:lnTo>
                  <a:lnTo>
                    <a:pt x="92" y="205"/>
                  </a:lnTo>
                  <a:lnTo>
                    <a:pt x="92" y="180"/>
                  </a:lnTo>
                  <a:lnTo>
                    <a:pt x="6" y="199"/>
                  </a:lnTo>
                  <a:lnTo>
                    <a:pt x="12" y="167"/>
                  </a:lnTo>
                  <a:lnTo>
                    <a:pt x="12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0" name="Freeform 156"/>
            <p:cNvSpPr>
              <a:spLocks/>
            </p:cNvSpPr>
            <p:nvPr/>
          </p:nvSpPr>
          <p:spPr bwMode="auto">
            <a:xfrm>
              <a:off x="2582" y="1927"/>
              <a:ext cx="34" cy="39"/>
            </a:xfrm>
            <a:custGeom>
              <a:avLst/>
              <a:gdLst>
                <a:gd name="T0" fmla="*/ 69 w 69"/>
                <a:gd name="T1" fmla="*/ 0 h 78"/>
                <a:gd name="T2" fmla="*/ 51 w 69"/>
                <a:gd name="T3" fmla="*/ 78 h 78"/>
                <a:gd name="T4" fmla="*/ 0 w 69"/>
                <a:gd name="T5" fmla="*/ 71 h 78"/>
                <a:gd name="T6" fmla="*/ 6 w 69"/>
                <a:gd name="T7" fmla="*/ 12 h 78"/>
                <a:gd name="T8" fmla="*/ 69 w 69"/>
                <a:gd name="T9" fmla="*/ 0 h 78"/>
                <a:gd name="T10" fmla="*/ 69 w 69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8">
                  <a:moveTo>
                    <a:pt x="69" y="0"/>
                  </a:moveTo>
                  <a:lnTo>
                    <a:pt x="51" y="78"/>
                  </a:lnTo>
                  <a:lnTo>
                    <a:pt x="0" y="71"/>
                  </a:lnTo>
                  <a:lnTo>
                    <a:pt x="6" y="12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1" name="Freeform 157"/>
            <p:cNvSpPr>
              <a:spLocks/>
            </p:cNvSpPr>
            <p:nvPr/>
          </p:nvSpPr>
          <p:spPr bwMode="auto">
            <a:xfrm>
              <a:off x="2604" y="1706"/>
              <a:ext cx="334" cy="306"/>
            </a:xfrm>
            <a:custGeom>
              <a:avLst/>
              <a:gdLst>
                <a:gd name="T0" fmla="*/ 0 w 667"/>
                <a:gd name="T1" fmla="*/ 245 h 612"/>
                <a:gd name="T2" fmla="*/ 78 w 667"/>
                <a:gd name="T3" fmla="*/ 217 h 612"/>
                <a:gd name="T4" fmla="*/ 152 w 667"/>
                <a:gd name="T5" fmla="*/ 173 h 612"/>
                <a:gd name="T6" fmla="*/ 258 w 667"/>
                <a:gd name="T7" fmla="*/ 171 h 612"/>
                <a:gd name="T8" fmla="*/ 348 w 667"/>
                <a:gd name="T9" fmla="*/ 173 h 612"/>
                <a:gd name="T10" fmla="*/ 334 w 667"/>
                <a:gd name="T11" fmla="*/ 223 h 612"/>
                <a:gd name="T12" fmla="*/ 327 w 667"/>
                <a:gd name="T13" fmla="*/ 264 h 612"/>
                <a:gd name="T14" fmla="*/ 355 w 667"/>
                <a:gd name="T15" fmla="*/ 263 h 612"/>
                <a:gd name="T16" fmla="*/ 384 w 667"/>
                <a:gd name="T17" fmla="*/ 310 h 612"/>
                <a:gd name="T18" fmla="*/ 454 w 667"/>
                <a:gd name="T19" fmla="*/ 285 h 612"/>
                <a:gd name="T20" fmla="*/ 422 w 667"/>
                <a:gd name="T21" fmla="*/ 377 h 612"/>
                <a:gd name="T22" fmla="*/ 395 w 667"/>
                <a:gd name="T23" fmla="*/ 344 h 612"/>
                <a:gd name="T24" fmla="*/ 319 w 667"/>
                <a:gd name="T25" fmla="*/ 369 h 612"/>
                <a:gd name="T26" fmla="*/ 281 w 667"/>
                <a:gd name="T27" fmla="*/ 428 h 612"/>
                <a:gd name="T28" fmla="*/ 243 w 667"/>
                <a:gd name="T29" fmla="*/ 394 h 612"/>
                <a:gd name="T30" fmla="*/ 209 w 667"/>
                <a:gd name="T31" fmla="*/ 474 h 612"/>
                <a:gd name="T32" fmla="*/ 194 w 667"/>
                <a:gd name="T33" fmla="*/ 612 h 612"/>
                <a:gd name="T34" fmla="*/ 308 w 667"/>
                <a:gd name="T35" fmla="*/ 593 h 612"/>
                <a:gd name="T36" fmla="*/ 338 w 667"/>
                <a:gd name="T37" fmla="*/ 561 h 612"/>
                <a:gd name="T38" fmla="*/ 369 w 667"/>
                <a:gd name="T39" fmla="*/ 508 h 612"/>
                <a:gd name="T40" fmla="*/ 458 w 667"/>
                <a:gd name="T41" fmla="*/ 508 h 612"/>
                <a:gd name="T42" fmla="*/ 484 w 667"/>
                <a:gd name="T43" fmla="*/ 420 h 612"/>
                <a:gd name="T44" fmla="*/ 551 w 667"/>
                <a:gd name="T45" fmla="*/ 458 h 612"/>
                <a:gd name="T46" fmla="*/ 559 w 667"/>
                <a:gd name="T47" fmla="*/ 531 h 612"/>
                <a:gd name="T48" fmla="*/ 593 w 667"/>
                <a:gd name="T49" fmla="*/ 472 h 612"/>
                <a:gd name="T50" fmla="*/ 667 w 667"/>
                <a:gd name="T51" fmla="*/ 468 h 612"/>
                <a:gd name="T52" fmla="*/ 644 w 667"/>
                <a:gd name="T53" fmla="*/ 358 h 612"/>
                <a:gd name="T54" fmla="*/ 595 w 667"/>
                <a:gd name="T55" fmla="*/ 356 h 612"/>
                <a:gd name="T56" fmla="*/ 593 w 667"/>
                <a:gd name="T57" fmla="*/ 278 h 612"/>
                <a:gd name="T58" fmla="*/ 540 w 667"/>
                <a:gd name="T59" fmla="*/ 249 h 612"/>
                <a:gd name="T60" fmla="*/ 479 w 667"/>
                <a:gd name="T61" fmla="*/ 278 h 612"/>
                <a:gd name="T62" fmla="*/ 445 w 667"/>
                <a:gd name="T63" fmla="*/ 223 h 612"/>
                <a:gd name="T64" fmla="*/ 467 w 667"/>
                <a:gd name="T65" fmla="*/ 107 h 612"/>
                <a:gd name="T66" fmla="*/ 445 w 667"/>
                <a:gd name="T67" fmla="*/ 69 h 612"/>
                <a:gd name="T68" fmla="*/ 429 w 667"/>
                <a:gd name="T69" fmla="*/ 29 h 612"/>
                <a:gd name="T70" fmla="*/ 405 w 667"/>
                <a:gd name="T71" fmla="*/ 86 h 612"/>
                <a:gd name="T72" fmla="*/ 365 w 667"/>
                <a:gd name="T73" fmla="*/ 34 h 612"/>
                <a:gd name="T74" fmla="*/ 306 w 667"/>
                <a:gd name="T75" fmla="*/ 126 h 612"/>
                <a:gd name="T76" fmla="*/ 310 w 667"/>
                <a:gd name="T77" fmla="*/ 19 h 612"/>
                <a:gd name="T78" fmla="*/ 215 w 667"/>
                <a:gd name="T79" fmla="*/ 101 h 612"/>
                <a:gd name="T80" fmla="*/ 245 w 667"/>
                <a:gd name="T81" fmla="*/ 29 h 612"/>
                <a:gd name="T82" fmla="*/ 125 w 667"/>
                <a:gd name="T83" fmla="*/ 2 h 612"/>
                <a:gd name="T84" fmla="*/ 144 w 667"/>
                <a:gd name="T85" fmla="*/ 61 h 612"/>
                <a:gd name="T86" fmla="*/ 152 w 667"/>
                <a:gd name="T87" fmla="*/ 86 h 612"/>
                <a:gd name="T88" fmla="*/ 110 w 667"/>
                <a:gd name="T89" fmla="*/ 128 h 612"/>
                <a:gd name="T90" fmla="*/ 21 w 667"/>
                <a:gd name="T91" fmla="*/ 17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7" h="612">
                  <a:moveTo>
                    <a:pt x="32" y="200"/>
                  </a:moveTo>
                  <a:lnTo>
                    <a:pt x="53" y="230"/>
                  </a:lnTo>
                  <a:lnTo>
                    <a:pt x="0" y="245"/>
                  </a:lnTo>
                  <a:lnTo>
                    <a:pt x="64" y="264"/>
                  </a:lnTo>
                  <a:lnTo>
                    <a:pt x="85" y="238"/>
                  </a:lnTo>
                  <a:lnTo>
                    <a:pt x="78" y="217"/>
                  </a:lnTo>
                  <a:lnTo>
                    <a:pt x="108" y="177"/>
                  </a:lnTo>
                  <a:lnTo>
                    <a:pt x="140" y="221"/>
                  </a:lnTo>
                  <a:lnTo>
                    <a:pt x="152" y="173"/>
                  </a:lnTo>
                  <a:lnTo>
                    <a:pt x="203" y="175"/>
                  </a:lnTo>
                  <a:lnTo>
                    <a:pt x="211" y="160"/>
                  </a:lnTo>
                  <a:lnTo>
                    <a:pt x="258" y="171"/>
                  </a:lnTo>
                  <a:lnTo>
                    <a:pt x="272" y="188"/>
                  </a:lnTo>
                  <a:lnTo>
                    <a:pt x="304" y="173"/>
                  </a:lnTo>
                  <a:lnTo>
                    <a:pt x="348" y="173"/>
                  </a:lnTo>
                  <a:lnTo>
                    <a:pt x="367" y="190"/>
                  </a:lnTo>
                  <a:lnTo>
                    <a:pt x="327" y="202"/>
                  </a:lnTo>
                  <a:lnTo>
                    <a:pt x="334" y="223"/>
                  </a:lnTo>
                  <a:lnTo>
                    <a:pt x="296" y="242"/>
                  </a:lnTo>
                  <a:lnTo>
                    <a:pt x="308" y="264"/>
                  </a:lnTo>
                  <a:lnTo>
                    <a:pt x="327" y="264"/>
                  </a:lnTo>
                  <a:lnTo>
                    <a:pt x="313" y="299"/>
                  </a:lnTo>
                  <a:lnTo>
                    <a:pt x="338" y="301"/>
                  </a:lnTo>
                  <a:lnTo>
                    <a:pt x="355" y="263"/>
                  </a:lnTo>
                  <a:lnTo>
                    <a:pt x="372" y="263"/>
                  </a:lnTo>
                  <a:lnTo>
                    <a:pt x="367" y="303"/>
                  </a:lnTo>
                  <a:lnTo>
                    <a:pt x="384" y="310"/>
                  </a:lnTo>
                  <a:lnTo>
                    <a:pt x="408" y="263"/>
                  </a:lnTo>
                  <a:lnTo>
                    <a:pt x="458" y="261"/>
                  </a:lnTo>
                  <a:lnTo>
                    <a:pt x="454" y="285"/>
                  </a:lnTo>
                  <a:lnTo>
                    <a:pt x="464" y="327"/>
                  </a:lnTo>
                  <a:lnTo>
                    <a:pt x="433" y="394"/>
                  </a:lnTo>
                  <a:lnTo>
                    <a:pt x="422" y="377"/>
                  </a:lnTo>
                  <a:lnTo>
                    <a:pt x="433" y="312"/>
                  </a:lnTo>
                  <a:lnTo>
                    <a:pt x="416" y="283"/>
                  </a:lnTo>
                  <a:lnTo>
                    <a:pt x="395" y="344"/>
                  </a:lnTo>
                  <a:lnTo>
                    <a:pt x="370" y="377"/>
                  </a:lnTo>
                  <a:lnTo>
                    <a:pt x="330" y="348"/>
                  </a:lnTo>
                  <a:lnTo>
                    <a:pt x="319" y="369"/>
                  </a:lnTo>
                  <a:lnTo>
                    <a:pt x="325" y="394"/>
                  </a:lnTo>
                  <a:lnTo>
                    <a:pt x="311" y="434"/>
                  </a:lnTo>
                  <a:lnTo>
                    <a:pt x="281" y="428"/>
                  </a:lnTo>
                  <a:lnTo>
                    <a:pt x="281" y="403"/>
                  </a:lnTo>
                  <a:lnTo>
                    <a:pt x="251" y="363"/>
                  </a:lnTo>
                  <a:lnTo>
                    <a:pt x="243" y="394"/>
                  </a:lnTo>
                  <a:lnTo>
                    <a:pt x="247" y="420"/>
                  </a:lnTo>
                  <a:lnTo>
                    <a:pt x="228" y="451"/>
                  </a:lnTo>
                  <a:lnTo>
                    <a:pt x="209" y="474"/>
                  </a:lnTo>
                  <a:lnTo>
                    <a:pt x="224" y="495"/>
                  </a:lnTo>
                  <a:lnTo>
                    <a:pt x="192" y="548"/>
                  </a:lnTo>
                  <a:lnTo>
                    <a:pt x="194" y="612"/>
                  </a:lnTo>
                  <a:lnTo>
                    <a:pt x="243" y="612"/>
                  </a:lnTo>
                  <a:lnTo>
                    <a:pt x="262" y="593"/>
                  </a:lnTo>
                  <a:lnTo>
                    <a:pt x="308" y="593"/>
                  </a:lnTo>
                  <a:lnTo>
                    <a:pt x="321" y="588"/>
                  </a:lnTo>
                  <a:lnTo>
                    <a:pt x="302" y="552"/>
                  </a:lnTo>
                  <a:lnTo>
                    <a:pt x="338" y="561"/>
                  </a:lnTo>
                  <a:lnTo>
                    <a:pt x="399" y="584"/>
                  </a:lnTo>
                  <a:lnTo>
                    <a:pt x="393" y="550"/>
                  </a:lnTo>
                  <a:lnTo>
                    <a:pt x="369" y="508"/>
                  </a:lnTo>
                  <a:lnTo>
                    <a:pt x="370" y="479"/>
                  </a:lnTo>
                  <a:lnTo>
                    <a:pt x="414" y="506"/>
                  </a:lnTo>
                  <a:lnTo>
                    <a:pt x="458" y="508"/>
                  </a:lnTo>
                  <a:lnTo>
                    <a:pt x="414" y="455"/>
                  </a:lnTo>
                  <a:lnTo>
                    <a:pt x="458" y="457"/>
                  </a:lnTo>
                  <a:lnTo>
                    <a:pt x="484" y="420"/>
                  </a:lnTo>
                  <a:lnTo>
                    <a:pt x="513" y="428"/>
                  </a:lnTo>
                  <a:lnTo>
                    <a:pt x="545" y="428"/>
                  </a:lnTo>
                  <a:lnTo>
                    <a:pt x="551" y="458"/>
                  </a:lnTo>
                  <a:lnTo>
                    <a:pt x="532" y="462"/>
                  </a:lnTo>
                  <a:lnTo>
                    <a:pt x="557" y="496"/>
                  </a:lnTo>
                  <a:lnTo>
                    <a:pt x="559" y="531"/>
                  </a:lnTo>
                  <a:lnTo>
                    <a:pt x="581" y="548"/>
                  </a:lnTo>
                  <a:lnTo>
                    <a:pt x="581" y="483"/>
                  </a:lnTo>
                  <a:lnTo>
                    <a:pt x="593" y="472"/>
                  </a:lnTo>
                  <a:lnTo>
                    <a:pt x="638" y="515"/>
                  </a:lnTo>
                  <a:lnTo>
                    <a:pt x="650" y="470"/>
                  </a:lnTo>
                  <a:lnTo>
                    <a:pt x="667" y="468"/>
                  </a:lnTo>
                  <a:lnTo>
                    <a:pt x="633" y="439"/>
                  </a:lnTo>
                  <a:lnTo>
                    <a:pt x="618" y="386"/>
                  </a:lnTo>
                  <a:lnTo>
                    <a:pt x="644" y="358"/>
                  </a:lnTo>
                  <a:lnTo>
                    <a:pt x="635" y="331"/>
                  </a:lnTo>
                  <a:lnTo>
                    <a:pt x="602" y="331"/>
                  </a:lnTo>
                  <a:lnTo>
                    <a:pt x="595" y="356"/>
                  </a:lnTo>
                  <a:lnTo>
                    <a:pt x="572" y="350"/>
                  </a:lnTo>
                  <a:lnTo>
                    <a:pt x="578" y="303"/>
                  </a:lnTo>
                  <a:lnTo>
                    <a:pt x="593" y="278"/>
                  </a:lnTo>
                  <a:lnTo>
                    <a:pt x="581" y="249"/>
                  </a:lnTo>
                  <a:lnTo>
                    <a:pt x="541" y="268"/>
                  </a:lnTo>
                  <a:lnTo>
                    <a:pt x="540" y="249"/>
                  </a:lnTo>
                  <a:lnTo>
                    <a:pt x="519" y="255"/>
                  </a:lnTo>
                  <a:lnTo>
                    <a:pt x="496" y="293"/>
                  </a:lnTo>
                  <a:lnTo>
                    <a:pt x="479" y="278"/>
                  </a:lnTo>
                  <a:lnTo>
                    <a:pt x="502" y="245"/>
                  </a:lnTo>
                  <a:lnTo>
                    <a:pt x="477" y="223"/>
                  </a:lnTo>
                  <a:lnTo>
                    <a:pt x="445" y="223"/>
                  </a:lnTo>
                  <a:lnTo>
                    <a:pt x="479" y="171"/>
                  </a:lnTo>
                  <a:lnTo>
                    <a:pt x="448" y="160"/>
                  </a:lnTo>
                  <a:lnTo>
                    <a:pt x="467" y="107"/>
                  </a:lnTo>
                  <a:lnTo>
                    <a:pt x="507" y="65"/>
                  </a:lnTo>
                  <a:lnTo>
                    <a:pt x="494" y="50"/>
                  </a:lnTo>
                  <a:lnTo>
                    <a:pt x="445" y="69"/>
                  </a:lnTo>
                  <a:lnTo>
                    <a:pt x="465" y="0"/>
                  </a:lnTo>
                  <a:lnTo>
                    <a:pt x="429" y="0"/>
                  </a:lnTo>
                  <a:lnTo>
                    <a:pt x="429" y="29"/>
                  </a:lnTo>
                  <a:lnTo>
                    <a:pt x="405" y="48"/>
                  </a:lnTo>
                  <a:lnTo>
                    <a:pt x="393" y="67"/>
                  </a:lnTo>
                  <a:lnTo>
                    <a:pt x="405" y="86"/>
                  </a:lnTo>
                  <a:lnTo>
                    <a:pt x="361" y="103"/>
                  </a:lnTo>
                  <a:lnTo>
                    <a:pt x="361" y="72"/>
                  </a:lnTo>
                  <a:lnTo>
                    <a:pt x="365" y="34"/>
                  </a:lnTo>
                  <a:lnTo>
                    <a:pt x="338" y="10"/>
                  </a:lnTo>
                  <a:lnTo>
                    <a:pt x="340" y="67"/>
                  </a:lnTo>
                  <a:lnTo>
                    <a:pt x="306" y="126"/>
                  </a:lnTo>
                  <a:lnTo>
                    <a:pt x="304" y="86"/>
                  </a:lnTo>
                  <a:lnTo>
                    <a:pt x="291" y="69"/>
                  </a:lnTo>
                  <a:lnTo>
                    <a:pt x="310" y="19"/>
                  </a:lnTo>
                  <a:lnTo>
                    <a:pt x="283" y="19"/>
                  </a:lnTo>
                  <a:lnTo>
                    <a:pt x="268" y="76"/>
                  </a:lnTo>
                  <a:lnTo>
                    <a:pt x="215" y="101"/>
                  </a:lnTo>
                  <a:lnTo>
                    <a:pt x="201" y="91"/>
                  </a:lnTo>
                  <a:lnTo>
                    <a:pt x="237" y="59"/>
                  </a:lnTo>
                  <a:lnTo>
                    <a:pt x="245" y="29"/>
                  </a:lnTo>
                  <a:lnTo>
                    <a:pt x="201" y="31"/>
                  </a:lnTo>
                  <a:lnTo>
                    <a:pt x="173" y="14"/>
                  </a:lnTo>
                  <a:lnTo>
                    <a:pt x="125" y="2"/>
                  </a:lnTo>
                  <a:lnTo>
                    <a:pt x="144" y="23"/>
                  </a:lnTo>
                  <a:lnTo>
                    <a:pt x="133" y="52"/>
                  </a:lnTo>
                  <a:lnTo>
                    <a:pt x="144" y="61"/>
                  </a:lnTo>
                  <a:lnTo>
                    <a:pt x="178" y="55"/>
                  </a:lnTo>
                  <a:lnTo>
                    <a:pt x="182" y="72"/>
                  </a:lnTo>
                  <a:lnTo>
                    <a:pt x="152" y="86"/>
                  </a:lnTo>
                  <a:lnTo>
                    <a:pt x="156" y="124"/>
                  </a:lnTo>
                  <a:lnTo>
                    <a:pt x="123" y="152"/>
                  </a:lnTo>
                  <a:lnTo>
                    <a:pt x="110" y="128"/>
                  </a:lnTo>
                  <a:lnTo>
                    <a:pt x="93" y="169"/>
                  </a:lnTo>
                  <a:lnTo>
                    <a:pt x="62" y="200"/>
                  </a:lnTo>
                  <a:lnTo>
                    <a:pt x="21" y="175"/>
                  </a:lnTo>
                  <a:lnTo>
                    <a:pt x="32" y="200"/>
                  </a:lnTo>
                  <a:lnTo>
                    <a:pt x="32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2" name="Freeform 158"/>
            <p:cNvSpPr>
              <a:spLocks/>
            </p:cNvSpPr>
            <p:nvPr/>
          </p:nvSpPr>
          <p:spPr bwMode="auto">
            <a:xfrm>
              <a:off x="2659" y="1577"/>
              <a:ext cx="275" cy="144"/>
            </a:xfrm>
            <a:custGeom>
              <a:avLst/>
              <a:gdLst>
                <a:gd name="T0" fmla="*/ 11 w 549"/>
                <a:gd name="T1" fmla="*/ 258 h 287"/>
                <a:gd name="T2" fmla="*/ 70 w 549"/>
                <a:gd name="T3" fmla="*/ 220 h 287"/>
                <a:gd name="T4" fmla="*/ 40 w 549"/>
                <a:gd name="T5" fmla="*/ 192 h 287"/>
                <a:gd name="T6" fmla="*/ 0 w 549"/>
                <a:gd name="T7" fmla="*/ 192 h 287"/>
                <a:gd name="T8" fmla="*/ 8 w 549"/>
                <a:gd name="T9" fmla="*/ 169 h 287"/>
                <a:gd name="T10" fmla="*/ 72 w 549"/>
                <a:gd name="T11" fmla="*/ 136 h 287"/>
                <a:gd name="T12" fmla="*/ 53 w 549"/>
                <a:gd name="T13" fmla="*/ 112 h 287"/>
                <a:gd name="T14" fmla="*/ 106 w 549"/>
                <a:gd name="T15" fmla="*/ 102 h 287"/>
                <a:gd name="T16" fmla="*/ 163 w 549"/>
                <a:gd name="T17" fmla="*/ 91 h 287"/>
                <a:gd name="T18" fmla="*/ 146 w 549"/>
                <a:gd name="T19" fmla="*/ 70 h 287"/>
                <a:gd name="T20" fmla="*/ 114 w 549"/>
                <a:gd name="T21" fmla="*/ 53 h 287"/>
                <a:gd name="T22" fmla="*/ 144 w 549"/>
                <a:gd name="T23" fmla="*/ 43 h 287"/>
                <a:gd name="T24" fmla="*/ 257 w 549"/>
                <a:gd name="T25" fmla="*/ 41 h 287"/>
                <a:gd name="T26" fmla="*/ 291 w 549"/>
                <a:gd name="T27" fmla="*/ 0 h 287"/>
                <a:gd name="T28" fmla="*/ 314 w 549"/>
                <a:gd name="T29" fmla="*/ 55 h 287"/>
                <a:gd name="T30" fmla="*/ 401 w 549"/>
                <a:gd name="T31" fmla="*/ 60 h 287"/>
                <a:gd name="T32" fmla="*/ 357 w 549"/>
                <a:gd name="T33" fmla="*/ 95 h 287"/>
                <a:gd name="T34" fmla="*/ 336 w 549"/>
                <a:gd name="T35" fmla="*/ 131 h 287"/>
                <a:gd name="T36" fmla="*/ 388 w 549"/>
                <a:gd name="T37" fmla="*/ 131 h 287"/>
                <a:gd name="T38" fmla="*/ 439 w 549"/>
                <a:gd name="T39" fmla="*/ 112 h 287"/>
                <a:gd name="T40" fmla="*/ 422 w 549"/>
                <a:gd name="T41" fmla="*/ 148 h 287"/>
                <a:gd name="T42" fmla="*/ 477 w 549"/>
                <a:gd name="T43" fmla="*/ 161 h 287"/>
                <a:gd name="T44" fmla="*/ 481 w 549"/>
                <a:gd name="T45" fmla="*/ 176 h 287"/>
                <a:gd name="T46" fmla="*/ 549 w 549"/>
                <a:gd name="T47" fmla="*/ 176 h 287"/>
                <a:gd name="T48" fmla="*/ 528 w 549"/>
                <a:gd name="T49" fmla="*/ 212 h 287"/>
                <a:gd name="T50" fmla="*/ 500 w 549"/>
                <a:gd name="T51" fmla="*/ 193 h 287"/>
                <a:gd name="T52" fmla="*/ 451 w 549"/>
                <a:gd name="T53" fmla="*/ 207 h 287"/>
                <a:gd name="T54" fmla="*/ 441 w 549"/>
                <a:gd name="T55" fmla="*/ 174 h 287"/>
                <a:gd name="T56" fmla="*/ 390 w 549"/>
                <a:gd name="T57" fmla="*/ 173 h 287"/>
                <a:gd name="T58" fmla="*/ 384 w 549"/>
                <a:gd name="T59" fmla="*/ 148 h 287"/>
                <a:gd name="T60" fmla="*/ 348 w 549"/>
                <a:gd name="T61" fmla="*/ 167 h 287"/>
                <a:gd name="T62" fmla="*/ 325 w 549"/>
                <a:gd name="T63" fmla="*/ 157 h 287"/>
                <a:gd name="T64" fmla="*/ 285 w 549"/>
                <a:gd name="T65" fmla="*/ 157 h 287"/>
                <a:gd name="T66" fmla="*/ 310 w 549"/>
                <a:gd name="T67" fmla="*/ 117 h 287"/>
                <a:gd name="T68" fmla="*/ 338 w 549"/>
                <a:gd name="T69" fmla="*/ 89 h 287"/>
                <a:gd name="T70" fmla="*/ 289 w 549"/>
                <a:gd name="T71" fmla="*/ 74 h 287"/>
                <a:gd name="T72" fmla="*/ 283 w 549"/>
                <a:gd name="T73" fmla="*/ 49 h 287"/>
                <a:gd name="T74" fmla="*/ 259 w 549"/>
                <a:gd name="T75" fmla="*/ 81 h 287"/>
                <a:gd name="T76" fmla="*/ 209 w 549"/>
                <a:gd name="T77" fmla="*/ 62 h 287"/>
                <a:gd name="T78" fmla="*/ 198 w 549"/>
                <a:gd name="T79" fmla="*/ 79 h 287"/>
                <a:gd name="T80" fmla="*/ 217 w 549"/>
                <a:gd name="T81" fmla="*/ 106 h 287"/>
                <a:gd name="T82" fmla="*/ 201 w 549"/>
                <a:gd name="T83" fmla="*/ 125 h 287"/>
                <a:gd name="T84" fmla="*/ 127 w 549"/>
                <a:gd name="T85" fmla="*/ 121 h 287"/>
                <a:gd name="T86" fmla="*/ 146 w 549"/>
                <a:gd name="T87" fmla="*/ 138 h 287"/>
                <a:gd name="T88" fmla="*/ 70 w 549"/>
                <a:gd name="T89" fmla="*/ 163 h 287"/>
                <a:gd name="T90" fmla="*/ 91 w 549"/>
                <a:gd name="T91" fmla="*/ 178 h 287"/>
                <a:gd name="T92" fmla="*/ 139 w 549"/>
                <a:gd name="T93" fmla="*/ 180 h 287"/>
                <a:gd name="T94" fmla="*/ 154 w 549"/>
                <a:gd name="T95" fmla="*/ 192 h 287"/>
                <a:gd name="T96" fmla="*/ 97 w 549"/>
                <a:gd name="T97" fmla="*/ 235 h 287"/>
                <a:gd name="T98" fmla="*/ 70 w 549"/>
                <a:gd name="T99" fmla="*/ 287 h 287"/>
                <a:gd name="T100" fmla="*/ 11 w 549"/>
                <a:gd name="T101" fmla="*/ 258 h 287"/>
                <a:gd name="T102" fmla="*/ 11 w 549"/>
                <a:gd name="T103" fmla="*/ 25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287">
                  <a:moveTo>
                    <a:pt x="11" y="258"/>
                  </a:moveTo>
                  <a:lnTo>
                    <a:pt x="70" y="220"/>
                  </a:lnTo>
                  <a:lnTo>
                    <a:pt x="40" y="192"/>
                  </a:lnTo>
                  <a:lnTo>
                    <a:pt x="0" y="192"/>
                  </a:lnTo>
                  <a:lnTo>
                    <a:pt x="8" y="169"/>
                  </a:lnTo>
                  <a:lnTo>
                    <a:pt x="72" y="136"/>
                  </a:lnTo>
                  <a:lnTo>
                    <a:pt x="53" y="112"/>
                  </a:lnTo>
                  <a:lnTo>
                    <a:pt x="106" y="102"/>
                  </a:lnTo>
                  <a:lnTo>
                    <a:pt x="163" y="91"/>
                  </a:lnTo>
                  <a:lnTo>
                    <a:pt x="146" y="70"/>
                  </a:lnTo>
                  <a:lnTo>
                    <a:pt x="114" y="53"/>
                  </a:lnTo>
                  <a:lnTo>
                    <a:pt x="144" y="43"/>
                  </a:lnTo>
                  <a:lnTo>
                    <a:pt x="257" y="41"/>
                  </a:lnTo>
                  <a:lnTo>
                    <a:pt x="291" y="0"/>
                  </a:lnTo>
                  <a:lnTo>
                    <a:pt x="314" y="55"/>
                  </a:lnTo>
                  <a:lnTo>
                    <a:pt x="401" y="60"/>
                  </a:lnTo>
                  <a:lnTo>
                    <a:pt x="357" y="95"/>
                  </a:lnTo>
                  <a:lnTo>
                    <a:pt x="336" y="131"/>
                  </a:lnTo>
                  <a:lnTo>
                    <a:pt x="388" y="131"/>
                  </a:lnTo>
                  <a:lnTo>
                    <a:pt x="439" y="112"/>
                  </a:lnTo>
                  <a:lnTo>
                    <a:pt x="422" y="148"/>
                  </a:lnTo>
                  <a:lnTo>
                    <a:pt x="477" y="161"/>
                  </a:lnTo>
                  <a:lnTo>
                    <a:pt x="481" y="176"/>
                  </a:lnTo>
                  <a:lnTo>
                    <a:pt x="549" y="176"/>
                  </a:lnTo>
                  <a:lnTo>
                    <a:pt x="528" y="212"/>
                  </a:lnTo>
                  <a:lnTo>
                    <a:pt x="500" y="193"/>
                  </a:lnTo>
                  <a:lnTo>
                    <a:pt x="451" y="207"/>
                  </a:lnTo>
                  <a:lnTo>
                    <a:pt x="441" y="174"/>
                  </a:lnTo>
                  <a:lnTo>
                    <a:pt x="390" y="173"/>
                  </a:lnTo>
                  <a:lnTo>
                    <a:pt x="384" y="148"/>
                  </a:lnTo>
                  <a:lnTo>
                    <a:pt x="348" y="167"/>
                  </a:lnTo>
                  <a:lnTo>
                    <a:pt x="325" y="157"/>
                  </a:lnTo>
                  <a:lnTo>
                    <a:pt x="285" y="157"/>
                  </a:lnTo>
                  <a:lnTo>
                    <a:pt x="310" y="117"/>
                  </a:lnTo>
                  <a:lnTo>
                    <a:pt x="338" y="89"/>
                  </a:lnTo>
                  <a:lnTo>
                    <a:pt x="289" y="74"/>
                  </a:lnTo>
                  <a:lnTo>
                    <a:pt x="283" y="49"/>
                  </a:lnTo>
                  <a:lnTo>
                    <a:pt x="259" y="81"/>
                  </a:lnTo>
                  <a:lnTo>
                    <a:pt x="209" y="62"/>
                  </a:lnTo>
                  <a:lnTo>
                    <a:pt x="198" y="79"/>
                  </a:lnTo>
                  <a:lnTo>
                    <a:pt x="217" y="106"/>
                  </a:lnTo>
                  <a:lnTo>
                    <a:pt x="201" y="125"/>
                  </a:lnTo>
                  <a:lnTo>
                    <a:pt x="127" y="121"/>
                  </a:lnTo>
                  <a:lnTo>
                    <a:pt x="146" y="138"/>
                  </a:lnTo>
                  <a:lnTo>
                    <a:pt x="70" y="163"/>
                  </a:lnTo>
                  <a:lnTo>
                    <a:pt x="91" y="178"/>
                  </a:lnTo>
                  <a:lnTo>
                    <a:pt x="139" y="180"/>
                  </a:lnTo>
                  <a:lnTo>
                    <a:pt x="154" y="192"/>
                  </a:lnTo>
                  <a:lnTo>
                    <a:pt x="97" y="235"/>
                  </a:lnTo>
                  <a:lnTo>
                    <a:pt x="70" y="287"/>
                  </a:lnTo>
                  <a:lnTo>
                    <a:pt x="11" y="258"/>
                  </a:lnTo>
                  <a:lnTo>
                    <a:pt x="11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3" name="Freeform 159"/>
            <p:cNvSpPr>
              <a:spLocks/>
            </p:cNvSpPr>
            <p:nvPr/>
          </p:nvSpPr>
          <p:spPr bwMode="auto">
            <a:xfrm>
              <a:off x="2626" y="2107"/>
              <a:ext cx="85" cy="32"/>
            </a:xfrm>
            <a:custGeom>
              <a:avLst/>
              <a:gdLst>
                <a:gd name="T0" fmla="*/ 29 w 170"/>
                <a:gd name="T1" fmla="*/ 1 h 64"/>
                <a:gd name="T2" fmla="*/ 0 w 170"/>
                <a:gd name="T3" fmla="*/ 64 h 64"/>
                <a:gd name="T4" fmla="*/ 76 w 170"/>
                <a:gd name="T5" fmla="*/ 55 h 64"/>
                <a:gd name="T6" fmla="*/ 170 w 170"/>
                <a:gd name="T7" fmla="*/ 36 h 64"/>
                <a:gd name="T8" fmla="*/ 132 w 170"/>
                <a:gd name="T9" fmla="*/ 0 h 64"/>
                <a:gd name="T10" fmla="*/ 29 w 170"/>
                <a:gd name="T11" fmla="*/ 1 h 64"/>
                <a:gd name="T12" fmla="*/ 29 w 170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4">
                  <a:moveTo>
                    <a:pt x="29" y="1"/>
                  </a:moveTo>
                  <a:lnTo>
                    <a:pt x="0" y="64"/>
                  </a:lnTo>
                  <a:lnTo>
                    <a:pt x="76" y="55"/>
                  </a:lnTo>
                  <a:lnTo>
                    <a:pt x="170" y="36"/>
                  </a:lnTo>
                  <a:lnTo>
                    <a:pt x="132" y="0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84" name="Rectangle 160"/>
          <p:cNvSpPr>
            <a:spLocks noChangeArrowheads="1"/>
          </p:cNvSpPr>
          <p:nvPr/>
        </p:nvSpPr>
        <p:spPr bwMode="auto">
          <a:xfrm>
            <a:off x="0" y="4419600"/>
            <a:ext cx="9144000" cy="914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985" name="Group 161"/>
          <p:cNvGrpSpPr>
            <a:grpSpLocks/>
          </p:cNvGrpSpPr>
          <p:nvPr/>
        </p:nvGrpSpPr>
        <p:grpSpPr bwMode="auto">
          <a:xfrm>
            <a:off x="2020888" y="2478088"/>
            <a:ext cx="5930900" cy="2789237"/>
            <a:chOff x="1273" y="1561"/>
            <a:chExt cx="3736" cy="1757"/>
          </a:xfrm>
        </p:grpSpPr>
        <p:sp>
          <p:nvSpPr>
            <p:cNvPr id="205986" name="Freeform 162"/>
            <p:cNvSpPr>
              <a:spLocks/>
            </p:cNvSpPr>
            <p:nvPr/>
          </p:nvSpPr>
          <p:spPr bwMode="auto">
            <a:xfrm>
              <a:off x="1397" y="1576"/>
              <a:ext cx="3494" cy="1465"/>
            </a:xfrm>
            <a:custGeom>
              <a:avLst/>
              <a:gdLst>
                <a:gd name="T0" fmla="*/ 2738 w 3494"/>
                <a:gd name="T1" fmla="*/ 1461 h 1465"/>
                <a:gd name="T2" fmla="*/ 2744 w 3494"/>
                <a:gd name="T3" fmla="*/ 1421 h 1465"/>
                <a:gd name="T4" fmla="*/ 2755 w 3494"/>
                <a:gd name="T5" fmla="*/ 1381 h 1465"/>
                <a:gd name="T6" fmla="*/ 2770 w 3494"/>
                <a:gd name="T7" fmla="*/ 1344 h 1465"/>
                <a:gd name="T8" fmla="*/ 2791 w 3494"/>
                <a:gd name="T9" fmla="*/ 1309 h 1465"/>
                <a:gd name="T10" fmla="*/ 2816 w 3494"/>
                <a:gd name="T11" fmla="*/ 1276 h 1465"/>
                <a:gd name="T12" fmla="*/ 2845 w 3494"/>
                <a:gd name="T13" fmla="*/ 1247 h 1465"/>
                <a:gd name="T14" fmla="*/ 2878 w 3494"/>
                <a:gd name="T15" fmla="*/ 1222 h 1465"/>
                <a:gd name="T16" fmla="*/ 2913 w 3494"/>
                <a:gd name="T17" fmla="*/ 1202 h 1465"/>
                <a:gd name="T18" fmla="*/ 2951 w 3494"/>
                <a:gd name="T19" fmla="*/ 1187 h 1465"/>
                <a:gd name="T20" fmla="*/ 2989 w 3494"/>
                <a:gd name="T21" fmla="*/ 1177 h 1465"/>
                <a:gd name="T22" fmla="*/ 3031 w 3494"/>
                <a:gd name="T23" fmla="*/ 1172 h 1465"/>
                <a:gd name="T24" fmla="*/ 3071 w 3494"/>
                <a:gd name="T25" fmla="*/ 1172 h 1465"/>
                <a:gd name="T26" fmla="*/ 3111 w 3494"/>
                <a:gd name="T27" fmla="*/ 1177 h 1465"/>
                <a:gd name="T28" fmla="*/ 3151 w 3494"/>
                <a:gd name="T29" fmla="*/ 1189 h 1465"/>
                <a:gd name="T30" fmla="*/ 3189 w 3494"/>
                <a:gd name="T31" fmla="*/ 1204 h 1465"/>
                <a:gd name="T32" fmla="*/ 3224 w 3494"/>
                <a:gd name="T33" fmla="*/ 1224 h 1465"/>
                <a:gd name="T34" fmla="*/ 3256 w 3494"/>
                <a:gd name="T35" fmla="*/ 1249 h 1465"/>
                <a:gd name="T36" fmla="*/ 3284 w 3494"/>
                <a:gd name="T37" fmla="*/ 1279 h 1465"/>
                <a:gd name="T38" fmla="*/ 3309 w 3494"/>
                <a:gd name="T39" fmla="*/ 1311 h 1465"/>
                <a:gd name="T40" fmla="*/ 3331 w 3494"/>
                <a:gd name="T41" fmla="*/ 1345 h 1465"/>
                <a:gd name="T42" fmla="*/ 3346 w 3494"/>
                <a:gd name="T43" fmla="*/ 1384 h 1465"/>
                <a:gd name="T44" fmla="*/ 3356 w 3494"/>
                <a:gd name="T45" fmla="*/ 1423 h 1465"/>
                <a:gd name="T46" fmla="*/ 3361 w 3494"/>
                <a:gd name="T47" fmla="*/ 1465 h 1465"/>
                <a:gd name="T48" fmla="*/ 3494 w 3494"/>
                <a:gd name="T49" fmla="*/ 944 h 1465"/>
                <a:gd name="T50" fmla="*/ 2848 w 3494"/>
                <a:gd name="T51" fmla="*/ 67 h 1465"/>
                <a:gd name="T52" fmla="*/ 2877 w 3494"/>
                <a:gd name="T53" fmla="*/ 0 h 1465"/>
                <a:gd name="T54" fmla="*/ 0 w 3494"/>
                <a:gd name="T55" fmla="*/ 1465 h 1465"/>
                <a:gd name="T56" fmla="*/ 492 w 3494"/>
                <a:gd name="T57" fmla="*/ 1461 h 1465"/>
                <a:gd name="T58" fmla="*/ 499 w 3494"/>
                <a:gd name="T59" fmla="*/ 1421 h 1465"/>
                <a:gd name="T60" fmla="*/ 509 w 3494"/>
                <a:gd name="T61" fmla="*/ 1381 h 1465"/>
                <a:gd name="T62" fmla="*/ 525 w 3494"/>
                <a:gd name="T63" fmla="*/ 1344 h 1465"/>
                <a:gd name="T64" fmla="*/ 545 w 3494"/>
                <a:gd name="T65" fmla="*/ 1309 h 1465"/>
                <a:gd name="T66" fmla="*/ 570 w 3494"/>
                <a:gd name="T67" fmla="*/ 1276 h 1465"/>
                <a:gd name="T68" fmla="*/ 600 w 3494"/>
                <a:gd name="T69" fmla="*/ 1247 h 1465"/>
                <a:gd name="T70" fmla="*/ 632 w 3494"/>
                <a:gd name="T71" fmla="*/ 1222 h 1465"/>
                <a:gd name="T72" fmla="*/ 668 w 3494"/>
                <a:gd name="T73" fmla="*/ 1202 h 1465"/>
                <a:gd name="T74" fmla="*/ 704 w 3494"/>
                <a:gd name="T75" fmla="*/ 1187 h 1465"/>
                <a:gd name="T76" fmla="*/ 744 w 3494"/>
                <a:gd name="T77" fmla="*/ 1177 h 1465"/>
                <a:gd name="T78" fmla="*/ 785 w 3494"/>
                <a:gd name="T79" fmla="*/ 1172 h 1465"/>
                <a:gd name="T80" fmla="*/ 826 w 3494"/>
                <a:gd name="T81" fmla="*/ 1172 h 1465"/>
                <a:gd name="T82" fmla="*/ 866 w 3494"/>
                <a:gd name="T83" fmla="*/ 1177 h 1465"/>
                <a:gd name="T84" fmla="*/ 906 w 3494"/>
                <a:gd name="T85" fmla="*/ 1189 h 1465"/>
                <a:gd name="T86" fmla="*/ 943 w 3494"/>
                <a:gd name="T87" fmla="*/ 1204 h 1465"/>
                <a:gd name="T88" fmla="*/ 979 w 3494"/>
                <a:gd name="T89" fmla="*/ 1224 h 1465"/>
                <a:gd name="T90" fmla="*/ 1011 w 3494"/>
                <a:gd name="T91" fmla="*/ 1249 h 1465"/>
                <a:gd name="T92" fmla="*/ 1039 w 3494"/>
                <a:gd name="T93" fmla="*/ 1279 h 1465"/>
                <a:gd name="T94" fmla="*/ 1064 w 3494"/>
                <a:gd name="T95" fmla="*/ 1311 h 1465"/>
                <a:gd name="T96" fmla="*/ 1085 w 3494"/>
                <a:gd name="T97" fmla="*/ 1345 h 1465"/>
                <a:gd name="T98" fmla="*/ 1100 w 3494"/>
                <a:gd name="T99" fmla="*/ 1384 h 1465"/>
                <a:gd name="T100" fmla="*/ 1111 w 3494"/>
                <a:gd name="T101" fmla="*/ 1423 h 1465"/>
                <a:gd name="T102" fmla="*/ 1116 w 3494"/>
                <a:gd name="T103" fmla="*/ 146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4" h="1465">
                  <a:moveTo>
                    <a:pt x="2737" y="1465"/>
                  </a:moveTo>
                  <a:lnTo>
                    <a:pt x="2738" y="1461"/>
                  </a:lnTo>
                  <a:lnTo>
                    <a:pt x="2740" y="1441"/>
                  </a:lnTo>
                  <a:lnTo>
                    <a:pt x="2744" y="1421"/>
                  </a:lnTo>
                  <a:lnTo>
                    <a:pt x="2749" y="1401"/>
                  </a:lnTo>
                  <a:lnTo>
                    <a:pt x="2755" y="1381"/>
                  </a:lnTo>
                  <a:lnTo>
                    <a:pt x="2762" y="1362"/>
                  </a:lnTo>
                  <a:lnTo>
                    <a:pt x="2770" y="1344"/>
                  </a:lnTo>
                  <a:lnTo>
                    <a:pt x="2780" y="1325"/>
                  </a:lnTo>
                  <a:lnTo>
                    <a:pt x="2791" y="1309"/>
                  </a:lnTo>
                  <a:lnTo>
                    <a:pt x="2802" y="1291"/>
                  </a:lnTo>
                  <a:lnTo>
                    <a:pt x="2816" y="1276"/>
                  </a:lnTo>
                  <a:lnTo>
                    <a:pt x="2830" y="1261"/>
                  </a:lnTo>
                  <a:lnTo>
                    <a:pt x="2845" y="1247"/>
                  </a:lnTo>
                  <a:lnTo>
                    <a:pt x="2860" y="1235"/>
                  </a:lnTo>
                  <a:lnTo>
                    <a:pt x="2878" y="1222"/>
                  </a:lnTo>
                  <a:lnTo>
                    <a:pt x="2894" y="1212"/>
                  </a:lnTo>
                  <a:lnTo>
                    <a:pt x="2913" y="1202"/>
                  </a:lnTo>
                  <a:lnTo>
                    <a:pt x="2932" y="1195"/>
                  </a:lnTo>
                  <a:lnTo>
                    <a:pt x="2951" y="1187"/>
                  </a:lnTo>
                  <a:lnTo>
                    <a:pt x="2969" y="1181"/>
                  </a:lnTo>
                  <a:lnTo>
                    <a:pt x="2989" y="1177"/>
                  </a:lnTo>
                  <a:lnTo>
                    <a:pt x="3011" y="1173"/>
                  </a:lnTo>
                  <a:lnTo>
                    <a:pt x="3031" y="1172"/>
                  </a:lnTo>
                  <a:lnTo>
                    <a:pt x="3051" y="1171"/>
                  </a:lnTo>
                  <a:lnTo>
                    <a:pt x="3071" y="1172"/>
                  </a:lnTo>
                  <a:lnTo>
                    <a:pt x="3091" y="1173"/>
                  </a:lnTo>
                  <a:lnTo>
                    <a:pt x="3111" y="1177"/>
                  </a:lnTo>
                  <a:lnTo>
                    <a:pt x="3131" y="1182"/>
                  </a:lnTo>
                  <a:lnTo>
                    <a:pt x="3151" y="1189"/>
                  </a:lnTo>
                  <a:lnTo>
                    <a:pt x="3170" y="1196"/>
                  </a:lnTo>
                  <a:lnTo>
                    <a:pt x="3189" y="1204"/>
                  </a:lnTo>
                  <a:lnTo>
                    <a:pt x="3207" y="1214"/>
                  </a:lnTo>
                  <a:lnTo>
                    <a:pt x="3224" y="1224"/>
                  </a:lnTo>
                  <a:lnTo>
                    <a:pt x="3240" y="1236"/>
                  </a:lnTo>
                  <a:lnTo>
                    <a:pt x="3256" y="1249"/>
                  </a:lnTo>
                  <a:lnTo>
                    <a:pt x="3271" y="1264"/>
                  </a:lnTo>
                  <a:lnTo>
                    <a:pt x="3284" y="1279"/>
                  </a:lnTo>
                  <a:lnTo>
                    <a:pt x="3298" y="1294"/>
                  </a:lnTo>
                  <a:lnTo>
                    <a:pt x="3309" y="1311"/>
                  </a:lnTo>
                  <a:lnTo>
                    <a:pt x="3321" y="1328"/>
                  </a:lnTo>
                  <a:lnTo>
                    <a:pt x="3331" y="1345"/>
                  </a:lnTo>
                  <a:lnTo>
                    <a:pt x="3338" y="1364"/>
                  </a:lnTo>
                  <a:lnTo>
                    <a:pt x="3346" y="1384"/>
                  </a:lnTo>
                  <a:lnTo>
                    <a:pt x="3351" y="1403"/>
                  </a:lnTo>
                  <a:lnTo>
                    <a:pt x="3356" y="1423"/>
                  </a:lnTo>
                  <a:lnTo>
                    <a:pt x="3360" y="1443"/>
                  </a:lnTo>
                  <a:lnTo>
                    <a:pt x="3361" y="1465"/>
                  </a:lnTo>
                  <a:lnTo>
                    <a:pt x="3494" y="1465"/>
                  </a:lnTo>
                  <a:lnTo>
                    <a:pt x="3494" y="944"/>
                  </a:lnTo>
                  <a:lnTo>
                    <a:pt x="3134" y="842"/>
                  </a:lnTo>
                  <a:lnTo>
                    <a:pt x="2848" y="67"/>
                  </a:lnTo>
                  <a:lnTo>
                    <a:pt x="2877" y="67"/>
                  </a:lnTo>
                  <a:lnTo>
                    <a:pt x="2877" y="0"/>
                  </a:lnTo>
                  <a:lnTo>
                    <a:pt x="0" y="0"/>
                  </a:lnTo>
                  <a:lnTo>
                    <a:pt x="0" y="1465"/>
                  </a:lnTo>
                  <a:lnTo>
                    <a:pt x="492" y="1465"/>
                  </a:lnTo>
                  <a:lnTo>
                    <a:pt x="492" y="1461"/>
                  </a:lnTo>
                  <a:lnTo>
                    <a:pt x="495" y="1441"/>
                  </a:lnTo>
                  <a:lnTo>
                    <a:pt x="499" y="1421"/>
                  </a:lnTo>
                  <a:lnTo>
                    <a:pt x="504" y="1401"/>
                  </a:lnTo>
                  <a:lnTo>
                    <a:pt x="509" y="1381"/>
                  </a:lnTo>
                  <a:lnTo>
                    <a:pt x="516" y="1362"/>
                  </a:lnTo>
                  <a:lnTo>
                    <a:pt x="525" y="1344"/>
                  </a:lnTo>
                  <a:lnTo>
                    <a:pt x="535" y="1325"/>
                  </a:lnTo>
                  <a:lnTo>
                    <a:pt x="545" y="1309"/>
                  </a:lnTo>
                  <a:lnTo>
                    <a:pt x="558" y="1291"/>
                  </a:lnTo>
                  <a:lnTo>
                    <a:pt x="570" y="1276"/>
                  </a:lnTo>
                  <a:lnTo>
                    <a:pt x="585" y="1261"/>
                  </a:lnTo>
                  <a:lnTo>
                    <a:pt x="600" y="1247"/>
                  </a:lnTo>
                  <a:lnTo>
                    <a:pt x="615" y="1235"/>
                  </a:lnTo>
                  <a:lnTo>
                    <a:pt x="632" y="1222"/>
                  </a:lnTo>
                  <a:lnTo>
                    <a:pt x="649" y="1212"/>
                  </a:lnTo>
                  <a:lnTo>
                    <a:pt x="668" y="1202"/>
                  </a:lnTo>
                  <a:lnTo>
                    <a:pt x="686" y="1195"/>
                  </a:lnTo>
                  <a:lnTo>
                    <a:pt x="704" y="1187"/>
                  </a:lnTo>
                  <a:lnTo>
                    <a:pt x="724" y="1181"/>
                  </a:lnTo>
                  <a:lnTo>
                    <a:pt x="744" y="1177"/>
                  </a:lnTo>
                  <a:lnTo>
                    <a:pt x="765" y="1173"/>
                  </a:lnTo>
                  <a:lnTo>
                    <a:pt x="785" y="1172"/>
                  </a:lnTo>
                  <a:lnTo>
                    <a:pt x="805" y="1171"/>
                  </a:lnTo>
                  <a:lnTo>
                    <a:pt x="826" y="1172"/>
                  </a:lnTo>
                  <a:lnTo>
                    <a:pt x="846" y="1173"/>
                  </a:lnTo>
                  <a:lnTo>
                    <a:pt x="866" y="1177"/>
                  </a:lnTo>
                  <a:lnTo>
                    <a:pt x="886" y="1182"/>
                  </a:lnTo>
                  <a:lnTo>
                    <a:pt x="906" y="1189"/>
                  </a:lnTo>
                  <a:lnTo>
                    <a:pt x="925" y="1196"/>
                  </a:lnTo>
                  <a:lnTo>
                    <a:pt x="943" y="1204"/>
                  </a:lnTo>
                  <a:lnTo>
                    <a:pt x="962" y="1214"/>
                  </a:lnTo>
                  <a:lnTo>
                    <a:pt x="979" y="1224"/>
                  </a:lnTo>
                  <a:lnTo>
                    <a:pt x="995" y="1236"/>
                  </a:lnTo>
                  <a:lnTo>
                    <a:pt x="1011" y="1249"/>
                  </a:lnTo>
                  <a:lnTo>
                    <a:pt x="1026" y="1264"/>
                  </a:lnTo>
                  <a:lnTo>
                    <a:pt x="1039" y="1279"/>
                  </a:lnTo>
                  <a:lnTo>
                    <a:pt x="1052" y="1294"/>
                  </a:lnTo>
                  <a:lnTo>
                    <a:pt x="1064" y="1311"/>
                  </a:lnTo>
                  <a:lnTo>
                    <a:pt x="1076" y="1328"/>
                  </a:lnTo>
                  <a:lnTo>
                    <a:pt x="1085" y="1345"/>
                  </a:lnTo>
                  <a:lnTo>
                    <a:pt x="1093" y="1364"/>
                  </a:lnTo>
                  <a:lnTo>
                    <a:pt x="1100" y="1384"/>
                  </a:lnTo>
                  <a:lnTo>
                    <a:pt x="1106" y="1403"/>
                  </a:lnTo>
                  <a:lnTo>
                    <a:pt x="1111" y="1423"/>
                  </a:lnTo>
                  <a:lnTo>
                    <a:pt x="1113" y="1443"/>
                  </a:lnTo>
                  <a:lnTo>
                    <a:pt x="1116" y="1465"/>
                  </a:lnTo>
                  <a:lnTo>
                    <a:pt x="2737" y="14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7" name="Freeform 163"/>
            <p:cNvSpPr>
              <a:spLocks/>
            </p:cNvSpPr>
            <p:nvPr/>
          </p:nvSpPr>
          <p:spPr bwMode="auto">
            <a:xfrm>
              <a:off x="2036" y="2886"/>
              <a:ext cx="336" cy="337"/>
            </a:xfrm>
            <a:custGeom>
              <a:avLst/>
              <a:gdLst>
                <a:gd name="T0" fmla="*/ 336 w 336"/>
                <a:gd name="T1" fmla="*/ 153 h 337"/>
                <a:gd name="T2" fmla="*/ 331 w 336"/>
                <a:gd name="T3" fmla="*/ 124 h 337"/>
                <a:gd name="T4" fmla="*/ 320 w 336"/>
                <a:gd name="T5" fmla="*/ 96 h 337"/>
                <a:gd name="T6" fmla="*/ 305 w 336"/>
                <a:gd name="T7" fmla="*/ 71 h 337"/>
                <a:gd name="T8" fmla="*/ 286 w 336"/>
                <a:gd name="T9" fmla="*/ 48 h 337"/>
                <a:gd name="T10" fmla="*/ 262 w 336"/>
                <a:gd name="T11" fmla="*/ 29 h 337"/>
                <a:gd name="T12" fmla="*/ 236 w 336"/>
                <a:gd name="T13" fmla="*/ 14 h 337"/>
                <a:gd name="T14" fmla="*/ 208 w 336"/>
                <a:gd name="T15" fmla="*/ 5 h 337"/>
                <a:gd name="T16" fmla="*/ 178 w 336"/>
                <a:gd name="T17" fmla="*/ 0 h 337"/>
                <a:gd name="T18" fmla="*/ 148 w 336"/>
                <a:gd name="T19" fmla="*/ 1 h 337"/>
                <a:gd name="T20" fmla="*/ 119 w 336"/>
                <a:gd name="T21" fmla="*/ 8 h 337"/>
                <a:gd name="T22" fmla="*/ 92 w 336"/>
                <a:gd name="T23" fmla="*/ 19 h 337"/>
                <a:gd name="T24" fmla="*/ 67 w 336"/>
                <a:gd name="T25" fmla="*/ 35 h 337"/>
                <a:gd name="T26" fmla="*/ 44 w 336"/>
                <a:gd name="T27" fmla="*/ 55 h 337"/>
                <a:gd name="T28" fmla="*/ 26 w 336"/>
                <a:gd name="T29" fmla="*/ 79 h 337"/>
                <a:gd name="T30" fmla="*/ 13 w 336"/>
                <a:gd name="T31" fmla="*/ 106 h 337"/>
                <a:gd name="T32" fmla="*/ 4 w 336"/>
                <a:gd name="T33" fmla="*/ 135 h 337"/>
                <a:gd name="T34" fmla="*/ 0 w 336"/>
                <a:gd name="T35" fmla="*/ 165 h 337"/>
                <a:gd name="T36" fmla="*/ 3 w 336"/>
                <a:gd name="T37" fmla="*/ 193 h 337"/>
                <a:gd name="T38" fmla="*/ 10 w 336"/>
                <a:gd name="T39" fmla="*/ 224 h 337"/>
                <a:gd name="T40" fmla="*/ 21 w 336"/>
                <a:gd name="T41" fmla="*/ 251 h 337"/>
                <a:gd name="T42" fmla="*/ 39 w 336"/>
                <a:gd name="T43" fmla="*/ 275 h 337"/>
                <a:gd name="T44" fmla="*/ 60 w 336"/>
                <a:gd name="T45" fmla="*/ 296 h 337"/>
                <a:gd name="T46" fmla="*/ 84 w 336"/>
                <a:gd name="T47" fmla="*/ 314 h 337"/>
                <a:gd name="T48" fmla="*/ 111 w 336"/>
                <a:gd name="T49" fmla="*/ 326 h 337"/>
                <a:gd name="T50" fmla="*/ 141 w 336"/>
                <a:gd name="T51" fmla="*/ 334 h 337"/>
                <a:gd name="T52" fmla="*/ 169 w 336"/>
                <a:gd name="T53" fmla="*/ 337 h 337"/>
                <a:gd name="T54" fmla="*/ 200 w 336"/>
                <a:gd name="T55" fmla="*/ 334 h 337"/>
                <a:gd name="T56" fmla="*/ 228 w 336"/>
                <a:gd name="T57" fmla="*/ 325 h 337"/>
                <a:gd name="T58" fmla="*/ 255 w 336"/>
                <a:gd name="T59" fmla="*/ 313 h 337"/>
                <a:gd name="T60" fmla="*/ 279 w 336"/>
                <a:gd name="T61" fmla="*/ 295 h 337"/>
                <a:gd name="T62" fmla="*/ 300 w 336"/>
                <a:gd name="T63" fmla="*/ 274 h 337"/>
                <a:gd name="T64" fmla="*/ 316 w 336"/>
                <a:gd name="T65" fmla="*/ 249 h 337"/>
                <a:gd name="T66" fmla="*/ 329 w 336"/>
                <a:gd name="T67" fmla="*/ 221 h 337"/>
                <a:gd name="T68" fmla="*/ 335 w 336"/>
                <a:gd name="T69" fmla="*/ 192 h 337"/>
                <a:gd name="T70" fmla="*/ 336 w 336"/>
                <a:gd name="T71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37">
                  <a:moveTo>
                    <a:pt x="336" y="168"/>
                  </a:moveTo>
                  <a:lnTo>
                    <a:pt x="336" y="153"/>
                  </a:lnTo>
                  <a:lnTo>
                    <a:pt x="334" y="138"/>
                  </a:lnTo>
                  <a:lnTo>
                    <a:pt x="331" y="124"/>
                  </a:lnTo>
                  <a:lnTo>
                    <a:pt x="326" y="109"/>
                  </a:lnTo>
                  <a:lnTo>
                    <a:pt x="320" y="96"/>
                  </a:lnTo>
                  <a:lnTo>
                    <a:pt x="314" y="83"/>
                  </a:lnTo>
                  <a:lnTo>
                    <a:pt x="305" y="71"/>
                  </a:lnTo>
                  <a:lnTo>
                    <a:pt x="296" y="58"/>
                  </a:lnTo>
                  <a:lnTo>
                    <a:pt x="286" y="48"/>
                  </a:lnTo>
                  <a:lnTo>
                    <a:pt x="275" y="38"/>
                  </a:lnTo>
                  <a:lnTo>
                    <a:pt x="262" y="29"/>
                  </a:lnTo>
                  <a:lnTo>
                    <a:pt x="250" y="20"/>
                  </a:lnTo>
                  <a:lnTo>
                    <a:pt x="236" y="14"/>
                  </a:lnTo>
                  <a:lnTo>
                    <a:pt x="222" y="9"/>
                  </a:lnTo>
                  <a:lnTo>
                    <a:pt x="208" y="5"/>
                  </a:lnTo>
                  <a:lnTo>
                    <a:pt x="193" y="1"/>
                  </a:lnTo>
                  <a:lnTo>
                    <a:pt x="178" y="0"/>
                  </a:lnTo>
                  <a:lnTo>
                    <a:pt x="163" y="0"/>
                  </a:lnTo>
                  <a:lnTo>
                    <a:pt x="148" y="1"/>
                  </a:lnTo>
                  <a:lnTo>
                    <a:pt x="134" y="4"/>
                  </a:lnTo>
                  <a:lnTo>
                    <a:pt x="119" y="8"/>
                  </a:lnTo>
                  <a:lnTo>
                    <a:pt x="105" y="13"/>
                  </a:lnTo>
                  <a:lnTo>
                    <a:pt x="92" y="19"/>
                  </a:lnTo>
                  <a:lnTo>
                    <a:pt x="78" y="27"/>
                  </a:lnTo>
                  <a:lnTo>
                    <a:pt x="67" y="35"/>
                  </a:lnTo>
                  <a:lnTo>
                    <a:pt x="55" y="44"/>
                  </a:lnTo>
                  <a:lnTo>
                    <a:pt x="44" y="55"/>
                  </a:lnTo>
                  <a:lnTo>
                    <a:pt x="35" y="67"/>
                  </a:lnTo>
                  <a:lnTo>
                    <a:pt x="26" y="79"/>
                  </a:lnTo>
                  <a:lnTo>
                    <a:pt x="19" y="92"/>
                  </a:lnTo>
                  <a:lnTo>
                    <a:pt x="13" y="106"/>
                  </a:lnTo>
                  <a:lnTo>
                    <a:pt x="8" y="119"/>
                  </a:lnTo>
                  <a:lnTo>
                    <a:pt x="4" y="135"/>
                  </a:lnTo>
                  <a:lnTo>
                    <a:pt x="1" y="150"/>
                  </a:lnTo>
                  <a:lnTo>
                    <a:pt x="0" y="165"/>
                  </a:lnTo>
                  <a:lnTo>
                    <a:pt x="1" y="180"/>
                  </a:lnTo>
                  <a:lnTo>
                    <a:pt x="3" y="193"/>
                  </a:lnTo>
                  <a:lnTo>
                    <a:pt x="5" y="209"/>
                  </a:lnTo>
                  <a:lnTo>
                    <a:pt x="10" y="224"/>
                  </a:lnTo>
                  <a:lnTo>
                    <a:pt x="15" y="237"/>
                  </a:lnTo>
                  <a:lnTo>
                    <a:pt x="21" y="251"/>
                  </a:lnTo>
                  <a:lnTo>
                    <a:pt x="30" y="264"/>
                  </a:lnTo>
                  <a:lnTo>
                    <a:pt x="39" y="275"/>
                  </a:lnTo>
                  <a:lnTo>
                    <a:pt x="49" y="286"/>
                  </a:lnTo>
                  <a:lnTo>
                    <a:pt x="60" y="296"/>
                  </a:lnTo>
                  <a:lnTo>
                    <a:pt x="72" y="305"/>
                  </a:lnTo>
                  <a:lnTo>
                    <a:pt x="84" y="314"/>
                  </a:lnTo>
                  <a:lnTo>
                    <a:pt x="97" y="320"/>
                  </a:lnTo>
                  <a:lnTo>
                    <a:pt x="111" y="326"/>
                  </a:lnTo>
                  <a:lnTo>
                    <a:pt x="126" y="332"/>
                  </a:lnTo>
                  <a:lnTo>
                    <a:pt x="141" y="334"/>
                  </a:lnTo>
                  <a:lnTo>
                    <a:pt x="154" y="337"/>
                  </a:lnTo>
                  <a:lnTo>
                    <a:pt x="169" y="337"/>
                  </a:lnTo>
                  <a:lnTo>
                    <a:pt x="185" y="337"/>
                  </a:lnTo>
                  <a:lnTo>
                    <a:pt x="200" y="334"/>
                  </a:lnTo>
                  <a:lnTo>
                    <a:pt x="215" y="330"/>
                  </a:lnTo>
                  <a:lnTo>
                    <a:pt x="228" y="325"/>
                  </a:lnTo>
                  <a:lnTo>
                    <a:pt x="242" y="320"/>
                  </a:lnTo>
                  <a:lnTo>
                    <a:pt x="255" y="313"/>
                  </a:lnTo>
                  <a:lnTo>
                    <a:pt x="267" y="304"/>
                  </a:lnTo>
                  <a:lnTo>
                    <a:pt x="279" y="295"/>
                  </a:lnTo>
                  <a:lnTo>
                    <a:pt x="290" y="285"/>
                  </a:lnTo>
                  <a:lnTo>
                    <a:pt x="300" y="274"/>
                  </a:lnTo>
                  <a:lnTo>
                    <a:pt x="309" y="261"/>
                  </a:lnTo>
                  <a:lnTo>
                    <a:pt x="316" y="249"/>
                  </a:lnTo>
                  <a:lnTo>
                    <a:pt x="323" y="235"/>
                  </a:lnTo>
                  <a:lnTo>
                    <a:pt x="329" y="221"/>
                  </a:lnTo>
                  <a:lnTo>
                    <a:pt x="333" y="207"/>
                  </a:lnTo>
                  <a:lnTo>
                    <a:pt x="335" y="192"/>
                  </a:lnTo>
                  <a:lnTo>
                    <a:pt x="336" y="177"/>
                  </a:lnTo>
                  <a:lnTo>
                    <a:pt x="336" y="168"/>
                  </a:lnTo>
                  <a:lnTo>
                    <a:pt x="336" y="1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8" name="Freeform 164"/>
            <p:cNvSpPr>
              <a:spLocks/>
            </p:cNvSpPr>
            <p:nvPr/>
          </p:nvSpPr>
          <p:spPr bwMode="auto">
            <a:xfrm>
              <a:off x="4275" y="2886"/>
              <a:ext cx="336" cy="337"/>
            </a:xfrm>
            <a:custGeom>
              <a:avLst/>
              <a:gdLst>
                <a:gd name="T0" fmla="*/ 336 w 336"/>
                <a:gd name="T1" fmla="*/ 153 h 337"/>
                <a:gd name="T2" fmla="*/ 331 w 336"/>
                <a:gd name="T3" fmla="*/ 124 h 337"/>
                <a:gd name="T4" fmla="*/ 320 w 336"/>
                <a:gd name="T5" fmla="*/ 96 h 337"/>
                <a:gd name="T6" fmla="*/ 305 w 336"/>
                <a:gd name="T7" fmla="*/ 71 h 337"/>
                <a:gd name="T8" fmla="*/ 286 w 336"/>
                <a:gd name="T9" fmla="*/ 48 h 337"/>
                <a:gd name="T10" fmla="*/ 262 w 336"/>
                <a:gd name="T11" fmla="*/ 29 h 337"/>
                <a:gd name="T12" fmla="*/ 236 w 336"/>
                <a:gd name="T13" fmla="*/ 14 h 337"/>
                <a:gd name="T14" fmla="*/ 208 w 336"/>
                <a:gd name="T15" fmla="*/ 5 h 337"/>
                <a:gd name="T16" fmla="*/ 178 w 336"/>
                <a:gd name="T17" fmla="*/ 0 h 337"/>
                <a:gd name="T18" fmla="*/ 148 w 336"/>
                <a:gd name="T19" fmla="*/ 1 h 337"/>
                <a:gd name="T20" fmla="*/ 119 w 336"/>
                <a:gd name="T21" fmla="*/ 8 h 337"/>
                <a:gd name="T22" fmla="*/ 91 w 336"/>
                <a:gd name="T23" fmla="*/ 19 h 337"/>
                <a:gd name="T24" fmla="*/ 66 w 336"/>
                <a:gd name="T25" fmla="*/ 35 h 337"/>
                <a:gd name="T26" fmla="*/ 44 w 336"/>
                <a:gd name="T27" fmla="*/ 55 h 337"/>
                <a:gd name="T28" fmla="*/ 26 w 336"/>
                <a:gd name="T29" fmla="*/ 79 h 337"/>
                <a:gd name="T30" fmla="*/ 12 w 336"/>
                <a:gd name="T31" fmla="*/ 106 h 337"/>
                <a:gd name="T32" fmla="*/ 4 w 336"/>
                <a:gd name="T33" fmla="*/ 135 h 337"/>
                <a:gd name="T34" fmla="*/ 0 w 336"/>
                <a:gd name="T35" fmla="*/ 165 h 337"/>
                <a:gd name="T36" fmla="*/ 2 w 336"/>
                <a:gd name="T37" fmla="*/ 193 h 337"/>
                <a:gd name="T38" fmla="*/ 10 w 336"/>
                <a:gd name="T39" fmla="*/ 224 h 337"/>
                <a:gd name="T40" fmla="*/ 21 w 336"/>
                <a:gd name="T41" fmla="*/ 251 h 337"/>
                <a:gd name="T42" fmla="*/ 39 w 336"/>
                <a:gd name="T43" fmla="*/ 275 h 337"/>
                <a:gd name="T44" fmla="*/ 60 w 336"/>
                <a:gd name="T45" fmla="*/ 296 h 337"/>
                <a:gd name="T46" fmla="*/ 84 w 336"/>
                <a:gd name="T47" fmla="*/ 314 h 337"/>
                <a:gd name="T48" fmla="*/ 110 w 336"/>
                <a:gd name="T49" fmla="*/ 326 h 337"/>
                <a:gd name="T50" fmla="*/ 140 w 336"/>
                <a:gd name="T51" fmla="*/ 334 h 337"/>
                <a:gd name="T52" fmla="*/ 169 w 336"/>
                <a:gd name="T53" fmla="*/ 337 h 337"/>
                <a:gd name="T54" fmla="*/ 199 w 336"/>
                <a:gd name="T55" fmla="*/ 334 h 337"/>
                <a:gd name="T56" fmla="*/ 228 w 336"/>
                <a:gd name="T57" fmla="*/ 325 h 337"/>
                <a:gd name="T58" fmla="*/ 255 w 336"/>
                <a:gd name="T59" fmla="*/ 313 h 337"/>
                <a:gd name="T60" fmla="*/ 278 w 336"/>
                <a:gd name="T61" fmla="*/ 295 h 337"/>
                <a:gd name="T62" fmla="*/ 300 w 336"/>
                <a:gd name="T63" fmla="*/ 274 h 337"/>
                <a:gd name="T64" fmla="*/ 316 w 336"/>
                <a:gd name="T65" fmla="*/ 249 h 337"/>
                <a:gd name="T66" fmla="*/ 329 w 336"/>
                <a:gd name="T67" fmla="*/ 221 h 337"/>
                <a:gd name="T68" fmla="*/ 335 w 336"/>
                <a:gd name="T69" fmla="*/ 192 h 337"/>
                <a:gd name="T70" fmla="*/ 336 w 336"/>
                <a:gd name="T71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37">
                  <a:moveTo>
                    <a:pt x="336" y="168"/>
                  </a:moveTo>
                  <a:lnTo>
                    <a:pt x="336" y="153"/>
                  </a:lnTo>
                  <a:lnTo>
                    <a:pt x="334" y="138"/>
                  </a:lnTo>
                  <a:lnTo>
                    <a:pt x="331" y="124"/>
                  </a:lnTo>
                  <a:lnTo>
                    <a:pt x="326" y="109"/>
                  </a:lnTo>
                  <a:lnTo>
                    <a:pt x="320" y="96"/>
                  </a:lnTo>
                  <a:lnTo>
                    <a:pt x="314" y="83"/>
                  </a:lnTo>
                  <a:lnTo>
                    <a:pt x="305" y="71"/>
                  </a:lnTo>
                  <a:lnTo>
                    <a:pt x="296" y="58"/>
                  </a:lnTo>
                  <a:lnTo>
                    <a:pt x="286" y="48"/>
                  </a:lnTo>
                  <a:lnTo>
                    <a:pt x="275" y="38"/>
                  </a:lnTo>
                  <a:lnTo>
                    <a:pt x="262" y="29"/>
                  </a:lnTo>
                  <a:lnTo>
                    <a:pt x="250" y="20"/>
                  </a:lnTo>
                  <a:lnTo>
                    <a:pt x="236" y="14"/>
                  </a:lnTo>
                  <a:lnTo>
                    <a:pt x="222" y="9"/>
                  </a:lnTo>
                  <a:lnTo>
                    <a:pt x="208" y="5"/>
                  </a:lnTo>
                  <a:lnTo>
                    <a:pt x="193" y="1"/>
                  </a:lnTo>
                  <a:lnTo>
                    <a:pt x="178" y="0"/>
                  </a:lnTo>
                  <a:lnTo>
                    <a:pt x="163" y="0"/>
                  </a:lnTo>
                  <a:lnTo>
                    <a:pt x="148" y="1"/>
                  </a:lnTo>
                  <a:lnTo>
                    <a:pt x="134" y="4"/>
                  </a:lnTo>
                  <a:lnTo>
                    <a:pt x="119" y="8"/>
                  </a:lnTo>
                  <a:lnTo>
                    <a:pt x="105" y="13"/>
                  </a:lnTo>
                  <a:lnTo>
                    <a:pt x="91" y="19"/>
                  </a:lnTo>
                  <a:lnTo>
                    <a:pt x="78" y="27"/>
                  </a:lnTo>
                  <a:lnTo>
                    <a:pt x="66" y="35"/>
                  </a:lnTo>
                  <a:lnTo>
                    <a:pt x="55" y="44"/>
                  </a:lnTo>
                  <a:lnTo>
                    <a:pt x="44" y="55"/>
                  </a:lnTo>
                  <a:lnTo>
                    <a:pt x="35" y="67"/>
                  </a:lnTo>
                  <a:lnTo>
                    <a:pt x="26" y="79"/>
                  </a:lnTo>
                  <a:lnTo>
                    <a:pt x="19" y="92"/>
                  </a:lnTo>
                  <a:lnTo>
                    <a:pt x="12" y="106"/>
                  </a:lnTo>
                  <a:lnTo>
                    <a:pt x="7" y="119"/>
                  </a:lnTo>
                  <a:lnTo>
                    <a:pt x="4" y="135"/>
                  </a:lnTo>
                  <a:lnTo>
                    <a:pt x="1" y="150"/>
                  </a:lnTo>
                  <a:lnTo>
                    <a:pt x="0" y="165"/>
                  </a:lnTo>
                  <a:lnTo>
                    <a:pt x="1" y="180"/>
                  </a:lnTo>
                  <a:lnTo>
                    <a:pt x="2" y="193"/>
                  </a:lnTo>
                  <a:lnTo>
                    <a:pt x="5" y="209"/>
                  </a:lnTo>
                  <a:lnTo>
                    <a:pt x="10" y="224"/>
                  </a:lnTo>
                  <a:lnTo>
                    <a:pt x="15" y="237"/>
                  </a:lnTo>
                  <a:lnTo>
                    <a:pt x="21" y="251"/>
                  </a:lnTo>
                  <a:lnTo>
                    <a:pt x="30" y="264"/>
                  </a:lnTo>
                  <a:lnTo>
                    <a:pt x="39" y="275"/>
                  </a:lnTo>
                  <a:lnTo>
                    <a:pt x="49" y="286"/>
                  </a:lnTo>
                  <a:lnTo>
                    <a:pt x="60" y="296"/>
                  </a:lnTo>
                  <a:lnTo>
                    <a:pt x="71" y="305"/>
                  </a:lnTo>
                  <a:lnTo>
                    <a:pt x="84" y="314"/>
                  </a:lnTo>
                  <a:lnTo>
                    <a:pt x="96" y="320"/>
                  </a:lnTo>
                  <a:lnTo>
                    <a:pt x="110" y="326"/>
                  </a:lnTo>
                  <a:lnTo>
                    <a:pt x="125" y="332"/>
                  </a:lnTo>
                  <a:lnTo>
                    <a:pt x="140" y="334"/>
                  </a:lnTo>
                  <a:lnTo>
                    <a:pt x="154" y="337"/>
                  </a:lnTo>
                  <a:lnTo>
                    <a:pt x="169" y="337"/>
                  </a:lnTo>
                  <a:lnTo>
                    <a:pt x="184" y="337"/>
                  </a:lnTo>
                  <a:lnTo>
                    <a:pt x="199" y="334"/>
                  </a:lnTo>
                  <a:lnTo>
                    <a:pt x="214" y="330"/>
                  </a:lnTo>
                  <a:lnTo>
                    <a:pt x="228" y="325"/>
                  </a:lnTo>
                  <a:lnTo>
                    <a:pt x="242" y="320"/>
                  </a:lnTo>
                  <a:lnTo>
                    <a:pt x="255" y="313"/>
                  </a:lnTo>
                  <a:lnTo>
                    <a:pt x="267" y="304"/>
                  </a:lnTo>
                  <a:lnTo>
                    <a:pt x="278" y="295"/>
                  </a:lnTo>
                  <a:lnTo>
                    <a:pt x="290" y="285"/>
                  </a:lnTo>
                  <a:lnTo>
                    <a:pt x="300" y="274"/>
                  </a:lnTo>
                  <a:lnTo>
                    <a:pt x="308" y="261"/>
                  </a:lnTo>
                  <a:lnTo>
                    <a:pt x="316" y="249"/>
                  </a:lnTo>
                  <a:lnTo>
                    <a:pt x="322" y="235"/>
                  </a:lnTo>
                  <a:lnTo>
                    <a:pt x="329" y="221"/>
                  </a:lnTo>
                  <a:lnTo>
                    <a:pt x="332" y="207"/>
                  </a:lnTo>
                  <a:lnTo>
                    <a:pt x="335" y="192"/>
                  </a:lnTo>
                  <a:lnTo>
                    <a:pt x="336" y="177"/>
                  </a:lnTo>
                  <a:lnTo>
                    <a:pt x="336" y="168"/>
                  </a:lnTo>
                  <a:lnTo>
                    <a:pt x="336" y="16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9" name="Freeform 165"/>
            <p:cNvSpPr>
              <a:spLocks/>
            </p:cNvSpPr>
            <p:nvPr/>
          </p:nvSpPr>
          <p:spPr bwMode="auto">
            <a:xfrm>
              <a:off x="2095" y="2945"/>
              <a:ext cx="220" cy="219"/>
            </a:xfrm>
            <a:custGeom>
              <a:avLst/>
              <a:gdLst>
                <a:gd name="T0" fmla="*/ 220 w 220"/>
                <a:gd name="T1" fmla="*/ 109 h 219"/>
                <a:gd name="T2" fmla="*/ 218 w 220"/>
                <a:gd name="T3" fmla="*/ 98 h 219"/>
                <a:gd name="T4" fmla="*/ 217 w 220"/>
                <a:gd name="T5" fmla="*/ 86 h 219"/>
                <a:gd name="T6" fmla="*/ 213 w 220"/>
                <a:gd name="T7" fmla="*/ 74 h 219"/>
                <a:gd name="T8" fmla="*/ 208 w 220"/>
                <a:gd name="T9" fmla="*/ 63 h 219"/>
                <a:gd name="T10" fmla="*/ 203 w 220"/>
                <a:gd name="T11" fmla="*/ 52 h 219"/>
                <a:gd name="T12" fmla="*/ 196 w 220"/>
                <a:gd name="T13" fmla="*/ 42 h 219"/>
                <a:gd name="T14" fmla="*/ 188 w 220"/>
                <a:gd name="T15" fmla="*/ 33 h 219"/>
                <a:gd name="T16" fmla="*/ 179 w 220"/>
                <a:gd name="T17" fmla="*/ 25 h 219"/>
                <a:gd name="T18" fmla="*/ 169 w 220"/>
                <a:gd name="T19" fmla="*/ 18 h 219"/>
                <a:gd name="T20" fmla="*/ 159 w 220"/>
                <a:gd name="T21" fmla="*/ 12 h 219"/>
                <a:gd name="T22" fmla="*/ 148 w 220"/>
                <a:gd name="T23" fmla="*/ 6 h 219"/>
                <a:gd name="T24" fmla="*/ 137 w 220"/>
                <a:gd name="T25" fmla="*/ 3 h 219"/>
                <a:gd name="T26" fmla="*/ 124 w 220"/>
                <a:gd name="T27" fmla="*/ 0 h 219"/>
                <a:gd name="T28" fmla="*/ 113 w 220"/>
                <a:gd name="T29" fmla="*/ 0 h 219"/>
                <a:gd name="T30" fmla="*/ 100 w 220"/>
                <a:gd name="T31" fmla="*/ 0 h 219"/>
                <a:gd name="T32" fmla="*/ 89 w 220"/>
                <a:gd name="T33" fmla="*/ 1 h 219"/>
                <a:gd name="T34" fmla="*/ 77 w 220"/>
                <a:gd name="T35" fmla="*/ 5 h 219"/>
                <a:gd name="T36" fmla="*/ 65 w 220"/>
                <a:gd name="T37" fmla="*/ 9 h 219"/>
                <a:gd name="T38" fmla="*/ 55 w 220"/>
                <a:gd name="T39" fmla="*/ 14 h 219"/>
                <a:gd name="T40" fmla="*/ 45 w 220"/>
                <a:gd name="T41" fmla="*/ 22 h 219"/>
                <a:gd name="T42" fmla="*/ 35 w 220"/>
                <a:gd name="T43" fmla="*/ 29 h 219"/>
                <a:gd name="T44" fmla="*/ 26 w 220"/>
                <a:gd name="T45" fmla="*/ 38 h 219"/>
                <a:gd name="T46" fmla="*/ 19 w 220"/>
                <a:gd name="T47" fmla="*/ 47 h 219"/>
                <a:gd name="T48" fmla="*/ 13 w 220"/>
                <a:gd name="T49" fmla="*/ 58 h 219"/>
                <a:gd name="T50" fmla="*/ 8 w 220"/>
                <a:gd name="T51" fmla="*/ 68 h 219"/>
                <a:gd name="T52" fmla="*/ 4 w 220"/>
                <a:gd name="T53" fmla="*/ 79 h 219"/>
                <a:gd name="T54" fmla="*/ 1 w 220"/>
                <a:gd name="T55" fmla="*/ 92 h 219"/>
                <a:gd name="T56" fmla="*/ 0 w 220"/>
                <a:gd name="T57" fmla="*/ 104 h 219"/>
                <a:gd name="T58" fmla="*/ 0 w 220"/>
                <a:gd name="T59" fmla="*/ 116 h 219"/>
                <a:gd name="T60" fmla="*/ 1 w 220"/>
                <a:gd name="T61" fmla="*/ 127 h 219"/>
                <a:gd name="T62" fmla="*/ 4 w 220"/>
                <a:gd name="T63" fmla="*/ 139 h 219"/>
                <a:gd name="T64" fmla="*/ 8 w 220"/>
                <a:gd name="T65" fmla="*/ 151 h 219"/>
                <a:gd name="T66" fmla="*/ 13 w 220"/>
                <a:gd name="T67" fmla="*/ 162 h 219"/>
                <a:gd name="T68" fmla="*/ 19 w 220"/>
                <a:gd name="T69" fmla="*/ 172 h 219"/>
                <a:gd name="T70" fmla="*/ 26 w 220"/>
                <a:gd name="T71" fmla="*/ 182 h 219"/>
                <a:gd name="T72" fmla="*/ 35 w 220"/>
                <a:gd name="T73" fmla="*/ 191 h 219"/>
                <a:gd name="T74" fmla="*/ 45 w 220"/>
                <a:gd name="T75" fmla="*/ 198 h 219"/>
                <a:gd name="T76" fmla="*/ 55 w 220"/>
                <a:gd name="T77" fmla="*/ 205 h 219"/>
                <a:gd name="T78" fmla="*/ 65 w 220"/>
                <a:gd name="T79" fmla="*/ 210 h 219"/>
                <a:gd name="T80" fmla="*/ 77 w 220"/>
                <a:gd name="T81" fmla="*/ 214 h 219"/>
                <a:gd name="T82" fmla="*/ 89 w 220"/>
                <a:gd name="T83" fmla="*/ 217 h 219"/>
                <a:gd name="T84" fmla="*/ 100 w 220"/>
                <a:gd name="T85" fmla="*/ 219 h 219"/>
                <a:gd name="T86" fmla="*/ 113 w 220"/>
                <a:gd name="T87" fmla="*/ 219 h 219"/>
                <a:gd name="T88" fmla="*/ 124 w 220"/>
                <a:gd name="T89" fmla="*/ 219 h 219"/>
                <a:gd name="T90" fmla="*/ 137 w 220"/>
                <a:gd name="T91" fmla="*/ 216 h 219"/>
                <a:gd name="T92" fmla="*/ 148 w 220"/>
                <a:gd name="T93" fmla="*/ 212 h 219"/>
                <a:gd name="T94" fmla="*/ 159 w 220"/>
                <a:gd name="T95" fmla="*/ 207 h 219"/>
                <a:gd name="T96" fmla="*/ 169 w 220"/>
                <a:gd name="T97" fmla="*/ 201 h 219"/>
                <a:gd name="T98" fmla="*/ 179 w 220"/>
                <a:gd name="T99" fmla="*/ 195 h 219"/>
                <a:gd name="T100" fmla="*/ 188 w 220"/>
                <a:gd name="T101" fmla="*/ 186 h 219"/>
                <a:gd name="T102" fmla="*/ 197 w 220"/>
                <a:gd name="T103" fmla="*/ 177 h 219"/>
                <a:gd name="T104" fmla="*/ 203 w 220"/>
                <a:gd name="T105" fmla="*/ 167 h 219"/>
                <a:gd name="T106" fmla="*/ 208 w 220"/>
                <a:gd name="T107" fmla="*/ 156 h 219"/>
                <a:gd name="T108" fmla="*/ 213 w 220"/>
                <a:gd name="T109" fmla="*/ 145 h 219"/>
                <a:gd name="T110" fmla="*/ 217 w 220"/>
                <a:gd name="T111" fmla="*/ 133 h 219"/>
                <a:gd name="T112" fmla="*/ 218 w 220"/>
                <a:gd name="T113" fmla="*/ 122 h 219"/>
                <a:gd name="T114" fmla="*/ 220 w 220"/>
                <a:gd name="T115" fmla="*/ 109 h 219"/>
                <a:gd name="T116" fmla="*/ 220 w 220"/>
                <a:gd name="T117" fmla="*/ 10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" h="219">
                  <a:moveTo>
                    <a:pt x="220" y="109"/>
                  </a:moveTo>
                  <a:lnTo>
                    <a:pt x="218" y="98"/>
                  </a:lnTo>
                  <a:lnTo>
                    <a:pt x="217" y="86"/>
                  </a:lnTo>
                  <a:lnTo>
                    <a:pt x="213" y="74"/>
                  </a:lnTo>
                  <a:lnTo>
                    <a:pt x="208" y="63"/>
                  </a:lnTo>
                  <a:lnTo>
                    <a:pt x="203" y="52"/>
                  </a:lnTo>
                  <a:lnTo>
                    <a:pt x="196" y="42"/>
                  </a:lnTo>
                  <a:lnTo>
                    <a:pt x="188" y="33"/>
                  </a:lnTo>
                  <a:lnTo>
                    <a:pt x="179" y="25"/>
                  </a:lnTo>
                  <a:lnTo>
                    <a:pt x="169" y="18"/>
                  </a:lnTo>
                  <a:lnTo>
                    <a:pt x="159" y="12"/>
                  </a:lnTo>
                  <a:lnTo>
                    <a:pt x="148" y="6"/>
                  </a:lnTo>
                  <a:lnTo>
                    <a:pt x="137" y="3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7" y="5"/>
                  </a:lnTo>
                  <a:lnTo>
                    <a:pt x="65" y="9"/>
                  </a:lnTo>
                  <a:lnTo>
                    <a:pt x="55" y="14"/>
                  </a:lnTo>
                  <a:lnTo>
                    <a:pt x="45" y="22"/>
                  </a:lnTo>
                  <a:lnTo>
                    <a:pt x="35" y="29"/>
                  </a:lnTo>
                  <a:lnTo>
                    <a:pt x="26" y="38"/>
                  </a:lnTo>
                  <a:lnTo>
                    <a:pt x="19" y="47"/>
                  </a:lnTo>
                  <a:lnTo>
                    <a:pt x="13" y="58"/>
                  </a:lnTo>
                  <a:lnTo>
                    <a:pt x="8" y="68"/>
                  </a:lnTo>
                  <a:lnTo>
                    <a:pt x="4" y="79"/>
                  </a:lnTo>
                  <a:lnTo>
                    <a:pt x="1" y="92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1" y="127"/>
                  </a:lnTo>
                  <a:lnTo>
                    <a:pt x="4" y="139"/>
                  </a:lnTo>
                  <a:lnTo>
                    <a:pt x="8" y="151"/>
                  </a:lnTo>
                  <a:lnTo>
                    <a:pt x="13" y="162"/>
                  </a:lnTo>
                  <a:lnTo>
                    <a:pt x="19" y="172"/>
                  </a:lnTo>
                  <a:lnTo>
                    <a:pt x="26" y="182"/>
                  </a:lnTo>
                  <a:lnTo>
                    <a:pt x="35" y="191"/>
                  </a:lnTo>
                  <a:lnTo>
                    <a:pt x="45" y="198"/>
                  </a:lnTo>
                  <a:lnTo>
                    <a:pt x="55" y="205"/>
                  </a:lnTo>
                  <a:lnTo>
                    <a:pt x="65" y="210"/>
                  </a:lnTo>
                  <a:lnTo>
                    <a:pt x="77" y="214"/>
                  </a:lnTo>
                  <a:lnTo>
                    <a:pt x="89" y="217"/>
                  </a:lnTo>
                  <a:lnTo>
                    <a:pt x="100" y="219"/>
                  </a:lnTo>
                  <a:lnTo>
                    <a:pt x="113" y="219"/>
                  </a:lnTo>
                  <a:lnTo>
                    <a:pt x="124" y="219"/>
                  </a:lnTo>
                  <a:lnTo>
                    <a:pt x="137" y="216"/>
                  </a:lnTo>
                  <a:lnTo>
                    <a:pt x="148" y="212"/>
                  </a:lnTo>
                  <a:lnTo>
                    <a:pt x="159" y="207"/>
                  </a:lnTo>
                  <a:lnTo>
                    <a:pt x="169" y="201"/>
                  </a:lnTo>
                  <a:lnTo>
                    <a:pt x="179" y="195"/>
                  </a:lnTo>
                  <a:lnTo>
                    <a:pt x="188" y="186"/>
                  </a:lnTo>
                  <a:lnTo>
                    <a:pt x="197" y="177"/>
                  </a:lnTo>
                  <a:lnTo>
                    <a:pt x="203" y="167"/>
                  </a:lnTo>
                  <a:lnTo>
                    <a:pt x="208" y="156"/>
                  </a:lnTo>
                  <a:lnTo>
                    <a:pt x="213" y="145"/>
                  </a:lnTo>
                  <a:lnTo>
                    <a:pt x="217" y="133"/>
                  </a:lnTo>
                  <a:lnTo>
                    <a:pt x="218" y="122"/>
                  </a:lnTo>
                  <a:lnTo>
                    <a:pt x="220" y="109"/>
                  </a:lnTo>
                  <a:lnTo>
                    <a:pt x="220" y="10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0" name="Freeform 166"/>
            <p:cNvSpPr>
              <a:spLocks/>
            </p:cNvSpPr>
            <p:nvPr/>
          </p:nvSpPr>
          <p:spPr bwMode="auto">
            <a:xfrm>
              <a:off x="4334" y="2945"/>
              <a:ext cx="219" cy="219"/>
            </a:xfrm>
            <a:custGeom>
              <a:avLst/>
              <a:gdLst>
                <a:gd name="T0" fmla="*/ 219 w 219"/>
                <a:gd name="T1" fmla="*/ 109 h 219"/>
                <a:gd name="T2" fmla="*/ 218 w 219"/>
                <a:gd name="T3" fmla="*/ 98 h 219"/>
                <a:gd name="T4" fmla="*/ 217 w 219"/>
                <a:gd name="T5" fmla="*/ 86 h 219"/>
                <a:gd name="T6" fmla="*/ 213 w 219"/>
                <a:gd name="T7" fmla="*/ 74 h 219"/>
                <a:gd name="T8" fmla="*/ 208 w 219"/>
                <a:gd name="T9" fmla="*/ 63 h 219"/>
                <a:gd name="T10" fmla="*/ 203 w 219"/>
                <a:gd name="T11" fmla="*/ 52 h 219"/>
                <a:gd name="T12" fmla="*/ 196 w 219"/>
                <a:gd name="T13" fmla="*/ 42 h 219"/>
                <a:gd name="T14" fmla="*/ 188 w 219"/>
                <a:gd name="T15" fmla="*/ 33 h 219"/>
                <a:gd name="T16" fmla="*/ 179 w 219"/>
                <a:gd name="T17" fmla="*/ 25 h 219"/>
                <a:gd name="T18" fmla="*/ 169 w 219"/>
                <a:gd name="T19" fmla="*/ 18 h 219"/>
                <a:gd name="T20" fmla="*/ 159 w 219"/>
                <a:gd name="T21" fmla="*/ 12 h 219"/>
                <a:gd name="T22" fmla="*/ 148 w 219"/>
                <a:gd name="T23" fmla="*/ 6 h 219"/>
                <a:gd name="T24" fmla="*/ 137 w 219"/>
                <a:gd name="T25" fmla="*/ 3 h 219"/>
                <a:gd name="T26" fmla="*/ 124 w 219"/>
                <a:gd name="T27" fmla="*/ 0 h 219"/>
                <a:gd name="T28" fmla="*/ 113 w 219"/>
                <a:gd name="T29" fmla="*/ 0 h 219"/>
                <a:gd name="T30" fmla="*/ 100 w 219"/>
                <a:gd name="T31" fmla="*/ 0 h 219"/>
                <a:gd name="T32" fmla="*/ 89 w 219"/>
                <a:gd name="T33" fmla="*/ 1 h 219"/>
                <a:gd name="T34" fmla="*/ 76 w 219"/>
                <a:gd name="T35" fmla="*/ 5 h 219"/>
                <a:gd name="T36" fmla="*/ 65 w 219"/>
                <a:gd name="T37" fmla="*/ 9 h 219"/>
                <a:gd name="T38" fmla="*/ 55 w 219"/>
                <a:gd name="T39" fmla="*/ 14 h 219"/>
                <a:gd name="T40" fmla="*/ 45 w 219"/>
                <a:gd name="T41" fmla="*/ 22 h 219"/>
                <a:gd name="T42" fmla="*/ 35 w 219"/>
                <a:gd name="T43" fmla="*/ 29 h 219"/>
                <a:gd name="T44" fmla="*/ 26 w 219"/>
                <a:gd name="T45" fmla="*/ 38 h 219"/>
                <a:gd name="T46" fmla="*/ 19 w 219"/>
                <a:gd name="T47" fmla="*/ 47 h 219"/>
                <a:gd name="T48" fmla="*/ 12 w 219"/>
                <a:gd name="T49" fmla="*/ 58 h 219"/>
                <a:gd name="T50" fmla="*/ 7 w 219"/>
                <a:gd name="T51" fmla="*/ 68 h 219"/>
                <a:gd name="T52" fmla="*/ 4 w 219"/>
                <a:gd name="T53" fmla="*/ 79 h 219"/>
                <a:gd name="T54" fmla="*/ 1 w 219"/>
                <a:gd name="T55" fmla="*/ 92 h 219"/>
                <a:gd name="T56" fmla="*/ 0 w 219"/>
                <a:gd name="T57" fmla="*/ 104 h 219"/>
                <a:gd name="T58" fmla="*/ 0 w 219"/>
                <a:gd name="T59" fmla="*/ 116 h 219"/>
                <a:gd name="T60" fmla="*/ 1 w 219"/>
                <a:gd name="T61" fmla="*/ 127 h 219"/>
                <a:gd name="T62" fmla="*/ 4 w 219"/>
                <a:gd name="T63" fmla="*/ 139 h 219"/>
                <a:gd name="T64" fmla="*/ 7 w 219"/>
                <a:gd name="T65" fmla="*/ 151 h 219"/>
                <a:gd name="T66" fmla="*/ 12 w 219"/>
                <a:gd name="T67" fmla="*/ 162 h 219"/>
                <a:gd name="T68" fmla="*/ 19 w 219"/>
                <a:gd name="T69" fmla="*/ 172 h 219"/>
                <a:gd name="T70" fmla="*/ 26 w 219"/>
                <a:gd name="T71" fmla="*/ 182 h 219"/>
                <a:gd name="T72" fmla="*/ 35 w 219"/>
                <a:gd name="T73" fmla="*/ 191 h 219"/>
                <a:gd name="T74" fmla="*/ 45 w 219"/>
                <a:gd name="T75" fmla="*/ 198 h 219"/>
                <a:gd name="T76" fmla="*/ 55 w 219"/>
                <a:gd name="T77" fmla="*/ 205 h 219"/>
                <a:gd name="T78" fmla="*/ 65 w 219"/>
                <a:gd name="T79" fmla="*/ 210 h 219"/>
                <a:gd name="T80" fmla="*/ 76 w 219"/>
                <a:gd name="T81" fmla="*/ 214 h 219"/>
                <a:gd name="T82" fmla="*/ 89 w 219"/>
                <a:gd name="T83" fmla="*/ 217 h 219"/>
                <a:gd name="T84" fmla="*/ 100 w 219"/>
                <a:gd name="T85" fmla="*/ 219 h 219"/>
                <a:gd name="T86" fmla="*/ 113 w 219"/>
                <a:gd name="T87" fmla="*/ 219 h 219"/>
                <a:gd name="T88" fmla="*/ 124 w 219"/>
                <a:gd name="T89" fmla="*/ 219 h 219"/>
                <a:gd name="T90" fmla="*/ 137 w 219"/>
                <a:gd name="T91" fmla="*/ 216 h 219"/>
                <a:gd name="T92" fmla="*/ 148 w 219"/>
                <a:gd name="T93" fmla="*/ 212 h 219"/>
                <a:gd name="T94" fmla="*/ 159 w 219"/>
                <a:gd name="T95" fmla="*/ 207 h 219"/>
                <a:gd name="T96" fmla="*/ 169 w 219"/>
                <a:gd name="T97" fmla="*/ 201 h 219"/>
                <a:gd name="T98" fmla="*/ 179 w 219"/>
                <a:gd name="T99" fmla="*/ 195 h 219"/>
                <a:gd name="T100" fmla="*/ 188 w 219"/>
                <a:gd name="T101" fmla="*/ 186 h 219"/>
                <a:gd name="T102" fmla="*/ 197 w 219"/>
                <a:gd name="T103" fmla="*/ 177 h 219"/>
                <a:gd name="T104" fmla="*/ 203 w 219"/>
                <a:gd name="T105" fmla="*/ 167 h 219"/>
                <a:gd name="T106" fmla="*/ 208 w 219"/>
                <a:gd name="T107" fmla="*/ 156 h 219"/>
                <a:gd name="T108" fmla="*/ 213 w 219"/>
                <a:gd name="T109" fmla="*/ 145 h 219"/>
                <a:gd name="T110" fmla="*/ 217 w 219"/>
                <a:gd name="T111" fmla="*/ 133 h 219"/>
                <a:gd name="T112" fmla="*/ 218 w 219"/>
                <a:gd name="T113" fmla="*/ 122 h 219"/>
                <a:gd name="T114" fmla="*/ 219 w 219"/>
                <a:gd name="T115" fmla="*/ 109 h 219"/>
                <a:gd name="T116" fmla="*/ 219 w 219"/>
                <a:gd name="T117" fmla="*/ 10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219">
                  <a:moveTo>
                    <a:pt x="219" y="109"/>
                  </a:moveTo>
                  <a:lnTo>
                    <a:pt x="218" y="98"/>
                  </a:lnTo>
                  <a:lnTo>
                    <a:pt x="217" y="86"/>
                  </a:lnTo>
                  <a:lnTo>
                    <a:pt x="213" y="74"/>
                  </a:lnTo>
                  <a:lnTo>
                    <a:pt x="208" y="63"/>
                  </a:lnTo>
                  <a:lnTo>
                    <a:pt x="203" y="52"/>
                  </a:lnTo>
                  <a:lnTo>
                    <a:pt x="196" y="42"/>
                  </a:lnTo>
                  <a:lnTo>
                    <a:pt x="188" y="33"/>
                  </a:lnTo>
                  <a:lnTo>
                    <a:pt x="179" y="25"/>
                  </a:lnTo>
                  <a:lnTo>
                    <a:pt x="169" y="18"/>
                  </a:lnTo>
                  <a:lnTo>
                    <a:pt x="159" y="12"/>
                  </a:lnTo>
                  <a:lnTo>
                    <a:pt x="148" y="6"/>
                  </a:lnTo>
                  <a:lnTo>
                    <a:pt x="137" y="3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6" y="5"/>
                  </a:lnTo>
                  <a:lnTo>
                    <a:pt x="65" y="9"/>
                  </a:lnTo>
                  <a:lnTo>
                    <a:pt x="55" y="14"/>
                  </a:lnTo>
                  <a:lnTo>
                    <a:pt x="45" y="22"/>
                  </a:lnTo>
                  <a:lnTo>
                    <a:pt x="35" y="29"/>
                  </a:lnTo>
                  <a:lnTo>
                    <a:pt x="26" y="38"/>
                  </a:lnTo>
                  <a:lnTo>
                    <a:pt x="19" y="47"/>
                  </a:lnTo>
                  <a:lnTo>
                    <a:pt x="12" y="58"/>
                  </a:lnTo>
                  <a:lnTo>
                    <a:pt x="7" y="68"/>
                  </a:lnTo>
                  <a:lnTo>
                    <a:pt x="4" y="79"/>
                  </a:lnTo>
                  <a:lnTo>
                    <a:pt x="1" y="92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1" y="127"/>
                  </a:lnTo>
                  <a:lnTo>
                    <a:pt x="4" y="139"/>
                  </a:lnTo>
                  <a:lnTo>
                    <a:pt x="7" y="151"/>
                  </a:lnTo>
                  <a:lnTo>
                    <a:pt x="12" y="162"/>
                  </a:lnTo>
                  <a:lnTo>
                    <a:pt x="19" y="172"/>
                  </a:lnTo>
                  <a:lnTo>
                    <a:pt x="26" y="182"/>
                  </a:lnTo>
                  <a:lnTo>
                    <a:pt x="35" y="191"/>
                  </a:lnTo>
                  <a:lnTo>
                    <a:pt x="45" y="198"/>
                  </a:lnTo>
                  <a:lnTo>
                    <a:pt x="55" y="205"/>
                  </a:lnTo>
                  <a:lnTo>
                    <a:pt x="65" y="210"/>
                  </a:lnTo>
                  <a:lnTo>
                    <a:pt x="76" y="214"/>
                  </a:lnTo>
                  <a:lnTo>
                    <a:pt x="89" y="217"/>
                  </a:lnTo>
                  <a:lnTo>
                    <a:pt x="100" y="219"/>
                  </a:lnTo>
                  <a:lnTo>
                    <a:pt x="113" y="219"/>
                  </a:lnTo>
                  <a:lnTo>
                    <a:pt x="124" y="219"/>
                  </a:lnTo>
                  <a:lnTo>
                    <a:pt x="137" y="216"/>
                  </a:lnTo>
                  <a:lnTo>
                    <a:pt x="148" y="212"/>
                  </a:lnTo>
                  <a:lnTo>
                    <a:pt x="159" y="207"/>
                  </a:lnTo>
                  <a:lnTo>
                    <a:pt x="169" y="201"/>
                  </a:lnTo>
                  <a:lnTo>
                    <a:pt x="179" y="195"/>
                  </a:lnTo>
                  <a:lnTo>
                    <a:pt x="188" y="186"/>
                  </a:lnTo>
                  <a:lnTo>
                    <a:pt x="197" y="177"/>
                  </a:lnTo>
                  <a:lnTo>
                    <a:pt x="203" y="167"/>
                  </a:lnTo>
                  <a:lnTo>
                    <a:pt x="208" y="156"/>
                  </a:lnTo>
                  <a:lnTo>
                    <a:pt x="213" y="145"/>
                  </a:lnTo>
                  <a:lnTo>
                    <a:pt x="217" y="133"/>
                  </a:lnTo>
                  <a:lnTo>
                    <a:pt x="218" y="122"/>
                  </a:lnTo>
                  <a:lnTo>
                    <a:pt x="219" y="109"/>
                  </a:lnTo>
                  <a:lnTo>
                    <a:pt x="219" y="109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1" name="Rectangle 167"/>
            <p:cNvSpPr>
              <a:spLocks noChangeArrowheads="1"/>
            </p:cNvSpPr>
            <p:nvPr/>
          </p:nvSpPr>
          <p:spPr bwMode="auto">
            <a:xfrm>
              <a:off x="1464" y="1708"/>
              <a:ext cx="95" cy="59"/>
            </a:xfrm>
            <a:prstGeom prst="rect">
              <a:avLst/>
            </a:pr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2" name="Rectangle 168"/>
            <p:cNvSpPr>
              <a:spLocks noChangeArrowheads="1"/>
            </p:cNvSpPr>
            <p:nvPr/>
          </p:nvSpPr>
          <p:spPr bwMode="auto">
            <a:xfrm>
              <a:off x="1464" y="2783"/>
              <a:ext cx="95" cy="59"/>
            </a:xfrm>
            <a:prstGeom prst="rect">
              <a:avLst/>
            </a:pr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3" name="Rectangle 169"/>
            <p:cNvSpPr>
              <a:spLocks noChangeArrowheads="1"/>
            </p:cNvSpPr>
            <p:nvPr/>
          </p:nvSpPr>
          <p:spPr bwMode="auto">
            <a:xfrm>
              <a:off x="4729" y="2586"/>
              <a:ext cx="95" cy="59"/>
            </a:xfrm>
            <a:prstGeom prst="rect">
              <a:avLst/>
            </a:pr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4" name="Rectangle 170"/>
            <p:cNvSpPr>
              <a:spLocks noChangeArrowheads="1"/>
            </p:cNvSpPr>
            <p:nvPr/>
          </p:nvSpPr>
          <p:spPr bwMode="auto">
            <a:xfrm>
              <a:off x="3503" y="1788"/>
              <a:ext cx="536" cy="462"/>
            </a:xfrm>
            <a:prstGeom prst="rect">
              <a:avLst/>
            </a:pr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5" name="Freeform 171"/>
            <p:cNvSpPr>
              <a:spLocks/>
            </p:cNvSpPr>
            <p:nvPr/>
          </p:nvSpPr>
          <p:spPr bwMode="auto">
            <a:xfrm>
              <a:off x="4193" y="1744"/>
              <a:ext cx="235" cy="571"/>
            </a:xfrm>
            <a:custGeom>
              <a:avLst/>
              <a:gdLst>
                <a:gd name="T0" fmla="*/ 0 w 235"/>
                <a:gd name="T1" fmla="*/ 0 h 571"/>
                <a:gd name="T2" fmla="*/ 23 w 235"/>
                <a:gd name="T3" fmla="*/ 0 h 571"/>
                <a:gd name="T4" fmla="*/ 235 w 235"/>
                <a:gd name="T5" fmla="*/ 571 h 571"/>
                <a:gd name="T6" fmla="*/ 0 w 235"/>
                <a:gd name="T7" fmla="*/ 571 h 571"/>
                <a:gd name="T8" fmla="*/ 0 w 235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571">
                  <a:moveTo>
                    <a:pt x="0" y="0"/>
                  </a:moveTo>
                  <a:lnTo>
                    <a:pt x="23" y="0"/>
                  </a:lnTo>
                  <a:lnTo>
                    <a:pt x="235" y="571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6" name="Rectangle 172"/>
            <p:cNvSpPr>
              <a:spLocks noChangeArrowheads="1"/>
            </p:cNvSpPr>
            <p:nvPr/>
          </p:nvSpPr>
          <p:spPr bwMode="auto">
            <a:xfrm>
              <a:off x="4039" y="1876"/>
              <a:ext cx="154" cy="374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7" name="Freeform 173"/>
            <p:cNvSpPr>
              <a:spLocks/>
            </p:cNvSpPr>
            <p:nvPr/>
          </p:nvSpPr>
          <p:spPr bwMode="auto">
            <a:xfrm>
              <a:off x="4193" y="1803"/>
              <a:ext cx="73" cy="146"/>
            </a:xfrm>
            <a:custGeom>
              <a:avLst/>
              <a:gdLst>
                <a:gd name="T0" fmla="*/ 44 w 73"/>
                <a:gd name="T1" fmla="*/ 0 h 146"/>
                <a:gd name="T2" fmla="*/ 0 w 73"/>
                <a:gd name="T3" fmla="*/ 44 h 146"/>
                <a:gd name="T4" fmla="*/ 0 w 73"/>
                <a:gd name="T5" fmla="*/ 146 h 146"/>
                <a:gd name="T6" fmla="*/ 73 w 73"/>
                <a:gd name="T7" fmla="*/ 73 h 146"/>
                <a:gd name="T8" fmla="*/ 44 w 73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6">
                  <a:moveTo>
                    <a:pt x="44" y="0"/>
                  </a:moveTo>
                  <a:lnTo>
                    <a:pt x="0" y="44"/>
                  </a:lnTo>
                  <a:lnTo>
                    <a:pt x="0" y="146"/>
                  </a:lnTo>
                  <a:lnTo>
                    <a:pt x="73" y="7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8" name="Freeform 174"/>
            <p:cNvSpPr>
              <a:spLocks/>
            </p:cNvSpPr>
            <p:nvPr/>
          </p:nvSpPr>
          <p:spPr bwMode="auto">
            <a:xfrm>
              <a:off x="4193" y="1906"/>
              <a:ext cx="96" cy="109"/>
            </a:xfrm>
            <a:custGeom>
              <a:avLst/>
              <a:gdLst>
                <a:gd name="T0" fmla="*/ 81 w 96"/>
                <a:gd name="T1" fmla="*/ 0 h 109"/>
                <a:gd name="T2" fmla="*/ 0 w 96"/>
                <a:gd name="T3" fmla="*/ 80 h 109"/>
                <a:gd name="T4" fmla="*/ 0 w 96"/>
                <a:gd name="T5" fmla="*/ 109 h 109"/>
                <a:gd name="T6" fmla="*/ 96 w 96"/>
                <a:gd name="T7" fmla="*/ 14 h 109"/>
                <a:gd name="T8" fmla="*/ 81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81" y="0"/>
                  </a:moveTo>
                  <a:lnTo>
                    <a:pt x="0" y="80"/>
                  </a:lnTo>
                  <a:lnTo>
                    <a:pt x="0" y="109"/>
                  </a:lnTo>
                  <a:lnTo>
                    <a:pt x="96" y="1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9" name="Freeform 175"/>
            <p:cNvSpPr>
              <a:spLocks/>
            </p:cNvSpPr>
            <p:nvPr/>
          </p:nvSpPr>
          <p:spPr bwMode="auto">
            <a:xfrm>
              <a:off x="3789" y="2000"/>
              <a:ext cx="250" cy="250"/>
            </a:xfrm>
            <a:custGeom>
              <a:avLst/>
              <a:gdLst>
                <a:gd name="T0" fmla="*/ 250 w 250"/>
                <a:gd name="T1" fmla="*/ 0 h 250"/>
                <a:gd name="T2" fmla="*/ 0 w 250"/>
                <a:gd name="T3" fmla="*/ 250 h 250"/>
                <a:gd name="T4" fmla="*/ 103 w 250"/>
                <a:gd name="T5" fmla="*/ 250 h 250"/>
                <a:gd name="T6" fmla="*/ 250 w 250"/>
                <a:gd name="T7" fmla="*/ 103 h 250"/>
                <a:gd name="T8" fmla="*/ 250 w 250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50">
                  <a:moveTo>
                    <a:pt x="250" y="0"/>
                  </a:moveTo>
                  <a:lnTo>
                    <a:pt x="0" y="250"/>
                  </a:lnTo>
                  <a:lnTo>
                    <a:pt x="103" y="250"/>
                  </a:lnTo>
                  <a:lnTo>
                    <a:pt x="250" y="103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0" name="Freeform 176"/>
            <p:cNvSpPr>
              <a:spLocks/>
            </p:cNvSpPr>
            <p:nvPr/>
          </p:nvSpPr>
          <p:spPr bwMode="auto">
            <a:xfrm>
              <a:off x="3930" y="2140"/>
              <a:ext cx="116" cy="110"/>
            </a:xfrm>
            <a:custGeom>
              <a:avLst/>
              <a:gdLst>
                <a:gd name="T0" fmla="*/ 109 w 116"/>
                <a:gd name="T1" fmla="*/ 0 h 110"/>
                <a:gd name="T2" fmla="*/ 0 w 116"/>
                <a:gd name="T3" fmla="*/ 110 h 110"/>
                <a:gd name="T4" fmla="*/ 29 w 116"/>
                <a:gd name="T5" fmla="*/ 110 h 110"/>
                <a:gd name="T6" fmla="*/ 116 w 116"/>
                <a:gd name="T7" fmla="*/ 21 h 110"/>
                <a:gd name="T8" fmla="*/ 109 w 116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0">
                  <a:moveTo>
                    <a:pt x="109" y="0"/>
                  </a:moveTo>
                  <a:lnTo>
                    <a:pt x="0" y="110"/>
                  </a:lnTo>
                  <a:lnTo>
                    <a:pt x="29" y="110"/>
                  </a:lnTo>
                  <a:lnTo>
                    <a:pt x="116" y="2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1" name="Freeform 177"/>
            <p:cNvSpPr>
              <a:spLocks/>
            </p:cNvSpPr>
            <p:nvPr/>
          </p:nvSpPr>
          <p:spPr bwMode="auto">
            <a:xfrm>
              <a:off x="2080" y="2930"/>
              <a:ext cx="250" cy="124"/>
            </a:xfrm>
            <a:custGeom>
              <a:avLst/>
              <a:gdLst>
                <a:gd name="T0" fmla="*/ 250 w 250"/>
                <a:gd name="T1" fmla="*/ 124 h 124"/>
                <a:gd name="T2" fmla="*/ 248 w 250"/>
                <a:gd name="T3" fmla="*/ 112 h 124"/>
                <a:gd name="T4" fmla="*/ 247 w 250"/>
                <a:gd name="T5" fmla="*/ 99 h 124"/>
                <a:gd name="T6" fmla="*/ 243 w 250"/>
                <a:gd name="T7" fmla="*/ 87 h 124"/>
                <a:gd name="T8" fmla="*/ 238 w 250"/>
                <a:gd name="T9" fmla="*/ 74 h 124"/>
                <a:gd name="T10" fmla="*/ 233 w 250"/>
                <a:gd name="T11" fmla="*/ 63 h 124"/>
                <a:gd name="T12" fmla="*/ 226 w 250"/>
                <a:gd name="T13" fmla="*/ 52 h 124"/>
                <a:gd name="T14" fmla="*/ 218 w 250"/>
                <a:gd name="T15" fmla="*/ 42 h 124"/>
                <a:gd name="T16" fmla="*/ 208 w 250"/>
                <a:gd name="T17" fmla="*/ 33 h 124"/>
                <a:gd name="T18" fmla="*/ 200 w 250"/>
                <a:gd name="T19" fmla="*/ 24 h 124"/>
                <a:gd name="T20" fmla="*/ 188 w 250"/>
                <a:gd name="T21" fmla="*/ 18 h 124"/>
                <a:gd name="T22" fmla="*/ 177 w 250"/>
                <a:gd name="T23" fmla="*/ 11 h 124"/>
                <a:gd name="T24" fmla="*/ 164 w 250"/>
                <a:gd name="T25" fmla="*/ 6 h 124"/>
                <a:gd name="T26" fmla="*/ 153 w 250"/>
                <a:gd name="T27" fmla="*/ 3 h 124"/>
                <a:gd name="T28" fmla="*/ 139 w 250"/>
                <a:gd name="T29" fmla="*/ 1 h 124"/>
                <a:gd name="T30" fmla="*/ 127 w 250"/>
                <a:gd name="T31" fmla="*/ 0 h 124"/>
                <a:gd name="T32" fmla="*/ 114 w 250"/>
                <a:gd name="T33" fmla="*/ 0 h 124"/>
                <a:gd name="T34" fmla="*/ 102 w 250"/>
                <a:gd name="T35" fmla="*/ 3 h 124"/>
                <a:gd name="T36" fmla="*/ 89 w 250"/>
                <a:gd name="T37" fmla="*/ 5 h 124"/>
                <a:gd name="T38" fmla="*/ 77 w 250"/>
                <a:gd name="T39" fmla="*/ 10 h 124"/>
                <a:gd name="T40" fmla="*/ 65 w 250"/>
                <a:gd name="T41" fmla="*/ 15 h 124"/>
                <a:gd name="T42" fmla="*/ 54 w 250"/>
                <a:gd name="T43" fmla="*/ 21 h 124"/>
                <a:gd name="T44" fmla="*/ 44 w 250"/>
                <a:gd name="T45" fmla="*/ 30 h 124"/>
                <a:gd name="T46" fmla="*/ 34 w 250"/>
                <a:gd name="T47" fmla="*/ 39 h 124"/>
                <a:gd name="T48" fmla="*/ 26 w 250"/>
                <a:gd name="T49" fmla="*/ 49 h 124"/>
                <a:gd name="T50" fmla="*/ 19 w 250"/>
                <a:gd name="T51" fmla="*/ 59 h 124"/>
                <a:gd name="T52" fmla="*/ 13 w 250"/>
                <a:gd name="T53" fmla="*/ 70 h 124"/>
                <a:gd name="T54" fmla="*/ 8 w 250"/>
                <a:gd name="T55" fmla="*/ 83 h 124"/>
                <a:gd name="T56" fmla="*/ 4 w 250"/>
                <a:gd name="T57" fmla="*/ 96 h 124"/>
                <a:gd name="T58" fmla="*/ 1 w 250"/>
                <a:gd name="T59" fmla="*/ 108 h 124"/>
                <a:gd name="T60" fmla="*/ 0 w 250"/>
                <a:gd name="T61" fmla="*/ 121 h 124"/>
                <a:gd name="T62" fmla="*/ 0 w 250"/>
                <a:gd name="T63" fmla="*/ 124 h 124"/>
                <a:gd name="T64" fmla="*/ 250 w 250"/>
                <a:gd name="T6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24">
                  <a:moveTo>
                    <a:pt x="250" y="124"/>
                  </a:moveTo>
                  <a:lnTo>
                    <a:pt x="248" y="112"/>
                  </a:lnTo>
                  <a:lnTo>
                    <a:pt x="247" y="99"/>
                  </a:lnTo>
                  <a:lnTo>
                    <a:pt x="243" y="87"/>
                  </a:lnTo>
                  <a:lnTo>
                    <a:pt x="238" y="74"/>
                  </a:lnTo>
                  <a:lnTo>
                    <a:pt x="233" y="63"/>
                  </a:lnTo>
                  <a:lnTo>
                    <a:pt x="226" y="52"/>
                  </a:lnTo>
                  <a:lnTo>
                    <a:pt x="218" y="42"/>
                  </a:lnTo>
                  <a:lnTo>
                    <a:pt x="208" y="33"/>
                  </a:lnTo>
                  <a:lnTo>
                    <a:pt x="200" y="24"/>
                  </a:lnTo>
                  <a:lnTo>
                    <a:pt x="188" y="18"/>
                  </a:lnTo>
                  <a:lnTo>
                    <a:pt x="177" y="11"/>
                  </a:lnTo>
                  <a:lnTo>
                    <a:pt x="164" y="6"/>
                  </a:lnTo>
                  <a:lnTo>
                    <a:pt x="153" y="3"/>
                  </a:lnTo>
                  <a:lnTo>
                    <a:pt x="139" y="1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02" y="3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5" y="15"/>
                  </a:lnTo>
                  <a:lnTo>
                    <a:pt x="54" y="21"/>
                  </a:lnTo>
                  <a:lnTo>
                    <a:pt x="44" y="30"/>
                  </a:lnTo>
                  <a:lnTo>
                    <a:pt x="34" y="39"/>
                  </a:lnTo>
                  <a:lnTo>
                    <a:pt x="26" y="49"/>
                  </a:lnTo>
                  <a:lnTo>
                    <a:pt x="19" y="59"/>
                  </a:lnTo>
                  <a:lnTo>
                    <a:pt x="13" y="70"/>
                  </a:lnTo>
                  <a:lnTo>
                    <a:pt x="8" y="83"/>
                  </a:lnTo>
                  <a:lnTo>
                    <a:pt x="4" y="96"/>
                  </a:lnTo>
                  <a:lnTo>
                    <a:pt x="1" y="108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25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2" name="Freeform 178"/>
            <p:cNvSpPr>
              <a:spLocks/>
            </p:cNvSpPr>
            <p:nvPr/>
          </p:nvSpPr>
          <p:spPr bwMode="auto">
            <a:xfrm>
              <a:off x="2080" y="3047"/>
              <a:ext cx="250" cy="132"/>
            </a:xfrm>
            <a:custGeom>
              <a:avLst/>
              <a:gdLst>
                <a:gd name="T0" fmla="*/ 220 w 250"/>
                <a:gd name="T1" fmla="*/ 0 h 132"/>
                <a:gd name="T2" fmla="*/ 221 w 250"/>
                <a:gd name="T3" fmla="*/ 10 h 132"/>
                <a:gd name="T4" fmla="*/ 220 w 250"/>
                <a:gd name="T5" fmla="*/ 21 h 132"/>
                <a:gd name="T6" fmla="*/ 217 w 250"/>
                <a:gd name="T7" fmla="*/ 32 h 132"/>
                <a:gd name="T8" fmla="*/ 213 w 250"/>
                <a:gd name="T9" fmla="*/ 43 h 132"/>
                <a:gd name="T10" fmla="*/ 208 w 250"/>
                <a:gd name="T11" fmla="*/ 53 h 132"/>
                <a:gd name="T12" fmla="*/ 203 w 250"/>
                <a:gd name="T13" fmla="*/ 63 h 132"/>
                <a:gd name="T14" fmla="*/ 196 w 250"/>
                <a:gd name="T15" fmla="*/ 71 h 132"/>
                <a:gd name="T16" fmla="*/ 188 w 250"/>
                <a:gd name="T17" fmla="*/ 79 h 132"/>
                <a:gd name="T18" fmla="*/ 179 w 250"/>
                <a:gd name="T19" fmla="*/ 86 h 132"/>
                <a:gd name="T20" fmla="*/ 169 w 250"/>
                <a:gd name="T21" fmla="*/ 93 h 132"/>
                <a:gd name="T22" fmla="*/ 159 w 250"/>
                <a:gd name="T23" fmla="*/ 96 h 132"/>
                <a:gd name="T24" fmla="*/ 148 w 250"/>
                <a:gd name="T25" fmla="*/ 100 h 132"/>
                <a:gd name="T26" fmla="*/ 137 w 250"/>
                <a:gd name="T27" fmla="*/ 103 h 132"/>
                <a:gd name="T28" fmla="*/ 125 w 250"/>
                <a:gd name="T29" fmla="*/ 103 h 132"/>
                <a:gd name="T30" fmla="*/ 114 w 250"/>
                <a:gd name="T31" fmla="*/ 103 h 132"/>
                <a:gd name="T32" fmla="*/ 104 w 250"/>
                <a:gd name="T33" fmla="*/ 100 h 132"/>
                <a:gd name="T34" fmla="*/ 93 w 250"/>
                <a:gd name="T35" fmla="*/ 98 h 132"/>
                <a:gd name="T36" fmla="*/ 83 w 250"/>
                <a:gd name="T37" fmla="*/ 93 h 132"/>
                <a:gd name="T38" fmla="*/ 73 w 250"/>
                <a:gd name="T39" fmla="*/ 88 h 132"/>
                <a:gd name="T40" fmla="*/ 63 w 250"/>
                <a:gd name="T41" fmla="*/ 80 h 132"/>
                <a:gd name="T42" fmla="*/ 55 w 250"/>
                <a:gd name="T43" fmla="*/ 73 h 132"/>
                <a:gd name="T44" fmla="*/ 48 w 250"/>
                <a:gd name="T45" fmla="*/ 64 h 132"/>
                <a:gd name="T46" fmla="*/ 41 w 250"/>
                <a:gd name="T47" fmla="*/ 55 h 132"/>
                <a:gd name="T48" fmla="*/ 36 w 250"/>
                <a:gd name="T49" fmla="*/ 44 h 132"/>
                <a:gd name="T50" fmla="*/ 33 w 250"/>
                <a:gd name="T51" fmla="*/ 34 h 132"/>
                <a:gd name="T52" fmla="*/ 30 w 250"/>
                <a:gd name="T53" fmla="*/ 22 h 132"/>
                <a:gd name="T54" fmla="*/ 29 w 250"/>
                <a:gd name="T55" fmla="*/ 11 h 132"/>
                <a:gd name="T56" fmla="*/ 29 w 250"/>
                <a:gd name="T57" fmla="*/ 0 h 132"/>
                <a:gd name="T58" fmla="*/ 0 w 250"/>
                <a:gd name="T59" fmla="*/ 0 h 132"/>
                <a:gd name="T60" fmla="*/ 0 w 250"/>
                <a:gd name="T61" fmla="*/ 14 h 132"/>
                <a:gd name="T62" fmla="*/ 1 w 250"/>
                <a:gd name="T63" fmla="*/ 26 h 132"/>
                <a:gd name="T64" fmla="*/ 4 w 250"/>
                <a:gd name="T65" fmla="*/ 39 h 132"/>
                <a:gd name="T66" fmla="*/ 9 w 250"/>
                <a:gd name="T67" fmla="*/ 51 h 132"/>
                <a:gd name="T68" fmla="*/ 14 w 250"/>
                <a:gd name="T69" fmla="*/ 63 h 132"/>
                <a:gd name="T70" fmla="*/ 20 w 250"/>
                <a:gd name="T71" fmla="*/ 74 h 132"/>
                <a:gd name="T72" fmla="*/ 26 w 250"/>
                <a:gd name="T73" fmla="*/ 85 h 132"/>
                <a:gd name="T74" fmla="*/ 35 w 250"/>
                <a:gd name="T75" fmla="*/ 94 h 132"/>
                <a:gd name="T76" fmla="*/ 45 w 250"/>
                <a:gd name="T77" fmla="*/ 103 h 132"/>
                <a:gd name="T78" fmla="*/ 55 w 250"/>
                <a:gd name="T79" fmla="*/ 112 h 132"/>
                <a:gd name="T80" fmla="*/ 67 w 250"/>
                <a:gd name="T81" fmla="*/ 117 h 132"/>
                <a:gd name="T82" fmla="*/ 78 w 250"/>
                <a:gd name="T83" fmla="*/ 123 h 132"/>
                <a:gd name="T84" fmla="*/ 90 w 250"/>
                <a:gd name="T85" fmla="*/ 127 h 132"/>
                <a:gd name="T86" fmla="*/ 103 w 250"/>
                <a:gd name="T87" fmla="*/ 130 h 132"/>
                <a:gd name="T88" fmla="*/ 115 w 250"/>
                <a:gd name="T89" fmla="*/ 132 h 132"/>
                <a:gd name="T90" fmla="*/ 128 w 250"/>
                <a:gd name="T91" fmla="*/ 132 h 132"/>
                <a:gd name="T92" fmla="*/ 142 w 250"/>
                <a:gd name="T93" fmla="*/ 132 h 132"/>
                <a:gd name="T94" fmla="*/ 154 w 250"/>
                <a:gd name="T95" fmla="*/ 128 h 132"/>
                <a:gd name="T96" fmla="*/ 167 w 250"/>
                <a:gd name="T97" fmla="*/ 125 h 132"/>
                <a:gd name="T98" fmla="*/ 178 w 250"/>
                <a:gd name="T99" fmla="*/ 120 h 132"/>
                <a:gd name="T100" fmla="*/ 189 w 250"/>
                <a:gd name="T101" fmla="*/ 114 h 132"/>
                <a:gd name="T102" fmla="*/ 201 w 250"/>
                <a:gd name="T103" fmla="*/ 107 h 132"/>
                <a:gd name="T104" fmla="*/ 211 w 250"/>
                <a:gd name="T105" fmla="*/ 99 h 132"/>
                <a:gd name="T106" fmla="*/ 220 w 250"/>
                <a:gd name="T107" fmla="*/ 89 h 132"/>
                <a:gd name="T108" fmla="*/ 227 w 250"/>
                <a:gd name="T109" fmla="*/ 79 h 132"/>
                <a:gd name="T110" fmla="*/ 233 w 250"/>
                <a:gd name="T111" fmla="*/ 68 h 132"/>
                <a:gd name="T112" fmla="*/ 240 w 250"/>
                <a:gd name="T113" fmla="*/ 56 h 132"/>
                <a:gd name="T114" fmla="*/ 245 w 250"/>
                <a:gd name="T115" fmla="*/ 44 h 132"/>
                <a:gd name="T116" fmla="*/ 247 w 250"/>
                <a:gd name="T117" fmla="*/ 31 h 132"/>
                <a:gd name="T118" fmla="*/ 250 w 250"/>
                <a:gd name="T119" fmla="*/ 19 h 132"/>
                <a:gd name="T120" fmla="*/ 250 w 250"/>
                <a:gd name="T121" fmla="*/ 6 h 132"/>
                <a:gd name="T122" fmla="*/ 250 w 250"/>
                <a:gd name="T123" fmla="*/ 0 h 132"/>
                <a:gd name="T124" fmla="*/ 220 w 250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" h="132">
                  <a:moveTo>
                    <a:pt x="220" y="0"/>
                  </a:moveTo>
                  <a:lnTo>
                    <a:pt x="221" y="10"/>
                  </a:lnTo>
                  <a:lnTo>
                    <a:pt x="220" y="21"/>
                  </a:lnTo>
                  <a:lnTo>
                    <a:pt x="217" y="32"/>
                  </a:lnTo>
                  <a:lnTo>
                    <a:pt x="213" y="43"/>
                  </a:lnTo>
                  <a:lnTo>
                    <a:pt x="208" y="53"/>
                  </a:lnTo>
                  <a:lnTo>
                    <a:pt x="203" y="63"/>
                  </a:lnTo>
                  <a:lnTo>
                    <a:pt x="196" y="71"/>
                  </a:lnTo>
                  <a:lnTo>
                    <a:pt x="188" y="79"/>
                  </a:lnTo>
                  <a:lnTo>
                    <a:pt x="179" y="86"/>
                  </a:lnTo>
                  <a:lnTo>
                    <a:pt x="169" y="93"/>
                  </a:lnTo>
                  <a:lnTo>
                    <a:pt x="159" y="96"/>
                  </a:lnTo>
                  <a:lnTo>
                    <a:pt x="148" y="100"/>
                  </a:lnTo>
                  <a:lnTo>
                    <a:pt x="137" y="103"/>
                  </a:lnTo>
                  <a:lnTo>
                    <a:pt x="125" y="103"/>
                  </a:lnTo>
                  <a:lnTo>
                    <a:pt x="114" y="103"/>
                  </a:lnTo>
                  <a:lnTo>
                    <a:pt x="104" y="100"/>
                  </a:lnTo>
                  <a:lnTo>
                    <a:pt x="93" y="98"/>
                  </a:lnTo>
                  <a:lnTo>
                    <a:pt x="83" y="93"/>
                  </a:lnTo>
                  <a:lnTo>
                    <a:pt x="73" y="88"/>
                  </a:lnTo>
                  <a:lnTo>
                    <a:pt x="63" y="80"/>
                  </a:lnTo>
                  <a:lnTo>
                    <a:pt x="55" y="73"/>
                  </a:lnTo>
                  <a:lnTo>
                    <a:pt x="48" y="64"/>
                  </a:lnTo>
                  <a:lnTo>
                    <a:pt x="41" y="55"/>
                  </a:lnTo>
                  <a:lnTo>
                    <a:pt x="36" y="44"/>
                  </a:lnTo>
                  <a:lnTo>
                    <a:pt x="33" y="34"/>
                  </a:lnTo>
                  <a:lnTo>
                    <a:pt x="30" y="22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6"/>
                  </a:lnTo>
                  <a:lnTo>
                    <a:pt x="4" y="39"/>
                  </a:lnTo>
                  <a:lnTo>
                    <a:pt x="9" y="51"/>
                  </a:lnTo>
                  <a:lnTo>
                    <a:pt x="14" y="63"/>
                  </a:lnTo>
                  <a:lnTo>
                    <a:pt x="20" y="74"/>
                  </a:lnTo>
                  <a:lnTo>
                    <a:pt x="26" y="85"/>
                  </a:lnTo>
                  <a:lnTo>
                    <a:pt x="35" y="94"/>
                  </a:lnTo>
                  <a:lnTo>
                    <a:pt x="45" y="103"/>
                  </a:lnTo>
                  <a:lnTo>
                    <a:pt x="55" y="112"/>
                  </a:lnTo>
                  <a:lnTo>
                    <a:pt x="67" y="117"/>
                  </a:lnTo>
                  <a:lnTo>
                    <a:pt x="78" y="123"/>
                  </a:lnTo>
                  <a:lnTo>
                    <a:pt x="90" y="127"/>
                  </a:lnTo>
                  <a:lnTo>
                    <a:pt x="103" y="130"/>
                  </a:lnTo>
                  <a:lnTo>
                    <a:pt x="115" y="132"/>
                  </a:lnTo>
                  <a:lnTo>
                    <a:pt x="128" y="132"/>
                  </a:lnTo>
                  <a:lnTo>
                    <a:pt x="142" y="132"/>
                  </a:lnTo>
                  <a:lnTo>
                    <a:pt x="154" y="128"/>
                  </a:lnTo>
                  <a:lnTo>
                    <a:pt x="167" y="125"/>
                  </a:lnTo>
                  <a:lnTo>
                    <a:pt x="178" y="120"/>
                  </a:lnTo>
                  <a:lnTo>
                    <a:pt x="189" y="114"/>
                  </a:lnTo>
                  <a:lnTo>
                    <a:pt x="201" y="107"/>
                  </a:lnTo>
                  <a:lnTo>
                    <a:pt x="211" y="99"/>
                  </a:lnTo>
                  <a:lnTo>
                    <a:pt x="220" y="89"/>
                  </a:lnTo>
                  <a:lnTo>
                    <a:pt x="227" y="79"/>
                  </a:lnTo>
                  <a:lnTo>
                    <a:pt x="233" y="68"/>
                  </a:lnTo>
                  <a:lnTo>
                    <a:pt x="240" y="56"/>
                  </a:lnTo>
                  <a:lnTo>
                    <a:pt x="245" y="44"/>
                  </a:lnTo>
                  <a:lnTo>
                    <a:pt x="247" y="31"/>
                  </a:lnTo>
                  <a:lnTo>
                    <a:pt x="250" y="19"/>
                  </a:lnTo>
                  <a:lnTo>
                    <a:pt x="250" y="6"/>
                  </a:lnTo>
                  <a:lnTo>
                    <a:pt x="25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3" name="Freeform 179"/>
            <p:cNvSpPr>
              <a:spLocks/>
            </p:cNvSpPr>
            <p:nvPr/>
          </p:nvSpPr>
          <p:spPr bwMode="auto">
            <a:xfrm>
              <a:off x="1941" y="3047"/>
              <a:ext cx="528" cy="271"/>
            </a:xfrm>
            <a:custGeom>
              <a:avLst/>
              <a:gdLst>
                <a:gd name="T0" fmla="*/ 528 w 528"/>
                <a:gd name="T1" fmla="*/ 17 h 271"/>
                <a:gd name="T2" fmla="*/ 524 w 528"/>
                <a:gd name="T3" fmla="*/ 55 h 271"/>
                <a:gd name="T4" fmla="*/ 514 w 528"/>
                <a:gd name="T5" fmla="*/ 91 h 271"/>
                <a:gd name="T6" fmla="*/ 500 w 528"/>
                <a:gd name="T7" fmla="*/ 125 h 271"/>
                <a:gd name="T8" fmla="*/ 480 w 528"/>
                <a:gd name="T9" fmla="*/ 158 h 271"/>
                <a:gd name="T10" fmla="*/ 456 w 528"/>
                <a:gd name="T11" fmla="*/ 187 h 271"/>
                <a:gd name="T12" fmla="*/ 430 w 528"/>
                <a:gd name="T13" fmla="*/ 213 h 271"/>
                <a:gd name="T14" fmla="*/ 399 w 528"/>
                <a:gd name="T15" fmla="*/ 235 h 271"/>
                <a:gd name="T16" fmla="*/ 365 w 528"/>
                <a:gd name="T17" fmla="*/ 251 h 271"/>
                <a:gd name="T18" fmla="*/ 330 w 528"/>
                <a:gd name="T19" fmla="*/ 262 h 271"/>
                <a:gd name="T20" fmla="*/ 293 w 528"/>
                <a:gd name="T21" fmla="*/ 270 h 271"/>
                <a:gd name="T22" fmla="*/ 256 w 528"/>
                <a:gd name="T23" fmla="*/ 271 h 271"/>
                <a:gd name="T24" fmla="*/ 218 w 528"/>
                <a:gd name="T25" fmla="*/ 267 h 271"/>
                <a:gd name="T26" fmla="*/ 182 w 528"/>
                <a:gd name="T27" fmla="*/ 258 h 271"/>
                <a:gd name="T28" fmla="*/ 148 w 528"/>
                <a:gd name="T29" fmla="*/ 245 h 271"/>
                <a:gd name="T30" fmla="*/ 115 w 528"/>
                <a:gd name="T31" fmla="*/ 224 h 271"/>
                <a:gd name="T32" fmla="*/ 85 w 528"/>
                <a:gd name="T33" fmla="*/ 202 h 271"/>
                <a:gd name="T34" fmla="*/ 60 w 528"/>
                <a:gd name="T35" fmla="*/ 174 h 271"/>
                <a:gd name="T36" fmla="*/ 39 w 528"/>
                <a:gd name="T37" fmla="*/ 143 h 271"/>
                <a:gd name="T38" fmla="*/ 21 w 528"/>
                <a:gd name="T39" fmla="*/ 110 h 271"/>
                <a:gd name="T40" fmla="*/ 8 w 528"/>
                <a:gd name="T41" fmla="*/ 75 h 271"/>
                <a:gd name="T42" fmla="*/ 1 w 528"/>
                <a:gd name="T43" fmla="*/ 37 h 271"/>
                <a:gd name="T44" fmla="*/ 0 w 528"/>
                <a:gd name="T45" fmla="*/ 0 h 271"/>
                <a:gd name="T46" fmla="*/ 110 w 528"/>
                <a:gd name="T47" fmla="*/ 15 h 271"/>
                <a:gd name="T48" fmla="*/ 114 w 528"/>
                <a:gd name="T49" fmla="*/ 43 h 271"/>
                <a:gd name="T50" fmla="*/ 123 w 528"/>
                <a:gd name="T51" fmla="*/ 70 h 271"/>
                <a:gd name="T52" fmla="*/ 138 w 528"/>
                <a:gd name="T53" fmla="*/ 95 h 271"/>
                <a:gd name="T54" fmla="*/ 155 w 528"/>
                <a:gd name="T55" fmla="*/ 117 h 271"/>
                <a:gd name="T56" fmla="*/ 178 w 528"/>
                <a:gd name="T57" fmla="*/ 135 h 271"/>
                <a:gd name="T58" fmla="*/ 203 w 528"/>
                <a:gd name="T59" fmla="*/ 149 h 271"/>
                <a:gd name="T60" fmla="*/ 231 w 528"/>
                <a:gd name="T61" fmla="*/ 158 h 271"/>
                <a:gd name="T62" fmla="*/ 259 w 528"/>
                <a:gd name="T63" fmla="*/ 162 h 271"/>
                <a:gd name="T64" fmla="*/ 287 w 528"/>
                <a:gd name="T65" fmla="*/ 159 h 271"/>
                <a:gd name="T66" fmla="*/ 315 w 528"/>
                <a:gd name="T67" fmla="*/ 153 h 271"/>
                <a:gd name="T68" fmla="*/ 341 w 528"/>
                <a:gd name="T69" fmla="*/ 140 h 271"/>
                <a:gd name="T70" fmla="*/ 364 w 528"/>
                <a:gd name="T71" fmla="*/ 124 h 271"/>
                <a:gd name="T72" fmla="*/ 384 w 528"/>
                <a:gd name="T73" fmla="*/ 104 h 271"/>
                <a:gd name="T74" fmla="*/ 400 w 528"/>
                <a:gd name="T75" fmla="*/ 80 h 271"/>
                <a:gd name="T76" fmla="*/ 411 w 528"/>
                <a:gd name="T77" fmla="*/ 54 h 271"/>
                <a:gd name="T78" fmla="*/ 418 w 528"/>
                <a:gd name="T79" fmla="*/ 25 h 271"/>
                <a:gd name="T80" fmla="*/ 418 w 528"/>
                <a:gd name="T8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271">
                  <a:moveTo>
                    <a:pt x="528" y="0"/>
                  </a:moveTo>
                  <a:lnTo>
                    <a:pt x="528" y="17"/>
                  </a:lnTo>
                  <a:lnTo>
                    <a:pt x="527" y="36"/>
                  </a:lnTo>
                  <a:lnTo>
                    <a:pt x="524" y="55"/>
                  </a:lnTo>
                  <a:lnTo>
                    <a:pt x="519" y="73"/>
                  </a:lnTo>
                  <a:lnTo>
                    <a:pt x="514" y="91"/>
                  </a:lnTo>
                  <a:lnTo>
                    <a:pt x="508" y="109"/>
                  </a:lnTo>
                  <a:lnTo>
                    <a:pt x="500" y="125"/>
                  </a:lnTo>
                  <a:lnTo>
                    <a:pt x="490" y="142"/>
                  </a:lnTo>
                  <a:lnTo>
                    <a:pt x="480" y="158"/>
                  </a:lnTo>
                  <a:lnTo>
                    <a:pt x="469" y="173"/>
                  </a:lnTo>
                  <a:lnTo>
                    <a:pt x="456" y="187"/>
                  </a:lnTo>
                  <a:lnTo>
                    <a:pt x="444" y="201"/>
                  </a:lnTo>
                  <a:lnTo>
                    <a:pt x="430" y="213"/>
                  </a:lnTo>
                  <a:lnTo>
                    <a:pt x="415" y="224"/>
                  </a:lnTo>
                  <a:lnTo>
                    <a:pt x="399" y="235"/>
                  </a:lnTo>
                  <a:lnTo>
                    <a:pt x="382" y="243"/>
                  </a:lnTo>
                  <a:lnTo>
                    <a:pt x="365" y="251"/>
                  </a:lnTo>
                  <a:lnTo>
                    <a:pt x="347" y="257"/>
                  </a:lnTo>
                  <a:lnTo>
                    <a:pt x="330" y="262"/>
                  </a:lnTo>
                  <a:lnTo>
                    <a:pt x="311" y="267"/>
                  </a:lnTo>
                  <a:lnTo>
                    <a:pt x="293" y="270"/>
                  </a:lnTo>
                  <a:lnTo>
                    <a:pt x="275" y="271"/>
                  </a:lnTo>
                  <a:lnTo>
                    <a:pt x="256" y="271"/>
                  </a:lnTo>
                  <a:lnTo>
                    <a:pt x="237" y="270"/>
                  </a:lnTo>
                  <a:lnTo>
                    <a:pt x="218" y="267"/>
                  </a:lnTo>
                  <a:lnTo>
                    <a:pt x="199" y="263"/>
                  </a:lnTo>
                  <a:lnTo>
                    <a:pt x="182" y="258"/>
                  </a:lnTo>
                  <a:lnTo>
                    <a:pt x="164" y="251"/>
                  </a:lnTo>
                  <a:lnTo>
                    <a:pt x="148" y="245"/>
                  </a:lnTo>
                  <a:lnTo>
                    <a:pt x="130" y="235"/>
                  </a:lnTo>
                  <a:lnTo>
                    <a:pt x="115" y="224"/>
                  </a:lnTo>
                  <a:lnTo>
                    <a:pt x="100" y="213"/>
                  </a:lnTo>
                  <a:lnTo>
                    <a:pt x="85" y="202"/>
                  </a:lnTo>
                  <a:lnTo>
                    <a:pt x="72" y="188"/>
                  </a:lnTo>
                  <a:lnTo>
                    <a:pt x="60" y="174"/>
                  </a:lnTo>
                  <a:lnTo>
                    <a:pt x="49" y="159"/>
                  </a:lnTo>
                  <a:lnTo>
                    <a:pt x="39" y="143"/>
                  </a:lnTo>
                  <a:lnTo>
                    <a:pt x="29" y="127"/>
                  </a:lnTo>
                  <a:lnTo>
                    <a:pt x="21" y="110"/>
                  </a:lnTo>
                  <a:lnTo>
                    <a:pt x="14" y="93"/>
                  </a:lnTo>
                  <a:lnTo>
                    <a:pt x="8" y="75"/>
                  </a:lnTo>
                  <a:lnTo>
                    <a:pt x="5" y="56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15"/>
                  </a:lnTo>
                  <a:lnTo>
                    <a:pt x="111" y="29"/>
                  </a:lnTo>
                  <a:lnTo>
                    <a:pt x="114" y="43"/>
                  </a:lnTo>
                  <a:lnTo>
                    <a:pt x="118" y="56"/>
                  </a:lnTo>
                  <a:lnTo>
                    <a:pt x="123" y="70"/>
                  </a:lnTo>
                  <a:lnTo>
                    <a:pt x="130" y="83"/>
                  </a:lnTo>
                  <a:lnTo>
                    <a:pt x="138" y="95"/>
                  </a:lnTo>
                  <a:lnTo>
                    <a:pt x="147" y="107"/>
                  </a:lnTo>
                  <a:lnTo>
                    <a:pt x="155" y="117"/>
                  </a:lnTo>
                  <a:lnTo>
                    <a:pt x="167" y="127"/>
                  </a:lnTo>
                  <a:lnTo>
                    <a:pt x="178" y="135"/>
                  </a:lnTo>
                  <a:lnTo>
                    <a:pt x="190" y="143"/>
                  </a:lnTo>
                  <a:lnTo>
                    <a:pt x="203" y="149"/>
                  </a:lnTo>
                  <a:lnTo>
                    <a:pt x="217" y="154"/>
                  </a:lnTo>
                  <a:lnTo>
                    <a:pt x="231" y="158"/>
                  </a:lnTo>
                  <a:lnTo>
                    <a:pt x="244" y="160"/>
                  </a:lnTo>
                  <a:lnTo>
                    <a:pt x="259" y="162"/>
                  </a:lnTo>
                  <a:lnTo>
                    <a:pt x="273" y="160"/>
                  </a:lnTo>
                  <a:lnTo>
                    <a:pt x="287" y="159"/>
                  </a:lnTo>
                  <a:lnTo>
                    <a:pt x="301" y="157"/>
                  </a:lnTo>
                  <a:lnTo>
                    <a:pt x="315" y="153"/>
                  </a:lnTo>
                  <a:lnTo>
                    <a:pt x="328" y="147"/>
                  </a:lnTo>
                  <a:lnTo>
                    <a:pt x="341" y="140"/>
                  </a:lnTo>
                  <a:lnTo>
                    <a:pt x="352" y="133"/>
                  </a:lnTo>
                  <a:lnTo>
                    <a:pt x="364" y="124"/>
                  </a:lnTo>
                  <a:lnTo>
                    <a:pt x="375" y="114"/>
                  </a:lnTo>
                  <a:lnTo>
                    <a:pt x="384" y="104"/>
                  </a:lnTo>
                  <a:lnTo>
                    <a:pt x="392" y="93"/>
                  </a:lnTo>
                  <a:lnTo>
                    <a:pt x="400" y="80"/>
                  </a:lnTo>
                  <a:lnTo>
                    <a:pt x="406" y="66"/>
                  </a:lnTo>
                  <a:lnTo>
                    <a:pt x="411" y="54"/>
                  </a:lnTo>
                  <a:lnTo>
                    <a:pt x="415" y="39"/>
                  </a:lnTo>
                  <a:lnTo>
                    <a:pt x="418" y="25"/>
                  </a:lnTo>
                  <a:lnTo>
                    <a:pt x="418" y="11"/>
                  </a:lnTo>
                  <a:lnTo>
                    <a:pt x="418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4" name="Freeform 180"/>
            <p:cNvSpPr>
              <a:spLocks/>
            </p:cNvSpPr>
            <p:nvPr/>
          </p:nvSpPr>
          <p:spPr bwMode="auto">
            <a:xfrm>
              <a:off x="1941" y="2791"/>
              <a:ext cx="528" cy="271"/>
            </a:xfrm>
            <a:custGeom>
              <a:avLst/>
              <a:gdLst>
                <a:gd name="T0" fmla="*/ 528 w 528"/>
                <a:gd name="T1" fmla="*/ 253 h 271"/>
                <a:gd name="T2" fmla="*/ 524 w 528"/>
                <a:gd name="T3" fmla="*/ 216 h 271"/>
                <a:gd name="T4" fmla="*/ 514 w 528"/>
                <a:gd name="T5" fmla="*/ 179 h 271"/>
                <a:gd name="T6" fmla="*/ 500 w 528"/>
                <a:gd name="T7" fmla="*/ 145 h 271"/>
                <a:gd name="T8" fmla="*/ 480 w 528"/>
                <a:gd name="T9" fmla="*/ 113 h 271"/>
                <a:gd name="T10" fmla="*/ 456 w 528"/>
                <a:gd name="T11" fmla="*/ 84 h 271"/>
                <a:gd name="T12" fmla="*/ 430 w 528"/>
                <a:gd name="T13" fmla="*/ 58 h 271"/>
                <a:gd name="T14" fmla="*/ 399 w 528"/>
                <a:gd name="T15" fmla="*/ 36 h 271"/>
                <a:gd name="T16" fmla="*/ 365 w 528"/>
                <a:gd name="T17" fmla="*/ 20 h 271"/>
                <a:gd name="T18" fmla="*/ 330 w 528"/>
                <a:gd name="T19" fmla="*/ 7 h 271"/>
                <a:gd name="T20" fmla="*/ 293 w 528"/>
                <a:gd name="T21" fmla="*/ 1 h 271"/>
                <a:gd name="T22" fmla="*/ 256 w 528"/>
                <a:gd name="T23" fmla="*/ 0 h 271"/>
                <a:gd name="T24" fmla="*/ 218 w 528"/>
                <a:gd name="T25" fmla="*/ 4 h 271"/>
                <a:gd name="T26" fmla="*/ 182 w 528"/>
                <a:gd name="T27" fmla="*/ 12 h 271"/>
                <a:gd name="T28" fmla="*/ 148 w 528"/>
                <a:gd name="T29" fmla="*/ 26 h 271"/>
                <a:gd name="T30" fmla="*/ 115 w 528"/>
                <a:gd name="T31" fmla="*/ 46 h 271"/>
                <a:gd name="T32" fmla="*/ 85 w 528"/>
                <a:gd name="T33" fmla="*/ 69 h 271"/>
                <a:gd name="T34" fmla="*/ 60 w 528"/>
                <a:gd name="T35" fmla="*/ 96 h 271"/>
                <a:gd name="T36" fmla="*/ 39 w 528"/>
                <a:gd name="T37" fmla="*/ 127 h 271"/>
                <a:gd name="T38" fmla="*/ 21 w 528"/>
                <a:gd name="T39" fmla="*/ 160 h 271"/>
                <a:gd name="T40" fmla="*/ 8 w 528"/>
                <a:gd name="T41" fmla="*/ 196 h 271"/>
                <a:gd name="T42" fmla="*/ 1 w 528"/>
                <a:gd name="T43" fmla="*/ 233 h 271"/>
                <a:gd name="T44" fmla="*/ 0 w 528"/>
                <a:gd name="T45" fmla="*/ 271 h 271"/>
                <a:gd name="T46" fmla="*/ 110 w 528"/>
                <a:gd name="T47" fmla="*/ 256 h 271"/>
                <a:gd name="T48" fmla="*/ 114 w 528"/>
                <a:gd name="T49" fmla="*/ 228 h 271"/>
                <a:gd name="T50" fmla="*/ 123 w 528"/>
                <a:gd name="T51" fmla="*/ 201 h 271"/>
                <a:gd name="T52" fmla="*/ 138 w 528"/>
                <a:gd name="T53" fmla="*/ 176 h 271"/>
                <a:gd name="T54" fmla="*/ 155 w 528"/>
                <a:gd name="T55" fmla="*/ 153 h 271"/>
                <a:gd name="T56" fmla="*/ 178 w 528"/>
                <a:gd name="T57" fmla="*/ 135 h 271"/>
                <a:gd name="T58" fmla="*/ 203 w 528"/>
                <a:gd name="T59" fmla="*/ 122 h 271"/>
                <a:gd name="T60" fmla="*/ 231 w 528"/>
                <a:gd name="T61" fmla="*/ 113 h 271"/>
                <a:gd name="T62" fmla="*/ 259 w 528"/>
                <a:gd name="T63" fmla="*/ 109 h 271"/>
                <a:gd name="T64" fmla="*/ 287 w 528"/>
                <a:gd name="T65" fmla="*/ 112 h 271"/>
                <a:gd name="T66" fmla="*/ 315 w 528"/>
                <a:gd name="T67" fmla="*/ 118 h 271"/>
                <a:gd name="T68" fmla="*/ 341 w 528"/>
                <a:gd name="T69" fmla="*/ 130 h 271"/>
                <a:gd name="T70" fmla="*/ 364 w 528"/>
                <a:gd name="T71" fmla="*/ 147 h 271"/>
                <a:gd name="T72" fmla="*/ 384 w 528"/>
                <a:gd name="T73" fmla="*/ 167 h 271"/>
                <a:gd name="T74" fmla="*/ 400 w 528"/>
                <a:gd name="T75" fmla="*/ 191 h 271"/>
                <a:gd name="T76" fmla="*/ 411 w 528"/>
                <a:gd name="T77" fmla="*/ 217 h 271"/>
                <a:gd name="T78" fmla="*/ 418 w 528"/>
                <a:gd name="T79" fmla="*/ 246 h 271"/>
                <a:gd name="T80" fmla="*/ 418 w 528"/>
                <a:gd name="T8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271">
                  <a:moveTo>
                    <a:pt x="528" y="271"/>
                  </a:moveTo>
                  <a:lnTo>
                    <a:pt x="528" y="253"/>
                  </a:lnTo>
                  <a:lnTo>
                    <a:pt x="527" y="235"/>
                  </a:lnTo>
                  <a:lnTo>
                    <a:pt x="524" y="216"/>
                  </a:lnTo>
                  <a:lnTo>
                    <a:pt x="519" y="198"/>
                  </a:lnTo>
                  <a:lnTo>
                    <a:pt x="514" y="179"/>
                  </a:lnTo>
                  <a:lnTo>
                    <a:pt x="508" y="162"/>
                  </a:lnTo>
                  <a:lnTo>
                    <a:pt x="500" y="145"/>
                  </a:lnTo>
                  <a:lnTo>
                    <a:pt x="490" y="129"/>
                  </a:lnTo>
                  <a:lnTo>
                    <a:pt x="480" y="113"/>
                  </a:lnTo>
                  <a:lnTo>
                    <a:pt x="469" y="98"/>
                  </a:lnTo>
                  <a:lnTo>
                    <a:pt x="456" y="84"/>
                  </a:lnTo>
                  <a:lnTo>
                    <a:pt x="444" y="70"/>
                  </a:lnTo>
                  <a:lnTo>
                    <a:pt x="430" y="58"/>
                  </a:lnTo>
                  <a:lnTo>
                    <a:pt x="415" y="46"/>
                  </a:lnTo>
                  <a:lnTo>
                    <a:pt x="399" y="36"/>
                  </a:lnTo>
                  <a:lnTo>
                    <a:pt x="382" y="27"/>
                  </a:lnTo>
                  <a:lnTo>
                    <a:pt x="365" y="20"/>
                  </a:lnTo>
                  <a:lnTo>
                    <a:pt x="347" y="14"/>
                  </a:lnTo>
                  <a:lnTo>
                    <a:pt x="330" y="7"/>
                  </a:lnTo>
                  <a:lnTo>
                    <a:pt x="311" y="4"/>
                  </a:lnTo>
                  <a:lnTo>
                    <a:pt x="293" y="1"/>
                  </a:lnTo>
                  <a:lnTo>
                    <a:pt x="275" y="0"/>
                  </a:lnTo>
                  <a:lnTo>
                    <a:pt x="256" y="0"/>
                  </a:lnTo>
                  <a:lnTo>
                    <a:pt x="237" y="1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2" y="12"/>
                  </a:lnTo>
                  <a:lnTo>
                    <a:pt x="164" y="19"/>
                  </a:lnTo>
                  <a:lnTo>
                    <a:pt x="148" y="26"/>
                  </a:lnTo>
                  <a:lnTo>
                    <a:pt x="130" y="36"/>
                  </a:lnTo>
                  <a:lnTo>
                    <a:pt x="115" y="46"/>
                  </a:lnTo>
                  <a:lnTo>
                    <a:pt x="100" y="58"/>
                  </a:lnTo>
                  <a:lnTo>
                    <a:pt x="85" y="69"/>
                  </a:lnTo>
                  <a:lnTo>
                    <a:pt x="72" y="83"/>
                  </a:lnTo>
                  <a:lnTo>
                    <a:pt x="60" y="96"/>
                  </a:lnTo>
                  <a:lnTo>
                    <a:pt x="49" y="112"/>
                  </a:lnTo>
                  <a:lnTo>
                    <a:pt x="39" y="127"/>
                  </a:lnTo>
                  <a:lnTo>
                    <a:pt x="29" y="143"/>
                  </a:lnTo>
                  <a:lnTo>
                    <a:pt x="21" y="160"/>
                  </a:lnTo>
                  <a:lnTo>
                    <a:pt x="14" y="178"/>
                  </a:lnTo>
                  <a:lnTo>
                    <a:pt x="8" y="196"/>
                  </a:lnTo>
                  <a:lnTo>
                    <a:pt x="5" y="214"/>
                  </a:lnTo>
                  <a:lnTo>
                    <a:pt x="1" y="233"/>
                  </a:lnTo>
                  <a:lnTo>
                    <a:pt x="0" y="252"/>
                  </a:lnTo>
                  <a:lnTo>
                    <a:pt x="0" y="271"/>
                  </a:lnTo>
                  <a:lnTo>
                    <a:pt x="110" y="271"/>
                  </a:lnTo>
                  <a:lnTo>
                    <a:pt x="110" y="256"/>
                  </a:lnTo>
                  <a:lnTo>
                    <a:pt x="111" y="242"/>
                  </a:lnTo>
                  <a:lnTo>
                    <a:pt x="114" y="228"/>
                  </a:lnTo>
                  <a:lnTo>
                    <a:pt x="118" y="214"/>
                  </a:lnTo>
                  <a:lnTo>
                    <a:pt x="123" y="201"/>
                  </a:lnTo>
                  <a:lnTo>
                    <a:pt x="130" y="188"/>
                  </a:lnTo>
                  <a:lnTo>
                    <a:pt x="138" y="176"/>
                  </a:lnTo>
                  <a:lnTo>
                    <a:pt x="147" y="164"/>
                  </a:lnTo>
                  <a:lnTo>
                    <a:pt x="155" y="153"/>
                  </a:lnTo>
                  <a:lnTo>
                    <a:pt x="167" y="144"/>
                  </a:lnTo>
                  <a:lnTo>
                    <a:pt x="178" y="135"/>
                  </a:lnTo>
                  <a:lnTo>
                    <a:pt x="190" y="128"/>
                  </a:lnTo>
                  <a:lnTo>
                    <a:pt x="203" y="122"/>
                  </a:lnTo>
                  <a:lnTo>
                    <a:pt x="217" y="117"/>
                  </a:lnTo>
                  <a:lnTo>
                    <a:pt x="231" y="113"/>
                  </a:lnTo>
                  <a:lnTo>
                    <a:pt x="244" y="110"/>
                  </a:lnTo>
                  <a:lnTo>
                    <a:pt x="259" y="109"/>
                  </a:lnTo>
                  <a:lnTo>
                    <a:pt x="273" y="110"/>
                  </a:lnTo>
                  <a:lnTo>
                    <a:pt x="287" y="112"/>
                  </a:lnTo>
                  <a:lnTo>
                    <a:pt x="301" y="114"/>
                  </a:lnTo>
                  <a:lnTo>
                    <a:pt x="315" y="118"/>
                  </a:lnTo>
                  <a:lnTo>
                    <a:pt x="328" y="124"/>
                  </a:lnTo>
                  <a:lnTo>
                    <a:pt x="341" y="130"/>
                  </a:lnTo>
                  <a:lnTo>
                    <a:pt x="352" y="138"/>
                  </a:lnTo>
                  <a:lnTo>
                    <a:pt x="364" y="147"/>
                  </a:lnTo>
                  <a:lnTo>
                    <a:pt x="375" y="157"/>
                  </a:lnTo>
                  <a:lnTo>
                    <a:pt x="384" y="167"/>
                  </a:lnTo>
                  <a:lnTo>
                    <a:pt x="392" y="178"/>
                  </a:lnTo>
                  <a:lnTo>
                    <a:pt x="400" y="191"/>
                  </a:lnTo>
                  <a:lnTo>
                    <a:pt x="406" y="204"/>
                  </a:lnTo>
                  <a:lnTo>
                    <a:pt x="411" y="217"/>
                  </a:lnTo>
                  <a:lnTo>
                    <a:pt x="415" y="232"/>
                  </a:lnTo>
                  <a:lnTo>
                    <a:pt x="418" y="246"/>
                  </a:lnTo>
                  <a:lnTo>
                    <a:pt x="418" y="260"/>
                  </a:lnTo>
                  <a:lnTo>
                    <a:pt x="418" y="271"/>
                  </a:lnTo>
                  <a:lnTo>
                    <a:pt x="528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5" name="Freeform 181"/>
            <p:cNvSpPr>
              <a:spLocks/>
            </p:cNvSpPr>
            <p:nvPr/>
          </p:nvSpPr>
          <p:spPr bwMode="auto">
            <a:xfrm>
              <a:off x="4319" y="2930"/>
              <a:ext cx="249" cy="124"/>
            </a:xfrm>
            <a:custGeom>
              <a:avLst/>
              <a:gdLst>
                <a:gd name="T0" fmla="*/ 249 w 249"/>
                <a:gd name="T1" fmla="*/ 124 h 124"/>
                <a:gd name="T2" fmla="*/ 248 w 249"/>
                <a:gd name="T3" fmla="*/ 112 h 124"/>
                <a:gd name="T4" fmla="*/ 246 w 249"/>
                <a:gd name="T5" fmla="*/ 99 h 124"/>
                <a:gd name="T6" fmla="*/ 243 w 249"/>
                <a:gd name="T7" fmla="*/ 87 h 124"/>
                <a:gd name="T8" fmla="*/ 238 w 249"/>
                <a:gd name="T9" fmla="*/ 74 h 124"/>
                <a:gd name="T10" fmla="*/ 232 w 249"/>
                <a:gd name="T11" fmla="*/ 63 h 124"/>
                <a:gd name="T12" fmla="*/ 226 w 249"/>
                <a:gd name="T13" fmla="*/ 52 h 124"/>
                <a:gd name="T14" fmla="*/ 218 w 249"/>
                <a:gd name="T15" fmla="*/ 42 h 124"/>
                <a:gd name="T16" fmla="*/ 208 w 249"/>
                <a:gd name="T17" fmla="*/ 33 h 124"/>
                <a:gd name="T18" fmla="*/ 198 w 249"/>
                <a:gd name="T19" fmla="*/ 24 h 124"/>
                <a:gd name="T20" fmla="*/ 188 w 249"/>
                <a:gd name="T21" fmla="*/ 18 h 124"/>
                <a:gd name="T22" fmla="*/ 177 w 249"/>
                <a:gd name="T23" fmla="*/ 11 h 124"/>
                <a:gd name="T24" fmla="*/ 164 w 249"/>
                <a:gd name="T25" fmla="*/ 6 h 124"/>
                <a:gd name="T26" fmla="*/ 152 w 249"/>
                <a:gd name="T27" fmla="*/ 3 h 124"/>
                <a:gd name="T28" fmla="*/ 139 w 249"/>
                <a:gd name="T29" fmla="*/ 1 h 124"/>
                <a:gd name="T30" fmla="*/ 126 w 249"/>
                <a:gd name="T31" fmla="*/ 0 h 124"/>
                <a:gd name="T32" fmla="*/ 114 w 249"/>
                <a:gd name="T33" fmla="*/ 0 h 124"/>
                <a:gd name="T34" fmla="*/ 101 w 249"/>
                <a:gd name="T35" fmla="*/ 3 h 124"/>
                <a:gd name="T36" fmla="*/ 89 w 249"/>
                <a:gd name="T37" fmla="*/ 5 h 124"/>
                <a:gd name="T38" fmla="*/ 76 w 249"/>
                <a:gd name="T39" fmla="*/ 10 h 124"/>
                <a:gd name="T40" fmla="*/ 65 w 249"/>
                <a:gd name="T41" fmla="*/ 15 h 124"/>
                <a:gd name="T42" fmla="*/ 54 w 249"/>
                <a:gd name="T43" fmla="*/ 21 h 124"/>
                <a:gd name="T44" fmla="*/ 44 w 249"/>
                <a:gd name="T45" fmla="*/ 30 h 124"/>
                <a:gd name="T46" fmla="*/ 34 w 249"/>
                <a:gd name="T47" fmla="*/ 39 h 124"/>
                <a:gd name="T48" fmla="*/ 26 w 249"/>
                <a:gd name="T49" fmla="*/ 49 h 124"/>
                <a:gd name="T50" fmla="*/ 19 w 249"/>
                <a:gd name="T51" fmla="*/ 59 h 124"/>
                <a:gd name="T52" fmla="*/ 12 w 249"/>
                <a:gd name="T53" fmla="*/ 70 h 124"/>
                <a:gd name="T54" fmla="*/ 7 w 249"/>
                <a:gd name="T55" fmla="*/ 83 h 124"/>
                <a:gd name="T56" fmla="*/ 3 w 249"/>
                <a:gd name="T57" fmla="*/ 96 h 124"/>
                <a:gd name="T58" fmla="*/ 1 w 249"/>
                <a:gd name="T59" fmla="*/ 108 h 124"/>
                <a:gd name="T60" fmla="*/ 0 w 249"/>
                <a:gd name="T61" fmla="*/ 121 h 124"/>
                <a:gd name="T62" fmla="*/ 0 w 249"/>
                <a:gd name="T63" fmla="*/ 124 h 124"/>
                <a:gd name="T64" fmla="*/ 249 w 249"/>
                <a:gd name="T6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" h="124">
                  <a:moveTo>
                    <a:pt x="249" y="124"/>
                  </a:moveTo>
                  <a:lnTo>
                    <a:pt x="248" y="112"/>
                  </a:lnTo>
                  <a:lnTo>
                    <a:pt x="246" y="99"/>
                  </a:lnTo>
                  <a:lnTo>
                    <a:pt x="243" y="87"/>
                  </a:lnTo>
                  <a:lnTo>
                    <a:pt x="238" y="74"/>
                  </a:lnTo>
                  <a:lnTo>
                    <a:pt x="232" y="63"/>
                  </a:lnTo>
                  <a:lnTo>
                    <a:pt x="226" y="52"/>
                  </a:lnTo>
                  <a:lnTo>
                    <a:pt x="218" y="42"/>
                  </a:lnTo>
                  <a:lnTo>
                    <a:pt x="208" y="33"/>
                  </a:lnTo>
                  <a:lnTo>
                    <a:pt x="198" y="24"/>
                  </a:lnTo>
                  <a:lnTo>
                    <a:pt x="188" y="18"/>
                  </a:lnTo>
                  <a:lnTo>
                    <a:pt x="177" y="11"/>
                  </a:lnTo>
                  <a:lnTo>
                    <a:pt x="164" y="6"/>
                  </a:lnTo>
                  <a:lnTo>
                    <a:pt x="152" y="3"/>
                  </a:lnTo>
                  <a:lnTo>
                    <a:pt x="139" y="1"/>
                  </a:lnTo>
                  <a:lnTo>
                    <a:pt x="126" y="0"/>
                  </a:lnTo>
                  <a:lnTo>
                    <a:pt x="114" y="0"/>
                  </a:lnTo>
                  <a:lnTo>
                    <a:pt x="101" y="3"/>
                  </a:lnTo>
                  <a:lnTo>
                    <a:pt x="89" y="5"/>
                  </a:lnTo>
                  <a:lnTo>
                    <a:pt x="76" y="10"/>
                  </a:lnTo>
                  <a:lnTo>
                    <a:pt x="65" y="15"/>
                  </a:lnTo>
                  <a:lnTo>
                    <a:pt x="54" y="21"/>
                  </a:lnTo>
                  <a:lnTo>
                    <a:pt x="44" y="30"/>
                  </a:lnTo>
                  <a:lnTo>
                    <a:pt x="34" y="39"/>
                  </a:lnTo>
                  <a:lnTo>
                    <a:pt x="26" y="49"/>
                  </a:lnTo>
                  <a:lnTo>
                    <a:pt x="19" y="59"/>
                  </a:lnTo>
                  <a:lnTo>
                    <a:pt x="12" y="70"/>
                  </a:lnTo>
                  <a:lnTo>
                    <a:pt x="7" y="83"/>
                  </a:lnTo>
                  <a:lnTo>
                    <a:pt x="3" y="96"/>
                  </a:lnTo>
                  <a:lnTo>
                    <a:pt x="1" y="108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6" name="Freeform 182"/>
            <p:cNvSpPr>
              <a:spLocks/>
            </p:cNvSpPr>
            <p:nvPr/>
          </p:nvSpPr>
          <p:spPr bwMode="auto">
            <a:xfrm>
              <a:off x="4319" y="3047"/>
              <a:ext cx="249" cy="132"/>
            </a:xfrm>
            <a:custGeom>
              <a:avLst/>
              <a:gdLst>
                <a:gd name="T0" fmla="*/ 219 w 249"/>
                <a:gd name="T1" fmla="*/ 0 h 132"/>
                <a:gd name="T2" fmla="*/ 219 w 249"/>
                <a:gd name="T3" fmla="*/ 10 h 132"/>
                <a:gd name="T4" fmla="*/ 218 w 249"/>
                <a:gd name="T5" fmla="*/ 21 h 132"/>
                <a:gd name="T6" fmla="*/ 217 w 249"/>
                <a:gd name="T7" fmla="*/ 32 h 132"/>
                <a:gd name="T8" fmla="*/ 213 w 249"/>
                <a:gd name="T9" fmla="*/ 43 h 132"/>
                <a:gd name="T10" fmla="*/ 208 w 249"/>
                <a:gd name="T11" fmla="*/ 53 h 132"/>
                <a:gd name="T12" fmla="*/ 203 w 249"/>
                <a:gd name="T13" fmla="*/ 63 h 132"/>
                <a:gd name="T14" fmla="*/ 195 w 249"/>
                <a:gd name="T15" fmla="*/ 71 h 132"/>
                <a:gd name="T16" fmla="*/ 187 w 249"/>
                <a:gd name="T17" fmla="*/ 79 h 132"/>
                <a:gd name="T18" fmla="*/ 178 w 249"/>
                <a:gd name="T19" fmla="*/ 86 h 132"/>
                <a:gd name="T20" fmla="*/ 169 w 249"/>
                <a:gd name="T21" fmla="*/ 93 h 132"/>
                <a:gd name="T22" fmla="*/ 158 w 249"/>
                <a:gd name="T23" fmla="*/ 96 h 132"/>
                <a:gd name="T24" fmla="*/ 148 w 249"/>
                <a:gd name="T25" fmla="*/ 100 h 132"/>
                <a:gd name="T26" fmla="*/ 136 w 249"/>
                <a:gd name="T27" fmla="*/ 103 h 132"/>
                <a:gd name="T28" fmla="*/ 125 w 249"/>
                <a:gd name="T29" fmla="*/ 103 h 132"/>
                <a:gd name="T30" fmla="*/ 114 w 249"/>
                <a:gd name="T31" fmla="*/ 103 h 132"/>
                <a:gd name="T32" fmla="*/ 103 w 249"/>
                <a:gd name="T33" fmla="*/ 100 h 132"/>
                <a:gd name="T34" fmla="*/ 93 w 249"/>
                <a:gd name="T35" fmla="*/ 98 h 132"/>
                <a:gd name="T36" fmla="*/ 81 w 249"/>
                <a:gd name="T37" fmla="*/ 93 h 132"/>
                <a:gd name="T38" fmla="*/ 71 w 249"/>
                <a:gd name="T39" fmla="*/ 88 h 132"/>
                <a:gd name="T40" fmla="*/ 62 w 249"/>
                <a:gd name="T41" fmla="*/ 80 h 132"/>
                <a:gd name="T42" fmla="*/ 55 w 249"/>
                <a:gd name="T43" fmla="*/ 73 h 132"/>
                <a:gd name="T44" fmla="*/ 47 w 249"/>
                <a:gd name="T45" fmla="*/ 64 h 132"/>
                <a:gd name="T46" fmla="*/ 41 w 249"/>
                <a:gd name="T47" fmla="*/ 55 h 132"/>
                <a:gd name="T48" fmla="*/ 36 w 249"/>
                <a:gd name="T49" fmla="*/ 44 h 132"/>
                <a:gd name="T50" fmla="*/ 32 w 249"/>
                <a:gd name="T51" fmla="*/ 34 h 132"/>
                <a:gd name="T52" fmla="*/ 30 w 249"/>
                <a:gd name="T53" fmla="*/ 22 h 132"/>
                <a:gd name="T54" fmla="*/ 29 w 249"/>
                <a:gd name="T55" fmla="*/ 11 h 132"/>
                <a:gd name="T56" fmla="*/ 29 w 249"/>
                <a:gd name="T57" fmla="*/ 0 h 132"/>
                <a:gd name="T58" fmla="*/ 0 w 249"/>
                <a:gd name="T59" fmla="*/ 0 h 132"/>
                <a:gd name="T60" fmla="*/ 0 w 249"/>
                <a:gd name="T61" fmla="*/ 14 h 132"/>
                <a:gd name="T62" fmla="*/ 1 w 249"/>
                <a:gd name="T63" fmla="*/ 26 h 132"/>
                <a:gd name="T64" fmla="*/ 3 w 249"/>
                <a:gd name="T65" fmla="*/ 39 h 132"/>
                <a:gd name="T66" fmla="*/ 7 w 249"/>
                <a:gd name="T67" fmla="*/ 51 h 132"/>
                <a:gd name="T68" fmla="*/ 12 w 249"/>
                <a:gd name="T69" fmla="*/ 63 h 132"/>
                <a:gd name="T70" fmla="*/ 19 w 249"/>
                <a:gd name="T71" fmla="*/ 74 h 132"/>
                <a:gd name="T72" fmla="*/ 26 w 249"/>
                <a:gd name="T73" fmla="*/ 85 h 132"/>
                <a:gd name="T74" fmla="*/ 35 w 249"/>
                <a:gd name="T75" fmla="*/ 94 h 132"/>
                <a:gd name="T76" fmla="*/ 44 w 249"/>
                <a:gd name="T77" fmla="*/ 103 h 132"/>
                <a:gd name="T78" fmla="*/ 55 w 249"/>
                <a:gd name="T79" fmla="*/ 112 h 132"/>
                <a:gd name="T80" fmla="*/ 66 w 249"/>
                <a:gd name="T81" fmla="*/ 117 h 132"/>
                <a:gd name="T82" fmla="*/ 78 w 249"/>
                <a:gd name="T83" fmla="*/ 123 h 132"/>
                <a:gd name="T84" fmla="*/ 90 w 249"/>
                <a:gd name="T85" fmla="*/ 127 h 132"/>
                <a:gd name="T86" fmla="*/ 103 w 249"/>
                <a:gd name="T87" fmla="*/ 130 h 132"/>
                <a:gd name="T88" fmla="*/ 115 w 249"/>
                <a:gd name="T89" fmla="*/ 132 h 132"/>
                <a:gd name="T90" fmla="*/ 128 w 249"/>
                <a:gd name="T91" fmla="*/ 132 h 132"/>
                <a:gd name="T92" fmla="*/ 140 w 249"/>
                <a:gd name="T93" fmla="*/ 132 h 132"/>
                <a:gd name="T94" fmla="*/ 153 w 249"/>
                <a:gd name="T95" fmla="*/ 128 h 132"/>
                <a:gd name="T96" fmla="*/ 165 w 249"/>
                <a:gd name="T97" fmla="*/ 125 h 132"/>
                <a:gd name="T98" fmla="*/ 178 w 249"/>
                <a:gd name="T99" fmla="*/ 120 h 132"/>
                <a:gd name="T100" fmla="*/ 189 w 249"/>
                <a:gd name="T101" fmla="*/ 114 h 132"/>
                <a:gd name="T102" fmla="*/ 199 w 249"/>
                <a:gd name="T103" fmla="*/ 107 h 132"/>
                <a:gd name="T104" fmla="*/ 209 w 249"/>
                <a:gd name="T105" fmla="*/ 99 h 132"/>
                <a:gd name="T106" fmla="*/ 218 w 249"/>
                <a:gd name="T107" fmla="*/ 89 h 132"/>
                <a:gd name="T108" fmla="*/ 227 w 249"/>
                <a:gd name="T109" fmla="*/ 79 h 132"/>
                <a:gd name="T110" fmla="*/ 233 w 249"/>
                <a:gd name="T111" fmla="*/ 68 h 132"/>
                <a:gd name="T112" fmla="*/ 239 w 249"/>
                <a:gd name="T113" fmla="*/ 56 h 132"/>
                <a:gd name="T114" fmla="*/ 243 w 249"/>
                <a:gd name="T115" fmla="*/ 44 h 132"/>
                <a:gd name="T116" fmla="*/ 247 w 249"/>
                <a:gd name="T117" fmla="*/ 31 h 132"/>
                <a:gd name="T118" fmla="*/ 248 w 249"/>
                <a:gd name="T119" fmla="*/ 19 h 132"/>
                <a:gd name="T120" fmla="*/ 249 w 249"/>
                <a:gd name="T121" fmla="*/ 6 h 132"/>
                <a:gd name="T122" fmla="*/ 249 w 249"/>
                <a:gd name="T123" fmla="*/ 0 h 132"/>
                <a:gd name="T124" fmla="*/ 219 w 249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" h="132">
                  <a:moveTo>
                    <a:pt x="219" y="0"/>
                  </a:moveTo>
                  <a:lnTo>
                    <a:pt x="219" y="10"/>
                  </a:lnTo>
                  <a:lnTo>
                    <a:pt x="218" y="21"/>
                  </a:lnTo>
                  <a:lnTo>
                    <a:pt x="217" y="32"/>
                  </a:lnTo>
                  <a:lnTo>
                    <a:pt x="213" y="43"/>
                  </a:lnTo>
                  <a:lnTo>
                    <a:pt x="208" y="53"/>
                  </a:lnTo>
                  <a:lnTo>
                    <a:pt x="203" y="63"/>
                  </a:lnTo>
                  <a:lnTo>
                    <a:pt x="195" y="71"/>
                  </a:lnTo>
                  <a:lnTo>
                    <a:pt x="187" y="79"/>
                  </a:lnTo>
                  <a:lnTo>
                    <a:pt x="178" y="86"/>
                  </a:lnTo>
                  <a:lnTo>
                    <a:pt x="169" y="93"/>
                  </a:lnTo>
                  <a:lnTo>
                    <a:pt x="158" y="96"/>
                  </a:lnTo>
                  <a:lnTo>
                    <a:pt x="148" y="100"/>
                  </a:lnTo>
                  <a:lnTo>
                    <a:pt x="136" y="103"/>
                  </a:lnTo>
                  <a:lnTo>
                    <a:pt x="125" y="103"/>
                  </a:lnTo>
                  <a:lnTo>
                    <a:pt x="114" y="103"/>
                  </a:lnTo>
                  <a:lnTo>
                    <a:pt x="103" y="100"/>
                  </a:lnTo>
                  <a:lnTo>
                    <a:pt x="93" y="98"/>
                  </a:lnTo>
                  <a:lnTo>
                    <a:pt x="81" y="93"/>
                  </a:lnTo>
                  <a:lnTo>
                    <a:pt x="71" y="88"/>
                  </a:lnTo>
                  <a:lnTo>
                    <a:pt x="62" y="80"/>
                  </a:lnTo>
                  <a:lnTo>
                    <a:pt x="55" y="73"/>
                  </a:lnTo>
                  <a:lnTo>
                    <a:pt x="47" y="64"/>
                  </a:lnTo>
                  <a:lnTo>
                    <a:pt x="41" y="55"/>
                  </a:lnTo>
                  <a:lnTo>
                    <a:pt x="36" y="44"/>
                  </a:lnTo>
                  <a:lnTo>
                    <a:pt x="32" y="34"/>
                  </a:lnTo>
                  <a:lnTo>
                    <a:pt x="30" y="22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6"/>
                  </a:lnTo>
                  <a:lnTo>
                    <a:pt x="3" y="39"/>
                  </a:lnTo>
                  <a:lnTo>
                    <a:pt x="7" y="51"/>
                  </a:lnTo>
                  <a:lnTo>
                    <a:pt x="12" y="63"/>
                  </a:lnTo>
                  <a:lnTo>
                    <a:pt x="19" y="74"/>
                  </a:lnTo>
                  <a:lnTo>
                    <a:pt x="26" y="85"/>
                  </a:lnTo>
                  <a:lnTo>
                    <a:pt x="35" y="94"/>
                  </a:lnTo>
                  <a:lnTo>
                    <a:pt x="44" y="103"/>
                  </a:lnTo>
                  <a:lnTo>
                    <a:pt x="55" y="112"/>
                  </a:lnTo>
                  <a:lnTo>
                    <a:pt x="66" y="117"/>
                  </a:lnTo>
                  <a:lnTo>
                    <a:pt x="78" y="123"/>
                  </a:lnTo>
                  <a:lnTo>
                    <a:pt x="90" y="127"/>
                  </a:lnTo>
                  <a:lnTo>
                    <a:pt x="103" y="130"/>
                  </a:lnTo>
                  <a:lnTo>
                    <a:pt x="115" y="132"/>
                  </a:lnTo>
                  <a:lnTo>
                    <a:pt x="128" y="132"/>
                  </a:lnTo>
                  <a:lnTo>
                    <a:pt x="140" y="132"/>
                  </a:lnTo>
                  <a:lnTo>
                    <a:pt x="153" y="128"/>
                  </a:lnTo>
                  <a:lnTo>
                    <a:pt x="165" y="125"/>
                  </a:lnTo>
                  <a:lnTo>
                    <a:pt x="178" y="120"/>
                  </a:lnTo>
                  <a:lnTo>
                    <a:pt x="189" y="114"/>
                  </a:lnTo>
                  <a:lnTo>
                    <a:pt x="199" y="107"/>
                  </a:lnTo>
                  <a:lnTo>
                    <a:pt x="209" y="99"/>
                  </a:lnTo>
                  <a:lnTo>
                    <a:pt x="218" y="89"/>
                  </a:lnTo>
                  <a:lnTo>
                    <a:pt x="227" y="79"/>
                  </a:lnTo>
                  <a:lnTo>
                    <a:pt x="233" y="68"/>
                  </a:lnTo>
                  <a:lnTo>
                    <a:pt x="239" y="56"/>
                  </a:lnTo>
                  <a:lnTo>
                    <a:pt x="243" y="44"/>
                  </a:lnTo>
                  <a:lnTo>
                    <a:pt x="247" y="31"/>
                  </a:lnTo>
                  <a:lnTo>
                    <a:pt x="248" y="19"/>
                  </a:lnTo>
                  <a:lnTo>
                    <a:pt x="249" y="6"/>
                  </a:lnTo>
                  <a:lnTo>
                    <a:pt x="24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7" name="Freeform 183"/>
            <p:cNvSpPr>
              <a:spLocks/>
            </p:cNvSpPr>
            <p:nvPr/>
          </p:nvSpPr>
          <p:spPr bwMode="auto">
            <a:xfrm>
              <a:off x="4179" y="3047"/>
              <a:ext cx="529" cy="271"/>
            </a:xfrm>
            <a:custGeom>
              <a:avLst/>
              <a:gdLst>
                <a:gd name="T0" fmla="*/ 529 w 529"/>
                <a:gd name="T1" fmla="*/ 17 h 271"/>
                <a:gd name="T2" fmla="*/ 524 w 529"/>
                <a:gd name="T3" fmla="*/ 55 h 271"/>
                <a:gd name="T4" fmla="*/ 515 w 529"/>
                <a:gd name="T5" fmla="*/ 91 h 271"/>
                <a:gd name="T6" fmla="*/ 500 w 529"/>
                <a:gd name="T7" fmla="*/ 125 h 271"/>
                <a:gd name="T8" fmla="*/ 481 w 529"/>
                <a:gd name="T9" fmla="*/ 158 h 271"/>
                <a:gd name="T10" fmla="*/ 457 w 529"/>
                <a:gd name="T11" fmla="*/ 187 h 271"/>
                <a:gd name="T12" fmla="*/ 430 w 529"/>
                <a:gd name="T13" fmla="*/ 213 h 271"/>
                <a:gd name="T14" fmla="*/ 399 w 529"/>
                <a:gd name="T15" fmla="*/ 235 h 271"/>
                <a:gd name="T16" fmla="*/ 366 w 529"/>
                <a:gd name="T17" fmla="*/ 251 h 271"/>
                <a:gd name="T18" fmla="*/ 330 w 529"/>
                <a:gd name="T19" fmla="*/ 262 h 271"/>
                <a:gd name="T20" fmla="*/ 293 w 529"/>
                <a:gd name="T21" fmla="*/ 270 h 271"/>
                <a:gd name="T22" fmla="*/ 256 w 529"/>
                <a:gd name="T23" fmla="*/ 271 h 271"/>
                <a:gd name="T24" fmla="*/ 219 w 529"/>
                <a:gd name="T25" fmla="*/ 267 h 271"/>
                <a:gd name="T26" fmla="*/ 182 w 529"/>
                <a:gd name="T27" fmla="*/ 258 h 271"/>
                <a:gd name="T28" fmla="*/ 147 w 529"/>
                <a:gd name="T29" fmla="*/ 245 h 271"/>
                <a:gd name="T30" fmla="*/ 115 w 529"/>
                <a:gd name="T31" fmla="*/ 224 h 271"/>
                <a:gd name="T32" fmla="*/ 86 w 529"/>
                <a:gd name="T33" fmla="*/ 202 h 271"/>
                <a:gd name="T34" fmla="*/ 59 w 529"/>
                <a:gd name="T35" fmla="*/ 174 h 271"/>
                <a:gd name="T36" fmla="*/ 38 w 529"/>
                <a:gd name="T37" fmla="*/ 143 h 271"/>
                <a:gd name="T38" fmla="*/ 20 w 529"/>
                <a:gd name="T39" fmla="*/ 110 h 271"/>
                <a:gd name="T40" fmla="*/ 9 w 529"/>
                <a:gd name="T41" fmla="*/ 75 h 271"/>
                <a:gd name="T42" fmla="*/ 2 w 529"/>
                <a:gd name="T43" fmla="*/ 37 h 271"/>
                <a:gd name="T44" fmla="*/ 0 w 529"/>
                <a:gd name="T45" fmla="*/ 0 h 271"/>
                <a:gd name="T46" fmla="*/ 110 w 529"/>
                <a:gd name="T47" fmla="*/ 15 h 271"/>
                <a:gd name="T48" fmla="*/ 115 w 529"/>
                <a:gd name="T49" fmla="*/ 43 h 271"/>
                <a:gd name="T50" fmla="*/ 123 w 529"/>
                <a:gd name="T51" fmla="*/ 70 h 271"/>
                <a:gd name="T52" fmla="*/ 137 w 529"/>
                <a:gd name="T53" fmla="*/ 95 h 271"/>
                <a:gd name="T54" fmla="*/ 156 w 529"/>
                <a:gd name="T55" fmla="*/ 117 h 271"/>
                <a:gd name="T56" fmla="*/ 179 w 529"/>
                <a:gd name="T57" fmla="*/ 135 h 271"/>
                <a:gd name="T58" fmla="*/ 204 w 529"/>
                <a:gd name="T59" fmla="*/ 149 h 271"/>
                <a:gd name="T60" fmla="*/ 230 w 529"/>
                <a:gd name="T61" fmla="*/ 158 h 271"/>
                <a:gd name="T62" fmla="*/ 259 w 529"/>
                <a:gd name="T63" fmla="*/ 162 h 271"/>
                <a:gd name="T64" fmla="*/ 288 w 529"/>
                <a:gd name="T65" fmla="*/ 159 h 271"/>
                <a:gd name="T66" fmla="*/ 315 w 529"/>
                <a:gd name="T67" fmla="*/ 153 h 271"/>
                <a:gd name="T68" fmla="*/ 342 w 529"/>
                <a:gd name="T69" fmla="*/ 140 h 271"/>
                <a:gd name="T70" fmla="*/ 364 w 529"/>
                <a:gd name="T71" fmla="*/ 124 h 271"/>
                <a:gd name="T72" fmla="*/ 384 w 529"/>
                <a:gd name="T73" fmla="*/ 104 h 271"/>
                <a:gd name="T74" fmla="*/ 401 w 529"/>
                <a:gd name="T75" fmla="*/ 80 h 271"/>
                <a:gd name="T76" fmla="*/ 412 w 529"/>
                <a:gd name="T77" fmla="*/ 54 h 271"/>
                <a:gd name="T78" fmla="*/ 417 w 529"/>
                <a:gd name="T79" fmla="*/ 25 h 271"/>
                <a:gd name="T80" fmla="*/ 418 w 529"/>
                <a:gd name="T8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9" h="271">
                  <a:moveTo>
                    <a:pt x="529" y="0"/>
                  </a:moveTo>
                  <a:lnTo>
                    <a:pt x="529" y="17"/>
                  </a:lnTo>
                  <a:lnTo>
                    <a:pt x="527" y="36"/>
                  </a:lnTo>
                  <a:lnTo>
                    <a:pt x="524" y="55"/>
                  </a:lnTo>
                  <a:lnTo>
                    <a:pt x="520" y="73"/>
                  </a:lnTo>
                  <a:lnTo>
                    <a:pt x="515" y="91"/>
                  </a:lnTo>
                  <a:lnTo>
                    <a:pt x="509" y="109"/>
                  </a:lnTo>
                  <a:lnTo>
                    <a:pt x="500" y="125"/>
                  </a:lnTo>
                  <a:lnTo>
                    <a:pt x="491" y="142"/>
                  </a:lnTo>
                  <a:lnTo>
                    <a:pt x="481" y="158"/>
                  </a:lnTo>
                  <a:lnTo>
                    <a:pt x="470" y="173"/>
                  </a:lnTo>
                  <a:lnTo>
                    <a:pt x="457" y="187"/>
                  </a:lnTo>
                  <a:lnTo>
                    <a:pt x="445" y="201"/>
                  </a:lnTo>
                  <a:lnTo>
                    <a:pt x="430" y="213"/>
                  </a:lnTo>
                  <a:lnTo>
                    <a:pt x="415" y="224"/>
                  </a:lnTo>
                  <a:lnTo>
                    <a:pt x="399" y="235"/>
                  </a:lnTo>
                  <a:lnTo>
                    <a:pt x="383" y="243"/>
                  </a:lnTo>
                  <a:lnTo>
                    <a:pt x="366" y="251"/>
                  </a:lnTo>
                  <a:lnTo>
                    <a:pt x="348" y="257"/>
                  </a:lnTo>
                  <a:lnTo>
                    <a:pt x="330" y="262"/>
                  </a:lnTo>
                  <a:lnTo>
                    <a:pt x="312" y="267"/>
                  </a:lnTo>
                  <a:lnTo>
                    <a:pt x="293" y="270"/>
                  </a:lnTo>
                  <a:lnTo>
                    <a:pt x="275" y="271"/>
                  </a:lnTo>
                  <a:lnTo>
                    <a:pt x="256" y="271"/>
                  </a:lnTo>
                  <a:lnTo>
                    <a:pt x="238" y="270"/>
                  </a:lnTo>
                  <a:lnTo>
                    <a:pt x="219" y="267"/>
                  </a:lnTo>
                  <a:lnTo>
                    <a:pt x="200" y="263"/>
                  </a:lnTo>
                  <a:lnTo>
                    <a:pt x="182" y="258"/>
                  </a:lnTo>
                  <a:lnTo>
                    <a:pt x="165" y="251"/>
                  </a:lnTo>
                  <a:lnTo>
                    <a:pt x="147" y="245"/>
                  </a:lnTo>
                  <a:lnTo>
                    <a:pt x="131" y="235"/>
                  </a:lnTo>
                  <a:lnTo>
                    <a:pt x="115" y="224"/>
                  </a:lnTo>
                  <a:lnTo>
                    <a:pt x="100" y="213"/>
                  </a:lnTo>
                  <a:lnTo>
                    <a:pt x="86" y="202"/>
                  </a:lnTo>
                  <a:lnTo>
                    <a:pt x="72" y="188"/>
                  </a:lnTo>
                  <a:lnTo>
                    <a:pt x="59" y="174"/>
                  </a:lnTo>
                  <a:lnTo>
                    <a:pt x="48" y="159"/>
                  </a:lnTo>
                  <a:lnTo>
                    <a:pt x="38" y="143"/>
                  </a:lnTo>
                  <a:lnTo>
                    <a:pt x="29" y="127"/>
                  </a:lnTo>
                  <a:lnTo>
                    <a:pt x="20" y="110"/>
                  </a:lnTo>
                  <a:lnTo>
                    <a:pt x="14" y="93"/>
                  </a:lnTo>
                  <a:lnTo>
                    <a:pt x="9" y="75"/>
                  </a:lnTo>
                  <a:lnTo>
                    <a:pt x="4" y="56"/>
                  </a:lnTo>
                  <a:lnTo>
                    <a:pt x="2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15"/>
                  </a:lnTo>
                  <a:lnTo>
                    <a:pt x="112" y="29"/>
                  </a:lnTo>
                  <a:lnTo>
                    <a:pt x="115" y="43"/>
                  </a:lnTo>
                  <a:lnTo>
                    <a:pt x="118" y="56"/>
                  </a:lnTo>
                  <a:lnTo>
                    <a:pt x="123" y="70"/>
                  </a:lnTo>
                  <a:lnTo>
                    <a:pt x="130" y="83"/>
                  </a:lnTo>
                  <a:lnTo>
                    <a:pt x="137" y="95"/>
                  </a:lnTo>
                  <a:lnTo>
                    <a:pt x="146" y="107"/>
                  </a:lnTo>
                  <a:lnTo>
                    <a:pt x="156" y="117"/>
                  </a:lnTo>
                  <a:lnTo>
                    <a:pt x="166" y="127"/>
                  </a:lnTo>
                  <a:lnTo>
                    <a:pt x="179" y="135"/>
                  </a:lnTo>
                  <a:lnTo>
                    <a:pt x="190" y="143"/>
                  </a:lnTo>
                  <a:lnTo>
                    <a:pt x="204" y="149"/>
                  </a:lnTo>
                  <a:lnTo>
                    <a:pt x="216" y="154"/>
                  </a:lnTo>
                  <a:lnTo>
                    <a:pt x="230" y="158"/>
                  </a:lnTo>
                  <a:lnTo>
                    <a:pt x="245" y="160"/>
                  </a:lnTo>
                  <a:lnTo>
                    <a:pt x="259" y="162"/>
                  </a:lnTo>
                  <a:lnTo>
                    <a:pt x="273" y="160"/>
                  </a:lnTo>
                  <a:lnTo>
                    <a:pt x="288" y="159"/>
                  </a:lnTo>
                  <a:lnTo>
                    <a:pt x="302" y="157"/>
                  </a:lnTo>
                  <a:lnTo>
                    <a:pt x="315" y="153"/>
                  </a:lnTo>
                  <a:lnTo>
                    <a:pt x="329" y="147"/>
                  </a:lnTo>
                  <a:lnTo>
                    <a:pt x="342" y="140"/>
                  </a:lnTo>
                  <a:lnTo>
                    <a:pt x="353" y="133"/>
                  </a:lnTo>
                  <a:lnTo>
                    <a:pt x="364" y="124"/>
                  </a:lnTo>
                  <a:lnTo>
                    <a:pt x="376" y="114"/>
                  </a:lnTo>
                  <a:lnTo>
                    <a:pt x="384" y="104"/>
                  </a:lnTo>
                  <a:lnTo>
                    <a:pt x="393" y="93"/>
                  </a:lnTo>
                  <a:lnTo>
                    <a:pt x="401" y="80"/>
                  </a:lnTo>
                  <a:lnTo>
                    <a:pt x="407" y="66"/>
                  </a:lnTo>
                  <a:lnTo>
                    <a:pt x="412" y="54"/>
                  </a:lnTo>
                  <a:lnTo>
                    <a:pt x="415" y="39"/>
                  </a:lnTo>
                  <a:lnTo>
                    <a:pt x="417" y="25"/>
                  </a:lnTo>
                  <a:lnTo>
                    <a:pt x="418" y="11"/>
                  </a:lnTo>
                  <a:lnTo>
                    <a:pt x="418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8" name="Freeform 184"/>
            <p:cNvSpPr>
              <a:spLocks/>
            </p:cNvSpPr>
            <p:nvPr/>
          </p:nvSpPr>
          <p:spPr bwMode="auto">
            <a:xfrm>
              <a:off x="4179" y="2791"/>
              <a:ext cx="529" cy="271"/>
            </a:xfrm>
            <a:custGeom>
              <a:avLst/>
              <a:gdLst>
                <a:gd name="T0" fmla="*/ 529 w 529"/>
                <a:gd name="T1" fmla="*/ 253 h 271"/>
                <a:gd name="T2" fmla="*/ 524 w 529"/>
                <a:gd name="T3" fmla="*/ 216 h 271"/>
                <a:gd name="T4" fmla="*/ 515 w 529"/>
                <a:gd name="T5" fmla="*/ 179 h 271"/>
                <a:gd name="T6" fmla="*/ 500 w 529"/>
                <a:gd name="T7" fmla="*/ 145 h 271"/>
                <a:gd name="T8" fmla="*/ 481 w 529"/>
                <a:gd name="T9" fmla="*/ 113 h 271"/>
                <a:gd name="T10" fmla="*/ 457 w 529"/>
                <a:gd name="T11" fmla="*/ 84 h 271"/>
                <a:gd name="T12" fmla="*/ 430 w 529"/>
                <a:gd name="T13" fmla="*/ 58 h 271"/>
                <a:gd name="T14" fmla="*/ 399 w 529"/>
                <a:gd name="T15" fmla="*/ 36 h 271"/>
                <a:gd name="T16" fmla="*/ 366 w 529"/>
                <a:gd name="T17" fmla="*/ 20 h 271"/>
                <a:gd name="T18" fmla="*/ 330 w 529"/>
                <a:gd name="T19" fmla="*/ 7 h 271"/>
                <a:gd name="T20" fmla="*/ 293 w 529"/>
                <a:gd name="T21" fmla="*/ 1 h 271"/>
                <a:gd name="T22" fmla="*/ 256 w 529"/>
                <a:gd name="T23" fmla="*/ 0 h 271"/>
                <a:gd name="T24" fmla="*/ 219 w 529"/>
                <a:gd name="T25" fmla="*/ 4 h 271"/>
                <a:gd name="T26" fmla="*/ 182 w 529"/>
                <a:gd name="T27" fmla="*/ 12 h 271"/>
                <a:gd name="T28" fmla="*/ 147 w 529"/>
                <a:gd name="T29" fmla="*/ 26 h 271"/>
                <a:gd name="T30" fmla="*/ 115 w 529"/>
                <a:gd name="T31" fmla="*/ 46 h 271"/>
                <a:gd name="T32" fmla="*/ 86 w 529"/>
                <a:gd name="T33" fmla="*/ 69 h 271"/>
                <a:gd name="T34" fmla="*/ 59 w 529"/>
                <a:gd name="T35" fmla="*/ 96 h 271"/>
                <a:gd name="T36" fmla="*/ 38 w 529"/>
                <a:gd name="T37" fmla="*/ 127 h 271"/>
                <a:gd name="T38" fmla="*/ 20 w 529"/>
                <a:gd name="T39" fmla="*/ 160 h 271"/>
                <a:gd name="T40" fmla="*/ 9 w 529"/>
                <a:gd name="T41" fmla="*/ 196 h 271"/>
                <a:gd name="T42" fmla="*/ 2 w 529"/>
                <a:gd name="T43" fmla="*/ 233 h 271"/>
                <a:gd name="T44" fmla="*/ 0 w 529"/>
                <a:gd name="T45" fmla="*/ 271 h 271"/>
                <a:gd name="T46" fmla="*/ 110 w 529"/>
                <a:gd name="T47" fmla="*/ 256 h 271"/>
                <a:gd name="T48" fmla="*/ 115 w 529"/>
                <a:gd name="T49" fmla="*/ 228 h 271"/>
                <a:gd name="T50" fmla="*/ 123 w 529"/>
                <a:gd name="T51" fmla="*/ 201 h 271"/>
                <a:gd name="T52" fmla="*/ 137 w 529"/>
                <a:gd name="T53" fmla="*/ 176 h 271"/>
                <a:gd name="T54" fmla="*/ 156 w 529"/>
                <a:gd name="T55" fmla="*/ 153 h 271"/>
                <a:gd name="T56" fmla="*/ 179 w 529"/>
                <a:gd name="T57" fmla="*/ 135 h 271"/>
                <a:gd name="T58" fmla="*/ 204 w 529"/>
                <a:gd name="T59" fmla="*/ 122 h 271"/>
                <a:gd name="T60" fmla="*/ 230 w 529"/>
                <a:gd name="T61" fmla="*/ 113 h 271"/>
                <a:gd name="T62" fmla="*/ 259 w 529"/>
                <a:gd name="T63" fmla="*/ 109 h 271"/>
                <a:gd name="T64" fmla="*/ 288 w 529"/>
                <a:gd name="T65" fmla="*/ 112 h 271"/>
                <a:gd name="T66" fmla="*/ 315 w 529"/>
                <a:gd name="T67" fmla="*/ 118 h 271"/>
                <a:gd name="T68" fmla="*/ 342 w 529"/>
                <a:gd name="T69" fmla="*/ 130 h 271"/>
                <a:gd name="T70" fmla="*/ 364 w 529"/>
                <a:gd name="T71" fmla="*/ 147 h 271"/>
                <a:gd name="T72" fmla="*/ 384 w 529"/>
                <a:gd name="T73" fmla="*/ 167 h 271"/>
                <a:gd name="T74" fmla="*/ 401 w 529"/>
                <a:gd name="T75" fmla="*/ 191 h 271"/>
                <a:gd name="T76" fmla="*/ 412 w 529"/>
                <a:gd name="T77" fmla="*/ 217 h 271"/>
                <a:gd name="T78" fmla="*/ 417 w 529"/>
                <a:gd name="T79" fmla="*/ 246 h 271"/>
                <a:gd name="T80" fmla="*/ 418 w 529"/>
                <a:gd name="T8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9" h="271">
                  <a:moveTo>
                    <a:pt x="529" y="271"/>
                  </a:moveTo>
                  <a:lnTo>
                    <a:pt x="529" y="253"/>
                  </a:lnTo>
                  <a:lnTo>
                    <a:pt x="527" y="235"/>
                  </a:lnTo>
                  <a:lnTo>
                    <a:pt x="524" y="216"/>
                  </a:lnTo>
                  <a:lnTo>
                    <a:pt x="520" y="198"/>
                  </a:lnTo>
                  <a:lnTo>
                    <a:pt x="515" y="179"/>
                  </a:lnTo>
                  <a:lnTo>
                    <a:pt x="509" y="162"/>
                  </a:lnTo>
                  <a:lnTo>
                    <a:pt x="500" y="145"/>
                  </a:lnTo>
                  <a:lnTo>
                    <a:pt x="491" y="129"/>
                  </a:lnTo>
                  <a:lnTo>
                    <a:pt x="481" y="113"/>
                  </a:lnTo>
                  <a:lnTo>
                    <a:pt x="470" y="98"/>
                  </a:lnTo>
                  <a:lnTo>
                    <a:pt x="457" y="84"/>
                  </a:lnTo>
                  <a:lnTo>
                    <a:pt x="445" y="70"/>
                  </a:lnTo>
                  <a:lnTo>
                    <a:pt x="430" y="58"/>
                  </a:lnTo>
                  <a:lnTo>
                    <a:pt x="415" y="46"/>
                  </a:lnTo>
                  <a:lnTo>
                    <a:pt x="399" y="36"/>
                  </a:lnTo>
                  <a:lnTo>
                    <a:pt x="383" y="27"/>
                  </a:lnTo>
                  <a:lnTo>
                    <a:pt x="366" y="20"/>
                  </a:lnTo>
                  <a:lnTo>
                    <a:pt x="348" y="14"/>
                  </a:lnTo>
                  <a:lnTo>
                    <a:pt x="330" y="7"/>
                  </a:lnTo>
                  <a:lnTo>
                    <a:pt x="312" y="4"/>
                  </a:lnTo>
                  <a:lnTo>
                    <a:pt x="293" y="1"/>
                  </a:lnTo>
                  <a:lnTo>
                    <a:pt x="275" y="0"/>
                  </a:lnTo>
                  <a:lnTo>
                    <a:pt x="256" y="0"/>
                  </a:lnTo>
                  <a:lnTo>
                    <a:pt x="238" y="1"/>
                  </a:lnTo>
                  <a:lnTo>
                    <a:pt x="219" y="4"/>
                  </a:lnTo>
                  <a:lnTo>
                    <a:pt x="200" y="7"/>
                  </a:lnTo>
                  <a:lnTo>
                    <a:pt x="182" y="12"/>
                  </a:lnTo>
                  <a:lnTo>
                    <a:pt x="165" y="19"/>
                  </a:lnTo>
                  <a:lnTo>
                    <a:pt x="147" y="26"/>
                  </a:lnTo>
                  <a:lnTo>
                    <a:pt x="131" y="36"/>
                  </a:lnTo>
                  <a:lnTo>
                    <a:pt x="115" y="46"/>
                  </a:lnTo>
                  <a:lnTo>
                    <a:pt x="100" y="58"/>
                  </a:lnTo>
                  <a:lnTo>
                    <a:pt x="86" y="69"/>
                  </a:lnTo>
                  <a:lnTo>
                    <a:pt x="72" y="83"/>
                  </a:lnTo>
                  <a:lnTo>
                    <a:pt x="59" y="96"/>
                  </a:lnTo>
                  <a:lnTo>
                    <a:pt x="48" y="112"/>
                  </a:lnTo>
                  <a:lnTo>
                    <a:pt x="38" y="127"/>
                  </a:lnTo>
                  <a:lnTo>
                    <a:pt x="29" y="143"/>
                  </a:lnTo>
                  <a:lnTo>
                    <a:pt x="20" y="160"/>
                  </a:lnTo>
                  <a:lnTo>
                    <a:pt x="14" y="178"/>
                  </a:lnTo>
                  <a:lnTo>
                    <a:pt x="9" y="196"/>
                  </a:lnTo>
                  <a:lnTo>
                    <a:pt x="4" y="214"/>
                  </a:lnTo>
                  <a:lnTo>
                    <a:pt x="2" y="233"/>
                  </a:lnTo>
                  <a:lnTo>
                    <a:pt x="0" y="252"/>
                  </a:lnTo>
                  <a:lnTo>
                    <a:pt x="0" y="271"/>
                  </a:lnTo>
                  <a:lnTo>
                    <a:pt x="110" y="271"/>
                  </a:lnTo>
                  <a:lnTo>
                    <a:pt x="110" y="256"/>
                  </a:lnTo>
                  <a:lnTo>
                    <a:pt x="112" y="242"/>
                  </a:lnTo>
                  <a:lnTo>
                    <a:pt x="115" y="228"/>
                  </a:lnTo>
                  <a:lnTo>
                    <a:pt x="118" y="214"/>
                  </a:lnTo>
                  <a:lnTo>
                    <a:pt x="123" y="201"/>
                  </a:lnTo>
                  <a:lnTo>
                    <a:pt x="130" y="188"/>
                  </a:lnTo>
                  <a:lnTo>
                    <a:pt x="137" y="176"/>
                  </a:lnTo>
                  <a:lnTo>
                    <a:pt x="146" y="164"/>
                  </a:lnTo>
                  <a:lnTo>
                    <a:pt x="156" y="153"/>
                  </a:lnTo>
                  <a:lnTo>
                    <a:pt x="166" y="144"/>
                  </a:lnTo>
                  <a:lnTo>
                    <a:pt x="179" y="135"/>
                  </a:lnTo>
                  <a:lnTo>
                    <a:pt x="190" y="128"/>
                  </a:lnTo>
                  <a:lnTo>
                    <a:pt x="204" y="122"/>
                  </a:lnTo>
                  <a:lnTo>
                    <a:pt x="216" y="117"/>
                  </a:lnTo>
                  <a:lnTo>
                    <a:pt x="230" y="113"/>
                  </a:lnTo>
                  <a:lnTo>
                    <a:pt x="245" y="110"/>
                  </a:lnTo>
                  <a:lnTo>
                    <a:pt x="259" y="109"/>
                  </a:lnTo>
                  <a:lnTo>
                    <a:pt x="273" y="110"/>
                  </a:lnTo>
                  <a:lnTo>
                    <a:pt x="288" y="112"/>
                  </a:lnTo>
                  <a:lnTo>
                    <a:pt x="302" y="114"/>
                  </a:lnTo>
                  <a:lnTo>
                    <a:pt x="315" y="118"/>
                  </a:lnTo>
                  <a:lnTo>
                    <a:pt x="329" y="124"/>
                  </a:lnTo>
                  <a:lnTo>
                    <a:pt x="342" y="130"/>
                  </a:lnTo>
                  <a:lnTo>
                    <a:pt x="353" y="138"/>
                  </a:lnTo>
                  <a:lnTo>
                    <a:pt x="364" y="147"/>
                  </a:lnTo>
                  <a:lnTo>
                    <a:pt x="376" y="157"/>
                  </a:lnTo>
                  <a:lnTo>
                    <a:pt x="384" y="167"/>
                  </a:lnTo>
                  <a:lnTo>
                    <a:pt x="393" y="178"/>
                  </a:lnTo>
                  <a:lnTo>
                    <a:pt x="401" y="191"/>
                  </a:lnTo>
                  <a:lnTo>
                    <a:pt x="407" y="204"/>
                  </a:lnTo>
                  <a:lnTo>
                    <a:pt x="412" y="217"/>
                  </a:lnTo>
                  <a:lnTo>
                    <a:pt x="415" y="232"/>
                  </a:lnTo>
                  <a:lnTo>
                    <a:pt x="417" y="246"/>
                  </a:lnTo>
                  <a:lnTo>
                    <a:pt x="418" y="260"/>
                  </a:lnTo>
                  <a:lnTo>
                    <a:pt x="418" y="271"/>
                  </a:lnTo>
                  <a:lnTo>
                    <a:pt x="529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9" name="Freeform 185"/>
            <p:cNvSpPr>
              <a:spLocks/>
            </p:cNvSpPr>
            <p:nvPr/>
          </p:nvSpPr>
          <p:spPr bwMode="auto">
            <a:xfrm>
              <a:off x="1273" y="1561"/>
              <a:ext cx="3736" cy="1493"/>
            </a:xfrm>
            <a:custGeom>
              <a:avLst/>
              <a:gdLst>
                <a:gd name="T0" fmla="*/ 2881 w 3736"/>
                <a:gd name="T1" fmla="*/ 1444 h 1493"/>
                <a:gd name="T2" fmla="*/ 2905 w 3736"/>
                <a:gd name="T3" fmla="*/ 1368 h 1493"/>
                <a:gd name="T4" fmla="*/ 2948 w 3736"/>
                <a:gd name="T5" fmla="*/ 1303 h 1493"/>
                <a:gd name="T6" fmla="*/ 3007 w 3736"/>
                <a:gd name="T7" fmla="*/ 1250 h 1493"/>
                <a:gd name="T8" fmla="*/ 3078 w 3736"/>
                <a:gd name="T9" fmla="*/ 1216 h 1493"/>
                <a:gd name="T10" fmla="*/ 3156 w 3736"/>
                <a:gd name="T11" fmla="*/ 1201 h 1493"/>
                <a:gd name="T12" fmla="*/ 3234 w 3736"/>
                <a:gd name="T13" fmla="*/ 1209 h 1493"/>
                <a:gd name="T14" fmla="*/ 3308 w 3736"/>
                <a:gd name="T15" fmla="*/ 1235 h 1493"/>
                <a:gd name="T16" fmla="*/ 3372 w 3736"/>
                <a:gd name="T17" fmla="*/ 1281 h 1493"/>
                <a:gd name="T18" fmla="*/ 3422 w 3736"/>
                <a:gd name="T19" fmla="*/ 1343 h 1493"/>
                <a:gd name="T20" fmla="*/ 3454 w 3736"/>
                <a:gd name="T21" fmla="*/ 1416 h 1493"/>
                <a:gd name="T22" fmla="*/ 3464 w 3736"/>
                <a:gd name="T23" fmla="*/ 1493 h 1493"/>
                <a:gd name="T24" fmla="*/ 3625 w 3736"/>
                <a:gd name="T25" fmla="*/ 1325 h 1493"/>
                <a:gd name="T26" fmla="*/ 3410 w 3736"/>
                <a:gd name="T27" fmla="*/ 1278 h 1493"/>
                <a:gd name="T28" fmla="*/ 3347 w 3736"/>
                <a:gd name="T29" fmla="*/ 1224 h 1493"/>
                <a:gd name="T30" fmla="*/ 3272 w 3736"/>
                <a:gd name="T31" fmla="*/ 1188 h 1493"/>
                <a:gd name="T32" fmla="*/ 3190 w 3736"/>
                <a:gd name="T33" fmla="*/ 1172 h 1493"/>
                <a:gd name="T34" fmla="*/ 3107 w 3736"/>
                <a:gd name="T35" fmla="*/ 1177 h 1493"/>
                <a:gd name="T36" fmla="*/ 3029 w 3736"/>
                <a:gd name="T37" fmla="*/ 1204 h 1493"/>
                <a:gd name="T38" fmla="*/ 2959 w 3736"/>
                <a:gd name="T39" fmla="*/ 1249 h 1493"/>
                <a:gd name="T40" fmla="*/ 2904 w 3736"/>
                <a:gd name="T41" fmla="*/ 1311 h 1493"/>
                <a:gd name="T42" fmla="*/ 2866 w 3736"/>
                <a:gd name="T43" fmla="*/ 1384 h 1493"/>
                <a:gd name="T44" fmla="*/ 2847 w 3736"/>
                <a:gd name="T45" fmla="*/ 1465 h 1493"/>
                <a:gd name="T46" fmla="*/ 1237 w 3736"/>
                <a:gd name="T47" fmla="*/ 1392 h 1493"/>
                <a:gd name="T48" fmla="*/ 1202 w 3736"/>
                <a:gd name="T49" fmla="*/ 1318 h 1493"/>
                <a:gd name="T50" fmla="*/ 1147 w 3736"/>
                <a:gd name="T51" fmla="*/ 1254 h 1493"/>
                <a:gd name="T52" fmla="*/ 1079 w 3736"/>
                <a:gd name="T53" fmla="*/ 1207 h 1493"/>
                <a:gd name="T54" fmla="*/ 1001 w 3736"/>
                <a:gd name="T55" fmla="*/ 1180 h 1493"/>
                <a:gd name="T56" fmla="*/ 920 w 3736"/>
                <a:gd name="T57" fmla="*/ 1172 h 1493"/>
                <a:gd name="T58" fmla="*/ 837 w 3736"/>
                <a:gd name="T59" fmla="*/ 1186 h 1493"/>
                <a:gd name="T60" fmla="*/ 762 w 3736"/>
                <a:gd name="T61" fmla="*/ 1220 h 1493"/>
                <a:gd name="T62" fmla="*/ 698 w 3736"/>
                <a:gd name="T63" fmla="*/ 1271 h 1493"/>
                <a:gd name="T64" fmla="*/ 649 w 3736"/>
                <a:gd name="T65" fmla="*/ 1339 h 1493"/>
                <a:gd name="T66" fmla="*/ 619 w 3736"/>
                <a:gd name="T67" fmla="*/ 1416 h 1493"/>
                <a:gd name="T68" fmla="*/ 323 w 3736"/>
                <a:gd name="T69" fmla="*/ 1398 h 1493"/>
                <a:gd name="T70" fmla="*/ 2987 w 3736"/>
                <a:gd name="T71" fmla="*/ 82 h 1493"/>
                <a:gd name="T72" fmla="*/ 111 w 3736"/>
                <a:gd name="T73" fmla="*/ 1398 h 1493"/>
                <a:gd name="T74" fmla="*/ 639 w 3736"/>
                <a:gd name="T75" fmla="*/ 1483 h 1493"/>
                <a:gd name="T76" fmla="*/ 653 w 3736"/>
                <a:gd name="T77" fmla="*/ 1406 h 1493"/>
                <a:gd name="T78" fmla="*/ 687 w 3736"/>
                <a:gd name="T79" fmla="*/ 1334 h 1493"/>
                <a:gd name="T80" fmla="*/ 738 w 3736"/>
                <a:gd name="T81" fmla="*/ 1274 h 1493"/>
                <a:gd name="T82" fmla="*/ 803 w 3736"/>
                <a:gd name="T83" fmla="*/ 1231 h 1493"/>
                <a:gd name="T84" fmla="*/ 879 w 3736"/>
                <a:gd name="T85" fmla="*/ 1206 h 1493"/>
                <a:gd name="T86" fmla="*/ 956 w 3736"/>
                <a:gd name="T87" fmla="*/ 1202 h 1493"/>
                <a:gd name="T88" fmla="*/ 1034 w 3736"/>
                <a:gd name="T89" fmla="*/ 1219 h 1493"/>
                <a:gd name="T90" fmla="*/ 1103 w 3736"/>
                <a:gd name="T91" fmla="*/ 1256 h 1493"/>
                <a:gd name="T92" fmla="*/ 1161 w 3736"/>
                <a:gd name="T93" fmla="*/ 1310 h 1493"/>
                <a:gd name="T94" fmla="*/ 1201 w 3736"/>
                <a:gd name="T95" fmla="*/ 1378 h 1493"/>
                <a:gd name="T96" fmla="*/ 1222 w 3736"/>
                <a:gd name="T97" fmla="*/ 1454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36" h="1493">
                  <a:moveTo>
                    <a:pt x="2876" y="1493"/>
                  </a:moveTo>
                  <a:lnTo>
                    <a:pt x="2876" y="1483"/>
                  </a:lnTo>
                  <a:lnTo>
                    <a:pt x="2879" y="1463"/>
                  </a:lnTo>
                  <a:lnTo>
                    <a:pt x="2881" y="1444"/>
                  </a:lnTo>
                  <a:lnTo>
                    <a:pt x="2885" y="1424"/>
                  </a:lnTo>
                  <a:lnTo>
                    <a:pt x="2891" y="1406"/>
                  </a:lnTo>
                  <a:lnTo>
                    <a:pt x="2898" y="1387"/>
                  </a:lnTo>
                  <a:lnTo>
                    <a:pt x="2905" y="1368"/>
                  </a:lnTo>
                  <a:lnTo>
                    <a:pt x="2914" y="1350"/>
                  </a:lnTo>
                  <a:lnTo>
                    <a:pt x="2924" y="1334"/>
                  </a:lnTo>
                  <a:lnTo>
                    <a:pt x="2935" y="1318"/>
                  </a:lnTo>
                  <a:lnTo>
                    <a:pt x="2948" y="1303"/>
                  </a:lnTo>
                  <a:lnTo>
                    <a:pt x="2962" y="1288"/>
                  </a:lnTo>
                  <a:lnTo>
                    <a:pt x="2975" y="1274"/>
                  </a:lnTo>
                  <a:lnTo>
                    <a:pt x="2990" y="1261"/>
                  </a:lnTo>
                  <a:lnTo>
                    <a:pt x="3007" y="1250"/>
                  </a:lnTo>
                  <a:lnTo>
                    <a:pt x="3024" y="1240"/>
                  </a:lnTo>
                  <a:lnTo>
                    <a:pt x="3042" y="1231"/>
                  </a:lnTo>
                  <a:lnTo>
                    <a:pt x="3060" y="1222"/>
                  </a:lnTo>
                  <a:lnTo>
                    <a:pt x="3078" y="1216"/>
                  </a:lnTo>
                  <a:lnTo>
                    <a:pt x="3097" y="1210"/>
                  </a:lnTo>
                  <a:lnTo>
                    <a:pt x="3116" y="1206"/>
                  </a:lnTo>
                  <a:lnTo>
                    <a:pt x="3136" y="1202"/>
                  </a:lnTo>
                  <a:lnTo>
                    <a:pt x="3156" y="1201"/>
                  </a:lnTo>
                  <a:lnTo>
                    <a:pt x="3176" y="1201"/>
                  </a:lnTo>
                  <a:lnTo>
                    <a:pt x="3195" y="1202"/>
                  </a:lnTo>
                  <a:lnTo>
                    <a:pt x="3215" y="1205"/>
                  </a:lnTo>
                  <a:lnTo>
                    <a:pt x="3234" y="1209"/>
                  </a:lnTo>
                  <a:lnTo>
                    <a:pt x="3254" y="1212"/>
                  </a:lnTo>
                  <a:lnTo>
                    <a:pt x="3272" y="1219"/>
                  </a:lnTo>
                  <a:lnTo>
                    <a:pt x="3290" y="1226"/>
                  </a:lnTo>
                  <a:lnTo>
                    <a:pt x="3308" y="1235"/>
                  </a:lnTo>
                  <a:lnTo>
                    <a:pt x="3326" y="1245"/>
                  </a:lnTo>
                  <a:lnTo>
                    <a:pt x="3342" y="1256"/>
                  </a:lnTo>
                  <a:lnTo>
                    <a:pt x="3358" y="1268"/>
                  </a:lnTo>
                  <a:lnTo>
                    <a:pt x="3372" y="1281"/>
                  </a:lnTo>
                  <a:lnTo>
                    <a:pt x="3386" y="1295"/>
                  </a:lnTo>
                  <a:lnTo>
                    <a:pt x="3400" y="1310"/>
                  </a:lnTo>
                  <a:lnTo>
                    <a:pt x="3411" y="1326"/>
                  </a:lnTo>
                  <a:lnTo>
                    <a:pt x="3422" y="1343"/>
                  </a:lnTo>
                  <a:lnTo>
                    <a:pt x="3431" y="1360"/>
                  </a:lnTo>
                  <a:lnTo>
                    <a:pt x="3440" y="1378"/>
                  </a:lnTo>
                  <a:lnTo>
                    <a:pt x="3447" y="1397"/>
                  </a:lnTo>
                  <a:lnTo>
                    <a:pt x="3454" y="1416"/>
                  </a:lnTo>
                  <a:lnTo>
                    <a:pt x="3457" y="1434"/>
                  </a:lnTo>
                  <a:lnTo>
                    <a:pt x="3461" y="1454"/>
                  </a:lnTo>
                  <a:lnTo>
                    <a:pt x="3462" y="1475"/>
                  </a:lnTo>
                  <a:lnTo>
                    <a:pt x="3464" y="1493"/>
                  </a:lnTo>
                  <a:lnTo>
                    <a:pt x="3736" y="1493"/>
                  </a:lnTo>
                  <a:lnTo>
                    <a:pt x="3736" y="1274"/>
                  </a:lnTo>
                  <a:lnTo>
                    <a:pt x="3625" y="1274"/>
                  </a:lnTo>
                  <a:lnTo>
                    <a:pt x="3625" y="1325"/>
                  </a:lnTo>
                  <a:lnTo>
                    <a:pt x="3447" y="1328"/>
                  </a:lnTo>
                  <a:lnTo>
                    <a:pt x="3436" y="1310"/>
                  </a:lnTo>
                  <a:lnTo>
                    <a:pt x="3423" y="1293"/>
                  </a:lnTo>
                  <a:lnTo>
                    <a:pt x="3410" y="1278"/>
                  </a:lnTo>
                  <a:lnTo>
                    <a:pt x="3396" y="1262"/>
                  </a:lnTo>
                  <a:lnTo>
                    <a:pt x="3380" y="1249"/>
                  </a:lnTo>
                  <a:lnTo>
                    <a:pt x="3363" y="1236"/>
                  </a:lnTo>
                  <a:lnTo>
                    <a:pt x="3347" y="1224"/>
                  </a:lnTo>
                  <a:lnTo>
                    <a:pt x="3329" y="1214"/>
                  </a:lnTo>
                  <a:lnTo>
                    <a:pt x="3310" y="1204"/>
                  </a:lnTo>
                  <a:lnTo>
                    <a:pt x="3292" y="1195"/>
                  </a:lnTo>
                  <a:lnTo>
                    <a:pt x="3272" y="1188"/>
                  </a:lnTo>
                  <a:lnTo>
                    <a:pt x="3252" y="1182"/>
                  </a:lnTo>
                  <a:lnTo>
                    <a:pt x="3231" y="1177"/>
                  </a:lnTo>
                  <a:lnTo>
                    <a:pt x="3211" y="1175"/>
                  </a:lnTo>
                  <a:lnTo>
                    <a:pt x="3190" y="1172"/>
                  </a:lnTo>
                  <a:lnTo>
                    <a:pt x="3170" y="1172"/>
                  </a:lnTo>
                  <a:lnTo>
                    <a:pt x="3149" y="1172"/>
                  </a:lnTo>
                  <a:lnTo>
                    <a:pt x="3129" y="1175"/>
                  </a:lnTo>
                  <a:lnTo>
                    <a:pt x="3107" y="1177"/>
                  </a:lnTo>
                  <a:lnTo>
                    <a:pt x="3087" y="1182"/>
                  </a:lnTo>
                  <a:lnTo>
                    <a:pt x="3067" y="1188"/>
                  </a:lnTo>
                  <a:lnTo>
                    <a:pt x="3048" y="1196"/>
                  </a:lnTo>
                  <a:lnTo>
                    <a:pt x="3029" y="1204"/>
                  </a:lnTo>
                  <a:lnTo>
                    <a:pt x="3011" y="1214"/>
                  </a:lnTo>
                  <a:lnTo>
                    <a:pt x="2993" y="1225"/>
                  </a:lnTo>
                  <a:lnTo>
                    <a:pt x="2975" y="1236"/>
                  </a:lnTo>
                  <a:lnTo>
                    <a:pt x="2959" y="1249"/>
                  </a:lnTo>
                  <a:lnTo>
                    <a:pt x="2944" y="1264"/>
                  </a:lnTo>
                  <a:lnTo>
                    <a:pt x="2930" y="1279"/>
                  </a:lnTo>
                  <a:lnTo>
                    <a:pt x="2916" y="1294"/>
                  </a:lnTo>
                  <a:lnTo>
                    <a:pt x="2904" y="1311"/>
                  </a:lnTo>
                  <a:lnTo>
                    <a:pt x="2893" y="1329"/>
                  </a:lnTo>
                  <a:lnTo>
                    <a:pt x="2883" y="1347"/>
                  </a:lnTo>
                  <a:lnTo>
                    <a:pt x="2874" y="1365"/>
                  </a:lnTo>
                  <a:lnTo>
                    <a:pt x="2866" y="1384"/>
                  </a:lnTo>
                  <a:lnTo>
                    <a:pt x="2859" y="1404"/>
                  </a:lnTo>
                  <a:lnTo>
                    <a:pt x="2854" y="1424"/>
                  </a:lnTo>
                  <a:lnTo>
                    <a:pt x="2850" y="1446"/>
                  </a:lnTo>
                  <a:lnTo>
                    <a:pt x="2847" y="1465"/>
                  </a:lnTo>
                  <a:lnTo>
                    <a:pt x="1255" y="1465"/>
                  </a:lnTo>
                  <a:lnTo>
                    <a:pt x="1249" y="1432"/>
                  </a:lnTo>
                  <a:lnTo>
                    <a:pt x="1244" y="1412"/>
                  </a:lnTo>
                  <a:lnTo>
                    <a:pt x="1237" y="1392"/>
                  </a:lnTo>
                  <a:lnTo>
                    <a:pt x="1231" y="1372"/>
                  </a:lnTo>
                  <a:lnTo>
                    <a:pt x="1222" y="1353"/>
                  </a:lnTo>
                  <a:lnTo>
                    <a:pt x="1212" y="1335"/>
                  </a:lnTo>
                  <a:lnTo>
                    <a:pt x="1202" y="1318"/>
                  </a:lnTo>
                  <a:lnTo>
                    <a:pt x="1190" y="1300"/>
                  </a:lnTo>
                  <a:lnTo>
                    <a:pt x="1177" y="1284"/>
                  </a:lnTo>
                  <a:lnTo>
                    <a:pt x="1162" y="1269"/>
                  </a:lnTo>
                  <a:lnTo>
                    <a:pt x="1147" y="1254"/>
                  </a:lnTo>
                  <a:lnTo>
                    <a:pt x="1132" y="1241"/>
                  </a:lnTo>
                  <a:lnTo>
                    <a:pt x="1114" y="1229"/>
                  </a:lnTo>
                  <a:lnTo>
                    <a:pt x="1098" y="1217"/>
                  </a:lnTo>
                  <a:lnTo>
                    <a:pt x="1079" y="1207"/>
                  </a:lnTo>
                  <a:lnTo>
                    <a:pt x="1060" y="1198"/>
                  </a:lnTo>
                  <a:lnTo>
                    <a:pt x="1042" y="1191"/>
                  </a:lnTo>
                  <a:lnTo>
                    <a:pt x="1022" y="1185"/>
                  </a:lnTo>
                  <a:lnTo>
                    <a:pt x="1001" y="1180"/>
                  </a:lnTo>
                  <a:lnTo>
                    <a:pt x="981" y="1176"/>
                  </a:lnTo>
                  <a:lnTo>
                    <a:pt x="961" y="1173"/>
                  </a:lnTo>
                  <a:lnTo>
                    <a:pt x="940" y="1172"/>
                  </a:lnTo>
                  <a:lnTo>
                    <a:pt x="920" y="1172"/>
                  </a:lnTo>
                  <a:lnTo>
                    <a:pt x="899" y="1173"/>
                  </a:lnTo>
                  <a:lnTo>
                    <a:pt x="879" y="1176"/>
                  </a:lnTo>
                  <a:lnTo>
                    <a:pt x="857" y="1180"/>
                  </a:lnTo>
                  <a:lnTo>
                    <a:pt x="837" y="1186"/>
                  </a:lnTo>
                  <a:lnTo>
                    <a:pt x="818" y="1192"/>
                  </a:lnTo>
                  <a:lnTo>
                    <a:pt x="799" y="1200"/>
                  </a:lnTo>
                  <a:lnTo>
                    <a:pt x="781" y="1210"/>
                  </a:lnTo>
                  <a:lnTo>
                    <a:pt x="762" y="1220"/>
                  </a:lnTo>
                  <a:lnTo>
                    <a:pt x="746" y="1231"/>
                  </a:lnTo>
                  <a:lnTo>
                    <a:pt x="729" y="1244"/>
                  </a:lnTo>
                  <a:lnTo>
                    <a:pt x="713" y="1257"/>
                  </a:lnTo>
                  <a:lnTo>
                    <a:pt x="698" y="1271"/>
                  </a:lnTo>
                  <a:lnTo>
                    <a:pt x="684" y="1288"/>
                  </a:lnTo>
                  <a:lnTo>
                    <a:pt x="671" y="1304"/>
                  </a:lnTo>
                  <a:lnTo>
                    <a:pt x="660" y="1321"/>
                  </a:lnTo>
                  <a:lnTo>
                    <a:pt x="649" y="1339"/>
                  </a:lnTo>
                  <a:lnTo>
                    <a:pt x="640" y="1357"/>
                  </a:lnTo>
                  <a:lnTo>
                    <a:pt x="631" y="1377"/>
                  </a:lnTo>
                  <a:lnTo>
                    <a:pt x="625" y="1396"/>
                  </a:lnTo>
                  <a:lnTo>
                    <a:pt x="619" y="1416"/>
                  </a:lnTo>
                  <a:lnTo>
                    <a:pt x="615" y="1436"/>
                  </a:lnTo>
                  <a:lnTo>
                    <a:pt x="609" y="1465"/>
                  </a:lnTo>
                  <a:lnTo>
                    <a:pt x="323" y="1465"/>
                  </a:lnTo>
                  <a:lnTo>
                    <a:pt x="323" y="1398"/>
                  </a:lnTo>
                  <a:lnTo>
                    <a:pt x="139" y="1398"/>
                  </a:lnTo>
                  <a:lnTo>
                    <a:pt x="139" y="30"/>
                  </a:lnTo>
                  <a:lnTo>
                    <a:pt x="2987" y="30"/>
                  </a:lnTo>
                  <a:lnTo>
                    <a:pt x="2987" y="82"/>
                  </a:lnTo>
                  <a:lnTo>
                    <a:pt x="3016" y="82"/>
                  </a:lnTo>
                  <a:lnTo>
                    <a:pt x="3016" y="0"/>
                  </a:lnTo>
                  <a:lnTo>
                    <a:pt x="111" y="0"/>
                  </a:lnTo>
                  <a:lnTo>
                    <a:pt x="111" y="1398"/>
                  </a:lnTo>
                  <a:lnTo>
                    <a:pt x="0" y="1398"/>
                  </a:lnTo>
                  <a:lnTo>
                    <a:pt x="0" y="1493"/>
                  </a:lnTo>
                  <a:lnTo>
                    <a:pt x="639" y="1493"/>
                  </a:lnTo>
                  <a:lnTo>
                    <a:pt x="639" y="1483"/>
                  </a:lnTo>
                  <a:lnTo>
                    <a:pt x="640" y="1463"/>
                  </a:lnTo>
                  <a:lnTo>
                    <a:pt x="643" y="1444"/>
                  </a:lnTo>
                  <a:lnTo>
                    <a:pt x="646" y="1424"/>
                  </a:lnTo>
                  <a:lnTo>
                    <a:pt x="653" y="1406"/>
                  </a:lnTo>
                  <a:lnTo>
                    <a:pt x="659" y="1387"/>
                  </a:lnTo>
                  <a:lnTo>
                    <a:pt x="666" y="1368"/>
                  </a:lnTo>
                  <a:lnTo>
                    <a:pt x="675" y="1350"/>
                  </a:lnTo>
                  <a:lnTo>
                    <a:pt x="687" y="1334"/>
                  </a:lnTo>
                  <a:lnTo>
                    <a:pt x="698" y="1318"/>
                  </a:lnTo>
                  <a:lnTo>
                    <a:pt x="710" y="1303"/>
                  </a:lnTo>
                  <a:lnTo>
                    <a:pt x="723" y="1288"/>
                  </a:lnTo>
                  <a:lnTo>
                    <a:pt x="738" y="1274"/>
                  </a:lnTo>
                  <a:lnTo>
                    <a:pt x="753" y="1261"/>
                  </a:lnTo>
                  <a:lnTo>
                    <a:pt x="769" y="1250"/>
                  </a:lnTo>
                  <a:lnTo>
                    <a:pt x="786" y="1240"/>
                  </a:lnTo>
                  <a:lnTo>
                    <a:pt x="803" y="1231"/>
                  </a:lnTo>
                  <a:lnTo>
                    <a:pt x="821" y="1222"/>
                  </a:lnTo>
                  <a:lnTo>
                    <a:pt x="840" y="1216"/>
                  </a:lnTo>
                  <a:lnTo>
                    <a:pt x="858" y="1210"/>
                  </a:lnTo>
                  <a:lnTo>
                    <a:pt x="879" y="1206"/>
                  </a:lnTo>
                  <a:lnTo>
                    <a:pt x="897" y="1202"/>
                  </a:lnTo>
                  <a:lnTo>
                    <a:pt x="917" y="1201"/>
                  </a:lnTo>
                  <a:lnTo>
                    <a:pt x="937" y="1201"/>
                  </a:lnTo>
                  <a:lnTo>
                    <a:pt x="956" y="1202"/>
                  </a:lnTo>
                  <a:lnTo>
                    <a:pt x="976" y="1205"/>
                  </a:lnTo>
                  <a:lnTo>
                    <a:pt x="996" y="1209"/>
                  </a:lnTo>
                  <a:lnTo>
                    <a:pt x="1015" y="1212"/>
                  </a:lnTo>
                  <a:lnTo>
                    <a:pt x="1034" y="1219"/>
                  </a:lnTo>
                  <a:lnTo>
                    <a:pt x="1052" y="1226"/>
                  </a:lnTo>
                  <a:lnTo>
                    <a:pt x="1071" y="1235"/>
                  </a:lnTo>
                  <a:lnTo>
                    <a:pt x="1087" y="1245"/>
                  </a:lnTo>
                  <a:lnTo>
                    <a:pt x="1103" y="1256"/>
                  </a:lnTo>
                  <a:lnTo>
                    <a:pt x="1119" y="1268"/>
                  </a:lnTo>
                  <a:lnTo>
                    <a:pt x="1133" y="1281"/>
                  </a:lnTo>
                  <a:lnTo>
                    <a:pt x="1148" y="1295"/>
                  </a:lnTo>
                  <a:lnTo>
                    <a:pt x="1161" y="1310"/>
                  </a:lnTo>
                  <a:lnTo>
                    <a:pt x="1172" y="1326"/>
                  </a:lnTo>
                  <a:lnTo>
                    <a:pt x="1183" y="1343"/>
                  </a:lnTo>
                  <a:lnTo>
                    <a:pt x="1193" y="1360"/>
                  </a:lnTo>
                  <a:lnTo>
                    <a:pt x="1201" y="1378"/>
                  </a:lnTo>
                  <a:lnTo>
                    <a:pt x="1209" y="1397"/>
                  </a:lnTo>
                  <a:lnTo>
                    <a:pt x="1215" y="1416"/>
                  </a:lnTo>
                  <a:lnTo>
                    <a:pt x="1219" y="1434"/>
                  </a:lnTo>
                  <a:lnTo>
                    <a:pt x="1222" y="1454"/>
                  </a:lnTo>
                  <a:lnTo>
                    <a:pt x="1225" y="1475"/>
                  </a:lnTo>
                  <a:lnTo>
                    <a:pt x="1225" y="1493"/>
                  </a:lnTo>
                  <a:lnTo>
                    <a:pt x="2876" y="14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0" name="Freeform 186"/>
            <p:cNvSpPr>
              <a:spLocks/>
            </p:cNvSpPr>
            <p:nvPr/>
          </p:nvSpPr>
          <p:spPr bwMode="auto">
            <a:xfrm>
              <a:off x="1405" y="1628"/>
              <a:ext cx="3501" cy="1273"/>
            </a:xfrm>
            <a:custGeom>
              <a:avLst/>
              <a:gdLst>
                <a:gd name="T0" fmla="*/ 2884 w 3501"/>
                <a:gd name="T1" fmla="*/ 28 h 1273"/>
                <a:gd name="T2" fmla="*/ 2884 w 3501"/>
                <a:gd name="T3" fmla="*/ 0 h 1273"/>
                <a:gd name="T4" fmla="*/ 0 w 3501"/>
                <a:gd name="T5" fmla="*/ 0 h 1273"/>
                <a:gd name="T6" fmla="*/ 0 w 3501"/>
                <a:gd name="T7" fmla="*/ 28 h 1273"/>
                <a:gd name="T8" fmla="*/ 2833 w 3501"/>
                <a:gd name="T9" fmla="*/ 28 h 1273"/>
                <a:gd name="T10" fmla="*/ 3120 w 3501"/>
                <a:gd name="T11" fmla="*/ 796 h 1273"/>
                <a:gd name="T12" fmla="*/ 3471 w 3501"/>
                <a:gd name="T13" fmla="*/ 899 h 1273"/>
                <a:gd name="T14" fmla="*/ 3471 w 3501"/>
                <a:gd name="T15" fmla="*/ 1273 h 1273"/>
                <a:gd name="T16" fmla="*/ 3501 w 3501"/>
                <a:gd name="T17" fmla="*/ 1273 h 1273"/>
                <a:gd name="T18" fmla="*/ 3501 w 3501"/>
                <a:gd name="T19" fmla="*/ 886 h 1273"/>
                <a:gd name="T20" fmla="*/ 3141 w 3501"/>
                <a:gd name="T21" fmla="*/ 775 h 1273"/>
                <a:gd name="T22" fmla="*/ 2862 w 3501"/>
                <a:gd name="T23" fmla="*/ 28 h 1273"/>
                <a:gd name="T24" fmla="*/ 2884 w 3501"/>
                <a:gd name="T25" fmla="*/ 28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1" h="1273">
                  <a:moveTo>
                    <a:pt x="2884" y="28"/>
                  </a:moveTo>
                  <a:lnTo>
                    <a:pt x="288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33" y="28"/>
                  </a:lnTo>
                  <a:lnTo>
                    <a:pt x="3120" y="796"/>
                  </a:lnTo>
                  <a:lnTo>
                    <a:pt x="3471" y="899"/>
                  </a:lnTo>
                  <a:lnTo>
                    <a:pt x="3471" y="1273"/>
                  </a:lnTo>
                  <a:lnTo>
                    <a:pt x="3501" y="1273"/>
                  </a:lnTo>
                  <a:lnTo>
                    <a:pt x="3501" y="886"/>
                  </a:lnTo>
                  <a:lnTo>
                    <a:pt x="3141" y="775"/>
                  </a:lnTo>
                  <a:lnTo>
                    <a:pt x="2862" y="28"/>
                  </a:lnTo>
                  <a:lnTo>
                    <a:pt x="288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1" name="Freeform 187"/>
            <p:cNvSpPr>
              <a:spLocks/>
            </p:cNvSpPr>
            <p:nvPr/>
          </p:nvSpPr>
          <p:spPr bwMode="auto">
            <a:xfrm>
              <a:off x="1397" y="2659"/>
              <a:ext cx="3406" cy="264"/>
            </a:xfrm>
            <a:custGeom>
              <a:avLst/>
              <a:gdLst>
                <a:gd name="T0" fmla="*/ 1146 w 3406"/>
                <a:gd name="T1" fmla="*/ 193 h 264"/>
                <a:gd name="T2" fmla="*/ 1106 w 3406"/>
                <a:gd name="T3" fmla="*/ 138 h 264"/>
                <a:gd name="T4" fmla="*/ 1058 w 3406"/>
                <a:gd name="T5" fmla="*/ 90 h 264"/>
                <a:gd name="T6" fmla="*/ 1000 w 3406"/>
                <a:gd name="T7" fmla="*/ 52 h 264"/>
                <a:gd name="T8" fmla="*/ 939 w 3406"/>
                <a:gd name="T9" fmla="*/ 23 h 264"/>
                <a:gd name="T10" fmla="*/ 872 w 3406"/>
                <a:gd name="T11" fmla="*/ 5 h 264"/>
                <a:gd name="T12" fmla="*/ 803 w 3406"/>
                <a:gd name="T13" fmla="*/ 0 h 264"/>
                <a:gd name="T14" fmla="*/ 736 w 3406"/>
                <a:gd name="T15" fmla="*/ 6 h 264"/>
                <a:gd name="T16" fmla="*/ 669 w 3406"/>
                <a:gd name="T17" fmla="*/ 25 h 264"/>
                <a:gd name="T18" fmla="*/ 608 w 3406"/>
                <a:gd name="T19" fmla="*/ 55 h 264"/>
                <a:gd name="T20" fmla="*/ 551 w 3406"/>
                <a:gd name="T21" fmla="*/ 95 h 264"/>
                <a:gd name="T22" fmla="*/ 504 w 3406"/>
                <a:gd name="T23" fmla="*/ 144 h 264"/>
                <a:gd name="T24" fmla="*/ 465 w 3406"/>
                <a:gd name="T25" fmla="*/ 201 h 264"/>
                <a:gd name="T26" fmla="*/ 0 w 3406"/>
                <a:gd name="T27" fmla="*/ 235 h 264"/>
                <a:gd name="T28" fmla="*/ 470 w 3406"/>
                <a:gd name="T29" fmla="*/ 247 h 264"/>
                <a:gd name="T30" fmla="*/ 504 w 3406"/>
                <a:gd name="T31" fmla="*/ 190 h 264"/>
                <a:gd name="T32" fmla="*/ 545 w 3406"/>
                <a:gd name="T33" fmla="*/ 138 h 264"/>
                <a:gd name="T34" fmla="*/ 596 w 3406"/>
                <a:gd name="T35" fmla="*/ 95 h 264"/>
                <a:gd name="T36" fmla="*/ 654 w 3406"/>
                <a:gd name="T37" fmla="*/ 63 h 264"/>
                <a:gd name="T38" fmla="*/ 717 w 3406"/>
                <a:gd name="T39" fmla="*/ 40 h 264"/>
                <a:gd name="T40" fmla="*/ 783 w 3406"/>
                <a:gd name="T41" fmla="*/ 30 h 264"/>
                <a:gd name="T42" fmla="*/ 850 w 3406"/>
                <a:gd name="T43" fmla="*/ 31 h 264"/>
                <a:gd name="T44" fmla="*/ 915 w 3406"/>
                <a:gd name="T45" fmla="*/ 45 h 264"/>
                <a:gd name="T46" fmla="*/ 977 w 3406"/>
                <a:gd name="T47" fmla="*/ 70 h 264"/>
                <a:gd name="T48" fmla="*/ 1033 w 3406"/>
                <a:gd name="T49" fmla="*/ 107 h 264"/>
                <a:gd name="T50" fmla="*/ 1082 w 3406"/>
                <a:gd name="T51" fmla="*/ 151 h 264"/>
                <a:gd name="T52" fmla="*/ 1122 w 3406"/>
                <a:gd name="T53" fmla="*/ 205 h 264"/>
                <a:gd name="T54" fmla="*/ 1152 w 3406"/>
                <a:gd name="T55" fmla="*/ 264 h 264"/>
                <a:gd name="T56" fmla="*/ 2718 w 3406"/>
                <a:gd name="T57" fmla="*/ 227 h 264"/>
                <a:gd name="T58" fmla="*/ 2755 w 3406"/>
                <a:gd name="T59" fmla="*/ 172 h 264"/>
                <a:gd name="T60" fmla="*/ 2800 w 3406"/>
                <a:gd name="T61" fmla="*/ 123 h 264"/>
                <a:gd name="T62" fmla="*/ 2854 w 3406"/>
                <a:gd name="T63" fmla="*/ 84 h 264"/>
                <a:gd name="T64" fmla="*/ 2913 w 3406"/>
                <a:gd name="T65" fmla="*/ 54 h 264"/>
                <a:gd name="T66" fmla="*/ 2977 w 3406"/>
                <a:gd name="T67" fmla="*/ 36 h 264"/>
                <a:gd name="T68" fmla="*/ 3045 w 3406"/>
                <a:gd name="T69" fmla="*/ 29 h 264"/>
                <a:gd name="T70" fmla="*/ 3110 w 3406"/>
                <a:gd name="T71" fmla="*/ 35 h 264"/>
                <a:gd name="T72" fmla="*/ 3175 w 3406"/>
                <a:gd name="T73" fmla="*/ 53 h 264"/>
                <a:gd name="T74" fmla="*/ 3235 w 3406"/>
                <a:gd name="T75" fmla="*/ 82 h 264"/>
                <a:gd name="T76" fmla="*/ 3289 w 3406"/>
                <a:gd name="T77" fmla="*/ 121 h 264"/>
                <a:gd name="T78" fmla="*/ 3336 w 3406"/>
                <a:gd name="T79" fmla="*/ 168 h 264"/>
                <a:gd name="T80" fmla="*/ 3372 w 3406"/>
                <a:gd name="T81" fmla="*/ 223 h 264"/>
                <a:gd name="T82" fmla="*/ 3406 w 3406"/>
                <a:gd name="T83" fmla="*/ 235 h 264"/>
                <a:gd name="T84" fmla="*/ 3372 w 3406"/>
                <a:gd name="T85" fmla="*/ 175 h 264"/>
                <a:gd name="T86" fmla="*/ 3330 w 3406"/>
                <a:gd name="T87" fmla="*/ 121 h 264"/>
                <a:gd name="T88" fmla="*/ 3278 w 3406"/>
                <a:gd name="T89" fmla="*/ 75 h 264"/>
                <a:gd name="T90" fmla="*/ 3219 w 3406"/>
                <a:gd name="T91" fmla="*/ 40 h 264"/>
                <a:gd name="T92" fmla="*/ 3155 w 3406"/>
                <a:gd name="T93" fmla="*/ 15 h 264"/>
                <a:gd name="T94" fmla="*/ 3087 w 3406"/>
                <a:gd name="T95" fmla="*/ 3 h 264"/>
                <a:gd name="T96" fmla="*/ 3020 w 3406"/>
                <a:gd name="T97" fmla="*/ 1 h 264"/>
                <a:gd name="T98" fmla="*/ 2952 w 3406"/>
                <a:gd name="T99" fmla="*/ 11 h 264"/>
                <a:gd name="T100" fmla="*/ 2887 w 3406"/>
                <a:gd name="T101" fmla="*/ 34 h 264"/>
                <a:gd name="T102" fmla="*/ 2826 w 3406"/>
                <a:gd name="T103" fmla="*/ 68 h 264"/>
                <a:gd name="T104" fmla="*/ 2774 w 3406"/>
                <a:gd name="T105" fmla="*/ 111 h 264"/>
                <a:gd name="T106" fmla="*/ 2728 w 3406"/>
                <a:gd name="T107" fmla="*/ 162 h 264"/>
                <a:gd name="T108" fmla="*/ 2693 w 3406"/>
                <a:gd name="T109" fmla="*/ 22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06" h="264">
                  <a:moveTo>
                    <a:pt x="1167" y="235"/>
                  </a:moveTo>
                  <a:lnTo>
                    <a:pt x="1157" y="213"/>
                  </a:lnTo>
                  <a:lnTo>
                    <a:pt x="1146" y="193"/>
                  </a:lnTo>
                  <a:lnTo>
                    <a:pt x="1135" y="175"/>
                  </a:lnTo>
                  <a:lnTo>
                    <a:pt x="1121" y="156"/>
                  </a:lnTo>
                  <a:lnTo>
                    <a:pt x="1106" y="138"/>
                  </a:lnTo>
                  <a:lnTo>
                    <a:pt x="1092" y="121"/>
                  </a:lnTo>
                  <a:lnTo>
                    <a:pt x="1075" y="106"/>
                  </a:lnTo>
                  <a:lnTo>
                    <a:pt x="1058" y="90"/>
                  </a:lnTo>
                  <a:lnTo>
                    <a:pt x="1039" y="75"/>
                  </a:lnTo>
                  <a:lnTo>
                    <a:pt x="1021" y="63"/>
                  </a:lnTo>
                  <a:lnTo>
                    <a:pt x="1000" y="52"/>
                  </a:lnTo>
                  <a:lnTo>
                    <a:pt x="980" y="40"/>
                  </a:lnTo>
                  <a:lnTo>
                    <a:pt x="960" y="30"/>
                  </a:lnTo>
                  <a:lnTo>
                    <a:pt x="939" y="23"/>
                  </a:lnTo>
                  <a:lnTo>
                    <a:pt x="916" y="15"/>
                  </a:lnTo>
                  <a:lnTo>
                    <a:pt x="895" y="10"/>
                  </a:lnTo>
                  <a:lnTo>
                    <a:pt x="872" y="5"/>
                  </a:lnTo>
                  <a:lnTo>
                    <a:pt x="850" y="3"/>
                  </a:lnTo>
                  <a:lnTo>
                    <a:pt x="826" y="0"/>
                  </a:lnTo>
                  <a:lnTo>
                    <a:pt x="803" y="0"/>
                  </a:lnTo>
                  <a:lnTo>
                    <a:pt x="781" y="1"/>
                  </a:lnTo>
                  <a:lnTo>
                    <a:pt x="758" y="4"/>
                  </a:lnTo>
                  <a:lnTo>
                    <a:pt x="736" y="6"/>
                  </a:lnTo>
                  <a:lnTo>
                    <a:pt x="713" y="11"/>
                  </a:lnTo>
                  <a:lnTo>
                    <a:pt x="692" y="18"/>
                  </a:lnTo>
                  <a:lnTo>
                    <a:pt x="669" y="25"/>
                  </a:lnTo>
                  <a:lnTo>
                    <a:pt x="648" y="34"/>
                  </a:lnTo>
                  <a:lnTo>
                    <a:pt x="628" y="44"/>
                  </a:lnTo>
                  <a:lnTo>
                    <a:pt x="608" y="55"/>
                  </a:lnTo>
                  <a:lnTo>
                    <a:pt x="589" y="68"/>
                  </a:lnTo>
                  <a:lnTo>
                    <a:pt x="570" y="80"/>
                  </a:lnTo>
                  <a:lnTo>
                    <a:pt x="551" y="95"/>
                  </a:lnTo>
                  <a:lnTo>
                    <a:pt x="535" y="111"/>
                  </a:lnTo>
                  <a:lnTo>
                    <a:pt x="519" y="127"/>
                  </a:lnTo>
                  <a:lnTo>
                    <a:pt x="504" y="144"/>
                  </a:lnTo>
                  <a:lnTo>
                    <a:pt x="490" y="162"/>
                  </a:lnTo>
                  <a:lnTo>
                    <a:pt x="477" y="181"/>
                  </a:lnTo>
                  <a:lnTo>
                    <a:pt x="465" y="201"/>
                  </a:lnTo>
                  <a:lnTo>
                    <a:pt x="455" y="221"/>
                  </a:lnTo>
                  <a:lnTo>
                    <a:pt x="448" y="235"/>
                  </a:lnTo>
                  <a:lnTo>
                    <a:pt x="0" y="235"/>
                  </a:lnTo>
                  <a:lnTo>
                    <a:pt x="0" y="264"/>
                  </a:lnTo>
                  <a:lnTo>
                    <a:pt x="463" y="264"/>
                  </a:lnTo>
                  <a:lnTo>
                    <a:pt x="470" y="247"/>
                  </a:lnTo>
                  <a:lnTo>
                    <a:pt x="480" y="227"/>
                  </a:lnTo>
                  <a:lnTo>
                    <a:pt x="491" y="208"/>
                  </a:lnTo>
                  <a:lnTo>
                    <a:pt x="504" y="190"/>
                  </a:lnTo>
                  <a:lnTo>
                    <a:pt x="516" y="172"/>
                  </a:lnTo>
                  <a:lnTo>
                    <a:pt x="530" y="154"/>
                  </a:lnTo>
                  <a:lnTo>
                    <a:pt x="545" y="138"/>
                  </a:lnTo>
                  <a:lnTo>
                    <a:pt x="561" y="123"/>
                  </a:lnTo>
                  <a:lnTo>
                    <a:pt x="579" y="109"/>
                  </a:lnTo>
                  <a:lnTo>
                    <a:pt x="596" y="95"/>
                  </a:lnTo>
                  <a:lnTo>
                    <a:pt x="615" y="84"/>
                  </a:lnTo>
                  <a:lnTo>
                    <a:pt x="634" y="73"/>
                  </a:lnTo>
                  <a:lnTo>
                    <a:pt x="654" y="63"/>
                  </a:lnTo>
                  <a:lnTo>
                    <a:pt x="675" y="54"/>
                  </a:lnTo>
                  <a:lnTo>
                    <a:pt x="697" y="47"/>
                  </a:lnTo>
                  <a:lnTo>
                    <a:pt x="717" y="40"/>
                  </a:lnTo>
                  <a:lnTo>
                    <a:pt x="739" y="36"/>
                  </a:lnTo>
                  <a:lnTo>
                    <a:pt x="761" y="33"/>
                  </a:lnTo>
                  <a:lnTo>
                    <a:pt x="783" y="30"/>
                  </a:lnTo>
                  <a:lnTo>
                    <a:pt x="806" y="29"/>
                  </a:lnTo>
                  <a:lnTo>
                    <a:pt x="827" y="30"/>
                  </a:lnTo>
                  <a:lnTo>
                    <a:pt x="850" y="31"/>
                  </a:lnTo>
                  <a:lnTo>
                    <a:pt x="872" y="35"/>
                  </a:lnTo>
                  <a:lnTo>
                    <a:pt x="894" y="39"/>
                  </a:lnTo>
                  <a:lnTo>
                    <a:pt x="915" y="45"/>
                  </a:lnTo>
                  <a:lnTo>
                    <a:pt x="936" y="53"/>
                  </a:lnTo>
                  <a:lnTo>
                    <a:pt x="957" y="60"/>
                  </a:lnTo>
                  <a:lnTo>
                    <a:pt x="977" y="70"/>
                  </a:lnTo>
                  <a:lnTo>
                    <a:pt x="997" y="82"/>
                  </a:lnTo>
                  <a:lnTo>
                    <a:pt x="1016" y="93"/>
                  </a:lnTo>
                  <a:lnTo>
                    <a:pt x="1033" y="107"/>
                  </a:lnTo>
                  <a:lnTo>
                    <a:pt x="1051" y="121"/>
                  </a:lnTo>
                  <a:lnTo>
                    <a:pt x="1067" y="134"/>
                  </a:lnTo>
                  <a:lnTo>
                    <a:pt x="1082" y="151"/>
                  </a:lnTo>
                  <a:lnTo>
                    <a:pt x="1097" y="168"/>
                  </a:lnTo>
                  <a:lnTo>
                    <a:pt x="1110" y="186"/>
                  </a:lnTo>
                  <a:lnTo>
                    <a:pt x="1122" y="205"/>
                  </a:lnTo>
                  <a:lnTo>
                    <a:pt x="1133" y="223"/>
                  </a:lnTo>
                  <a:lnTo>
                    <a:pt x="1144" y="244"/>
                  </a:lnTo>
                  <a:lnTo>
                    <a:pt x="1152" y="264"/>
                  </a:lnTo>
                  <a:lnTo>
                    <a:pt x="2701" y="264"/>
                  </a:lnTo>
                  <a:lnTo>
                    <a:pt x="2708" y="247"/>
                  </a:lnTo>
                  <a:lnTo>
                    <a:pt x="2718" y="227"/>
                  </a:lnTo>
                  <a:lnTo>
                    <a:pt x="2730" y="208"/>
                  </a:lnTo>
                  <a:lnTo>
                    <a:pt x="2741" y="190"/>
                  </a:lnTo>
                  <a:lnTo>
                    <a:pt x="2755" y="172"/>
                  </a:lnTo>
                  <a:lnTo>
                    <a:pt x="2769" y="154"/>
                  </a:lnTo>
                  <a:lnTo>
                    <a:pt x="2784" y="138"/>
                  </a:lnTo>
                  <a:lnTo>
                    <a:pt x="2800" y="123"/>
                  </a:lnTo>
                  <a:lnTo>
                    <a:pt x="2818" y="109"/>
                  </a:lnTo>
                  <a:lnTo>
                    <a:pt x="2835" y="95"/>
                  </a:lnTo>
                  <a:lnTo>
                    <a:pt x="2854" y="84"/>
                  </a:lnTo>
                  <a:lnTo>
                    <a:pt x="2873" y="73"/>
                  </a:lnTo>
                  <a:lnTo>
                    <a:pt x="2893" y="63"/>
                  </a:lnTo>
                  <a:lnTo>
                    <a:pt x="2913" y="54"/>
                  </a:lnTo>
                  <a:lnTo>
                    <a:pt x="2934" y="47"/>
                  </a:lnTo>
                  <a:lnTo>
                    <a:pt x="2956" y="40"/>
                  </a:lnTo>
                  <a:lnTo>
                    <a:pt x="2977" y="36"/>
                  </a:lnTo>
                  <a:lnTo>
                    <a:pt x="3000" y="33"/>
                  </a:lnTo>
                  <a:lnTo>
                    <a:pt x="3022" y="30"/>
                  </a:lnTo>
                  <a:lnTo>
                    <a:pt x="3045" y="29"/>
                  </a:lnTo>
                  <a:lnTo>
                    <a:pt x="3066" y="30"/>
                  </a:lnTo>
                  <a:lnTo>
                    <a:pt x="3089" y="31"/>
                  </a:lnTo>
                  <a:lnTo>
                    <a:pt x="3110" y="35"/>
                  </a:lnTo>
                  <a:lnTo>
                    <a:pt x="3133" y="39"/>
                  </a:lnTo>
                  <a:lnTo>
                    <a:pt x="3154" y="45"/>
                  </a:lnTo>
                  <a:lnTo>
                    <a:pt x="3175" y="53"/>
                  </a:lnTo>
                  <a:lnTo>
                    <a:pt x="3195" y="60"/>
                  </a:lnTo>
                  <a:lnTo>
                    <a:pt x="3215" y="70"/>
                  </a:lnTo>
                  <a:lnTo>
                    <a:pt x="3235" y="82"/>
                  </a:lnTo>
                  <a:lnTo>
                    <a:pt x="3254" y="93"/>
                  </a:lnTo>
                  <a:lnTo>
                    <a:pt x="3272" y="107"/>
                  </a:lnTo>
                  <a:lnTo>
                    <a:pt x="3289" y="121"/>
                  </a:lnTo>
                  <a:lnTo>
                    <a:pt x="3306" y="134"/>
                  </a:lnTo>
                  <a:lnTo>
                    <a:pt x="3321" y="151"/>
                  </a:lnTo>
                  <a:lnTo>
                    <a:pt x="3336" y="168"/>
                  </a:lnTo>
                  <a:lnTo>
                    <a:pt x="3348" y="186"/>
                  </a:lnTo>
                  <a:lnTo>
                    <a:pt x="3361" y="205"/>
                  </a:lnTo>
                  <a:lnTo>
                    <a:pt x="3372" y="223"/>
                  </a:lnTo>
                  <a:lnTo>
                    <a:pt x="3382" y="244"/>
                  </a:lnTo>
                  <a:lnTo>
                    <a:pt x="3391" y="264"/>
                  </a:lnTo>
                  <a:lnTo>
                    <a:pt x="3406" y="235"/>
                  </a:lnTo>
                  <a:lnTo>
                    <a:pt x="3396" y="213"/>
                  </a:lnTo>
                  <a:lnTo>
                    <a:pt x="3385" y="193"/>
                  </a:lnTo>
                  <a:lnTo>
                    <a:pt x="3372" y="175"/>
                  </a:lnTo>
                  <a:lnTo>
                    <a:pt x="3360" y="156"/>
                  </a:lnTo>
                  <a:lnTo>
                    <a:pt x="3345" y="138"/>
                  </a:lnTo>
                  <a:lnTo>
                    <a:pt x="3330" y="121"/>
                  </a:lnTo>
                  <a:lnTo>
                    <a:pt x="3313" y="106"/>
                  </a:lnTo>
                  <a:lnTo>
                    <a:pt x="3296" y="90"/>
                  </a:lnTo>
                  <a:lnTo>
                    <a:pt x="3278" y="75"/>
                  </a:lnTo>
                  <a:lnTo>
                    <a:pt x="3259" y="63"/>
                  </a:lnTo>
                  <a:lnTo>
                    <a:pt x="3239" y="52"/>
                  </a:lnTo>
                  <a:lnTo>
                    <a:pt x="3219" y="40"/>
                  </a:lnTo>
                  <a:lnTo>
                    <a:pt x="3198" y="30"/>
                  </a:lnTo>
                  <a:lnTo>
                    <a:pt x="3176" y="23"/>
                  </a:lnTo>
                  <a:lnTo>
                    <a:pt x="3155" y="15"/>
                  </a:lnTo>
                  <a:lnTo>
                    <a:pt x="3133" y="10"/>
                  </a:lnTo>
                  <a:lnTo>
                    <a:pt x="3111" y="5"/>
                  </a:lnTo>
                  <a:lnTo>
                    <a:pt x="3087" y="3"/>
                  </a:lnTo>
                  <a:lnTo>
                    <a:pt x="3065" y="0"/>
                  </a:lnTo>
                  <a:lnTo>
                    <a:pt x="3042" y="0"/>
                  </a:lnTo>
                  <a:lnTo>
                    <a:pt x="3020" y="1"/>
                  </a:lnTo>
                  <a:lnTo>
                    <a:pt x="2997" y="4"/>
                  </a:lnTo>
                  <a:lnTo>
                    <a:pt x="2973" y="6"/>
                  </a:lnTo>
                  <a:lnTo>
                    <a:pt x="2952" y="11"/>
                  </a:lnTo>
                  <a:lnTo>
                    <a:pt x="2929" y="18"/>
                  </a:lnTo>
                  <a:lnTo>
                    <a:pt x="2908" y="25"/>
                  </a:lnTo>
                  <a:lnTo>
                    <a:pt x="2887" y="34"/>
                  </a:lnTo>
                  <a:lnTo>
                    <a:pt x="2865" y="44"/>
                  </a:lnTo>
                  <a:lnTo>
                    <a:pt x="2845" y="55"/>
                  </a:lnTo>
                  <a:lnTo>
                    <a:pt x="2826" y="68"/>
                  </a:lnTo>
                  <a:lnTo>
                    <a:pt x="2808" y="80"/>
                  </a:lnTo>
                  <a:lnTo>
                    <a:pt x="2790" y="95"/>
                  </a:lnTo>
                  <a:lnTo>
                    <a:pt x="2774" y="111"/>
                  </a:lnTo>
                  <a:lnTo>
                    <a:pt x="2757" y="127"/>
                  </a:lnTo>
                  <a:lnTo>
                    <a:pt x="2742" y="144"/>
                  </a:lnTo>
                  <a:lnTo>
                    <a:pt x="2728" y="162"/>
                  </a:lnTo>
                  <a:lnTo>
                    <a:pt x="2716" y="181"/>
                  </a:lnTo>
                  <a:lnTo>
                    <a:pt x="2703" y="201"/>
                  </a:lnTo>
                  <a:lnTo>
                    <a:pt x="2693" y="221"/>
                  </a:lnTo>
                  <a:lnTo>
                    <a:pt x="2687" y="235"/>
                  </a:lnTo>
                  <a:lnTo>
                    <a:pt x="116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2" name="Freeform 188"/>
            <p:cNvSpPr>
              <a:spLocks/>
            </p:cNvSpPr>
            <p:nvPr/>
          </p:nvSpPr>
          <p:spPr bwMode="auto">
            <a:xfrm>
              <a:off x="4098" y="1649"/>
              <a:ext cx="110" cy="1392"/>
            </a:xfrm>
            <a:custGeom>
              <a:avLst/>
              <a:gdLst>
                <a:gd name="T0" fmla="*/ 30 w 110"/>
                <a:gd name="T1" fmla="*/ 1392 h 1392"/>
                <a:gd name="T2" fmla="*/ 30 w 110"/>
                <a:gd name="T3" fmla="*/ 615 h 1392"/>
                <a:gd name="T4" fmla="*/ 110 w 110"/>
                <a:gd name="T5" fmla="*/ 615 h 1392"/>
                <a:gd name="T6" fmla="*/ 110 w 110"/>
                <a:gd name="T7" fmla="*/ 212 h 1392"/>
                <a:gd name="T8" fmla="*/ 30 w 110"/>
                <a:gd name="T9" fmla="*/ 212 h 1392"/>
                <a:gd name="T10" fmla="*/ 30 w 110"/>
                <a:gd name="T11" fmla="*/ 0 h 1392"/>
                <a:gd name="T12" fmla="*/ 0 w 110"/>
                <a:gd name="T13" fmla="*/ 0 h 1392"/>
                <a:gd name="T14" fmla="*/ 0 w 110"/>
                <a:gd name="T15" fmla="*/ 242 h 1392"/>
                <a:gd name="T16" fmla="*/ 81 w 110"/>
                <a:gd name="T17" fmla="*/ 242 h 1392"/>
                <a:gd name="T18" fmla="*/ 81 w 110"/>
                <a:gd name="T19" fmla="*/ 586 h 1392"/>
                <a:gd name="T20" fmla="*/ 0 w 110"/>
                <a:gd name="T21" fmla="*/ 586 h 1392"/>
                <a:gd name="T22" fmla="*/ 0 w 110"/>
                <a:gd name="T23" fmla="*/ 1392 h 1392"/>
                <a:gd name="T24" fmla="*/ 30 w 110"/>
                <a:gd name="T2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392">
                  <a:moveTo>
                    <a:pt x="30" y="1392"/>
                  </a:moveTo>
                  <a:lnTo>
                    <a:pt x="30" y="615"/>
                  </a:lnTo>
                  <a:lnTo>
                    <a:pt x="110" y="615"/>
                  </a:lnTo>
                  <a:lnTo>
                    <a:pt x="110" y="212"/>
                  </a:lnTo>
                  <a:lnTo>
                    <a:pt x="30" y="2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81" y="242"/>
                  </a:lnTo>
                  <a:lnTo>
                    <a:pt x="81" y="586"/>
                  </a:lnTo>
                  <a:lnTo>
                    <a:pt x="0" y="586"/>
                  </a:lnTo>
                  <a:lnTo>
                    <a:pt x="0" y="1392"/>
                  </a:lnTo>
                  <a:lnTo>
                    <a:pt x="30" y="1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3" name="Freeform 189"/>
            <p:cNvSpPr>
              <a:spLocks/>
            </p:cNvSpPr>
            <p:nvPr/>
          </p:nvSpPr>
          <p:spPr bwMode="auto">
            <a:xfrm>
              <a:off x="4025" y="1861"/>
              <a:ext cx="88" cy="403"/>
            </a:xfrm>
            <a:custGeom>
              <a:avLst/>
              <a:gdLst>
                <a:gd name="T0" fmla="*/ 88 w 88"/>
                <a:gd name="T1" fmla="*/ 30 h 403"/>
                <a:gd name="T2" fmla="*/ 29 w 88"/>
                <a:gd name="T3" fmla="*/ 30 h 403"/>
                <a:gd name="T4" fmla="*/ 29 w 88"/>
                <a:gd name="T5" fmla="*/ 374 h 403"/>
                <a:gd name="T6" fmla="*/ 88 w 88"/>
                <a:gd name="T7" fmla="*/ 374 h 403"/>
                <a:gd name="T8" fmla="*/ 88 w 88"/>
                <a:gd name="T9" fmla="*/ 403 h 403"/>
                <a:gd name="T10" fmla="*/ 0 w 88"/>
                <a:gd name="T11" fmla="*/ 403 h 403"/>
                <a:gd name="T12" fmla="*/ 0 w 88"/>
                <a:gd name="T13" fmla="*/ 0 h 403"/>
                <a:gd name="T14" fmla="*/ 88 w 88"/>
                <a:gd name="T15" fmla="*/ 0 h 403"/>
                <a:gd name="T16" fmla="*/ 88 w 88"/>
                <a:gd name="T17" fmla="*/ 3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03">
                  <a:moveTo>
                    <a:pt x="88" y="30"/>
                  </a:moveTo>
                  <a:lnTo>
                    <a:pt x="29" y="30"/>
                  </a:lnTo>
                  <a:lnTo>
                    <a:pt x="29" y="374"/>
                  </a:lnTo>
                  <a:lnTo>
                    <a:pt x="88" y="374"/>
                  </a:lnTo>
                  <a:lnTo>
                    <a:pt x="88" y="403"/>
                  </a:lnTo>
                  <a:lnTo>
                    <a:pt x="0" y="403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4" name="Freeform 190"/>
            <p:cNvSpPr>
              <a:spLocks/>
            </p:cNvSpPr>
            <p:nvPr/>
          </p:nvSpPr>
          <p:spPr bwMode="auto">
            <a:xfrm>
              <a:off x="3489" y="1774"/>
              <a:ext cx="565" cy="490"/>
            </a:xfrm>
            <a:custGeom>
              <a:avLst/>
              <a:gdLst>
                <a:gd name="T0" fmla="*/ 565 w 565"/>
                <a:gd name="T1" fmla="*/ 490 h 490"/>
                <a:gd name="T2" fmla="*/ 0 w 565"/>
                <a:gd name="T3" fmla="*/ 490 h 490"/>
                <a:gd name="T4" fmla="*/ 0 w 565"/>
                <a:gd name="T5" fmla="*/ 0 h 490"/>
                <a:gd name="T6" fmla="*/ 565 w 565"/>
                <a:gd name="T7" fmla="*/ 0 h 490"/>
                <a:gd name="T8" fmla="*/ 565 w 565"/>
                <a:gd name="T9" fmla="*/ 110 h 490"/>
                <a:gd name="T10" fmla="*/ 536 w 565"/>
                <a:gd name="T11" fmla="*/ 110 h 490"/>
                <a:gd name="T12" fmla="*/ 536 w 565"/>
                <a:gd name="T13" fmla="*/ 29 h 490"/>
                <a:gd name="T14" fmla="*/ 29 w 565"/>
                <a:gd name="T15" fmla="*/ 29 h 490"/>
                <a:gd name="T16" fmla="*/ 29 w 565"/>
                <a:gd name="T17" fmla="*/ 461 h 490"/>
                <a:gd name="T18" fmla="*/ 551 w 565"/>
                <a:gd name="T19" fmla="*/ 461 h 490"/>
                <a:gd name="T20" fmla="*/ 565 w 565"/>
                <a:gd name="T2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5" h="490">
                  <a:moveTo>
                    <a:pt x="565" y="490"/>
                  </a:moveTo>
                  <a:lnTo>
                    <a:pt x="0" y="490"/>
                  </a:lnTo>
                  <a:lnTo>
                    <a:pt x="0" y="0"/>
                  </a:lnTo>
                  <a:lnTo>
                    <a:pt x="565" y="0"/>
                  </a:lnTo>
                  <a:lnTo>
                    <a:pt x="565" y="110"/>
                  </a:lnTo>
                  <a:lnTo>
                    <a:pt x="536" y="110"/>
                  </a:lnTo>
                  <a:lnTo>
                    <a:pt x="536" y="29"/>
                  </a:lnTo>
                  <a:lnTo>
                    <a:pt x="29" y="29"/>
                  </a:lnTo>
                  <a:lnTo>
                    <a:pt x="29" y="461"/>
                  </a:lnTo>
                  <a:lnTo>
                    <a:pt x="551" y="461"/>
                  </a:lnTo>
                  <a:lnTo>
                    <a:pt x="565" y="4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5" name="Rectangle 191"/>
            <p:cNvSpPr>
              <a:spLocks noChangeArrowheads="1"/>
            </p:cNvSpPr>
            <p:nvPr/>
          </p:nvSpPr>
          <p:spPr bwMode="auto">
            <a:xfrm>
              <a:off x="3416" y="1643"/>
              <a:ext cx="29" cy="13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6" name="Freeform 192"/>
            <p:cNvSpPr>
              <a:spLocks/>
            </p:cNvSpPr>
            <p:nvPr/>
          </p:nvSpPr>
          <p:spPr bwMode="auto">
            <a:xfrm>
              <a:off x="4179" y="1715"/>
              <a:ext cx="271" cy="615"/>
            </a:xfrm>
            <a:custGeom>
              <a:avLst/>
              <a:gdLst>
                <a:gd name="T0" fmla="*/ 0 w 271"/>
                <a:gd name="T1" fmla="*/ 161 h 615"/>
                <a:gd name="T2" fmla="*/ 0 w 271"/>
                <a:gd name="T3" fmla="*/ 0 h 615"/>
                <a:gd name="T4" fmla="*/ 44 w 271"/>
                <a:gd name="T5" fmla="*/ 0 h 615"/>
                <a:gd name="T6" fmla="*/ 271 w 271"/>
                <a:gd name="T7" fmla="*/ 615 h 615"/>
                <a:gd name="T8" fmla="*/ 0 w 271"/>
                <a:gd name="T9" fmla="*/ 615 h 615"/>
                <a:gd name="T10" fmla="*/ 0 w 271"/>
                <a:gd name="T11" fmla="*/ 535 h 615"/>
                <a:gd name="T12" fmla="*/ 29 w 271"/>
                <a:gd name="T13" fmla="*/ 535 h 615"/>
                <a:gd name="T14" fmla="*/ 29 w 271"/>
                <a:gd name="T15" fmla="*/ 585 h 615"/>
                <a:gd name="T16" fmla="*/ 228 w 271"/>
                <a:gd name="T17" fmla="*/ 585 h 615"/>
                <a:gd name="T18" fmla="*/ 29 w 271"/>
                <a:gd name="T19" fmla="*/ 37 h 615"/>
                <a:gd name="T20" fmla="*/ 29 w 271"/>
                <a:gd name="T21" fmla="*/ 161 h 615"/>
                <a:gd name="T22" fmla="*/ 0 w 271"/>
                <a:gd name="T23" fmla="*/ 161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615">
                  <a:moveTo>
                    <a:pt x="0" y="161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271" y="615"/>
                  </a:lnTo>
                  <a:lnTo>
                    <a:pt x="0" y="615"/>
                  </a:lnTo>
                  <a:lnTo>
                    <a:pt x="0" y="535"/>
                  </a:lnTo>
                  <a:lnTo>
                    <a:pt x="29" y="535"/>
                  </a:lnTo>
                  <a:lnTo>
                    <a:pt x="29" y="585"/>
                  </a:lnTo>
                  <a:lnTo>
                    <a:pt x="228" y="585"/>
                  </a:lnTo>
                  <a:lnTo>
                    <a:pt x="29" y="37"/>
                  </a:lnTo>
                  <a:lnTo>
                    <a:pt x="29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7" name="Rectangle 193"/>
            <p:cNvSpPr>
              <a:spLocks noChangeArrowheads="1"/>
            </p:cNvSpPr>
            <p:nvPr/>
          </p:nvSpPr>
          <p:spPr bwMode="auto">
            <a:xfrm>
              <a:off x="3548" y="2338"/>
              <a:ext cx="29" cy="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8" name="Freeform 194"/>
            <p:cNvSpPr>
              <a:spLocks/>
            </p:cNvSpPr>
            <p:nvPr/>
          </p:nvSpPr>
          <p:spPr bwMode="auto">
            <a:xfrm>
              <a:off x="1449" y="1693"/>
              <a:ext cx="125" cy="88"/>
            </a:xfrm>
            <a:custGeom>
              <a:avLst/>
              <a:gdLst>
                <a:gd name="T0" fmla="*/ 0 w 125"/>
                <a:gd name="T1" fmla="*/ 0 h 88"/>
                <a:gd name="T2" fmla="*/ 0 w 125"/>
                <a:gd name="T3" fmla="*/ 88 h 88"/>
                <a:gd name="T4" fmla="*/ 30 w 125"/>
                <a:gd name="T5" fmla="*/ 74 h 88"/>
                <a:gd name="T6" fmla="*/ 30 w 125"/>
                <a:gd name="T7" fmla="*/ 30 h 88"/>
                <a:gd name="T8" fmla="*/ 110 w 125"/>
                <a:gd name="T9" fmla="*/ 30 h 88"/>
                <a:gd name="T10" fmla="*/ 125 w 125"/>
                <a:gd name="T11" fmla="*/ 0 h 88"/>
                <a:gd name="T12" fmla="*/ 0 w 125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8">
                  <a:moveTo>
                    <a:pt x="0" y="0"/>
                  </a:moveTo>
                  <a:lnTo>
                    <a:pt x="0" y="88"/>
                  </a:lnTo>
                  <a:lnTo>
                    <a:pt x="30" y="74"/>
                  </a:lnTo>
                  <a:lnTo>
                    <a:pt x="30" y="30"/>
                  </a:lnTo>
                  <a:lnTo>
                    <a:pt x="110" y="30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9" name="Freeform 195"/>
            <p:cNvSpPr>
              <a:spLocks/>
            </p:cNvSpPr>
            <p:nvPr/>
          </p:nvSpPr>
          <p:spPr bwMode="auto">
            <a:xfrm>
              <a:off x="1449" y="1693"/>
              <a:ext cx="125" cy="88"/>
            </a:xfrm>
            <a:custGeom>
              <a:avLst/>
              <a:gdLst>
                <a:gd name="T0" fmla="*/ 125 w 125"/>
                <a:gd name="T1" fmla="*/ 88 h 88"/>
                <a:gd name="T2" fmla="*/ 125 w 125"/>
                <a:gd name="T3" fmla="*/ 0 h 88"/>
                <a:gd name="T4" fmla="*/ 95 w 125"/>
                <a:gd name="T5" fmla="*/ 15 h 88"/>
                <a:gd name="T6" fmla="*/ 95 w 125"/>
                <a:gd name="T7" fmla="*/ 59 h 88"/>
                <a:gd name="T8" fmla="*/ 15 w 125"/>
                <a:gd name="T9" fmla="*/ 59 h 88"/>
                <a:gd name="T10" fmla="*/ 0 w 125"/>
                <a:gd name="T11" fmla="*/ 88 h 88"/>
                <a:gd name="T12" fmla="*/ 125 w 12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8">
                  <a:moveTo>
                    <a:pt x="125" y="88"/>
                  </a:moveTo>
                  <a:lnTo>
                    <a:pt x="125" y="0"/>
                  </a:lnTo>
                  <a:lnTo>
                    <a:pt x="95" y="15"/>
                  </a:lnTo>
                  <a:lnTo>
                    <a:pt x="95" y="59"/>
                  </a:lnTo>
                  <a:lnTo>
                    <a:pt x="15" y="59"/>
                  </a:lnTo>
                  <a:lnTo>
                    <a:pt x="0" y="88"/>
                  </a:lnTo>
                  <a:lnTo>
                    <a:pt x="125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0" name="Freeform 196"/>
            <p:cNvSpPr>
              <a:spLocks/>
            </p:cNvSpPr>
            <p:nvPr/>
          </p:nvSpPr>
          <p:spPr bwMode="auto">
            <a:xfrm>
              <a:off x="1449" y="2770"/>
              <a:ext cx="125" cy="86"/>
            </a:xfrm>
            <a:custGeom>
              <a:avLst/>
              <a:gdLst>
                <a:gd name="T0" fmla="*/ 0 w 125"/>
                <a:gd name="T1" fmla="*/ 0 h 86"/>
                <a:gd name="T2" fmla="*/ 0 w 125"/>
                <a:gd name="T3" fmla="*/ 86 h 86"/>
                <a:gd name="T4" fmla="*/ 30 w 125"/>
                <a:gd name="T5" fmla="*/ 72 h 86"/>
                <a:gd name="T6" fmla="*/ 30 w 125"/>
                <a:gd name="T7" fmla="*/ 28 h 86"/>
                <a:gd name="T8" fmla="*/ 110 w 125"/>
                <a:gd name="T9" fmla="*/ 28 h 86"/>
                <a:gd name="T10" fmla="*/ 125 w 125"/>
                <a:gd name="T11" fmla="*/ 0 h 86"/>
                <a:gd name="T12" fmla="*/ 0 w 12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6">
                  <a:moveTo>
                    <a:pt x="0" y="0"/>
                  </a:moveTo>
                  <a:lnTo>
                    <a:pt x="0" y="86"/>
                  </a:lnTo>
                  <a:lnTo>
                    <a:pt x="30" y="72"/>
                  </a:lnTo>
                  <a:lnTo>
                    <a:pt x="30" y="28"/>
                  </a:lnTo>
                  <a:lnTo>
                    <a:pt x="110" y="28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1" name="Freeform 197"/>
            <p:cNvSpPr>
              <a:spLocks/>
            </p:cNvSpPr>
            <p:nvPr/>
          </p:nvSpPr>
          <p:spPr bwMode="auto">
            <a:xfrm>
              <a:off x="1449" y="2770"/>
              <a:ext cx="125" cy="86"/>
            </a:xfrm>
            <a:custGeom>
              <a:avLst/>
              <a:gdLst>
                <a:gd name="T0" fmla="*/ 125 w 125"/>
                <a:gd name="T1" fmla="*/ 86 h 86"/>
                <a:gd name="T2" fmla="*/ 125 w 125"/>
                <a:gd name="T3" fmla="*/ 0 h 86"/>
                <a:gd name="T4" fmla="*/ 95 w 125"/>
                <a:gd name="T5" fmla="*/ 13 h 86"/>
                <a:gd name="T6" fmla="*/ 95 w 125"/>
                <a:gd name="T7" fmla="*/ 57 h 86"/>
                <a:gd name="T8" fmla="*/ 15 w 125"/>
                <a:gd name="T9" fmla="*/ 57 h 86"/>
                <a:gd name="T10" fmla="*/ 0 w 125"/>
                <a:gd name="T11" fmla="*/ 86 h 86"/>
                <a:gd name="T12" fmla="*/ 125 w 125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86">
                  <a:moveTo>
                    <a:pt x="125" y="86"/>
                  </a:moveTo>
                  <a:lnTo>
                    <a:pt x="125" y="0"/>
                  </a:lnTo>
                  <a:lnTo>
                    <a:pt x="95" y="13"/>
                  </a:lnTo>
                  <a:lnTo>
                    <a:pt x="95" y="57"/>
                  </a:lnTo>
                  <a:lnTo>
                    <a:pt x="15" y="57"/>
                  </a:lnTo>
                  <a:lnTo>
                    <a:pt x="0" y="86"/>
                  </a:lnTo>
                  <a:lnTo>
                    <a:pt x="125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2" name="Freeform 198"/>
            <p:cNvSpPr>
              <a:spLocks/>
            </p:cNvSpPr>
            <p:nvPr/>
          </p:nvSpPr>
          <p:spPr bwMode="auto">
            <a:xfrm>
              <a:off x="4715" y="2571"/>
              <a:ext cx="124" cy="88"/>
            </a:xfrm>
            <a:custGeom>
              <a:avLst/>
              <a:gdLst>
                <a:gd name="T0" fmla="*/ 0 w 124"/>
                <a:gd name="T1" fmla="*/ 0 h 88"/>
                <a:gd name="T2" fmla="*/ 0 w 124"/>
                <a:gd name="T3" fmla="*/ 88 h 88"/>
                <a:gd name="T4" fmla="*/ 29 w 124"/>
                <a:gd name="T5" fmla="*/ 73 h 88"/>
                <a:gd name="T6" fmla="*/ 29 w 124"/>
                <a:gd name="T7" fmla="*/ 29 h 88"/>
                <a:gd name="T8" fmla="*/ 109 w 124"/>
                <a:gd name="T9" fmla="*/ 29 h 88"/>
                <a:gd name="T10" fmla="*/ 124 w 124"/>
                <a:gd name="T11" fmla="*/ 0 h 88"/>
                <a:gd name="T12" fmla="*/ 0 w 12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0" y="0"/>
                  </a:moveTo>
                  <a:lnTo>
                    <a:pt x="0" y="88"/>
                  </a:lnTo>
                  <a:lnTo>
                    <a:pt x="29" y="73"/>
                  </a:lnTo>
                  <a:lnTo>
                    <a:pt x="29" y="29"/>
                  </a:lnTo>
                  <a:lnTo>
                    <a:pt x="109" y="29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3" name="Freeform 199"/>
            <p:cNvSpPr>
              <a:spLocks/>
            </p:cNvSpPr>
            <p:nvPr/>
          </p:nvSpPr>
          <p:spPr bwMode="auto">
            <a:xfrm>
              <a:off x="4715" y="2571"/>
              <a:ext cx="124" cy="88"/>
            </a:xfrm>
            <a:custGeom>
              <a:avLst/>
              <a:gdLst>
                <a:gd name="T0" fmla="*/ 124 w 124"/>
                <a:gd name="T1" fmla="*/ 88 h 88"/>
                <a:gd name="T2" fmla="*/ 124 w 124"/>
                <a:gd name="T3" fmla="*/ 0 h 88"/>
                <a:gd name="T4" fmla="*/ 96 w 124"/>
                <a:gd name="T5" fmla="*/ 15 h 88"/>
                <a:gd name="T6" fmla="*/ 96 w 124"/>
                <a:gd name="T7" fmla="*/ 59 h 88"/>
                <a:gd name="T8" fmla="*/ 14 w 124"/>
                <a:gd name="T9" fmla="*/ 59 h 88"/>
                <a:gd name="T10" fmla="*/ 0 w 124"/>
                <a:gd name="T11" fmla="*/ 88 h 88"/>
                <a:gd name="T12" fmla="*/ 124 w 124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88"/>
                  </a:moveTo>
                  <a:lnTo>
                    <a:pt x="124" y="0"/>
                  </a:lnTo>
                  <a:lnTo>
                    <a:pt x="96" y="15"/>
                  </a:lnTo>
                  <a:lnTo>
                    <a:pt x="96" y="59"/>
                  </a:lnTo>
                  <a:lnTo>
                    <a:pt x="14" y="59"/>
                  </a:lnTo>
                  <a:lnTo>
                    <a:pt x="0" y="88"/>
                  </a:lnTo>
                  <a:lnTo>
                    <a:pt x="124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4" name="Text Box 200"/>
            <p:cNvSpPr txBox="1">
              <a:spLocks noChangeArrowheads="1"/>
            </p:cNvSpPr>
            <p:nvPr/>
          </p:nvSpPr>
          <p:spPr bwMode="auto">
            <a:xfrm>
              <a:off x="1344" y="1872"/>
              <a:ext cx="211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Transportation Costs</a:t>
              </a:r>
            </a:p>
          </p:txBody>
        </p:sp>
      </p:grpSp>
      <p:sp>
        <p:nvSpPr>
          <p:cNvPr id="206026" name="AutoShape 20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20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FOB Shipping Point</a:t>
            </a:r>
            <a:endParaRPr lang="en-US" sz="44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533400" y="2743200"/>
            <a:ext cx="3352800" cy="1952625"/>
            <a:chOff x="346" y="1650"/>
            <a:chExt cx="1764" cy="1037"/>
          </a:xfrm>
        </p:grpSpPr>
        <p:sp>
          <p:nvSpPr>
            <p:cNvPr id="206852" name="Freeform 4"/>
            <p:cNvSpPr>
              <a:spLocks/>
            </p:cNvSpPr>
            <p:nvPr/>
          </p:nvSpPr>
          <p:spPr bwMode="auto">
            <a:xfrm>
              <a:off x="463" y="1650"/>
              <a:ext cx="1601" cy="811"/>
            </a:xfrm>
            <a:custGeom>
              <a:avLst/>
              <a:gdLst>
                <a:gd name="T0" fmla="*/ 174 w 14991"/>
                <a:gd name="T1" fmla="*/ 3650 h 6483"/>
                <a:gd name="T2" fmla="*/ 0 w 14991"/>
                <a:gd name="T3" fmla="*/ 2950 h 6483"/>
                <a:gd name="T4" fmla="*/ 349 w 14991"/>
                <a:gd name="T5" fmla="*/ 1752 h 6483"/>
                <a:gd name="T6" fmla="*/ 1782 w 14991"/>
                <a:gd name="T7" fmla="*/ 1343 h 6483"/>
                <a:gd name="T8" fmla="*/ 3360 w 14991"/>
                <a:gd name="T9" fmla="*/ 1489 h 6483"/>
                <a:gd name="T10" fmla="*/ 4148 w 14991"/>
                <a:gd name="T11" fmla="*/ 437 h 6483"/>
                <a:gd name="T12" fmla="*/ 4820 w 14991"/>
                <a:gd name="T13" fmla="*/ 0 h 6483"/>
                <a:gd name="T14" fmla="*/ 6165 w 14991"/>
                <a:gd name="T15" fmla="*/ 292 h 6483"/>
                <a:gd name="T16" fmla="*/ 7423 w 14991"/>
                <a:gd name="T17" fmla="*/ 1517 h 6483"/>
                <a:gd name="T18" fmla="*/ 7480 w 14991"/>
                <a:gd name="T19" fmla="*/ 2336 h 6483"/>
                <a:gd name="T20" fmla="*/ 8708 w 14991"/>
                <a:gd name="T21" fmla="*/ 1898 h 6483"/>
                <a:gd name="T22" fmla="*/ 9379 w 14991"/>
                <a:gd name="T23" fmla="*/ 2161 h 6483"/>
                <a:gd name="T24" fmla="*/ 9556 w 14991"/>
                <a:gd name="T25" fmla="*/ 2804 h 6483"/>
                <a:gd name="T26" fmla="*/ 9408 w 14991"/>
                <a:gd name="T27" fmla="*/ 3797 h 6483"/>
                <a:gd name="T28" fmla="*/ 11044 w 14991"/>
                <a:gd name="T29" fmla="*/ 3797 h 6483"/>
                <a:gd name="T30" fmla="*/ 12155 w 14991"/>
                <a:gd name="T31" fmla="*/ 4761 h 6483"/>
                <a:gd name="T32" fmla="*/ 12216 w 14991"/>
                <a:gd name="T33" fmla="*/ 3562 h 6483"/>
                <a:gd name="T34" fmla="*/ 13383 w 14991"/>
                <a:gd name="T35" fmla="*/ 3504 h 6483"/>
                <a:gd name="T36" fmla="*/ 13500 w 14991"/>
                <a:gd name="T37" fmla="*/ 4262 h 6483"/>
                <a:gd name="T38" fmla="*/ 14084 w 14991"/>
                <a:gd name="T39" fmla="*/ 4205 h 6483"/>
                <a:gd name="T40" fmla="*/ 14670 w 14991"/>
                <a:gd name="T41" fmla="*/ 4877 h 6483"/>
                <a:gd name="T42" fmla="*/ 14551 w 14991"/>
                <a:gd name="T43" fmla="*/ 5402 h 6483"/>
                <a:gd name="T44" fmla="*/ 14991 w 14991"/>
                <a:gd name="T45" fmla="*/ 6017 h 6483"/>
                <a:gd name="T46" fmla="*/ 14728 w 14991"/>
                <a:gd name="T47" fmla="*/ 6483 h 6483"/>
                <a:gd name="T48" fmla="*/ 12216 w 14991"/>
                <a:gd name="T49" fmla="*/ 6454 h 6483"/>
                <a:gd name="T50" fmla="*/ 12216 w 14991"/>
                <a:gd name="T51" fmla="*/ 6105 h 6483"/>
                <a:gd name="T52" fmla="*/ 4585 w 14991"/>
                <a:gd name="T53" fmla="*/ 1431 h 6483"/>
                <a:gd name="T54" fmla="*/ 146 w 14991"/>
                <a:gd name="T55" fmla="*/ 4351 h 6483"/>
                <a:gd name="T56" fmla="*/ 174 w 14991"/>
                <a:gd name="T57" fmla="*/ 3650 h 6483"/>
                <a:gd name="T58" fmla="*/ 174 w 14991"/>
                <a:gd name="T59" fmla="*/ 3650 h 6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91" h="6483">
                  <a:moveTo>
                    <a:pt x="174" y="3650"/>
                  </a:moveTo>
                  <a:lnTo>
                    <a:pt x="0" y="2950"/>
                  </a:lnTo>
                  <a:lnTo>
                    <a:pt x="349" y="1752"/>
                  </a:lnTo>
                  <a:lnTo>
                    <a:pt x="1782" y="1343"/>
                  </a:lnTo>
                  <a:lnTo>
                    <a:pt x="3360" y="1489"/>
                  </a:lnTo>
                  <a:lnTo>
                    <a:pt x="4148" y="437"/>
                  </a:lnTo>
                  <a:lnTo>
                    <a:pt x="4820" y="0"/>
                  </a:lnTo>
                  <a:lnTo>
                    <a:pt x="6165" y="292"/>
                  </a:lnTo>
                  <a:lnTo>
                    <a:pt x="7423" y="1517"/>
                  </a:lnTo>
                  <a:lnTo>
                    <a:pt x="7480" y="2336"/>
                  </a:lnTo>
                  <a:lnTo>
                    <a:pt x="8708" y="1898"/>
                  </a:lnTo>
                  <a:lnTo>
                    <a:pt x="9379" y="2161"/>
                  </a:lnTo>
                  <a:lnTo>
                    <a:pt x="9556" y="2804"/>
                  </a:lnTo>
                  <a:lnTo>
                    <a:pt x="9408" y="3797"/>
                  </a:lnTo>
                  <a:lnTo>
                    <a:pt x="11044" y="3797"/>
                  </a:lnTo>
                  <a:lnTo>
                    <a:pt x="12155" y="4761"/>
                  </a:lnTo>
                  <a:lnTo>
                    <a:pt x="12216" y="3562"/>
                  </a:lnTo>
                  <a:lnTo>
                    <a:pt x="13383" y="3504"/>
                  </a:lnTo>
                  <a:lnTo>
                    <a:pt x="13500" y="4262"/>
                  </a:lnTo>
                  <a:lnTo>
                    <a:pt x="14084" y="4205"/>
                  </a:lnTo>
                  <a:lnTo>
                    <a:pt x="14670" y="4877"/>
                  </a:lnTo>
                  <a:lnTo>
                    <a:pt x="14551" y="5402"/>
                  </a:lnTo>
                  <a:lnTo>
                    <a:pt x="14991" y="6017"/>
                  </a:lnTo>
                  <a:lnTo>
                    <a:pt x="14728" y="6483"/>
                  </a:lnTo>
                  <a:lnTo>
                    <a:pt x="12216" y="6454"/>
                  </a:lnTo>
                  <a:lnTo>
                    <a:pt x="12216" y="6105"/>
                  </a:lnTo>
                  <a:lnTo>
                    <a:pt x="4585" y="1431"/>
                  </a:lnTo>
                  <a:lnTo>
                    <a:pt x="146" y="4351"/>
                  </a:lnTo>
                  <a:lnTo>
                    <a:pt x="174" y="3650"/>
                  </a:lnTo>
                  <a:lnTo>
                    <a:pt x="174" y="365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3" name="Freeform 5"/>
            <p:cNvSpPr>
              <a:spLocks/>
            </p:cNvSpPr>
            <p:nvPr/>
          </p:nvSpPr>
          <p:spPr bwMode="auto">
            <a:xfrm>
              <a:off x="1029" y="1961"/>
              <a:ext cx="964" cy="635"/>
            </a:xfrm>
            <a:custGeom>
              <a:avLst/>
              <a:gdLst>
                <a:gd name="T0" fmla="*/ 607 w 7717"/>
                <a:gd name="T1" fmla="*/ 0 h 5076"/>
                <a:gd name="T2" fmla="*/ 7485 w 7717"/>
                <a:gd name="T3" fmla="*/ 3754 h 5076"/>
                <a:gd name="T4" fmla="*/ 7717 w 7717"/>
                <a:gd name="T5" fmla="*/ 5076 h 5076"/>
                <a:gd name="T6" fmla="*/ 0 w 7717"/>
                <a:gd name="T7" fmla="*/ 4611 h 5076"/>
                <a:gd name="T8" fmla="*/ 607 w 7717"/>
                <a:gd name="T9" fmla="*/ 0 h 5076"/>
                <a:gd name="T10" fmla="*/ 607 w 7717"/>
                <a:gd name="T11" fmla="*/ 0 h 5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7" h="5076">
                  <a:moveTo>
                    <a:pt x="607" y="0"/>
                  </a:moveTo>
                  <a:lnTo>
                    <a:pt x="7485" y="3754"/>
                  </a:lnTo>
                  <a:lnTo>
                    <a:pt x="7717" y="5076"/>
                  </a:lnTo>
                  <a:lnTo>
                    <a:pt x="0" y="4611"/>
                  </a:lnTo>
                  <a:lnTo>
                    <a:pt x="607" y="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6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4" name="Freeform 6"/>
            <p:cNvSpPr>
              <a:spLocks/>
            </p:cNvSpPr>
            <p:nvPr/>
          </p:nvSpPr>
          <p:spPr bwMode="auto">
            <a:xfrm>
              <a:off x="1535" y="2364"/>
              <a:ext cx="254" cy="163"/>
            </a:xfrm>
            <a:custGeom>
              <a:avLst/>
              <a:gdLst>
                <a:gd name="T0" fmla="*/ 0 w 2030"/>
                <a:gd name="T1" fmla="*/ 1154 h 1300"/>
                <a:gd name="T2" fmla="*/ 14 w 2030"/>
                <a:gd name="T3" fmla="*/ 0 h 1300"/>
                <a:gd name="T4" fmla="*/ 2030 w 2030"/>
                <a:gd name="T5" fmla="*/ 774 h 1300"/>
                <a:gd name="T6" fmla="*/ 1899 w 2030"/>
                <a:gd name="T7" fmla="*/ 1300 h 1300"/>
                <a:gd name="T8" fmla="*/ 0 w 2030"/>
                <a:gd name="T9" fmla="*/ 1154 h 1300"/>
                <a:gd name="T10" fmla="*/ 0 w 2030"/>
                <a:gd name="T11" fmla="*/ 115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0" h="1300">
                  <a:moveTo>
                    <a:pt x="0" y="1154"/>
                  </a:moveTo>
                  <a:lnTo>
                    <a:pt x="14" y="0"/>
                  </a:lnTo>
                  <a:lnTo>
                    <a:pt x="2030" y="774"/>
                  </a:lnTo>
                  <a:lnTo>
                    <a:pt x="1899" y="1300"/>
                  </a:lnTo>
                  <a:lnTo>
                    <a:pt x="0" y="1154"/>
                  </a:lnTo>
                  <a:lnTo>
                    <a:pt x="0" y="1154"/>
                  </a:lnTo>
                  <a:close/>
                </a:path>
              </a:pathLst>
            </a:cu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5" name="Freeform 7"/>
            <p:cNvSpPr>
              <a:spLocks/>
            </p:cNvSpPr>
            <p:nvPr/>
          </p:nvSpPr>
          <p:spPr bwMode="auto">
            <a:xfrm>
              <a:off x="510" y="2541"/>
              <a:ext cx="1447" cy="122"/>
            </a:xfrm>
            <a:custGeom>
              <a:avLst/>
              <a:gdLst>
                <a:gd name="T0" fmla="*/ 299 w 11571"/>
                <a:gd name="T1" fmla="*/ 977 h 977"/>
                <a:gd name="T2" fmla="*/ 4091 w 11571"/>
                <a:gd name="T3" fmla="*/ 846 h 977"/>
                <a:gd name="T4" fmla="*/ 11571 w 11571"/>
                <a:gd name="T5" fmla="*/ 643 h 977"/>
                <a:gd name="T6" fmla="*/ 11485 w 11571"/>
                <a:gd name="T7" fmla="*/ 437 h 977"/>
                <a:gd name="T8" fmla="*/ 3360 w 11571"/>
                <a:gd name="T9" fmla="*/ 0 h 977"/>
                <a:gd name="T10" fmla="*/ 0 w 11571"/>
                <a:gd name="T11" fmla="*/ 583 h 977"/>
                <a:gd name="T12" fmla="*/ 299 w 11571"/>
                <a:gd name="T13" fmla="*/ 977 h 977"/>
                <a:gd name="T14" fmla="*/ 299 w 11571"/>
                <a:gd name="T1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71" h="977">
                  <a:moveTo>
                    <a:pt x="299" y="977"/>
                  </a:moveTo>
                  <a:lnTo>
                    <a:pt x="4091" y="846"/>
                  </a:lnTo>
                  <a:lnTo>
                    <a:pt x="11571" y="643"/>
                  </a:lnTo>
                  <a:lnTo>
                    <a:pt x="11485" y="437"/>
                  </a:lnTo>
                  <a:lnTo>
                    <a:pt x="3360" y="0"/>
                  </a:lnTo>
                  <a:lnTo>
                    <a:pt x="0" y="583"/>
                  </a:lnTo>
                  <a:lnTo>
                    <a:pt x="299" y="977"/>
                  </a:lnTo>
                  <a:lnTo>
                    <a:pt x="299" y="977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6" name="Freeform 8"/>
            <p:cNvSpPr>
              <a:spLocks/>
            </p:cNvSpPr>
            <p:nvPr/>
          </p:nvSpPr>
          <p:spPr bwMode="auto">
            <a:xfrm>
              <a:off x="353" y="1913"/>
              <a:ext cx="607" cy="683"/>
            </a:xfrm>
            <a:custGeom>
              <a:avLst/>
              <a:gdLst>
                <a:gd name="T0" fmla="*/ 4822 w 4851"/>
                <a:gd name="T1" fmla="*/ 0 h 5460"/>
                <a:gd name="T2" fmla="*/ 0 w 4851"/>
                <a:gd name="T3" fmla="*/ 3211 h 5460"/>
                <a:gd name="T4" fmla="*/ 0 w 4851"/>
                <a:gd name="T5" fmla="*/ 5460 h 5460"/>
                <a:gd name="T6" fmla="*/ 4851 w 4851"/>
                <a:gd name="T7" fmla="*/ 4846 h 5460"/>
                <a:gd name="T8" fmla="*/ 4822 w 4851"/>
                <a:gd name="T9" fmla="*/ 0 h 5460"/>
                <a:gd name="T10" fmla="*/ 4822 w 4851"/>
                <a:gd name="T11" fmla="*/ 0 h 5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1" h="5460">
                  <a:moveTo>
                    <a:pt x="4822" y="0"/>
                  </a:moveTo>
                  <a:lnTo>
                    <a:pt x="0" y="3211"/>
                  </a:lnTo>
                  <a:lnTo>
                    <a:pt x="0" y="5460"/>
                  </a:lnTo>
                  <a:lnTo>
                    <a:pt x="4851" y="4846"/>
                  </a:lnTo>
                  <a:lnTo>
                    <a:pt x="4822" y="0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7" name="Freeform 9"/>
            <p:cNvSpPr>
              <a:spLocks/>
            </p:cNvSpPr>
            <p:nvPr/>
          </p:nvSpPr>
          <p:spPr bwMode="auto">
            <a:xfrm>
              <a:off x="753" y="2616"/>
              <a:ext cx="1281" cy="51"/>
            </a:xfrm>
            <a:custGeom>
              <a:avLst/>
              <a:gdLst>
                <a:gd name="T0" fmla="*/ 0 w 10248"/>
                <a:gd name="T1" fmla="*/ 378 h 410"/>
                <a:gd name="T2" fmla="*/ 2449 w 10248"/>
                <a:gd name="T3" fmla="*/ 250 h 410"/>
                <a:gd name="T4" fmla="*/ 9662 w 10248"/>
                <a:gd name="T5" fmla="*/ 0 h 410"/>
                <a:gd name="T6" fmla="*/ 10248 w 10248"/>
                <a:gd name="T7" fmla="*/ 73 h 410"/>
                <a:gd name="T8" fmla="*/ 3354 w 10248"/>
                <a:gd name="T9" fmla="*/ 410 h 410"/>
                <a:gd name="T10" fmla="*/ 0 w 10248"/>
                <a:gd name="T11" fmla="*/ 378 h 410"/>
                <a:gd name="T12" fmla="*/ 0 w 10248"/>
                <a:gd name="T13" fmla="*/ 378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8" h="410">
                  <a:moveTo>
                    <a:pt x="0" y="378"/>
                  </a:moveTo>
                  <a:lnTo>
                    <a:pt x="2449" y="250"/>
                  </a:lnTo>
                  <a:lnTo>
                    <a:pt x="9662" y="0"/>
                  </a:lnTo>
                  <a:lnTo>
                    <a:pt x="10248" y="73"/>
                  </a:lnTo>
                  <a:lnTo>
                    <a:pt x="3354" y="410"/>
                  </a:lnTo>
                  <a:lnTo>
                    <a:pt x="0" y="378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8" name="Freeform 10"/>
            <p:cNvSpPr>
              <a:spLocks/>
            </p:cNvSpPr>
            <p:nvPr/>
          </p:nvSpPr>
          <p:spPr bwMode="auto">
            <a:xfrm>
              <a:off x="1546" y="2399"/>
              <a:ext cx="232" cy="139"/>
            </a:xfrm>
            <a:custGeom>
              <a:avLst/>
              <a:gdLst>
                <a:gd name="T0" fmla="*/ 144 w 1855"/>
                <a:gd name="T1" fmla="*/ 0 h 1112"/>
                <a:gd name="T2" fmla="*/ 0 w 1855"/>
                <a:gd name="T3" fmla="*/ 892 h 1112"/>
                <a:gd name="T4" fmla="*/ 1767 w 1855"/>
                <a:gd name="T5" fmla="*/ 1112 h 1112"/>
                <a:gd name="T6" fmla="*/ 1855 w 1855"/>
                <a:gd name="T7" fmla="*/ 555 h 1112"/>
                <a:gd name="T8" fmla="*/ 144 w 1855"/>
                <a:gd name="T9" fmla="*/ 0 h 1112"/>
                <a:gd name="T10" fmla="*/ 144 w 1855"/>
                <a:gd name="T11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5" h="1112">
                  <a:moveTo>
                    <a:pt x="144" y="0"/>
                  </a:moveTo>
                  <a:lnTo>
                    <a:pt x="0" y="892"/>
                  </a:lnTo>
                  <a:lnTo>
                    <a:pt x="1767" y="1112"/>
                  </a:lnTo>
                  <a:lnTo>
                    <a:pt x="1855" y="555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9" name="Freeform 11"/>
            <p:cNvSpPr>
              <a:spLocks/>
            </p:cNvSpPr>
            <p:nvPr/>
          </p:nvSpPr>
          <p:spPr bwMode="auto">
            <a:xfrm>
              <a:off x="528" y="2534"/>
              <a:ext cx="1414" cy="113"/>
            </a:xfrm>
            <a:custGeom>
              <a:avLst/>
              <a:gdLst>
                <a:gd name="T0" fmla="*/ 3770 w 11311"/>
                <a:gd name="T1" fmla="*/ 904 h 904"/>
                <a:gd name="T2" fmla="*/ 4061 w 11311"/>
                <a:gd name="T3" fmla="*/ 467 h 904"/>
                <a:gd name="T4" fmla="*/ 8504 w 11311"/>
                <a:gd name="T5" fmla="*/ 613 h 904"/>
                <a:gd name="T6" fmla="*/ 11311 w 11311"/>
                <a:gd name="T7" fmla="*/ 554 h 904"/>
                <a:gd name="T8" fmla="*/ 3713 w 11311"/>
                <a:gd name="T9" fmla="*/ 0 h 904"/>
                <a:gd name="T10" fmla="*/ 206 w 11311"/>
                <a:gd name="T11" fmla="*/ 495 h 904"/>
                <a:gd name="T12" fmla="*/ 0 w 11311"/>
                <a:gd name="T13" fmla="*/ 818 h 904"/>
                <a:gd name="T14" fmla="*/ 3770 w 11311"/>
                <a:gd name="T15" fmla="*/ 904 h 904"/>
                <a:gd name="T16" fmla="*/ 3770 w 11311"/>
                <a:gd name="T1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11" h="904">
                  <a:moveTo>
                    <a:pt x="3770" y="904"/>
                  </a:moveTo>
                  <a:lnTo>
                    <a:pt x="4061" y="467"/>
                  </a:lnTo>
                  <a:lnTo>
                    <a:pt x="8504" y="613"/>
                  </a:lnTo>
                  <a:lnTo>
                    <a:pt x="11311" y="554"/>
                  </a:lnTo>
                  <a:lnTo>
                    <a:pt x="3713" y="0"/>
                  </a:lnTo>
                  <a:lnTo>
                    <a:pt x="206" y="495"/>
                  </a:lnTo>
                  <a:lnTo>
                    <a:pt x="0" y="818"/>
                  </a:lnTo>
                  <a:lnTo>
                    <a:pt x="3770" y="904"/>
                  </a:lnTo>
                  <a:lnTo>
                    <a:pt x="3770" y="904"/>
                  </a:lnTo>
                  <a:close/>
                </a:path>
              </a:pathLst>
            </a:custGeom>
            <a:solidFill>
              <a:srgbClr val="336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0" name="Freeform 12"/>
            <p:cNvSpPr>
              <a:spLocks/>
            </p:cNvSpPr>
            <p:nvPr/>
          </p:nvSpPr>
          <p:spPr bwMode="auto">
            <a:xfrm>
              <a:off x="476" y="1829"/>
              <a:ext cx="1156" cy="828"/>
            </a:xfrm>
            <a:custGeom>
              <a:avLst/>
              <a:gdLst>
                <a:gd name="T0" fmla="*/ 231 w 9249"/>
                <a:gd name="T1" fmla="*/ 2869 h 6625"/>
                <a:gd name="T2" fmla="*/ 4253 w 9249"/>
                <a:gd name="T3" fmla="*/ 0 h 6625"/>
                <a:gd name="T4" fmla="*/ 4199 w 9249"/>
                <a:gd name="T5" fmla="*/ 5614 h 6625"/>
                <a:gd name="T6" fmla="*/ 4571 w 9249"/>
                <a:gd name="T7" fmla="*/ 5544 h 6625"/>
                <a:gd name="T8" fmla="*/ 9249 w 9249"/>
                <a:gd name="T9" fmla="*/ 5951 h 6625"/>
                <a:gd name="T10" fmla="*/ 9232 w 9249"/>
                <a:gd name="T11" fmla="*/ 6074 h 6625"/>
                <a:gd name="T12" fmla="*/ 4004 w 9249"/>
                <a:gd name="T13" fmla="*/ 5827 h 6625"/>
                <a:gd name="T14" fmla="*/ 798 w 9249"/>
                <a:gd name="T15" fmla="*/ 6271 h 6625"/>
                <a:gd name="T16" fmla="*/ 619 w 9249"/>
                <a:gd name="T17" fmla="*/ 6625 h 6625"/>
                <a:gd name="T18" fmla="*/ 35 w 9249"/>
                <a:gd name="T19" fmla="*/ 6625 h 6625"/>
                <a:gd name="T20" fmla="*/ 0 w 9249"/>
                <a:gd name="T21" fmla="*/ 6093 h 6625"/>
                <a:gd name="T22" fmla="*/ 1205 w 9249"/>
                <a:gd name="T23" fmla="*/ 5864 h 6625"/>
                <a:gd name="T24" fmla="*/ 1310 w 9249"/>
                <a:gd name="T25" fmla="*/ 3312 h 6625"/>
                <a:gd name="T26" fmla="*/ 1507 w 9249"/>
                <a:gd name="T27" fmla="*/ 5473 h 6625"/>
                <a:gd name="T28" fmla="*/ 1719 w 9249"/>
                <a:gd name="T29" fmla="*/ 3047 h 6625"/>
                <a:gd name="T30" fmla="*/ 1950 w 9249"/>
                <a:gd name="T31" fmla="*/ 5403 h 6625"/>
                <a:gd name="T32" fmla="*/ 2180 w 9249"/>
                <a:gd name="T33" fmla="*/ 2516 h 6625"/>
                <a:gd name="T34" fmla="*/ 2357 w 9249"/>
                <a:gd name="T35" fmla="*/ 5278 h 6625"/>
                <a:gd name="T36" fmla="*/ 2675 w 9249"/>
                <a:gd name="T37" fmla="*/ 2126 h 6625"/>
                <a:gd name="T38" fmla="*/ 2923 w 9249"/>
                <a:gd name="T39" fmla="*/ 5172 h 6625"/>
                <a:gd name="T40" fmla="*/ 3154 w 9249"/>
                <a:gd name="T41" fmla="*/ 1806 h 6625"/>
                <a:gd name="T42" fmla="*/ 3438 w 9249"/>
                <a:gd name="T43" fmla="*/ 4923 h 6625"/>
                <a:gd name="T44" fmla="*/ 3686 w 9249"/>
                <a:gd name="T45" fmla="*/ 1364 h 6625"/>
                <a:gd name="T46" fmla="*/ 3916 w 9249"/>
                <a:gd name="T47" fmla="*/ 4675 h 6625"/>
                <a:gd name="T48" fmla="*/ 3951 w 9249"/>
                <a:gd name="T49" fmla="*/ 479 h 6625"/>
                <a:gd name="T50" fmla="*/ 231 w 9249"/>
                <a:gd name="T51" fmla="*/ 2869 h 6625"/>
                <a:gd name="T52" fmla="*/ 231 w 9249"/>
                <a:gd name="T53" fmla="*/ 2869 h 6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49" h="6625">
                  <a:moveTo>
                    <a:pt x="231" y="2869"/>
                  </a:moveTo>
                  <a:lnTo>
                    <a:pt x="4253" y="0"/>
                  </a:lnTo>
                  <a:lnTo>
                    <a:pt x="4199" y="5614"/>
                  </a:lnTo>
                  <a:lnTo>
                    <a:pt x="4571" y="5544"/>
                  </a:lnTo>
                  <a:lnTo>
                    <a:pt x="9249" y="5951"/>
                  </a:lnTo>
                  <a:lnTo>
                    <a:pt x="9232" y="6074"/>
                  </a:lnTo>
                  <a:lnTo>
                    <a:pt x="4004" y="5827"/>
                  </a:lnTo>
                  <a:lnTo>
                    <a:pt x="798" y="6271"/>
                  </a:lnTo>
                  <a:lnTo>
                    <a:pt x="619" y="6625"/>
                  </a:lnTo>
                  <a:lnTo>
                    <a:pt x="35" y="6625"/>
                  </a:lnTo>
                  <a:lnTo>
                    <a:pt x="0" y="6093"/>
                  </a:lnTo>
                  <a:lnTo>
                    <a:pt x="1205" y="5864"/>
                  </a:lnTo>
                  <a:lnTo>
                    <a:pt x="1310" y="3312"/>
                  </a:lnTo>
                  <a:lnTo>
                    <a:pt x="1507" y="5473"/>
                  </a:lnTo>
                  <a:lnTo>
                    <a:pt x="1719" y="3047"/>
                  </a:lnTo>
                  <a:lnTo>
                    <a:pt x="1950" y="5403"/>
                  </a:lnTo>
                  <a:lnTo>
                    <a:pt x="2180" y="2516"/>
                  </a:lnTo>
                  <a:lnTo>
                    <a:pt x="2357" y="5278"/>
                  </a:lnTo>
                  <a:lnTo>
                    <a:pt x="2675" y="2126"/>
                  </a:lnTo>
                  <a:lnTo>
                    <a:pt x="2923" y="5172"/>
                  </a:lnTo>
                  <a:lnTo>
                    <a:pt x="3154" y="1806"/>
                  </a:lnTo>
                  <a:lnTo>
                    <a:pt x="3438" y="4923"/>
                  </a:lnTo>
                  <a:lnTo>
                    <a:pt x="3686" y="1364"/>
                  </a:lnTo>
                  <a:lnTo>
                    <a:pt x="3916" y="4675"/>
                  </a:lnTo>
                  <a:lnTo>
                    <a:pt x="3951" y="479"/>
                  </a:lnTo>
                  <a:lnTo>
                    <a:pt x="231" y="2869"/>
                  </a:lnTo>
                  <a:lnTo>
                    <a:pt x="231" y="28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1" name="Freeform 13"/>
            <p:cNvSpPr>
              <a:spLocks/>
            </p:cNvSpPr>
            <p:nvPr/>
          </p:nvSpPr>
          <p:spPr bwMode="auto">
            <a:xfrm>
              <a:off x="1034" y="1817"/>
              <a:ext cx="963" cy="772"/>
            </a:xfrm>
            <a:custGeom>
              <a:avLst/>
              <a:gdLst>
                <a:gd name="T0" fmla="*/ 0 w 7706"/>
                <a:gd name="T1" fmla="*/ 0 h 6171"/>
                <a:gd name="T2" fmla="*/ 7706 w 7706"/>
                <a:gd name="T3" fmla="*/ 4739 h 6171"/>
                <a:gd name="T4" fmla="*/ 7648 w 7706"/>
                <a:gd name="T5" fmla="*/ 6171 h 6171"/>
                <a:gd name="T6" fmla="*/ 7560 w 7706"/>
                <a:gd name="T7" fmla="*/ 4856 h 6171"/>
                <a:gd name="T8" fmla="*/ 457 w 7706"/>
                <a:gd name="T9" fmla="*/ 943 h 6171"/>
                <a:gd name="T10" fmla="*/ 49 w 7706"/>
                <a:gd name="T11" fmla="*/ 5062 h 6171"/>
                <a:gd name="T12" fmla="*/ 0 w 7706"/>
                <a:gd name="T13" fmla="*/ 0 h 6171"/>
                <a:gd name="T14" fmla="*/ 0 w 7706"/>
                <a:gd name="T15" fmla="*/ 0 h 6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06" h="6171">
                  <a:moveTo>
                    <a:pt x="0" y="0"/>
                  </a:moveTo>
                  <a:lnTo>
                    <a:pt x="7706" y="4739"/>
                  </a:lnTo>
                  <a:lnTo>
                    <a:pt x="7648" y="6171"/>
                  </a:lnTo>
                  <a:lnTo>
                    <a:pt x="7560" y="4856"/>
                  </a:lnTo>
                  <a:lnTo>
                    <a:pt x="457" y="943"/>
                  </a:lnTo>
                  <a:lnTo>
                    <a:pt x="49" y="50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2" name="Freeform 14"/>
            <p:cNvSpPr>
              <a:spLocks/>
            </p:cNvSpPr>
            <p:nvPr/>
          </p:nvSpPr>
          <p:spPr bwMode="auto">
            <a:xfrm>
              <a:off x="1511" y="2351"/>
              <a:ext cx="278" cy="203"/>
            </a:xfrm>
            <a:custGeom>
              <a:avLst/>
              <a:gdLst>
                <a:gd name="T0" fmla="*/ 291 w 2220"/>
                <a:gd name="T1" fmla="*/ 0 h 1622"/>
                <a:gd name="T2" fmla="*/ 0 w 2220"/>
                <a:gd name="T3" fmla="*/ 235 h 1622"/>
                <a:gd name="T4" fmla="*/ 28 w 2220"/>
                <a:gd name="T5" fmla="*/ 1343 h 1622"/>
                <a:gd name="T6" fmla="*/ 2117 w 2220"/>
                <a:gd name="T7" fmla="*/ 1622 h 1622"/>
                <a:gd name="T8" fmla="*/ 2220 w 2220"/>
                <a:gd name="T9" fmla="*/ 965 h 1622"/>
                <a:gd name="T10" fmla="*/ 2016 w 2220"/>
                <a:gd name="T11" fmla="*/ 1462 h 1622"/>
                <a:gd name="T12" fmla="*/ 232 w 2220"/>
                <a:gd name="T13" fmla="*/ 1257 h 1622"/>
                <a:gd name="T14" fmla="*/ 262 w 2220"/>
                <a:gd name="T15" fmla="*/ 235 h 1622"/>
                <a:gd name="T16" fmla="*/ 1927 w 2220"/>
                <a:gd name="T17" fmla="*/ 791 h 1622"/>
                <a:gd name="T18" fmla="*/ 291 w 2220"/>
                <a:gd name="T19" fmla="*/ 0 h 1622"/>
                <a:gd name="T20" fmla="*/ 291 w 2220"/>
                <a:gd name="T21" fmla="*/ 0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0" h="1622">
                  <a:moveTo>
                    <a:pt x="291" y="0"/>
                  </a:moveTo>
                  <a:lnTo>
                    <a:pt x="0" y="235"/>
                  </a:lnTo>
                  <a:lnTo>
                    <a:pt x="28" y="1343"/>
                  </a:lnTo>
                  <a:lnTo>
                    <a:pt x="2117" y="1622"/>
                  </a:lnTo>
                  <a:lnTo>
                    <a:pt x="2220" y="965"/>
                  </a:lnTo>
                  <a:lnTo>
                    <a:pt x="2016" y="1462"/>
                  </a:lnTo>
                  <a:lnTo>
                    <a:pt x="232" y="1257"/>
                  </a:lnTo>
                  <a:lnTo>
                    <a:pt x="262" y="235"/>
                  </a:lnTo>
                  <a:lnTo>
                    <a:pt x="1927" y="791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3" name="Freeform 15"/>
            <p:cNvSpPr>
              <a:spLocks/>
            </p:cNvSpPr>
            <p:nvPr/>
          </p:nvSpPr>
          <p:spPr bwMode="auto">
            <a:xfrm>
              <a:off x="1050" y="2582"/>
              <a:ext cx="369" cy="69"/>
            </a:xfrm>
            <a:custGeom>
              <a:avLst/>
              <a:gdLst>
                <a:gd name="T0" fmla="*/ 45 w 2948"/>
                <a:gd name="T1" fmla="*/ 0 h 548"/>
                <a:gd name="T2" fmla="*/ 659 w 2948"/>
                <a:gd name="T3" fmla="*/ 57 h 548"/>
                <a:gd name="T4" fmla="*/ 659 w 2948"/>
                <a:gd name="T5" fmla="*/ 409 h 548"/>
                <a:gd name="T6" fmla="*/ 950 w 2948"/>
                <a:gd name="T7" fmla="*/ 437 h 548"/>
                <a:gd name="T8" fmla="*/ 958 w 2948"/>
                <a:gd name="T9" fmla="*/ 27 h 548"/>
                <a:gd name="T10" fmla="*/ 2428 w 2948"/>
                <a:gd name="T11" fmla="*/ 90 h 548"/>
                <a:gd name="T12" fmla="*/ 2545 w 2948"/>
                <a:gd name="T13" fmla="*/ 334 h 548"/>
                <a:gd name="T14" fmla="*/ 2948 w 2948"/>
                <a:gd name="T15" fmla="*/ 440 h 548"/>
                <a:gd name="T16" fmla="*/ 0 w 2948"/>
                <a:gd name="T17" fmla="*/ 548 h 548"/>
                <a:gd name="T18" fmla="*/ 45 w 2948"/>
                <a:gd name="T19" fmla="*/ 0 h 548"/>
                <a:gd name="T20" fmla="*/ 45 w 2948"/>
                <a:gd name="T21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8" h="548">
                  <a:moveTo>
                    <a:pt x="45" y="0"/>
                  </a:moveTo>
                  <a:lnTo>
                    <a:pt x="659" y="57"/>
                  </a:lnTo>
                  <a:lnTo>
                    <a:pt x="659" y="409"/>
                  </a:lnTo>
                  <a:lnTo>
                    <a:pt x="950" y="437"/>
                  </a:lnTo>
                  <a:lnTo>
                    <a:pt x="958" y="27"/>
                  </a:lnTo>
                  <a:lnTo>
                    <a:pt x="2428" y="90"/>
                  </a:lnTo>
                  <a:lnTo>
                    <a:pt x="2545" y="334"/>
                  </a:lnTo>
                  <a:lnTo>
                    <a:pt x="2948" y="440"/>
                  </a:lnTo>
                  <a:lnTo>
                    <a:pt x="0" y="54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4" name="Freeform 16"/>
            <p:cNvSpPr>
              <a:spLocks/>
            </p:cNvSpPr>
            <p:nvPr/>
          </p:nvSpPr>
          <p:spPr bwMode="auto">
            <a:xfrm>
              <a:off x="1334" y="2559"/>
              <a:ext cx="669" cy="72"/>
            </a:xfrm>
            <a:custGeom>
              <a:avLst/>
              <a:gdLst>
                <a:gd name="T0" fmla="*/ 0 w 5349"/>
                <a:gd name="T1" fmla="*/ 0 h 570"/>
                <a:gd name="T2" fmla="*/ 5349 w 5349"/>
                <a:gd name="T3" fmla="*/ 279 h 570"/>
                <a:gd name="T4" fmla="*/ 5056 w 5349"/>
                <a:gd name="T5" fmla="*/ 336 h 570"/>
                <a:gd name="T6" fmla="*/ 5026 w 5349"/>
                <a:gd name="T7" fmla="*/ 453 h 570"/>
                <a:gd name="T8" fmla="*/ 4618 w 5349"/>
                <a:gd name="T9" fmla="*/ 481 h 570"/>
                <a:gd name="T10" fmla="*/ 4618 w 5349"/>
                <a:gd name="T11" fmla="*/ 364 h 570"/>
                <a:gd name="T12" fmla="*/ 4471 w 5349"/>
                <a:gd name="T13" fmla="*/ 336 h 570"/>
                <a:gd name="T14" fmla="*/ 4442 w 5349"/>
                <a:gd name="T15" fmla="*/ 481 h 570"/>
                <a:gd name="T16" fmla="*/ 3857 w 5349"/>
                <a:gd name="T17" fmla="*/ 510 h 570"/>
                <a:gd name="T18" fmla="*/ 3857 w 5349"/>
                <a:gd name="T19" fmla="*/ 336 h 570"/>
                <a:gd name="T20" fmla="*/ 3667 w 5349"/>
                <a:gd name="T21" fmla="*/ 320 h 570"/>
                <a:gd name="T22" fmla="*/ 3638 w 5349"/>
                <a:gd name="T23" fmla="*/ 510 h 570"/>
                <a:gd name="T24" fmla="*/ 2791 w 5349"/>
                <a:gd name="T25" fmla="*/ 540 h 570"/>
                <a:gd name="T26" fmla="*/ 2791 w 5349"/>
                <a:gd name="T27" fmla="*/ 336 h 570"/>
                <a:gd name="T28" fmla="*/ 1988 w 5349"/>
                <a:gd name="T29" fmla="*/ 307 h 570"/>
                <a:gd name="T30" fmla="*/ 1842 w 5349"/>
                <a:gd name="T31" fmla="*/ 534 h 570"/>
                <a:gd name="T32" fmla="*/ 1038 w 5349"/>
                <a:gd name="T33" fmla="*/ 570 h 570"/>
                <a:gd name="T34" fmla="*/ 1085 w 5349"/>
                <a:gd name="T35" fmla="*/ 330 h 570"/>
                <a:gd name="T36" fmla="*/ 682 w 5349"/>
                <a:gd name="T37" fmla="*/ 513 h 570"/>
                <a:gd name="T38" fmla="*/ 0 w 5349"/>
                <a:gd name="T39" fmla="*/ 0 h 570"/>
                <a:gd name="T40" fmla="*/ 0 w 5349"/>
                <a:gd name="T41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9" h="570">
                  <a:moveTo>
                    <a:pt x="0" y="0"/>
                  </a:moveTo>
                  <a:lnTo>
                    <a:pt x="5349" y="279"/>
                  </a:lnTo>
                  <a:lnTo>
                    <a:pt x="5056" y="336"/>
                  </a:lnTo>
                  <a:lnTo>
                    <a:pt x="5026" y="453"/>
                  </a:lnTo>
                  <a:lnTo>
                    <a:pt x="4618" y="481"/>
                  </a:lnTo>
                  <a:lnTo>
                    <a:pt x="4618" y="364"/>
                  </a:lnTo>
                  <a:lnTo>
                    <a:pt x="4471" y="336"/>
                  </a:lnTo>
                  <a:lnTo>
                    <a:pt x="4442" y="481"/>
                  </a:lnTo>
                  <a:lnTo>
                    <a:pt x="3857" y="510"/>
                  </a:lnTo>
                  <a:lnTo>
                    <a:pt x="3857" y="336"/>
                  </a:lnTo>
                  <a:lnTo>
                    <a:pt x="3667" y="320"/>
                  </a:lnTo>
                  <a:lnTo>
                    <a:pt x="3638" y="510"/>
                  </a:lnTo>
                  <a:lnTo>
                    <a:pt x="2791" y="540"/>
                  </a:lnTo>
                  <a:lnTo>
                    <a:pt x="2791" y="336"/>
                  </a:lnTo>
                  <a:lnTo>
                    <a:pt x="1988" y="307"/>
                  </a:lnTo>
                  <a:lnTo>
                    <a:pt x="1842" y="534"/>
                  </a:lnTo>
                  <a:lnTo>
                    <a:pt x="1038" y="570"/>
                  </a:lnTo>
                  <a:lnTo>
                    <a:pt x="1085" y="330"/>
                  </a:lnTo>
                  <a:lnTo>
                    <a:pt x="682" y="5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5" name="Freeform 17"/>
            <p:cNvSpPr>
              <a:spLocks/>
            </p:cNvSpPr>
            <p:nvPr/>
          </p:nvSpPr>
          <p:spPr bwMode="auto">
            <a:xfrm>
              <a:off x="346" y="2244"/>
              <a:ext cx="93" cy="343"/>
            </a:xfrm>
            <a:custGeom>
              <a:avLst/>
              <a:gdLst>
                <a:gd name="T0" fmla="*/ 0 w 744"/>
                <a:gd name="T1" fmla="*/ 2747 h 2747"/>
                <a:gd name="T2" fmla="*/ 28 w 744"/>
                <a:gd name="T3" fmla="*/ 468 h 2747"/>
                <a:gd name="T4" fmla="*/ 744 w 744"/>
                <a:gd name="T5" fmla="*/ 0 h 2747"/>
                <a:gd name="T6" fmla="*/ 203 w 744"/>
                <a:gd name="T7" fmla="*/ 643 h 2747"/>
                <a:gd name="T8" fmla="*/ 0 w 744"/>
                <a:gd name="T9" fmla="*/ 2747 h 2747"/>
                <a:gd name="T10" fmla="*/ 0 w 744"/>
                <a:gd name="T11" fmla="*/ 2747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4" h="2747">
                  <a:moveTo>
                    <a:pt x="0" y="2747"/>
                  </a:moveTo>
                  <a:lnTo>
                    <a:pt x="28" y="468"/>
                  </a:lnTo>
                  <a:lnTo>
                    <a:pt x="744" y="0"/>
                  </a:lnTo>
                  <a:lnTo>
                    <a:pt x="203" y="643"/>
                  </a:lnTo>
                  <a:lnTo>
                    <a:pt x="0" y="2747"/>
                  </a:lnTo>
                  <a:lnTo>
                    <a:pt x="0" y="2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6" name="Freeform 18"/>
            <p:cNvSpPr>
              <a:spLocks/>
            </p:cNvSpPr>
            <p:nvPr/>
          </p:nvSpPr>
          <p:spPr bwMode="auto">
            <a:xfrm>
              <a:off x="625" y="2621"/>
              <a:ext cx="1485" cy="66"/>
            </a:xfrm>
            <a:custGeom>
              <a:avLst/>
              <a:gdLst>
                <a:gd name="T0" fmla="*/ 0 w 11876"/>
                <a:gd name="T1" fmla="*/ 363 h 532"/>
                <a:gd name="T2" fmla="*/ 5022 w 11876"/>
                <a:gd name="T3" fmla="*/ 532 h 532"/>
                <a:gd name="T4" fmla="*/ 11876 w 11876"/>
                <a:gd name="T5" fmla="*/ 0 h 532"/>
                <a:gd name="T6" fmla="*/ 4663 w 11876"/>
                <a:gd name="T7" fmla="*/ 357 h 532"/>
                <a:gd name="T8" fmla="*/ 0 w 11876"/>
                <a:gd name="T9" fmla="*/ 363 h 532"/>
                <a:gd name="T10" fmla="*/ 0 w 11876"/>
                <a:gd name="T11" fmla="*/ 36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76" h="532">
                  <a:moveTo>
                    <a:pt x="0" y="363"/>
                  </a:moveTo>
                  <a:lnTo>
                    <a:pt x="5022" y="532"/>
                  </a:lnTo>
                  <a:lnTo>
                    <a:pt x="11876" y="0"/>
                  </a:lnTo>
                  <a:lnTo>
                    <a:pt x="4663" y="357"/>
                  </a:lnTo>
                  <a:lnTo>
                    <a:pt x="0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7" name="Freeform 19"/>
            <p:cNvSpPr>
              <a:spLocks/>
            </p:cNvSpPr>
            <p:nvPr/>
          </p:nvSpPr>
          <p:spPr bwMode="auto">
            <a:xfrm>
              <a:off x="354" y="2592"/>
              <a:ext cx="104" cy="60"/>
            </a:xfrm>
            <a:custGeom>
              <a:avLst/>
              <a:gdLst>
                <a:gd name="T0" fmla="*/ 833 w 833"/>
                <a:gd name="T1" fmla="*/ 0 h 478"/>
                <a:gd name="T2" fmla="*/ 833 w 833"/>
                <a:gd name="T3" fmla="*/ 478 h 478"/>
                <a:gd name="T4" fmla="*/ 247 w 833"/>
                <a:gd name="T5" fmla="*/ 461 h 478"/>
                <a:gd name="T6" fmla="*/ 247 w 833"/>
                <a:gd name="T7" fmla="*/ 266 h 478"/>
                <a:gd name="T8" fmla="*/ 0 w 833"/>
                <a:gd name="T9" fmla="*/ 88 h 478"/>
                <a:gd name="T10" fmla="*/ 833 w 833"/>
                <a:gd name="T11" fmla="*/ 0 h 478"/>
                <a:gd name="T12" fmla="*/ 833 w 833"/>
                <a:gd name="T13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478">
                  <a:moveTo>
                    <a:pt x="833" y="0"/>
                  </a:moveTo>
                  <a:lnTo>
                    <a:pt x="833" y="478"/>
                  </a:lnTo>
                  <a:lnTo>
                    <a:pt x="247" y="461"/>
                  </a:lnTo>
                  <a:lnTo>
                    <a:pt x="247" y="266"/>
                  </a:lnTo>
                  <a:lnTo>
                    <a:pt x="0" y="88"/>
                  </a:lnTo>
                  <a:lnTo>
                    <a:pt x="833" y="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8" name="Freeform 20"/>
            <p:cNvSpPr>
              <a:spLocks/>
            </p:cNvSpPr>
            <p:nvPr/>
          </p:nvSpPr>
          <p:spPr bwMode="auto">
            <a:xfrm>
              <a:off x="525" y="2573"/>
              <a:ext cx="456" cy="85"/>
            </a:xfrm>
            <a:custGeom>
              <a:avLst/>
              <a:gdLst>
                <a:gd name="T0" fmla="*/ 235 w 3653"/>
                <a:gd name="T1" fmla="*/ 681 h 681"/>
                <a:gd name="T2" fmla="*/ 3653 w 3653"/>
                <a:gd name="T3" fmla="*/ 592 h 681"/>
                <a:gd name="T4" fmla="*/ 3590 w 3653"/>
                <a:gd name="T5" fmla="*/ 0 h 681"/>
                <a:gd name="T6" fmla="*/ 2746 w 3653"/>
                <a:gd name="T7" fmla="*/ 155 h 681"/>
                <a:gd name="T8" fmla="*/ 2660 w 3653"/>
                <a:gd name="T9" fmla="*/ 446 h 681"/>
                <a:gd name="T10" fmla="*/ 2368 w 3653"/>
                <a:gd name="T11" fmla="*/ 212 h 681"/>
                <a:gd name="T12" fmla="*/ 1490 w 3653"/>
                <a:gd name="T13" fmla="*/ 272 h 681"/>
                <a:gd name="T14" fmla="*/ 1403 w 3653"/>
                <a:gd name="T15" fmla="*/ 475 h 681"/>
                <a:gd name="T16" fmla="*/ 1259 w 3653"/>
                <a:gd name="T17" fmla="*/ 329 h 681"/>
                <a:gd name="T18" fmla="*/ 0 w 3653"/>
                <a:gd name="T19" fmla="*/ 446 h 681"/>
                <a:gd name="T20" fmla="*/ 235 w 3653"/>
                <a:gd name="T21" fmla="*/ 681 h 681"/>
                <a:gd name="T22" fmla="*/ 235 w 3653"/>
                <a:gd name="T23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3" h="681">
                  <a:moveTo>
                    <a:pt x="235" y="681"/>
                  </a:moveTo>
                  <a:lnTo>
                    <a:pt x="3653" y="592"/>
                  </a:lnTo>
                  <a:lnTo>
                    <a:pt x="3590" y="0"/>
                  </a:lnTo>
                  <a:lnTo>
                    <a:pt x="2746" y="155"/>
                  </a:lnTo>
                  <a:lnTo>
                    <a:pt x="2660" y="446"/>
                  </a:lnTo>
                  <a:lnTo>
                    <a:pt x="2368" y="212"/>
                  </a:lnTo>
                  <a:lnTo>
                    <a:pt x="1490" y="272"/>
                  </a:lnTo>
                  <a:lnTo>
                    <a:pt x="1403" y="475"/>
                  </a:lnTo>
                  <a:lnTo>
                    <a:pt x="1259" y="329"/>
                  </a:lnTo>
                  <a:lnTo>
                    <a:pt x="0" y="446"/>
                  </a:lnTo>
                  <a:lnTo>
                    <a:pt x="235" y="681"/>
                  </a:lnTo>
                  <a:lnTo>
                    <a:pt x="235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9" name="Freeform 21"/>
            <p:cNvSpPr>
              <a:spLocks/>
            </p:cNvSpPr>
            <p:nvPr/>
          </p:nvSpPr>
          <p:spPr bwMode="auto">
            <a:xfrm>
              <a:off x="1570" y="2439"/>
              <a:ext cx="193" cy="80"/>
            </a:xfrm>
            <a:custGeom>
              <a:avLst/>
              <a:gdLst>
                <a:gd name="T0" fmla="*/ 1548 w 1548"/>
                <a:gd name="T1" fmla="*/ 350 h 641"/>
                <a:gd name="T2" fmla="*/ 1488 w 1548"/>
                <a:gd name="T3" fmla="*/ 613 h 641"/>
                <a:gd name="T4" fmla="*/ 1197 w 1548"/>
                <a:gd name="T5" fmla="*/ 641 h 641"/>
                <a:gd name="T6" fmla="*/ 0 w 1548"/>
                <a:gd name="T7" fmla="*/ 469 h 641"/>
                <a:gd name="T8" fmla="*/ 233 w 1548"/>
                <a:gd name="T9" fmla="*/ 0 h 641"/>
                <a:gd name="T10" fmla="*/ 905 w 1548"/>
                <a:gd name="T11" fmla="*/ 293 h 641"/>
                <a:gd name="T12" fmla="*/ 1548 w 1548"/>
                <a:gd name="T13" fmla="*/ 350 h 641"/>
                <a:gd name="T14" fmla="*/ 1548 w 1548"/>
                <a:gd name="T15" fmla="*/ 35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8" h="641">
                  <a:moveTo>
                    <a:pt x="1548" y="350"/>
                  </a:moveTo>
                  <a:lnTo>
                    <a:pt x="1488" y="613"/>
                  </a:lnTo>
                  <a:lnTo>
                    <a:pt x="1197" y="641"/>
                  </a:lnTo>
                  <a:lnTo>
                    <a:pt x="0" y="469"/>
                  </a:lnTo>
                  <a:lnTo>
                    <a:pt x="233" y="0"/>
                  </a:lnTo>
                  <a:lnTo>
                    <a:pt x="905" y="293"/>
                  </a:lnTo>
                  <a:lnTo>
                    <a:pt x="1548" y="350"/>
                  </a:lnTo>
                  <a:lnTo>
                    <a:pt x="1548" y="35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70" name="Text Box 22"/>
          <p:cNvSpPr txBox="1">
            <a:spLocks noChangeArrowheads="1"/>
          </p:cNvSpPr>
          <p:nvPr/>
        </p:nvSpPr>
        <p:spPr bwMode="auto">
          <a:xfrm>
            <a:off x="2133600" y="1752600"/>
            <a:ext cx="594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Buyer pays freight costs and debits </a:t>
            </a:r>
            <a:r>
              <a:rPr lang="en-US" sz="3200" b="1" i="1">
                <a:latin typeface="Times New Roman" pitchFamily="18" charset="0"/>
              </a:rPr>
              <a:t>Merchandise Inventory</a:t>
            </a:r>
            <a:endParaRPr lang="en-US" sz="3200" b="1">
              <a:latin typeface="Times New Roman" pitchFamily="18" charset="0"/>
            </a:endParaRPr>
          </a:p>
        </p:txBody>
      </p:sp>
      <p:grpSp>
        <p:nvGrpSpPr>
          <p:cNvPr id="206871" name="Group 23"/>
          <p:cNvGrpSpPr>
            <a:grpSpLocks/>
          </p:cNvGrpSpPr>
          <p:nvPr/>
        </p:nvGrpSpPr>
        <p:grpSpPr bwMode="auto">
          <a:xfrm rot="6117942" flipV="1">
            <a:off x="5654675" y="3336925"/>
            <a:ext cx="1676400" cy="1250950"/>
            <a:chOff x="1584" y="1069"/>
            <a:chExt cx="2580" cy="2153"/>
          </a:xfrm>
        </p:grpSpPr>
        <p:sp>
          <p:nvSpPr>
            <p:cNvPr id="206872" name="Freeform 24"/>
            <p:cNvSpPr>
              <a:spLocks/>
            </p:cNvSpPr>
            <p:nvPr/>
          </p:nvSpPr>
          <p:spPr bwMode="auto">
            <a:xfrm>
              <a:off x="2259" y="1242"/>
              <a:ext cx="1084" cy="1975"/>
            </a:xfrm>
            <a:custGeom>
              <a:avLst/>
              <a:gdLst>
                <a:gd name="T0" fmla="*/ 1795 w 2167"/>
                <a:gd name="T1" fmla="*/ 3949 h 3949"/>
                <a:gd name="T2" fmla="*/ 443 w 2167"/>
                <a:gd name="T3" fmla="*/ 3949 h 3949"/>
                <a:gd name="T4" fmla="*/ 490 w 2167"/>
                <a:gd name="T5" fmla="*/ 3550 h 3949"/>
                <a:gd name="T6" fmla="*/ 546 w 2167"/>
                <a:gd name="T7" fmla="*/ 3191 h 3949"/>
                <a:gd name="T8" fmla="*/ 618 w 2167"/>
                <a:gd name="T9" fmla="*/ 2790 h 3949"/>
                <a:gd name="T10" fmla="*/ 643 w 2167"/>
                <a:gd name="T11" fmla="*/ 2646 h 3949"/>
                <a:gd name="T12" fmla="*/ 633 w 2167"/>
                <a:gd name="T13" fmla="*/ 2562 h 3949"/>
                <a:gd name="T14" fmla="*/ 585 w 2167"/>
                <a:gd name="T15" fmla="*/ 2490 h 3949"/>
                <a:gd name="T16" fmla="*/ 243 w 2167"/>
                <a:gd name="T17" fmla="*/ 1961 h 3949"/>
                <a:gd name="T18" fmla="*/ 57 w 2167"/>
                <a:gd name="T19" fmla="*/ 1830 h 3949"/>
                <a:gd name="T20" fmla="*/ 11 w 2167"/>
                <a:gd name="T21" fmla="*/ 1745 h 3949"/>
                <a:gd name="T22" fmla="*/ 0 w 2167"/>
                <a:gd name="T23" fmla="*/ 1615 h 3949"/>
                <a:gd name="T24" fmla="*/ 34 w 2167"/>
                <a:gd name="T25" fmla="*/ 1475 h 3949"/>
                <a:gd name="T26" fmla="*/ 57 w 2167"/>
                <a:gd name="T27" fmla="*/ 1385 h 3949"/>
                <a:gd name="T28" fmla="*/ 34 w 2167"/>
                <a:gd name="T29" fmla="*/ 1271 h 3949"/>
                <a:gd name="T30" fmla="*/ 0 w 2167"/>
                <a:gd name="T31" fmla="*/ 1157 h 3949"/>
                <a:gd name="T32" fmla="*/ 0 w 2167"/>
                <a:gd name="T33" fmla="*/ 1072 h 3949"/>
                <a:gd name="T34" fmla="*/ 25 w 2167"/>
                <a:gd name="T35" fmla="*/ 1015 h 3949"/>
                <a:gd name="T36" fmla="*/ 209 w 2167"/>
                <a:gd name="T37" fmla="*/ 456 h 3949"/>
                <a:gd name="T38" fmla="*/ 209 w 2167"/>
                <a:gd name="T39" fmla="*/ 127 h 3949"/>
                <a:gd name="T40" fmla="*/ 333 w 2167"/>
                <a:gd name="T41" fmla="*/ 0 h 3949"/>
                <a:gd name="T42" fmla="*/ 519 w 2167"/>
                <a:gd name="T43" fmla="*/ 0 h 3949"/>
                <a:gd name="T44" fmla="*/ 688 w 2167"/>
                <a:gd name="T45" fmla="*/ 98 h 3949"/>
                <a:gd name="T46" fmla="*/ 745 w 2167"/>
                <a:gd name="T47" fmla="*/ 226 h 3949"/>
                <a:gd name="T48" fmla="*/ 842 w 2167"/>
                <a:gd name="T49" fmla="*/ 98 h 3949"/>
                <a:gd name="T50" fmla="*/ 920 w 2167"/>
                <a:gd name="T51" fmla="*/ 70 h 3949"/>
                <a:gd name="T52" fmla="*/ 1051 w 2167"/>
                <a:gd name="T53" fmla="*/ 70 h 3949"/>
                <a:gd name="T54" fmla="*/ 1129 w 2167"/>
                <a:gd name="T55" fmla="*/ 112 h 3949"/>
                <a:gd name="T56" fmla="*/ 1219 w 2167"/>
                <a:gd name="T57" fmla="*/ 269 h 3949"/>
                <a:gd name="T58" fmla="*/ 1295 w 2167"/>
                <a:gd name="T59" fmla="*/ 197 h 3949"/>
                <a:gd name="T60" fmla="*/ 1506 w 2167"/>
                <a:gd name="T61" fmla="*/ 197 h 3949"/>
                <a:gd name="T62" fmla="*/ 1639 w 2167"/>
                <a:gd name="T63" fmla="*/ 298 h 3949"/>
                <a:gd name="T64" fmla="*/ 1684 w 2167"/>
                <a:gd name="T65" fmla="*/ 410 h 3949"/>
                <a:gd name="T66" fmla="*/ 1806 w 2167"/>
                <a:gd name="T67" fmla="*/ 353 h 3949"/>
                <a:gd name="T68" fmla="*/ 1914 w 2167"/>
                <a:gd name="T69" fmla="*/ 353 h 3949"/>
                <a:gd name="T70" fmla="*/ 1990 w 2167"/>
                <a:gd name="T71" fmla="*/ 399 h 3949"/>
                <a:gd name="T72" fmla="*/ 2027 w 2167"/>
                <a:gd name="T73" fmla="*/ 456 h 3949"/>
                <a:gd name="T74" fmla="*/ 2059 w 2167"/>
                <a:gd name="T75" fmla="*/ 557 h 3949"/>
                <a:gd name="T76" fmla="*/ 2167 w 2167"/>
                <a:gd name="T77" fmla="*/ 1216 h 3949"/>
                <a:gd name="T78" fmla="*/ 1970 w 2167"/>
                <a:gd name="T79" fmla="*/ 2790 h 3949"/>
                <a:gd name="T80" fmla="*/ 1861 w 2167"/>
                <a:gd name="T81" fmla="*/ 3134 h 3949"/>
                <a:gd name="T82" fmla="*/ 1795 w 2167"/>
                <a:gd name="T83" fmla="*/ 3579 h 3949"/>
                <a:gd name="T84" fmla="*/ 1795 w 2167"/>
                <a:gd name="T85" fmla="*/ 3949 h 3949"/>
                <a:gd name="T86" fmla="*/ 1795 w 2167"/>
                <a:gd name="T87" fmla="*/ 3949 h 3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7" h="3949">
                  <a:moveTo>
                    <a:pt x="1795" y="3949"/>
                  </a:moveTo>
                  <a:lnTo>
                    <a:pt x="443" y="3949"/>
                  </a:lnTo>
                  <a:lnTo>
                    <a:pt x="490" y="3550"/>
                  </a:lnTo>
                  <a:lnTo>
                    <a:pt x="546" y="3191"/>
                  </a:lnTo>
                  <a:lnTo>
                    <a:pt x="618" y="2790"/>
                  </a:lnTo>
                  <a:lnTo>
                    <a:pt x="643" y="2646"/>
                  </a:lnTo>
                  <a:lnTo>
                    <a:pt x="633" y="2562"/>
                  </a:lnTo>
                  <a:lnTo>
                    <a:pt x="585" y="2490"/>
                  </a:lnTo>
                  <a:lnTo>
                    <a:pt x="243" y="1961"/>
                  </a:lnTo>
                  <a:lnTo>
                    <a:pt x="57" y="1830"/>
                  </a:lnTo>
                  <a:lnTo>
                    <a:pt x="11" y="1745"/>
                  </a:lnTo>
                  <a:lnTo>
                    <a:pt x="0" y="1615"/>
                  </a:lnTo>
                  <a:lnTo>
                    <a:pt x="34" y="1475"/>
                  </a:lnTo>
                  <a:lnTo>
                    <a:pt x="57" y="1385"/>
                  </a:lnTo>
                  <a:lnTo>
                    <a:pt x="34" y="1271"/>
                  </a:lnTo>
                  <a:lnTo>
                    <a:pt x="0" y="1157"/>
                  </a:lnTo>
                  <a:lnTo>
                    <a:pt x="0" y="1072"/>
                  </a:lnTo>
                  <a:lnTo>
                    <a:pt x="25" y="1015"/>
                  </a:lnTo>
                  <a:lnTo>
                    <a:pt x="209" y="456"/>
                  </a:lnTo>
                  <a:lnTo>
                    <a:pt x="209" y="127"/>
                  </a:lnTo>
                  <a:lnTo>
                    <a:pt x="333" y="0"/>
                  </a:lnTo>
                  <a:lnTo>
                    <a:pt x="519" y="0"/>
                  </a:lnTo>
                  <a:lnTo>
                    <a:pt x="688" y="98"/>
                  </a:lnTo>
                  <a:lnTo>
                    <a:pt x="745" y="226"/>
                  </a:lnTo>
                  <a:lnTo>
                    <a:pt x="842" y="98"/>
                  </a:lnTo>
                  <a:lnTo>
                    <a:pt x="920" y="70"/>
                  </a:lnTo>
                  <a:lnTo>
                    <a:pt x="1051" y="70"/>
                  </a:lnTo>
                  <a:lnTo>
                    <a:pt x="1129" y="112"/>
                  </a:lnTo>
                  <a:lnTo>
                    <a:pt x="1219" y="269"/>
                  </a:lnTo>
                  <a:lnTo>
                    <a:pt x="1295" y="197"/>
                  </a:lnTo>
                  <a:lnTo>
                    <a:pt x="1506" y="197"/>
                  </a:lnTo>
                  <a:lnTo>
                    <a:pt x="1639" y="298"/>
                  </a:lnTo>
                  <a:lnTo>
                    <a:pt x="1684" y="410"/>
                  </a:lnTo>
                  <a:lnTo>
                    <a:pt x="1806" y="353"/>
                  </a:lnTo>
                  <a:lnTo>
                    <a:pt x="1914" y="353"/>
                  </a:lnTo>
                  <a:lnTo>
                    <a:pt x="1990" y="399"/>
                  </a:lnTo>
                  <a:lnTo>
                    <a:pt x="2027" y="456"/>
                  </a:lnTo>
                  <a:lnTo>
                    <a:pt x="2059" y="557"/>
                  </a:lnTo>
                  <a:lnTo>
                    <a:pt x="2167" y="1216"/>
                  </a:lnTo>
                  <a:lnTo>
                    <a:pt x="1970" y="2790"/>
                  </a:lnTo>
                  <a:lnTo>
                    <a:pt x="1861" y="3134"/>
                  </a:lnTo>
                  <a:lnTo>
                    <a:pt x="1795" y="3579"/>
                  </a:lnTo>
                  <a:lnTo>
                    <a:pt x="1795" y="3949"/>
                  </a:lnTo>
                  <a:lnTo>
                    <a:pt x="1795" y="3949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3" name="Freeform 25"/>
            <p:cNvSpPr>
              <a:spLocks/>
            </p:cNvSpPr>
            <p:nvPr/>
          </p:nvSpPr>
          <p:spPr bwMode="auto">
            <a:xfrm>
              <a:off x="2741" y="1724"/>
              <a:ext cx="1415" cy="921"/>
            </a:xfrm>
            <a:custGeom>
              <a:avLst/>
              <a:gdLst>
                <a:gd name="T0" fmla="*/ 1042 w 2831"/>
                <a:gd name="T1" fmla="*/ 0 h 1842"/>
                <a:gd name="T2" fmla="*/ 1310 w 2831"/>
                <a:gd name="T3" fmla="*/ 84 h 1842"/>
                <a:gd name="T4" fmla="*/ 1817 w 2831"/>
                <a:gd name="T5" fmla="*/ 187 h 1842"/>
                <a:gd name="T6" fmla="*/ 2369 w 2831"/>
                <a:gd name="T7" fmla="*/ 266 h 1842"/>
                <a:gd name="T8" fmla="*/ 2675 w 2831"/>
                <a:gd name="T9" fmla="*/ 297 h 1842"/>
                <a:gd name="T10" fmla="*/ 2612 w 2831"/>
                <a:gd name="T11" fmla="*/ 512 h 1842"/>
                <a:gd name="T12" fmla="*/ 2831 w 2831"/>
                <a:gd name="T13" fmla="*/ 540 h 1842"/>
                <a:gd name="T14" fmla="*/ 2736 w 2831"/>
                <a:gd name="T15" fmla="*/ 831 h 1842"/>
                <a:gd name="T16" fmla="*/ 2612 w 2831"/>
                <a:gd name="T17" fmla="*/ 1023 h 1842"/>
                <a:gd name="T18" fmla="*/ 2498 w 2831"/>
                <a:gd name="T19" fmla="*/ 1169 h 1842"/>
                <a:gd name="T20" fmla="*/ 2346 w 2831"/>
                <a:gd name="T21" fmla="*/ 1340 h 1842"/>
                <a:gd name="T22" fmla="*/ 2245 w 2831"/>
                <a:gd name="T23" fmla="*/ 1437 h 1842"/>
                <a:gd name="T24" fmla="*/ 2028 w 2831"/>
                <a:gd name="T25" fmla="*/ 1597 h 1842"/>
                <a:gd name="T26" fmla="*/ 1812 w 2831"/>
                <a:gd name="T27" fmla="*/ 1726 h 1842"/>
                <a:gd name="T28" fmla="*/ 1527 w 2831"/>
                <a:gd name="T29" fmla="*/ 1842 h 1842"/>
                <a:gd name="T30" fmla="*/ 1424 w 2831"/>
                <a:gd name="T31" fmla="*/ 1740 h 1842"/>
                <a:gd name="T32" fmla="*/ 1403 w 2831"/>
                <a:gd name="T33" fmla="*/ 1755 h 1842"/>
                <a:gd name="T34" fmla="*/ 1194 w 2831"/>
                <a:gd name="T35" fmla="*/ 1527 h 1842"/>
                <a:gd name="T36" fmla="*/ 1026 w 2831"/>
                <a:gd name="T37" fmla="*/ 1369 h 1842"/>
                <a:gd name="T38" fmla="*/ 597 w 2831"/>
                <a:gd name="T39" fmla="*/ 1027 h 1842"/>
                <a:gd name="T40" fmla="*/ 209 w 2831"/>
                <a:gd name="T41" fmla="*/ 755 h 1842"/>
                <a:gd name="T42" fmla="*/ 0 w 2831"/>
                <a:gd name="T43" fmla="*/ 553 h 1842"/>
                <a:gd name="T44" fmla="*/ 165 w 2831"/>
                <a:gd name="T45" fmla="*/ 525 h 1842"/>
                <a:gd name="T46" fmla="*/ 352 w 2831"/>
                <a:gd name="T47" fmla="*/ 609 h 1842"/>
                <a:gd name="T48" fmla="*/ 1006 w 2831"/>
                <a:gd name="T49" fmla="*/ 740 h 1842"/>
                <a:gd name="T50" fmla="*/ 969 w 2831"/>
                <a:gd name="T51" fmla="*/ 181 h 1842"/>
                <a:gd name="T52" fmla="*/ 1042 w 2831"/>
                <a:gd name="T53" fmla="*/ 0 h 1842"/>
                <a:gd name="T54" fmla="*/ 1042 w 2831"/>
                <a:gd name="T5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31" h="1842">
                  <a:moveTo>
                    <a:pt x="1042" y="0"/>
                  </a:moveTo>
                  <a:lnTo>
                    <a:pt x="1310" y="84"/>
                  </a:lnTo>
                  <a:lnTo>
                    <a:pt x="1817" y="187"/>
                  </a:lnTo>
                  <a:lnTo>
                    <a:pt x="2369" y="266"/>
                  </a:lnTo>
                  <a:lnTo>
                    <a:pt x="2675" y="297"/>
                  </a:lnTo>
                  <a:lnTo>
                    <a:pt x="2612" y="512"/>
                  </a:lnTo>
                  <a:lnTo>
                    <a:pt x="2831" y="540"/>
                  </a:lnTo>
                  <a:lnTo>
                    <a:pt x="2736" y="831"/>
                  </a:lnTo>
                  <a:lnTo>
                    <a:pt x="2612" y="1023"/>
                  </a:lnTo>
                  <a:lnTo>
                    <a:pt x="2498" y="1169"/>
                  </a:lnTo>
                  <a:lnTo>
                    <a:pt x="2346" y="1340"/>
                  </a:lnTo>
                  <a:lnTo>
                    <a:pt x="2245" y="1437"/>
                  </a:lnTo>
                  <a:lnTo>
                    <a:pt x="2028" y="1597"/>
                  </a:lnTo>
                  <a:lnTo>
                    <a:pt x="1812" y="1726"/>
                  </a:lnTo>
                  <a:lnTo>
                    <a:pt x="1527" y="1842"/>
                  </a:lnTo>
                  <a:lnTo>
                    <a:pt x="1424" y="1740"/>
                  </a:lnTo>
                  <a:lnTo>
                    <a:pt x="1403" y="1755"/>
                  </a:lnTo>
                  <a:lnTo>
                    <a:pt x="1194" y="1527"/>
                  </a:lnTo>
                  <a:lnTo>
                    <a:pt x="1026" y="1369"/>
                  </a:lnTo>
                  <a:lnTo>
                    <a:pt x="597" y="1027"/>
                  </a:lnTo>
                  <a:lnTo>
                    <a:pt x="209" y="755"/>
                  </a:lnTo>
                  <a:lnTo>
                    <a:pt x="0" y="553"/>
                  </a:lnTo>
                  <a:lnTo>
                    <a:pt x="165" y="525"/>
                  </a:lnTo>
                  <a:lnTo>
                    <a:pt x="352" y="609"/>
                  </a:lnTo>
                  <a:lnTo>
                    <a:pt x="1006" y="740"/>
                  </a:lnTo>
                  <a:lnTo>
                    <a:pt x="969" y="181"/>
                  </a:lnTo>
                  <a:lnTo>
                    <a:pt x="1042" y="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4" name="Freeform 26"/>
            <p:cNvSpPr>
              <a:spLocks/>
            </p:cNvSpPr>
            <p:nvPr/>
          </p:nvSpPr>
          <p:spPr bwMode="auto">
            <a:xfrm>
              <a:off x="1592" y="1077"/>
              <a:ext cx="795" cy="801"/>
            </a:xfrm>
            <a:custGeom>
              <a:avLst/>
              <a:gdLst>
                <a:gd name="T0" fmla="*/ 352 w 1592"/>
                <a:gd name="T1" fmla="*/ 70 h 1602"/>
                <a:gd name="T2" fmla="*/ 360 w 1592"/>
                <a:gd name="T3" fmla="*/ 199 h 1602"/>
                <a:gd name="T4" fmla="*/ 360 w 1592"/>
                <a:gd name="T5" fmla="*/ 346 h 1602"/>
                <a:gd name="T6" fmla="*/ 363 w 1592"/>
                <a:gd name="T7" fmla="*/ 500 h 1602"/>
                <a:gd name="T8" fmla="*/ 342 w 1592"/>
                <a:gd name="T9" fmla="*/ 673 h 1602"/>
                <a:gd name="T10" fmla="*/ 320 w 1592"/>
                <a:gd name="T11" fmla="*/ 804 h 1602"/>
                <a:gd name="T12" fmla="*/ 263 w 1592"/>
                <a:gd name="T13" fmla="*/ 956 h 1602"/>
                <a:gd name="T14" fmla="*/ 196 w 1592"/>
                <a:gd name="T15" fmla="*/ 1102 h 1602"/>
                <a:gd name="T16" fmla="*/ 143 w 1592"/>
                <a:gd name="T17" fmla="*/ 1199 h 1602"/>
                <a:gd name="T18" fmla="*/ 65 w 1592"/>
                <a:gd name="T19" fmla="*/ 1302 h 1602"/>
                <a:gd name="T20" fmla="*/ 0 w 1592"/>
                <a:gd name="T21" fmla="*/ 1374 h 1602"/>
                <a:gd name="T22" fmla="*/ 342 w 1592"/>
                <a:gd name="T23" fmla="*/ 1416 h 1602"/>
                <a:gd name="T24" fmla="*/ 295 w 1592"/>
                <a:gd name="T25" fmla="*/ 1547 h 1602"/>
                <a:gd name="T26" fmla="*/ 650 w 1592"/>
                <a:gd name="T27" fmla="*/ 1547 h 1602"/>
                <a:gd name="T28" fmla="*/ 1059 w 1592"/>
                <a:gd name="T29" fmla="*/ 1578 h 1602"/>
                <a:gd name="T30" fmla="*/ 1325 w 1592"/>
                <a:gd name="T31" fmla="*/ 1602 h 1602"/>
                <a:gd name="T32" fmla="*/ 1382 w 1592"/>
                <a:gd name="T33" fmla="*/ 1602 h 1602"/>
                <a:gd name="T34" fmla="*/ 1325 w 1592"/>
                <a:gd name="T35" fmla="*/ 1446 h 1602"/>
                <a:gd name="T36" fmla="*/ 1592 w 1592"/>
                <a:gd name="T37" fmla="*/ 815 h 1602"/>
                <a:gd name="T38" fmla="*/ 1561 w 1592"/>
                <a:gd name="T39" fmla="*/ 656 h 1602"/>
                <a:gd name="T40" fmla="*/ 1314 w 1592"/>
                <a:gd name="T41" fmla="*/ 513 h 1602"/>
                <a:gd name="T42" fmla="*/ 1150 w 1592"/>
                <a:gd name="T43" fmla="*/ 359 h 1602"/>
                <a:gd name="T44" fmla="*/ 1040 w 1592"/>
                <a:gd name="T45" fmla="*/ 228 h 1602"/>
                <a:gd name="T46" fmla="*/ 905 w 1592"/>
                <a:gd name="T47" fmla="*/ 0 h 1602"/>
                <a:gd name="T48" fmla="*/ 831 w 1592"/>
                <a:gd name="T49" fmla="*/ 142 h 1602"/>
                <a:gd name="T50" fmla="*/ 799 w 1592"/>
                <a:gd name="T51" fmla="*/ 226 h 1602"/>
                <a:gd name="T52" fmla="*/ 586 w 1592"/>
                <a:gd name="T53" fmla="*/ 131 h 1602"/>
                <a:gd name="T54" fmla="*/ 574 w 1592"/>
                <a:gd name="T55" fmla="*/ 199 h 1602"/>
                <a:gd name="T56" fmla="*/ 352 w 1592"/>
                <a:gd name="T57" fmla="*/ 70 h 1602"/>
                <a:gd name="T58" fmla="*/ 352 w 1592"/>
                <a:gd name="T59" fmla="*/ 7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92" h="1602">
                  <a:moveTo>
                    <a:pt x="352" y="70"/>
                  </a:moveTo>
                  <a:lnTo>
                    <a:pt x="360" y="199"/>
                  </a:lnTo>
                  <a:lnTo>
                    <a:pt x="360" y="346"/>
                  </a:lnTo>
                  <a:lnTo>
                    <a:pt x="363" y="500"/>
                  </a:lnTo>
                  <a:lnTo>
                    <a:pt x="342" y="673"/>
                  </a:lnTo>
                  <a:lnTo>
                    <a:pt x="320" y="804"/>
                  </a:lnTo>
                  <a:lnTo>
                    <a:pt x="263" y="956"/>
                  </a:lnTo>
                  <a:lnTo>
                    <a:pt x="196" y="1102"/>
                  </a:lnTo>
                  <a:lnTo>
                    <a:pt x="143" y="1199"/>
                  </a:lnTo>
                  <a:lnTo>
                    <a:pt x="65" y="1302"/>
                  </a:lnTo>
                  <a:lnTo>
                    <a:pt x="0" y="1374"/>
                  </a:lnTo>
                  <a:lnTo>
                    <a:pt x="342" y="1416"/>
                  </a:lnTo>
                  <a:lnTo>
                    <a:pt x="295" y="1547"/>
                  </a:lnTo>
                  <a:lnTo>
                    <a:pt x="650" y="1547"/>
                  </a:lnTo>
                  <a:lnTo>
                    <a:pt x="1059" y="1578"/>
                  </a:lnTo>
                  <a:lnTo>
                    <a:pt x="1325" y="1602"/>
                  </a:lnTo>
                  <a:lnTo>
                    <a:pt x="1382" y="1602"/>
                  </a:lnTo>
                  <a:lnTo>
                    <a:pt x="1325" y="1446"/>
                  </a:lnTo>
                  <a:lnTo>
                    <a:pt x="1592" y="815"/>
                  </a:lnTo>
                  <a:lnTo>
                    <a:pt x="1561" y="656"/>
                  </a:lnTo>
                  <a:lnTo>
                    <a:pt x="1314" y="513"/>
                  </a:lnTo>
                  <a:lnTo>
                    <a:pt x="1150" y="359"/>
                  </a:lnTo>
                  <a:lnTo>
                    <a:pt x="1040" y="228"/>
                  </a:lnTo>
                  <a:lnTo>
                    <a:pt x="905" y="0"/>
                  </a:lnTo>
                  <a:lnTo>
                    <a:pt x="831" y="142"/>
                  </a:lnTo>
                  <a:lnTo>
                    <a:pt x="799" y="226"/>
                  </a:lnTo>
                  <a:lnTo>
                    <a:pt x="586" y="131"/>
                  </a:lnTo>
                  <a:lnTo>
                    <a:pt x="574" y="199"/>
                  </a:lnTo>
                  <a:lnTo>
                    <a:pt x="352" y="70"/>
                  </a:lnTo>
                  <a:lnTo>
                    <a:pt x="352" y="7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5" name="Freeform 27"/>
            <p:cNvSpPr>
              <a:spLocks/>
            </p:cNvSpPr>
            <p:nvPr/>
          </p:nvSpPr>
          <p:spPr bwMode="auto">
            <a:xfrm>
              <a:off x="3233" y="1776"/>
              <a:ext cx="719" cy="713"/>
            </a:xfrm>
            <a:custGeom>
              <a:avLst/>
              <a:gdLst>
                <a:gd name="T0" fmla="*/ 5 w 1437"/>
                <a:gd name="T1" fmla="*/ 0 h 1425"/>
                <a:gd name="T2" fmla="*/ 254 w 1437"/>
                <a:gd name="T3" fmla="*/ 68 h 1425"/>
                <a:gd name="T4" fmla="*/ 511 w 1437"/>
                <a:gd name="T5" fmla="*/ 118 h 1425"/>
                <a:gd name="T6" fmla="*/ 827 w 1437"/>
                <a:gd name="T7" fmla="*/ 169 h 1425"/>
                <a:gd name="T8" fmla="*/ 1161 w 1437"/>
                <a:gd name="T9" fmla="*/ 220 h 1425"/>
                <a:gd name="T10" fmla="*/ 1437 w 1437"/>
                <a:gd name="T11" fmla="*/ 249 h 1425"/>
                <a:gd name="T12" fmla="*/ 1401 w 1437"/>
                <a:gd name="T13" fmla="*/ 443 h 1425"/>
                <a:gd name="T14" fmla="*/ 1298 w 1437"/>
                <a:gd name="T15" fmla="*/ 728 h 1425"/>
                <a:gd name="T16" fmla="*/ 1207 w 1437"/>
                <a:gd name="T17" fmla="*/ 880 h 1425"/>
                <a:gd name="T18" fmla="*/ 1102 w 1437"/>
                <a:gd name="T19" fmla="*/ 1030 h 1425"/>
                <a:gd name="T20" fmla="*/ 994 w 1437"/>
                <a:gd name="T21" fmla="*/ 1148 h 1425"/>
                <a:gd name="T22" fmla="*/ 865 w 1437"/>
                <a:gd name="T23" fmla="*/ 1251 h 1425"/>
                <a:gd name="T24" fmla="*/ 741 w 1437"/>
                <a:gd name="T25" fmla="*/ 1317 h 1425"/>
                <a:gd name="T26" fmla="*/ 629 w 1437"/>
                <a:gd name="T27" fmla="*/ 1378 h 1425"/>
                <a:gd name="T28" fmla="*/ 469 w 1437"/>
                <a:gd name="T29" fmla="*/ 1425 h 1425"/>
                <a:gd name="T30" fmla="*/ 441 w 1437"/>
                <a:gd name="T31" fmla="*/ 1399 h 1425"/>
                <a:gd name="T32" fmla="*/ 561 w 1437"/>
                <a:gd name="T33" fmla="*/ 1355 h 1425"/>
                <a:gd name="T34" fmla="*/ 724 w 1437"/>
                <a:gd name="T35" fmla="*/ 1287 h 1425"/>
                <a:gd name="T36" fmla="*/ 882 w 1437"/>
                <a:gd name="T37" fmla="*/ 1190 h 1425"/>
                <a:gd name="T38" fmla="*/ 958 w 1437"/>
                <a:gd name="T39" fmla="*/ 1119 h 1425"/>
                <a:gd name="T40" fmla="*/ 1042 w 1437"/>
                <a:gd name="T41" fmla="*/ 1036 h 1425"/>
                <a:gd name="T42" fmla="*/ 1127 w 1437"/>
                <a:gd name="T43" fmla="*/ 922 h 1425"/>
                <a:gd name="T44" fmla="*/ 1199 w 1437"/>
                <a:gd name="T45" fmla="*/ 753 h 1425"/>
                <a:gd name="T46" fmla="*/ 1237 w 1437"/>
                <a:gd name="T47" fmla="*/ 602 h 1425"/>
                <a:gd name="T48" fmla="*/ 1253 w 1437"/>
                <a:gd name="T49" fmla="*/ 481 h 1425"/>
                <a:gd name="T50" fmla="*/ 1251 w 1437"/>
                <a:gd name="T51" fmla="*/ 319 h 1425"/>
                <a:gd name="T52" fmla="*/ 619 w 1437"/>
                <a:gd name="T53" fmla="*/ 203 h 1425"/>
                <a:gd name="T54" fmla="*/ 264 w 1437"/>
                <a:gd name="T55" fmla="*/ 133 h 1425"/>
                <a:gd name="T56" fmla="*/ 66 w 1437"/>
                <a:gd name="T57" fmla="*/ 89 h 1425"/>
                <a:gd name="T58" fmla="*/ 0 w 1437"/>
                <a:gd name="T59" fmla="*/ 61 h 1425"/>
                <a:gd name="T60" fmla="*/ 5 w 1437"/>
                <a:gd name="T61" fmla="*/ 0 h 1425"/>
                <a:gd name="T62" fmla="*/ 5 w 1437"/>
                <a:gd name="T6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37" h="1425">
                  <a:moveTo>
                    <a:pt x="5" y="0"/>
                  </a:moveTo>
                  <a:lnTo>
                    <a:pt x="254" y="68"/>
                  </a:lnTo>
                  <a:lnTo>
                    <a:pt x="511" y="118"/>
                  </a:lnTo>
                  <a:lnTo>
                    <a:pt x="827" y="169"/>
                  </a:lnTo>
                  <a:lnTo>
                    <a:pt x="1161" y="220"/>
                  </a:lnTo>
                  <a:lnTo>
                    <a:pt x="1437" y="249"/>
                  </a:lnTo>
                  <a:lnTo>
                    <a:pt x="1401" y="443"/>
                  </a:lnTo>
                  <a:lnTo>
                    <a:pt x="1298" y="728"/>
                  </a:lnTo>
                  <a:lnTo>
                    <a:pt x="1207" y="880"/>
                  </a:lnTo>
                  <a:lnTo>
                    <a:pt x="1102" y="1030"/>
                  </a:lnTo>
                  <a:lnTo>
                    <a:pt x="994" y="1148"/>
                  </a:lnTo>
                  <a:lnTo>
                    <a:pt x="865" y="1251"/>
                  </a:lnTo>
                  <a:lnTo>
                    <a:pt x="741" y="1317"/>
                  </a:lnTo>
                  <a:lnTo>
                    <a:pt x="629" y="1378"/>
                  </a:lnTo>
                  <a:lnTo>
                    <a:pt x="469" y="1425"/>
                  </a:lnTo>
                  <a:lnTo>
                    <a:pt x="441" y="1399"/>
                  </a:lnTo>
                  <a:lnTo>
                    <a:pt x="561" y="1355"/>
                  </a:lnTo>
                  <a:lnTo>
                    <a:pt x="724" y="1287"/>
                  </a:lnTo>
                  <a:lnTo>
                    <a:pt x="882" y="1190"/>
                  </a:lnTo>
                  <a:lnTo>
                    <a:pt x="958" y="1119"/>
                  </a:lnTo>
                  <a:lnTo>
                    <a:pt x="1042" y="1036"/>
                  </a:lnTo>
                  <a:lnTo>
                    <a:pt x="1127" y="922"/>
                  </a:lnTo>
                  <a:lnTo>
                    <a:pt x="1199" y="753"/>
                  </a:lnTo>
                  <a:lnTo>
                    <a:pt x="1237" y="602"/>
                  </a:lnTo>
                  <a:lnTo>
                    <a:pt x="1253" y="481"/>
                  </a:lnTo>
                  <a:lnTo>
                    <a:pt x="1251" y="319"/>
                  </a:lnTo>
                  <a:lnTo>
                    <a:pt x="619" y="203"/>
                  </a:lnTo>
                  <a:lnTo>
                    <a:pt x="264" y="133"/>
                  </a:lnTo>
                  <a:lnTo>
                    <a:pt x="66" y="89"/>
                  </a:lnTo>
                  <a:lnTo>
                    <a:pt x="0" y="6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6" name="Freeform 28"/>
            <p:cNvSpPr>
              <a:spLocks/>
            </p:cNvSpPr>
            <p:nvPr/>
          </p:nvSpPr>
          <p:spPr bwMode="auto">
            <a:xfrm>
              <a:off x="2028" y="1183"/>
              <a:ext cx="160" cy="158"/>
            </a:xfrm>
            <a:custGeom>
              <a:avLst/>
              <a:gdLst>
                <a:gd name="T0" fmla="*/ 0 w 319"/>
                <a:gd name="T1" fmla="*/ 146 h 315"/>
                <a:gd name="T2" fmla="*/ 186 w 319"/>
                <a:gd name="T3" fmla="*/ 245 h 315"/>
                <a:gd name="T4" fmla="*/ 319 w 319"/>
                <a:gd name="T5" fmla="*/ 315 h 315"/>
                <a:gd name="T6" fmla="*/ 142 w 319"/>
                <a:gd name="T7" fmla="*/ 146 h 315"/>
                <a:gd name="T8" fmla="*/ 32 w 319"/>
                <a:gd name="T9" fmla="*/ 0 h 315"/>
                <a:gd name="T10" fmla="*/ 0 w 319"/>
                <a:gd name="T11" fmla="*/ 146 h 315"/>
                <a:gd name="T12" fmla="*/ 0 w 319"/>
                <a:gd name="T13" fmla="*/ 14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315">
                  <a:moveTo>
                    <a:pt x="0" y="146"/>
                  </a:moveTo>
                  <a:lnTo>
                    <a:pt x="186" y="245"/>
                  </a:lnTo>
                  <a:lnTo>
                    <a:pt x="319" y="315"/>
                  </a:lnTo>
                  <a:lnTo>
                    <a:pt x="142" y="146"/>
                  </a:lnTo>
                  <a:lnTo>
                    <a:pt x="32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7" name="Freeform 29"/>
            <p:cNvSpPr>
              <a:spLocks/>
            </p:cNvSpPr>
            <p:nvPr/>
          </p:nvSpPr>
          <p:spPr bwMode="auto">
            <a:xfrm>
              <a:off x="3062" y="1851"/>
              <a:ext cx="740" cy="551"/>
            </a:xfrm>
            <a:custGeom>
              <a:avLst/>
              <a:gdLst>
                <a:gd name="T0" fmla="*/ 384 w 1480"/>
                <a:gd name="T1" fmla="*/ 0 h 1103"/>
                <a:gd name="T2" fmla="*/ 1025 w 1480"/>
                <a:gd name="T3" fmla="*/ 156 h 1103"/>
                <a:gd name="T4" fmla="*/ 1480 w 1480"/>
                <a:gd name="T5" fmla="*/ 259 h 1103"/>
                <a:gd name="T6" fmla="*/ 1459 w 1480"/>
                <a:gd name="T7" fmla="*/ 441 h 1103"/>
                <a:gd name="T8" fmla="*/ 1424 w 1480"/>
                <a:gd name="T9" fmla="*/ 586 h 1103"/>
                <a:gd name="T10" fmla="*/ 1358 w 1480"/>
                <a:gd name="T11" fmla="*/ 728 h 1103"/>
                <a:gd name="T12" fmla="*/ 1238 w 1480"/>
                <a:gd name="T13" fmla="*/ 869 h 1103"/>
                <a:gd name="T14" fmla="*/ 1128 w 1480"/>
                <a:gd name="T15" fmla="*/ 960 h 1103"/>
                <a:gd name="T16" fmla="*/ 1025 w 1480"/>
                <a:gd name="T17" fmla="*/ 1028 h 1103"/>
                <a:gd name="T18" fmla="*/ 829 w 1480"/>
                <a:gd name="T19" fmla="*/ 1103 h 1103"/>
                <a:gd name="T20" fmla="*/ 210 w 1480"/>
                <a:gd name="T21" fmla="*/ 671 h 1103"/>
                <a:gd name="T22" fmla="*/ 0 w 1480"/>
                <a:gd name="T23" fmla="*/ 515 h 1103"/>
                <a:gd name="T24" fmla="*/ 343 w 1480"/>
                <a:gd name="T25" fmla="*/ 112 h 1103"/>
                <a:gd name="T26" fmla="*/ 384 w 1480"/>
                <a:gd name="T27" fmla="*/ 0 h 1103"/>
                <a:gd name="T28" fmla="*/ 384 w 1480"/>
                <a:gd name="T29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0" h="1103">
                  <a:moveTo>
                    <a:pt x="384" y="0"/>
                  </a:moveTo>
                  <a:lnTo>
                    <a:pt x="1025" y="156"/>
                  </a:lnTo>
                  <a:lnTo>
                    <a:pt x="1480" y="259"/>
                  </a:lnTo>
                  <a:lnTo>
                    <a:pt x="1459" y="441"/>
                  </a:lnTo>
                  <a:lnTo>
                    <a:pt x="1424" y="586"/>
                  </a:lnTo>
                  <a:lnTo>
                    <a:pt x="1358" y="728"/>
                  </a:lnTo>
                  <a:lnTo>
                    <a:pt x="1238" y="869"/>
                  </a:lnTo>
                  <a:lnTo>
                    <a:pt x="1128" y="960"/>
                  </a:lnTo>
                  <a:lnTo>
                    <a:pt x="1025" y="1028"/>
                  </a:lnTo>
                  <a:lnTo>
                    <a:pt x="829" y="1103"/>
                  </a:lnTo>
                  <a:lnTo>
                    <a:pt x="210" y="671"/>
                  </a:lnTo>
                  <a:lnTo>
                    <a:pt x="0" y="515"/>
                  </a:lnTo>
                  <a:lnTo>
                    <a:pt x="343" y="11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8" name="Freeform 30"/>
            <p:cNvSpPr>
              <a:spLocks/>
            </p:cNvSpPr>
            <p:nvPr/>
          </p:nvSpPr>
          <p:spPr bwMode="auto">
            <a:xfrm>
              <a:off x="1712" y="1208"/>
              <a:ext cx="709" cy="585"/>
            </a:xfrm>
            <a:custGeom>
              <a:avLst/>
              <a:gdLst>
                <a:gd name="T0" fmla="*/ 1350 w 1416"/>
                <a:gd name="T1" fmla="*/ 570 h 1169"/>
                <a:gd name="T2" fmla="*/ 1097 w 1416"/>
                <a:gd name="T3" fmla="*/ 441 h 1169"/>
                <a:gd name="T4" fmla="*/ 808 w 1416"/>
                <a:gd name="T5" fmla="*/ 310 h 1169"/>
                <a:gd name="T6" fmla="*/ 519 w 1416"/>
                <a:gd name="T7" fmla="*/ 152 h 1169"/>
                <a:gd name="T8" fmla="*/ 262 w 1416"/>
                <a:gd name="T9" fmla="*/ 0 h 1169"/>
                <a:gd name="T10" fmla="*/ 262 w 1416"/>
                <a:gd name="T11" fmla="*/ 215 h 1169"/>
                <a:gd name="T12" fmla="*/ 243 w 1416"/>
                <a:gd name="T13" fmla="*/ 439 h 1169"/>
                <a:gd name="T14" fmla="*/ 186 w 1416"/>
                <a:gd name="T15" fmla="*/ 610 h 1169"/>
                <a:gd name="T16" fmla="*/ 133 w 1416"/>
                <a:gd name="T17" fmla="*/ 738 h 1169"/>
                <a:gd name="T18" fmla="*/ 78 w 1416"/>
                <a:gd name="T19" fmla="*/ 867 h 1169"/>
                <a:gd name="T20" fmla="*/ 0 w 1416"/>
                <a:gd name="T21" fmla="*/ 1011 h 1169"/>
                <a:gd name="T22" fmla="*/ 597 w 1416"/>
                <a:gd name="T23" fmla="*/ 1112 h 1169"/>
                <a:gd name="T24" fmla="*/ 973 w 1416"/>
                <a:gd name="T25" fmla="*/ 1154 h 1169"/>
                <a:gd name="T26" fmla="*/ 1093 w 1416"/>
                <a:gd name="T27" fmla="*/ 1169 h 1169"/>
                <a:gd name="T28" fmla="*/ 1093 w 1416"/>
                <a:gd name="T29" fmla="*/ 1125 h 1169"/>
                <a:gd name="T30" fmla="*/ 1127 w 1416"/>
                <a:gd name="T31" fmla="*/ 1097 h 1169"/>
                <a:gd name="T32" fmla="*/ 1350 w 1416"/>
                <a:gd name="T33" fmla="*/ 924 h 1169"/>
                <a:gd name="T34" fmla="*/ 1416 w 1416"/>
                <a:gd name="T35" fmla="*/ 783 h 1169"/>
                <a:gd name="T36" fmla="*/ 1350 w 1416"/>
                <a:gd name="T37" fmla="*/ 570 h 1169"/>
                <a:gd name="T38" fmla="*/ 1350 w 1416"/>
                <a:gd name="T39" fmla="*/ 57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6" h="1169">
                  <a:moveTo>
                    <a:pt x="1350" y="570"/>
                  </a:moveTo>
                  <a:lnTo>
                    <a:pt x="1097" y="441"/>
                  </a:lnTo>
                  <a:lnTo>
                    <a:pt x="808" y="310"/>
                  </a:lnTo>
                  <a:lnTo>
                    <a:pt x="519" y="152"/>
                  </a:lnTo>
                  <a:lnTo>
                    <a:pt x="262" y="0"/>
                  </a:lnTo>
                  <a:lnTo>
                    <a:pt x="262" y="215"/>
                  </a:lnTo>
                  <a:lnTo>
                    <a:pt x="243" y="439"/>
                  </a:lnTo>
                  <a:lnTo>
                    <a:pt x="186" y="610"/>
                  </a:lnTo>
                  <a:lnTo>
                    <a:pt x="133" y="738"/>
                  </a:lnTo>
                  <a:lnTo>
                    <a:pt x="78" y="867"/>
                  </a:lnTo>
                  <a:lnTo>
                    <a:pt x="0" y="1011"/>
                  </a:lnTo>
                  <a:lnTo>
                    <a:pt x="597" y="1112"/>
                  </a:lnTo>
                  <a:lnTo>
                    <a:pt x="973" y="1154"/>
                  </a:lnTo>
                  <a:lnTo>
                    <a:pt x="1093" y="1169"/>
                  </a:lnTo>
                  <a:lnTo>
                    <a:pt x="1093" y="1125"/>
                  </a:lnTo>
                  <a:lnTo>
                    <a:pt x="1127" y="1097"/>
                  </a:lnTo>
                  <a:lnTo>
                    <a:pt x="1350" y="924"/>
                  </a:lnTo>
                  <a:lnTo>
                    <a:pt x="1416" y="783"/>
                  </a:lnTo>
                  <a:lnTo>
                    <a:pt x="1350" y="570"/>
                  </a:lnTo>
                  <a:lnTo>
                    <a:pt x="1350" y="57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9" name="Freeform 31"/>
            <p:cNvSpPr>
              <a:spLocks/>
            </p:cNvSpPr>
            <p:nvPr/>
          </p:nvSpPr>
          <p:spPr bwMode="auto">
            <a:xfrm>
              <a:off x="2868" y="1851"/>
              <a:ext cx="934" cy="465"/>
            </a:xfrm>
            <a:custGeom>
              <a:avLst/>
              <a:gdLst>
                <a:gd name="T0" fmla="*/ 1867 w 1867"/>
                <a:gd name="T1" fmla="*/ 259 h 931"/>
                <a:gd name="T2" fmla="*/ 1159 w 1867"/>
                <a:gd name="T3" fmla="*/ 141 h 931"/>
                <a:gd name="T4" fmla="*/ 1492 w 1867"/>
                <a:gd name="T5" fmla="*/ 272 h 931"/>
                <a:gd name="T6" fmla="*/ 1492 w 1867"/>
                <a:gd name="T7" fmla="*/ 356 h 931"/>
                <a:gd name="T8" fmla="*/ 1325 w 1867"/>
                <a:gd name="T9" fmla="*/ 399 h 931"/>
                <a:gd name="T10" fmla="*/ 760 w 1867"/>
                <a:gd name="T11" fmla="*/ 169 h 931"/>
                <a:gd name="T12" fmla="*/ 1393 w 1867"/>
                <a:gd name="T13" fmla="*/ 785 h 931"/>
                <a:gd name="T14" fmla="*/ 1393 w 1867"/>
                <a:gd name="T15" fmla="*/ 931 h 931"/>
                <a:gd name="T16" fmla="*/ 597 w 1867"/>
                <a:gd name="T17" fmla="*/ 671 h 931"/>
                <a:gd name="T18" fmla="*/ 131 w 1867"/>
                <a:gd name="T19" fmla="*/ 384 h 931"/>
                <a:gd name="T20" fmla="*/ 0 w 1867"/>
                <a:gd name="T21" fmla="*/ 316 h 931"/>
                <a:gd name="T22" fmla="*/ 87 w 1867"/>
                <a:gd name="T23" fmla="*/ 300 h 931"/>
                <a:gd name="T24" fmla="*/ 239 w 1867"/>
                <a:gd name="T25" fmla="*/ 215 h 931"/>
                <a:gd name="T26" fmla="*/ 420 w 1867"/>
                <a:gd name="T27" fmla="*/ 272 h 931"/>
                <a:gd name="T28" fmla="*/ 608 w 1867"/>
                <a:gd name="T29" fmla="*/ 215 h 931"/>
                <a:gd name="T30" fmla="*/ 739 w 1867"/>
                <a:gd name="T31" fmla="*/ 0 h 931"/>
                <a:gd name="T32" fmla="*/ 1460 w 1867"/>
                <a:gd name="T33" fmla="*/ 156 h 931"/>
                <a:gd name="T34" fmla="*/ 1867 w 1867"/>
                <a:gd name="T35" fmla="*/ 259 h 931"/>
                <a:gd name="T36" fmla="*/ 1867 w 1867"/>
                <a:gd name="T37" fmla="*/ 25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7" h="931">
                  <a:moveTo>
                    <a:pt x="1867" y="259"/>
                  </a:moveTo>
                  <a:lnTo>
                    <a:pt x="1159" y="141"/>
                  </a:lnTo>
                  <a:lnTo>
                    <a:pt x="1492" y="272"/>
                  </a:lnTo>
                  <a:lnTo>
                    <a:pt x="1492" y="356"/>
                  </a:lnTo>
                  <a:lnTo>
                    <a:pt x="1325" y="399"/>
                  </a:lnTo>
                  <a:lnTo>
                    <a:pt x="760" y="169"/>
                  </a:lnTo>
                  <a:lnTo>
                    <a:pt x="1393" y="785"/>
                  </a:lnTo>
                  <a:lnTo>
                    <a:pt x="1393" y="931"/>
                  </a:lnTo>
                  <a:lnTo>
                    <a:pt x="597" y="671"/>
                  </a:lnTo>
                  <a:lnTo>
                    <a:pt x="131" y="384"/>
                  </a:lnTo>
                  <a:lnTo>
                    <a:pt x="0" y="316"/>
                  </a:lnTo>
                  <a:lnTo>
                    <a:pt x="87" y="300"/>
                  </a:lnTo>
                  <a:lnTo>
                    <a:pt x="239" y="215"/>
                  </a:lnTo>
                  <a:lnTo>
                    <a:pt x="420" y="272"/>
                  </a:lnTo>
                  <a:lnTo>
                    <a:pt x="608" y="215"/>
                  </a:lnTo>
                  <a:lnTo>
                    <a:pt x="739" y="0"/>
                  </a:lnTo>
                  <a:lnTo>
                    <a:pt x="1460" y="156"/>
                  </a:lnTo>
                  <a:lnTo>
                    <a:pt x="1867" y="259"/>
                  </a:lnTo>
                  <a:lnTo>
                    <a:pt x="1867" y="259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0" name="Freeform 32"/>
            <p:cNvSpPr>
              <a:spLocks/>
            </p:cNvSpPr>
            <p:nvPr/>
          </p:nvSpPr>
          <p:spPr bwMode="auto">
            <a:xfrm>
              <a:off x="1879" y="1334"/>
              <a:ext cx="542" cy="459"/>
            </a:xfrm>
            <a:custGeom>
              <a:avLst/>
              <a:gdLst>
                <a:gd name="T0" fmla="*/ 76 w 1084"/>
                <a:gd name="T1" fmla="*/ 0 h 918"/>
                <a:gd name="T2" fmla="*/ 474 w 1084"/>
                <a:gd name="T3" fmla="*/ 319 h 918"/>
                <a:gd name="T4" fmla="*/ 531 w 1084"/>
                <a:gd name="T5" fmla="*/ 432 h 918"/>
                <a:gd name="T6" fmla="*/ 154 w 1084"/>
                <a:gd name="T7" fmla="*/ 388 h 918"/>
                <a:gd name="T8" fmla="*/ 827 w 1084"/>
                <a:gd name="T9" fmla="*/ 717 h 918"/>
                <a:gd name="T10" fmla="*/ 675 w 1084"/>
                <a:gd name="T11" fmla="*/ 846 h 918"/>
                <a:gd name="T12" fmla="*/ 0 w 1084"/>
                <a:gd name="T13" fmla="*/ 817 h 918"/>
                <a:gd name="T14" fmla="*/ 761 w 1084"/>
                <a:gd name="T15" fmla="*/ 918 h 918"/>
                <a:gd name="T16" fmla="*/ 795 w 1084"/>
                <a:gd name="T17" fmla="*/ 846 h 918"/>
                <a:gd name="T18" fmla="*/ 1004 w 1084"/>
                <a:gd name="T19" fmla="*/ 703 h 918"/>
                <a:gd name="T20" fmla="*/ 1084 w 1084"/>
                <a:gd name="T21" fmla="*/ 513 h 918"/>
                <a:gd name="T22" fmla="*/ 1027 w 1084"/>
                <a:gd name="T23" fmla="*/ 319 h 918"/>
                <a:gd name="T24" fmla="*/ 818 w 1084"/>
                <a:gd name="T25" fmla="*/ 228 h 918"/>
                <a:gd name="T26" fmla="*/ 818 w 1084"/>
                <a:gd name="T27" fmla="*/ 319 h 918"/>
                <a:gd name="T28" fmla="*/ 265 w 1084"/>
                <a:gd name="T29" fmla="*/ 87 h 918"/>
                <a:gd name="T30" fmla="*/ 76 w 1084"/>
                <a:gd name="T31" fmla="*/ 0 h 918"/>
                <a:gd name="T32" fmla="*/ 76 w 1084"/>
                <a:gd name="T33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4" h="918">
                  <a:moveTo>
                    <a:pt x="76" y="0"/>
                  </a:moveTo>
                  <a:lnTo>
                    <a:pt x="474" y="319"/>
                  </a:lnTo>
                  <a:lnTo>
                    <a:pt x="531" y="432"/>
                  </a:lnTo>
                  <a:lnTo>
                    <a:pt x="154" y="388"/>
                  </a:lnTo>
                  <a:lnTo>
                    <a:pt x="827" y="717"/>
                  </a:lnTo>
                  <a:lnTo>
                    <a:pt x="675" y="846"/>
                  </a:lnTo>
                  <a:lnTo>
                    <a:pt x="0" y="817"/>
                  </a:lnTo>
                  <a:lnTo>
                    <a:pt x="761" y="918"/>
                  </a:lnTo>
                  <a:lnTo>
                    <a:pt x="795" y="846"/>
                  </a:lnTo>
                  <a:lnTo>
                    <a:pt x="1004" y="703"/>
                  </a:lnTo>
                  <a:lnTo>
                    <a:pt x="1084" y="513"/>
                  </a:lnTo>
                  <a:lnTo>
                    <a:pt x="1027" y="319"/>
                  </a:lnTo>
                  <a:lnTo>
                    <a:pt x="818" y="228"/>
                  </a:lnTo>
                  <a:lnTo>
                    <a:pt x="818" y="319"/>
                  </a:lnTo>
                  <a:lnTo>
                    <a:pt x="265" y="87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1" name="Freeform 33"/>
            <p:cNvSpPr>
              <a:spLocks/>
            </p:cNvSpPr>
            <p:nvPr/>
          </p:nvSpPr>
          <p:spPr bwMode="auto">
            <a:xfrm>
              <a:off x="2256" y="1783"/>
              <a:ext cx="599" cy="1439"/>
            </a:xfrm>
            <a:custGeom>
              <a:avLst/>
              <a:gdLst>
                <a:gd name="T0" fmla="*/ 8 w 1198"/>
                <a:gd name="T1" fmla="*/ 44 h 2878"/>
                <a:gd name="T2" fmla="*/ 109 w 1198"/>
                <a:gd name="T3" fmla="*/ 380 h 2878"/>
                <a:gd name="T4" fmla="*/ 34 w 1198"/>
                <a:gd name="T5" fmla="*/ 637 h 2878"/>
                <a:gd name="T6" fmla="*/ 175 w 1198"/>
                <a:gd name="T7" fmla="*/ 789 h 2878"/>
                <a:gd name="T8" fmla="*/ 306 w 1198"/>
                <a:gd name="T9" fmla="*/ 878 h 2878"/>
                <a:gd name="T10" fmla="*/ 458 w 1198"/>
                <a:gd name="T11" fmla="*/ 831 h 2878"/>
                <a:gd name="T12" fmla="*/ 489 w 1198"/>
                <a:gd name="T13" fmla="*/ 861 h 2878"/>
                <a:gd name="T14" fmla="*/ 390 w 1198"/>
                <a:gd name="T15" fmla="*/ 971 h 2878"/>
                <a:gd name="T16" fmla="*/ 437 w 1198"/>
                <a:gd name="T17" fmla="*/ 1070 h 2878"/>
                <a:gd name="T18" fmla="*/ 610 w 1198"/>
                <a:gd name="T19" fmla="*/ 1019 h 2878"/>
                <a:gd name="T20" fmla="*/ 652 w 1198"/>
                <a:gd name="T21" fmla="*/ 1002 h 2878"/>
                <a:gd name="T22" fmla="*/ 510 w 1198"/>
                <a:gd name="T23" fmla="*/ 1144 h 2878"/>
                <a:gd name="T24" fmla="*/ 555 w 1198"/>
                <a:gd name="T25" fmla="*/ 1184 h 2878"/>
                <a:gd name="T26" fmla="*/ 753 w 1198"/>
                <a:gd name="T27" fmla="*/ 1086 h 2878"/>
                <a:gd name="T28" fmla="*/ 850 w 1198"/>
                <a:gd name="T29" fmla="*/ 933 h 2878"/>
                <a:gd name="T30" fmla="*/ 797 w 1198"/>
                <a:gd name="T31" fmla="*/ 1099 h 2878"/>
                <a:gd name="T32" fmla="*/ 652 w 1198"/>
                <a:gd name="T33" fmla="*/ 1257 h 2878"/>
                <a:gd name="T34" fmla="*/ 620 w 1198"/>
                <a:gd name="T35" fmla="*/ 1312 h 2878"/>
                <a:gd name="T36" fmla="*/ 783 w 1198"/>
                <a:gd name="T37" fmla="*/ 1196 h 2878"/>
                <a:gd name="T38" fmla="*/ 717 w 1198"/>
                <a:gd name="T39" fmla="*/ 1369 h 2878"/>
                <a:gd name="T40" fmla="*/ 896 w 1198"/>
                <a:gd name="T41" fmla="*/ 1340 h 2878"/>
                <a:gd name="T42" fmla="*/ 1057 w 1198"/>
                <a:gd name="T43" fmla="*/ 1257 h 2878"/>
                <a:gd name="T44" fmla="*/ 1198 w 1198"/>
                <a:gd name="T45" fmla="*/ 1173 h 2878"/>
                <a:gd name="T46" fmla="*/ 1088 w 1198"/>
                <a:gd name="T47" fmla="*/ 1380 h 2878"/>
                <a:gd name="T48" fmla="*/ 818 w 1198"/>
                <a:gd name="T49" fmla="*/ 1593 h 2878"/>
                <a:gd name="T50" fmla="*/ 742 w 1198"/>
                <a:gd name="T51" fmla="*/ 1694 h 2878"/>
                <a:gd name="T52" fmla="*/ 652 w 1198"/>
                <a:gd name="T53" fmla="*/ 1705 h 2878"/>
                <a:gd name="T54" fmla="*/ 601 w 1198"/>
                <a:gd name="T55" fmla="*/ 2059 h 2878"/>
                <a:gd name="T56" fmla="*/ 437 w 1198"/>
                <a:gd name="T57" fmla="*/ 2878 h 2878"/>
                <a:gd name="T58" fmla="*/ 590 w 1198"/>
                <a:gd name="T59" fmla="*/ 1734 h 2878"/>
                <a:gd name="T60" fmla="*/ 610 w 1198"/>
                <a:gd name="T61" fmla="*/ 1509 h 2878"/>
                <a:gd name="T62" fmla="*/ 358 w 1198"/>
                <a:gd name="T63" fmla="*/ 1127 h 2878"/>
                <a:gd name="T64" fmla="*/ 23 w 1198"/>
                <a:gd name="T65" fmla="*/ 719 h 2878"/>
                <a:gd name="T66" fmla="*/ 8 w 1198"/>
                <a:gd name="T67" fmla="*/ 453 h 2878"/>
                <a:gd name="T68" fmla="*/ 34 w 1198"/>
                <a:gd name="T69" fmla="*/ 226 h 2878"/>
                <a:gd name="T70" fmla="*/ 0 w 1198"/>
                <a:gd name="T71" fmla="*/ 44 h 2878"/>
                <a:gd name="T72" fmla="*/ 8 w 1198"/>
                <a:gd name="T73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2878">
                  <a:moveTo>
                    <a:pt x="8" y="0"/>
                  </a:moveTo>
                  <a:lnTo>
                    <a:pt x="8" y="44"/>
                  </a:lnTo>
                  <a:lnTo>
                    <a:pt x="74" y="112"/>
                  </a:lnTo>
                  <a:lnTo>
                    <a:pt x="109" y="380"/>
                  </a:lnTo>
                  <a:lnTo>
                    <a:pt x="34" y="521"/>
                  </a:lnTo>
                  <a:lnTo>
                    <a:pt x="34" y="637"/>
                  </a:lnTo>
                  <a:lnTo>
                    <a:pt x="99" y="749"/>
                  </a:lnTo>
                  <a:lnTo>
                    <a:pt x="175" y="789"/>
                  </a:lnTo>
                  <a:lnTo>
                    <a:pt x="295" y="789"/>
                  </a:lnTo>
                  <a:lnTo>
                    <a:pt x="306" y="878"/>
                  </a:lnTo>
                  <a:lnTo>
                    <a:pt x="358" y="878"/>
                  </a:lnTo>
                  <a:lnTo>
                    <a:pt x="458" y="831"/>
                  </a:lnTo>
                  <a:lnTo>
                    <a:pt x="510" y="778"/>
                  </a:lnTo>
                  <a:lnTo>
                    <a:pt x="489" y="861"/>
                  </a:lnTo>
                  <a:lnTo>
                    <a:pt x="458" y="905"/>
                  </a:lnTo>
                  <a:lnTo>
                    <a:pt x="390" y="971"/>
                  </a:lnTo>
                  <a:lnTo>
                    <a:pt x="390" y="1047"/>
                  </a:lnTo>
                  <a:lnTo>
                    <a:pt x="437" y="1070"/>
                  </a:lnTo>
                  <a:lnTo>
                    <a:pt x="510" y="1070"/>
                  </a:lnTo>
                  <a:lnTo>
                    <a:pt x="610" y="1019"/>
                  </a:lnTo>
                  <a:lnTo>
                    <a:pt x="687" y="933"/>
                  </a:lnTo>
                  <a:lnTo>
                    <a:pt x="652" y="1002"/>
                  </a:lnTo>
                  <a:lnTo>
                    <a:pt x="610" y="1057"/>
                  </a:lnTo>
                  <a:lnTo>
                    <a:pt x="510" y="1144"/>
                  </a:lnTo>
                  <a:lnTo>
                    <a:pt x="510" y="1184"/>
                  </a:lnTo>
                  <a:lnTo>
                    <a:pt x="555" y="1184"/>
                  </a:lnTo>
                  <a:lnTo>
                    <a:pt x="643" y="1173"/>
                  </a:lnTo>
                  <a:lnTo>
                    <a:pt x="753" y="1086"/>
                  </a:lnTo>
                  <a:lnTo>
                    <a:pt x="803" y="1019"/>
                  </a:lnTo>
                  <a:lnTo>
                    <a:pt x="850" y="933"/>
                  </a:lnTo>
                  <a:lnTo>
                    <a:pt x="839" y="1019"/>
                  </a:lnTo>
                  <a:lnTo>
                    <a:pt x="797" y="1099"/>
                  </a:lnTo>
                  <a:lnTo>
                    <a:pt x="730" y="1184"/>
                  </a:lnTo>
                  <a:lnTo>
                    <a:pt x="652" y="1257"/>
                  </a:lnTo>
                  <a:lnTo>
                    <a:pt x="620" y="1270"/>
                  </a:lnTo>
                  <a:lnTo>
                    <a:pt x="620" y="1312"/>
                  </a:lnTo>
                  <a:lnTo>
                    <a:pt x="687" y="1296"/>
                  </a:lnTo>
                  <a:lnTo>
                    <a:pt x="783" y="1196"/>
                  </a:lnTo>
                  <a:lnTo>
                    <a:pt x="783" y="1270"/>
                  </a:lnTo>
                  <a:lnTo>
                    <a:pt x="717" y="1369"/>
                  </a:lnTo>
                  <a:lnTo>
                    <a:pt x="772" y="1437"/>
                  </a:lnTo>
                  <a:lnTo>
                    <a:pt x="896" y="1340"/>
                  </a:lnTo>
                  <a:lnTo>
                    <a:pt x="960" y="1340"/>
                  </a:lnTo>
                  <a:lnTo>
                    <a:pt x="1057" y="1257"/>
                  </a:lnTo>
                  <a:lnTo>
                    <a:pt x="1187" y="1184"/>
                  </a:lnTo>
                  <a:lnTo>
                    <a:pt x="1198" y="1173"/>
                  </a:lnTo>
                  <a:lnTo>
                    <a:pt x="1168" y="1270"/>
                  </a:lnTo>
                  <a:lnTo>
                    <a:pt x="1088" y="1380"/>
                  </a:lnTo>
                  <a:lnTo>
                    <a:pt x="960" y="1494"/>
                  </a:lnTo>
                  <a:lnTo>
                    <a:pt x="818" y="1593"/>
                  </a:lnTo>
                  <a:lnTo>
                    <a:pt x="772" y="1648"/>
                  </a:lnTo>
                  <a:lnTo>
                    <a:pt x="742" y="1694"/>
                  </a:lnTo>
                  <a:lnTo>
                    <a:pt x="687" y="1705"/>
                  </a:lnTo>
                  <a:lnTo>
                    <a:pt x="652" y="1705"/>
                  </a:lnTo>
                  <a:lnTo>
                    <a:pt x="629" y="1817"/>
                  </a:lnTo>
                  <a:lnTo>
                    <a:pt x="601" y="2059"/>
                  </a:lnTo>
                  <a:lnTo>
                    <a:pt x="534" y="2283"/>
                  </a:lnTo>
                  <a:lnTo>
                    <a:pt x="437" y="2878"/>
                  </a:lnTo>
                  <a:lnTo>
                    <a:pt x="502" y="2255"/>
                  </a:lnTo>
                  <a:lnTo>
                    <a:pt x="590" y="1734"/>
                  </a:lnTo>
                  <a:lnTo>
                    <a:pt x="620" y="1608"/>
                  </a:lnTo>
                  <a:lnTo>
                    <a:pt x="610" y="1509"/>
                  </a:lnTo>
                  <a:lnTo>
                    <a:pt x="458" y="1340"/>
                  </a:lnTo>
                  <a:lnTo>
                    <a:pt x="358" y="1127"/>
                  </a:lnTo>
                  <a:lnTo>
                    <a:pt x="129" y="844"/>
                  </a:lnTo>
                  <a:lnTo>
                    <a:pt x="23" y="719"/>
                  </a:lnTo>
                  <a:lnTo>
                    <a:pt x="0" y="593"/>
                  </a:lnTo>
                  <a:lnTo>
                    <a:pt x="8" y="453"/>
                  </a:lnTo>
                  <a:lnTo>
                    <a:pt x="42" y="369"/>
                  </a:lnTo>
                  <a:lnTo>
                    <a:pt x="34" y="226"/>
                  </a:lnTo>
                  <a:lnTo>
                    <a:pt x="0" y="127"/>
                  </a:lnTo>
                  <a:lnTo>
                    <a:pt x="0" y="4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2" name="Freeform 34"/>
            <p:cNvSpPr>
              <a:spLocks/>
            </p:cNvSpPr>
            <p:nvPr/>
          </p:nvSpPr>
          <p:spPr bwMode="auto">
            <a:xfrm>
              <a:off x="2273" y="1628"/>
              <a:ext cx="146" cy="127"/>
            </a:xfrm>
            <a:custGeom>
              <a:avLst/>
              <a:gdLst>
                <a:gd name="T0" fmla="*/ 0 w 291"/>
                <a:gd name="T1" fmla="*/ 253 h 253"/>
                <a:gd name="T2" fmla="*/ 291 w 291"/>
                <a:gd name="T3" fmla="*/ 0 h 253"/>
                <a:gd name="T4" fmla="*/ 246 w 291"/>
                <a:gd name="T5" fmla="*/ 112 h 253"/>
                <a:gd name="T6" fmla="*/ 128 w 291"/>
                <a:gd name="T7" fmla="*/ 196 h 253"/>
                <a:gd name="T8" fmla="*/ 0 w 291"/>
                <a:gd name="T9" fmla="*/ 253 h 253"/>
                <a:gd name="T10" fmla="*/ 0 w 291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53">
                  <a:moveTo>
                    <a:pt x="0" y="253"/>
                  </a:moveTo>
                  <a:lnTo>
                    <a:pt x="291" y="0"/>
                  </a:lnTo>
                  <a:lnTo>
                    <a:pt x="246" y="112"/>
                  </a:lnTo>
                  <a:lnTo>
                    <a:pt x="128" y="196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3" name="Freeform 35"/>
            <p:cNvSpPr>
              <a:spLocks/>
            </p:cNvSpPr>
            <p:nvPr/>
          </p:nvSpPr>
          <p:spPr bwMode="auto">
            <a:xfrm>
              <a:off x="2442" y="1508"/>
              <a:ext cx="215" cy="169"/>
            </a:xfrm>
            <a:custGeom>
              <a:avLst/>
              <a:gdLst>
                <a:gd name="T0" fmla="*/ 0 w 430"/>
                <a:gd name="T1" fmla="*/ 239 h 336"/>
                <a:gd name="T2" fmla="*/ 173 w 430"/>
                <a:gd name="T3" fmla="*/ 140 h 336"/>
                <a:gd name="T4" fmla="*/ 314 w 430"/>
                <a:gd name="T5" fmla="*/ 0 h 336"/>
                <a:gd name="T6" fmla="*/ 390 w 430"/>
                <a:gd name="T7" fmla="*/ 0 h 336"/>
                <a:gd name="T8" fmla="*/ 430 w 430"/>
                <a:gd name="T9" fmla="*/ 55 h 336"/>
                <a:gd name="T10" fmla="*/ 390 w 430"/>
                <a:gd name="T11" fmla="*/ 26 h 336"/>
                <a:gd name="T12" fmla="*/ 323 w 430"/>
                <a:gd name="T13" fmla="*/ 26 h 336"/>
                <a:gd name="T14" fmla="*/ 399 w 430"/>
                <a:gd name="T15" fmla="*/ 123 h 336"/>
                <a:gd name="T16" fmla="*/ 314 w 430"/>
                <a:gd name="T17" fmla="*/ 40 h 336"/>
                <a:gd name="T18" fmla="*/ 228 w 430"/>
                <a:gd name="T19" fmla="*/ 123 h 336"/>
                <a:gd name="T20" fmla="*/ 137 w 430"/>
                <a:gd name="T21" fmla="*/ 196 h 336"/>
                <a:gd name="T22" fmla="*/ 192 w 430"/>
                <a:gd name="T23" fmla="*/ 310 h 336"/>
                <a:gd name="T24" fmla="*/ 279 w 430"/>
                <a:gd name="T25" fmla="*/ 310 h 336"/>
                <a:gd name="T26" fmla="*/ 369 w 430"/>
                <a:gd name="T27" fmla="*/ 266 h 336"/>
                <a:gd name="T28" fmla="*/ 295 w 430"/>
                <a:gd name="T29" fmla="*/ 336 h 336"/>
                <a:gd name="T30" fmla="*/ 173 w 430"/>
                <a:gd name="T31" fmla="*/ 336 h 336"/>
                <a:gd name="T32" fmla="*/ 97 w 430"/>
                <a:gd name="T33" fmla="*/ 211 h 336"/>
                <a:gd name="T34" fmla="*/ 0 w 430"/>
                <a:gd name="T35" fmla="*/ 239 h 336"/>
                <a:gd name="T36" fmla="*/ 0 w 430"/>
                <a:gd name="T37" fmla="*/ 2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0" h="336">
                  <a:moveTo>
                    <a:pt x="0" y="239"/>
                  </a:moveTo>
                  <a:lnTo>
                    <a:pt x="173" y="140"/>
                  </a:lnTo>
                  <a:lnTo>
                    <a:pt x="314" y="0"/>
                  </a:lnTo>
                  <a:lnTo>
                    <a:pt x="390" y="0"/>
                  </a:lnTo>
                  <a:lnTo>
                    <a:pt x="430" y="55"/>
                  </a:lnTo>
                  <a:lnTo>
                    <a:pt x="390" y="26"/>
                  </a:lnTo>
                  <a:lnTo>
                    <a:pt x="323" y="26"/>
                  </a:lnTo>
                  <a:lnTo>
                    <a:pt x="399" y="123"/>
                  </a:lnTo>
                  <a:lnTo>
                    <a:pt x="314" y="40"/>
                  </a:lnTo>
                  <a:lnTo>
                    <a:pt x="228" y="123"/>
                  </a:lnTo>
                  <a:lnTo>
                    <a:pt x="137" y="196"/>
                  </a:lnTo>
                  <a:lnTo>
                    <a:pt x="192" y="310"/>
                  </a:lnTo>
                  <a:lnTo>
                    <a:pt x="279" y="310"/>
                  </a:lnTo>
                  <a:lnTo>
                    <a:pt x="369" y="266"/>
                  </a:lnTo>
                  <a:lnTo>
                    <a:pt x="295" y="336"/>
                  </a:lnTo>
                  <a:lnTo>
                    <a:pt x="173" y="336"/>
                  </a:lnTo>
                  <a:lnTo>
                    <a:pt x="97" y="211"/>
                  </a:lnTo>
                  <a:lnTo>
                    <a:pt x="0" y="23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4" name="Freeform 36"/>
            <p:cNvSpPr>
              <a:spLocks/>
            </p:cNvSpPr>
            <p:nvPr/>
          </p:nvSpPr>
          <p:spPr bwMode="auto">
            <a:xfrm>
              <a:off x="2430" y="1564"/>
              <a:ext cx="860" cy="1658"/>
            </a:xfrm>
            <a:custGeom>
              <a:avLst/>
              <a:gdLst>
                <a:gd name="T0" fmla="*/ 491 w 1721"/>
                <a:gd name="T1" fmla="*/ 99 h 3315"/>
                <a:gd name="T2" fmla="*/ 359 w 1721"/>
                <a:gd name="T3" fmla="*/ 397 h 3315"/>
                <a:gd name="T4" fmla="*/ 175 w 1721"/>
                <a:gd name="T5" fmla="*/ 564 h 3315"/>
                <a:gd name="T6" fmla="*/ 0 w 1721"/>
                <a:gd name="T7" fmla="*/ 606 h 3315"/>
                <a:gd name="T8" fmla="*/ 162 w 1721"/>
                <a:gd name="T9" fmla="*/ 705 h 3315"/>
                <a:gd name="T10" fmla="*/ 141 w 1721"/>
                <a:gd name="T11" fmla="*/ 929 h 3315"/>
                <a:gd name="T12" fmla="*/ 186 w 1721"/>
                <a:gd name="T13" fmla="*/ 929 h 3315"/>
                <a:gd name="T14" fmla="*/ 262 w 1721"/>
                <a:gd name="T15" fmla="*/ 806 h 3315"/>
                <a:gd name="T16" fmla="*/ 449 w 1721"/>
                <a:gd name="T17" fmla="*/ 846 h 3315"/>
                <a:gd name="T18" fmla="*/ 728 w 1721"/>
                <a:gd name="T19" fmla="*/ 1101 h 3315"/>
                <a:gd name="T20" fmla="*/ 871 w 1721"/>
                <a:gd name="T21" fmla="*/ 1327 h 3315"/>
                <a:gd name="T22" fmla="*/ 871 w 1721"/>
                <a:gd name="T23" fmla="*/ 1595 h 3315"/>
                <a:gd name="T24" fmla="*/ 1175 w 1721"/>
                <a:gd name="T25" fmla="*/ 1536 h 3315"/>
                <a:gd name="T26" fmla="*/ 1428 w 1721"/>
                <a:gd name="T27" fmla="*/ 1791 h 3315"/>
                <a:gd name="T28" fmla="*/ 1437 w 1721"/>
                <a:gd name="T29" fmla="*/ 1918 h 3315"/>
                <a:gd name="T30" fmla="*/ 1350 w 1721"/>
                <a:gd name="T31" fmla="*/ 2002 h 3315"/>
                <a:gd name="T32" fmla="*/ 1166 w 1721"/>
                <a:gd name="T33" fmla="*/ 2017 h 3315"/>
                <a:gd name="T34" fmla="*/ 1407 w 1721"/>
                <a:gd name="T35" fmla="*/ 2045 h 3315"/>
                <a:gd name="T36" fmla="*/ 1515 w 1721"/>
                <a:gd name="T37" fmla="*/ 2074 h 3315"/>
                <a:gd name="T38" fmla="*/ 1437 w 1721"/>
                <a:gd name="T39" fmla="*/ 2131 h 3315"/>
                <a:gd name="T40" fmla="*/ 1285 w 1721"/>
                <a:gd name="T41" fmla="*/ 2452 h 3315"/>
                <a:gd name="T42" fmla="*/ 1599 w 1721"/>
                <a:gd name="T43" fmla="*/ 2159 h 3315"/>
                <a:gd name="T44" fmla="*/ 1428 w 1721"/>
                <a:gd name="T45" fmla="*/ 2918 h 3315"/>
                <a:gd name="T46" fmla="*/ 1483 w 1721"/>
                <a:gd name="T47" fmla="*/ 3315 h 3315"/>
                <a:gd name="T48" fmla="*/ 1548 w 1721"/>
                <a:gd name="T49" fmla="*/ 2496 h 3315"/>
                <a:gd name="T50" fmla="*/ 1721 w 1721"/>
                <a:gd name="T51" fmla="*/ 1960 h 3315"/>
                <a:gd name="T52" fmla="*/ 1491 w 1721"/>
                <a:gd name="T53" fmla="*/ 1507 h 3315"/>
                <a:gd name="T54" fmla="*/ 850 w 1721"/>
                <a:gd name="T55" fmla="*/ 1017 h 3315"/>
                <a:gd name="T56" fmla="*/ 719 w 1721"/>
                <a:gd name="T57" fmla="*/ 874 h 3315"/>
                <a:gd name="T58" fmla="*/ 871 w 1721"/>
                <a:gd name="T59" fmla="*/ 890 h 3315"/>
                <a:gd name="T60" fmla="*/ 785 w 1721"/>
                <a:gd name="T61" fmla="*/ 620 h 3315"/>
                <a:gd name="T62" fmla="*/ 755 w 1721"/>
                <a:gd name="T63" fmla="*/ 620 h 3315"/>
                <a:gd name="T64" fmla="*/ 643 w 1721"/>
                <a:gd name="T65" fmla="*/ 817 h 3315"/>
                <a:gd name="T66" fmla="*/ 491 w 1721"/>
                <a:gd name="T67" fmla="*/ 817 h 3315"/>
                <a:gd name="T68" fmla="*/ 491 w 1721"/>
                <a:gd name="T69" fmla="*/ 578 h 3315"/>
                <a:gd name="T70" fmla="*/ 664 w 1721"/>
                <a:gd name="T71" fmla="*/ 564 h 3315"/>
                <a:gd name="T72" fmla="*/ 686 w 1721"/>
                <a:gd name="T73" fmla="*/ 538 h 3315"/>
                <a:gd name="T74" fmla="*/ 599 w 1721"/>
                <a:gd name="T75" fmla="*/ 352 h 3315"/>
                <a:gd name="T76" fmla="*/ 589 w 1721"/>
                <a:gd name="T77" fmla="*/ 169 h 3315"/>
                <a:gd name="T78" fmla="*/ 491 w 1721"/>
                <a:gd name="T79" fmla="*/ 0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1" h="3315">
                  <a:moveTo>
                    <a:pt x="491" y="0"/>
                  </a:moveTo>
                  <a:lnTo>
                    <a:pt x="491" y="99"/>
                  </a:lnTo>
                  <a:lnTo>
                    <a:pt x="449" y="239"/>
                  </a:lnTo>
                  <a:lnTo>
                    <a:pt x="359" y="397"/>
                  </a:lnTo>
                  <a:lnTo>
                    <a:pt x="281" y="481"/>
                  </a:lnTo>
                  <a:lnTo>
                    <a:pt x="175" y="564"/>
                  </a:lnTo>
                  <a:lnTo>
                    <a:pt x="99" y="593"/>
                  </a:lnTo>
                  <a:lnTo>
                    <a:pt x="0" y="606"/>
                  </a:lnTo>
                  <a:lnTo>
                    <a:pt x="122" y="635"/>
                  </a:lnTo>
                  <a:lnTo>
                    <a:pt x="162" y="705"/>
                  </a:lnTo>
                  <a:lnTo>
                    <a:pt x="175" y="789"/>
                  </a:lnTo>
                  <a:lnTo>
                    <a:pt x="141" y="929"/>
                  </a:lnTo>
                  <a:lnTo>
                    <a:pt x="110" y="1017"/>
                  </a:lnTo>
                  <a:lnTo>
                    <a:pt x="186" y="929"/>
                  </a:lnTo>
                  <a:lnTo>
                    <a:pt x="242" y="846"/>
                  </a:lnTo>
                  <a:lnTo>
                    <a:pt x="262" y="806"/>
                  </a:lnTo>
                  <a:lnTo>
                    <a:pt x="348" y="806"/>
                  </a:lnTo>
                  <a:lnTo>
                    <a:pt x="449" y="846"/>
                  </a:lnTo>
                  <a:lnTo>
                    <a:pt x="599" y="929"/>
                  </a:lnTo>
                  <a:lnTo>
                    <a:pt x="728" y="1101"/>
                  </a:lnTo>
                  <a:lnTo>
                    <a:pt x="802" y="1268"/>
                  </a:lnTo>
                  <a:lnTo>
                    <a:pt x="871" y="1327"/>
                  </a:lnTo>
                  <a:lnTo>
                    <a:pt x="871" y="1484"/>
                  </a:lnTo>
                  <a:lnTo>
                    <a:pt x="871" y="1595"/>
                  </a:lnTo>
                  <a:lnTo>
                    <a:pt x="970" y="1370"/>
                  </a:lnTo>
                  <a:lnTo>
                    <a:pt x="1175" y="1536"/>
                  </a:lnTo>
                  <a:lnTo>
                    <a:pt x="1342" y="1676"/>
                  </a:lnTo>
                  <a:lnTo>
                    <a:pt x="1428" y="1791"/>
                  </a:lnTo>
                  <a:lnTo>
                    <a:pt x="1437" y="1861"/>
                  </a:lnTo>
                  <a:lnTo>
                    <a:pt x="1437" y="1918"/>
                  </a:lnTo>
                  <a:lnTo>
                    <a:pt x="1407" y="1975"/>
                  </a:lnTo>
                  <a:lnTo>
                    <a:pt x="1350" y="2002"/>
                  </a:lnTo>
                  <a:lnTo>
                    <a:pt x="1264" y="2017"/>
                  </a:lnTo>
                  <a:lnTo>
                    <a:pt x="1166" y="2017"/>
                  </a:lnTo>
                  <a:lnTo>
                    <a:pt x="1316" y="2045"/>
                  </a:lnTo>
                  <a:lnTo>
                    <a:pt x="1407" y="2045"/>
                  </a:lnTo>
                  <a:lnTo>
                    <a:pt x="1491" y="2045"/>
                  </a:lnTo>
                  <a:lnTo>
                    <a:pt x="1515" y="2074"/>
                  </a:lnTo>
                  <a:lnTo>
                    <a:pt x="1207" y="2199"/>
                  </a:lnTo>
                  <a:lnTo>
                    <a:pt x="1437" y="2131"/>
                  </a:lnTo>
                  <a:lnTo>
                    <a:pt x="1580" y="2131"/>
                  </a:lnTo>
                  <a:lnTo>
                    <a:pt x="1285" y="2452"/>
                  </a:lnTo>
                  <a:lnTo>
                    <a:pt x="1308" y="2481"/>
                  </a:lnTo>
                  <a:lnTo>
                    <a:pt x="1599" y="2159"/>
                  </a:lnTo>
                  <a:lnTo>
                    <a:pt x="1502" y="2539"/>
                  </a:lnTo>
                  <a:lnTo>
                    <a:pt x="1428" y="2918"/>
                  </a:lnTo>
                  <a:lnTo>
                    <a:pt x="1373" y="3315"/>
                  </a:lnTo>
                  <a:lnTo>
                    <a:pt x="1483" y="3315"/>
                  </a:lnTo>
                  <a:lnTo>
                    <a:pt x="1483" y="2931"/>
                  </a:lnTo>
                  <a:lnTo>
                    <a:pt x="1548" y="2496"/>
                  </a:lnTo>
                  <a:lnTo>
                    <a:pt x="1645" y="2142"/>
                  </a:lnTo>
                  <a:lnTo>
                    <a:pt x="1721" y="1960"/>
                  </a:lnTo>
                  <a:lnTo>
                    <a:pt x="1721" y="1749"/>
                  </a:lnTo>
                  <a:lnTo>
                    <a:pt x="1491" y="1507"/>
                  </a:lnTo>
                  <a:lnTo>
                    <a:pt x="1133" y="1215"/>
                  </a:lnTo>
                  <a:lnTo>
                    <a:pt x="850" y="1017"/>
                  </a:lnTo>
                  <a:lnTo>
                    <a:pt x="629" y="874"/>
                  </a:lnTo>
                  <a:lnTo>
                    <a:pt x="719" y="874"/>
                  </a:lnTo>
                  <a:lnTo>
                    <a:pt x="763" y="846"/>
                  </a:lnTo>
                  <a:lnTo>
                    <a:pt x="871" y="890"/>
                  </a:lnTo>
                  <a:lnTo>
                    <a:pt x="763" y="806"/>
                  </a:lnTo>
                  <a:lnTo>
                    <a:pt x="785" y="620"/>
                  </a:lnTo>
                  <a:lnTo>
                    <a:pt x="785" y="369"/>
                  </a:lnTo>
                  <a:lnTo>
                    <a:pt x="755" y="620"/>
                  </a:lnTo>
                  <a:lnTo>
                    <a:pt x="709" y="720"/>
                  </a:lnTo>
                  <a:lnTo>
                    <a:pt x="643" y="817"/>
                  </a:lnTo>
                  <a:lnTo>
                    <a:pt x="567" y="834"/>
                  </a:lnTo>
                  <a:lnTo>
                    <a:pt x="491" y="817"/>
                  </a:lnTo>
                  <a:lnTo>
                    <a:pt x="394" y="705"/>
                  </a:lnTo>
                  <a:lnTo>
                    <a:pt x="491" y="578"/>
                  </a:lnTo>
                  <a:lnTo>
                    <a:pt x="555" y="509"/>
                  </a:lnTo>
                  <a:lnTo>
                    <a:pt x="664" y="564"/>
                  </a:lnTo>
                  <a:lnTo>
                    <a:pt x="686" y="648"/>
                  </a:lnTo>
                  <a:lnTo>
                    <a:pt x="686" y="538"/>
                  </a:lnTo>
                  <a:lnTo>
                    <a:pt x="578" y="452"/>
                  </a:lnTo>
                  <a:lnTo>
                    <a:pt x="599" y="352"/>
                  </a:lnTo>
                  <a:lnTo>
                    <a:pt x="599" y="296"/>
                  </a:lnTo>
                  <a:lnTo>
                    <a:pt x="589" y="169"/>
                  </a:lnTo>
                  <a:lnTo>
                    <a:pt x="548" y="57"/>
                  </a:lnTo>
                  <a:lnTo>
                    <a:pt x="491" y="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5" name="Freeform 37"/>
            <p:cNvSpPr>
              <a:spLocks/>
            </p:cNvSpPr>
            <p:nvPr/>
          </p:nvSpPr>
          <p:spPr bwMode="auto">
            <a:xfrm>
              <a:off x="1983" y="1078"/>
              <a:ext cx="377" cy="318"/>
            </a:xfrm>
            <a:custGeom>
              <a:avLst/>
              <a:gdLst>
                <a:gd name="T0" fmla="*/ 752 w 752"/>
                <a:gd name="T1" fmla="*/ 636 h 636"/>
                <a:gd name="T2" fmla="*/ 534 w 752"/>
                <a:gd name="T3" fmla="*/ 494 h 636"/>
                <a:gd name="T4" fmla="*/ 404 w 752"/>
                <a:gd name="T5" fmla="*/ 380 h 636"/>
                <a:gd name="T6" fmla="*/ 294 w 752"/>
                <a:gd name="T7" fmla="*/ 270 h 636"/>
                <a:gd name="T8" fmla="*/ 220 w 752"/>
                <a:gd name="T9" fmla="*/ 169 h 636"/>
                <a:gd name="T10" fmla="*/ 165 w 752"/>
                <a:gd name="T11" fmla="*/ 72 h 636"/>
                <a:gd name="T12" fmla="*/ 121 w 752"/>
                <a:gd name="T13" fmla="*/ 0 h 636"/>
                <a:gd name="T14" fmla="*/ 66 w 752"/>
                <a:gd name="T15" fmla="*/ 112 h 636"/>
                <a:gd name="T16" fmla="*/ 22 w 752"/>
                <a:gd name="T17" fmla="*/ 211 h 636"/>
                <a:gd name="T18" fmla="*/ 0 w 752"/>
                <a:gd name="T19" fmla="*/ 281 h 636"/>
                <a:gd name="T20" fmla="*/ 752 w 752"/>
                <a:gd name="T21" fmla="*/ 636 h 636"/>
                <a:gd name="T22" fmla="*/ 752 w 752"/>
                <a:gd name="T23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2" h="636">
                  <a:moveTo>
                    <a:pt x="752" y="636"/>
                  </a:moveTo>
                  <a:lnTo>
                    <a:pt x="534" y="494"/>
                  </a:lnTo>
                  <a:lnTo>
                    <a:pt x="404" y="380"/>
                  </a:lnTo>
                  <a:lnTo>
                    <a:pt x="294" y="270"/>
                  </a:lnTo>
                  <a:lnTo>
                    <a:pt x="220" y="169"/>
                  </a:lnTo>
                  <a:lnTo>
                    <a:pt x="165" y="72"/>
                  </a:lnTo>
                  <a:lnTo>
                    <a:pt x="121" y="0"/>
                  </a:lnTo>
                  <a:lnTo>
                    <a:pt x="66" y="112"/>
                  </a:lnTo>
                  <a:lnTo>
                    <a:pt x="22" y="211"/>
                  </a:lnTo>
                  <a:lnTo>
                    <a:pt x="0" y="281"/>
                  </a:lnTo>
                  <a:lnTo>
                    <a:pt x="752" y="636"/>
                  </a:lnTo>
                  <a:lnTo>
                    <a:pt x="752" y="636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6" name="Freeform 38"/>
            <p:cNvSpPr>
              <a:spLocks/>
            </p:cNvSpPr>
            <p:nvPr/>
          </p:nvSpPr>
          <p:spPr bwMode="auto">
            <a:xfrm>
              <a:off x="2321" y="1241"/>
              <a:ext cx="121" cy="387"/>
            </a:xfrm>
            <a:custGeom>
              <a:avLst/>
              <a:gdLst>
                <a:gd name="T0" fmla="*/ 0 w 244"/>
                <a:gd name="T1" fmla="*/ 268 h 773"/>
                <a:gd name="T2" fmla="*/ 0 w 244"/>
                <a:gd name="T3" fmla="*/ 167 h 773"/>
                <a:gd name="T4" fmla="*/ 219 w 244"/>
                <a:gd name="T5" fmla="*/ 0 h 773"/>
                <a:gd name="T6" fmla="*/ 111 w 244"/>
                <a:gd name="T7" fmla="*/ 127 h 773"/>
                <a:gd name="T8" fmla="*/ 101 w 244"/>
                <a:gd name="T9" fmla="*/ 167 h 773"/>
                <a:gd name="T10" fmla="*/ 101 w 244"/>
                <a:gd name="T11" fmla="*/ 239 h 773"/>
                <a:gd name="T12" fmla="*/ 244 w 244"/>
                <a:gd name="T13" fmla="*/ 773 h 773"/>
                <a:gd name="T14" fmla="*/ 196 w 244"/>
                <a:gd name="T15" fmla="*/ 773 h 773"/>
                <a:gd name="T16" fmla="*/ 73 w 244"/>
                <a:gd name="T17" fmla="*/ 308 h 773"/>
                <a:gd name="T18" fmla="*/ 0 w 244"/>
                <a:gd name="T19" fmla="*/ 268 h 773"/>
                <a:gd name="T20" fmla="*/ 0 w 244"/>
                <a:gd name="T21" fmla="*/ 26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773">
                  <a:moveTo>
                    <a:pt x="0" y="268"/>
                  </a:moveTo>
                  <a:lnTo>
                    <a:pt x="0" y="167"/>
                  </a:lnTo>
                  <a:lnTo>
                    <a:pt x="219" y="0"/>
                  </a:lnTo>
                  <a:lnTo>
                    <a:pt x="111" y="127"/>
                  </a:lnTo>
                  <a:lnTo>
                    <a:pt x="101" y="167"/>
                  </a:lnTo>
                  <a:lnTo>
                    <a:pt x="101" y="239"/>
                  </a:lnTo>
                  <a:lnTo>
                    <a:pt x="244" y="773"/>
                  </a:lnTo>
                  <a:lnTo>
                    <a:pt x="196" y="773"/>
                  </a:lnTo>
                  <a:lnTo>
                    <a:pt x="73" y="30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7" name="Freeform 39"/>
            <p:cNvSpPr>
              <a:spLocks/>
            </p:cNvSpPr>
            <p:nvPr/>
          </p:nvSpPr>
          <p:spPr bwMode="auto">
            <a:xfrm>
              <a:off x="2485" y="1241"/>
              <a:ext cx="260" cy="281"/>
            </a:xfrm>
            <a:custGeom>
              <a:avLst/>
              <a:gdLst>
                <a:gd name="T0" fmla="*/ 0 w 519"/>
                <a:gd name="T1" fmla="*/ 0 h 560"/>
                <a:gd name="T2" fmla="*/ 229 w 519"/>
                <a:gd name="T3" fmla="*/ 110 h 560"/>
                <a:gd name="T4" fmla="*/ 360 w 519"/>
                <a:gd name="T5" fmla="*/ 560 h 560"/>
                <a:gd name="T6" fmla="*/ 360 w 519"/>
                <a:gd name="T7" fmla="*/ 422 h 560"/>
                <a:gd name="T8" fmla="*/ 325 w 519"/>
                <a:gd name="T9" fmla="*/ 251 h 560"/>
                <a:gd name="T10" fmla="*/ 402 w 519"/>
                <a:gd name="T11" fmla="*/ 99 h 560"/>
                <a:gd name="T12" fmla="*/ 519 w 519"/>
                <a:gd name="T13" fmla="*/ 70 h 560"/>
                <a:gd name="T14" fmla="*/ 415 w 519"/>
                <a:gd name="T15" fmla="*/ 70 h 560"/>
                <a:gd name="T16" fmla="*/ 295 w 519"/>
                <a:gd name="T17" fmla="*/ 167 h 560"/>
                <a:gd name="T18" fmla="*/ 238 w 519"/>
                <a:gd name="T19" fmla="*/ 41 h 560"/>
                <a:gd name="T20" fmla="*/ 132 w 519"/>
                <a:gd name="T21" fmla="*/ 0 h 560"/>
                <a:gd name="T22" fmla="*/ 0 w 519"/>
                <a:gd name="T23" fmla="*/ 0 h 560"/>
                <a:gd name="T24" fmla="*/ 0 w 519"/>
                <a:gd name="T2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60">
                  <a:moveTo>
                    <a:pt x="0" y="0"/>
                  </a:moveTo>
                  <a:lnTo>
                    <a:pt x="229" y="110"/>
                  </a:lnTo>
                  <a:lnTo>
                    <a:pt x="360" y="560"/>
                  </a:lnTo>
                  <a:lnTo>
                    <a:pt x="360" y="422"/>
                  </a:lnTo>
                  <a:lnTo>
                    <a:pt x="325" y="251"/>
                  </a:lnTo>
                  <a:lnTo>
                    <a:pt x="402" y="99"/>
                  </a:lnTo>
                  <a:lnTo>
                    <a:pt x="519" y="70"/>
                  </a:lnTo>
                  <a:lnTo>
                    <a:pt x="415" y="70"/>
                  </a:lnTo>
                  <a:lnTo>
                    <a:pt x="295" y="167"/>
                  </a:lnTo>
                  <a:lnTo>
                    <a:pt x="238" y="41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8" name="Freeform 40"/>
            <p:cNvSpPr>
              <a:spLocks/>
            </p:cNvSpPr>
            <p:nvPr/>
          </p:nvSpPr>
          <p:spPr bwMode="auto">
            <a:xfrm>
              <a:off x="2800" y="1282"/>
              <a:ext cx="469" cy="198"/>
            </a:xfrm>
            <a:custGeom>
              <a:avLst/>
              <a:gdLst>
                <a:gd name="T0" fmla="*/ 0 w 937"/>
                <a:gd name="T1" fmla="*/ 0 h 396"/>
                <a:gd name="T2" fmla="*/ 99 w 937"/>
                <a:gd name="T3" fmla="*/ 170 h 396"/>
                <a:gd name="T4" fmla="*/ 119 w 937"/>
                <a:gd name="T5" fmla="*/ 299 h 396"/>
                <a:gd name="T6" fmla="*/ 188 w 937"/>
                <a:gd name="T7" fmla="*/ 158 h 396"/>
                <a:gd name="T8" fmla="*/ 306 w 937"/>
                <a:gd name="T9" fmla="*/ 130 h 396"/>
                <a:gd name="T10" fmla="*/ 412 w 937"/>
                <a:gd name="T11" fmla="*/ 130 h 396"/>
                <a:gd name="T12" fmla="*/ 490 w 937"/>
                <a:gd name="T13" fmla="*/ 187 h 396"/>
                <a:gd name="T14" fmla="*/ 568 w 937"/>
                <a:gd name="T15" fmla="*/ 286 h 396"/>
                <a:gd name="T16" fmla="*/ 568 w 937"/>
                <a:gd name="T17" fmla="*/ 396 h 396"/>
                <a:gd name="T18" fmla="*/ 673 w 937"/>
                <a:gd name="T19" fmla="*/ 299 h 396"/>
                <a:gd name="T20" fmla="*/ 730 w 937"/>
                <a:gd name="T21" fmla="*/ 286 h 396"/>
                <a:gd name="T22" fmla="*/ 783 w 937"/>
                <a:gd name="T23" fmla="*/ 286 h 396"/>
                <a:gd name="T24" fmla="*/ 874 w 937"/>
                <a:gd name="T25" fmla="*/ 312 h 396"/>
                <a:gd name="T26" fmla="*/ 937 w 937"/>
                <a:gd name="T27" fmla="*/ 369 h 396"/>
                <a:gd name="T28" fmla="*/ 893 w 937"/>
                <a:gd name="T29" fmla="*/ 299 h 396"/>
                <a:gd name="T30" fmla="*/ 815 w 937"/>
                <a:gd name="T31" fmla="*/ 257 h 396"/>
                <a:gd name="T32" fmla="*/ 718 w 937"/>
                <a:gd name="T33" fmla="*/ 257 h 396"/>
                <a:gd name="T34" fmla="*/ 610 w 937"/>
                <a:gd name="T35" fmla="*/ 299 h 396"/>
                <a:gd name="T36" fmla="*/ 576 w 937"/>
                <a:gd name="T37" fmla="*/ 215 h 396"/>
                <a:gd name="T38" fmla="*/ 502 w 937"/>
                <a:gd name="T39" fmla="*/ 130 h 396"/>
                <a:gd name="T40" fmla="*/ 403 w 937"/>
                <a:gd name="T41" fmla="*/ 86 h 396"/>
                <a:gd name="T42" fmla="*/ 287 w 937"/>
                <a:gd name="T43" fmla="*/ 86 h 396"/>
                <a:gd name="T44" fmla="*/ 154 w 937"/>
                <a:gd name="T45" fmla="*/ 114 h 396"/>
                <a:gd name="T46" fmla="*/ 131 w 937"/>
                <a:gd name="T47" fmla="*/ 130 h 396"/>
                <a:gd name="T48" fmla="*/ 62 w 937"/>
                <a:gd name="T49" fmla="*/ 18 h 396"/>
                <a:gd name="T50" fmla="*/ 0 w 937"/>
                <a:gd name="T51" fmla="*/ 0 h 396"/>
                <a:gd name="T52" fmla="*/ 0 w 937"/>
                <a:gd name="T5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7" h="396">
                  <a:moveTo>
                    <a:pt x="0" y="0"/>
                  </a:moveTo>
                  <a:lnTo>
                    <a:pt x="99" y="170"/>
                  </a:lnTo>
                  <a:lnTo>
                    <a:pt x="119" y="299"/>
                  </a:lnTo>
                  <a:lnTo>
                    <a:pt x="188" y="158"/>
                  </a:lnTo>
                  <a:lnTo>
                    <a:pt x="306" y="130"/>
                  </a:lnTo>
                  <a:lnTo>
                    <a:pt x="412" y="130"/>
                  </a:lnTo>
                  <a:lnTo>
                    <a:pt x="490" y="187"/>
                  </a:lnTo>
                  <a:lnTo>
                    <a:pt x="568" y="286"/>
                  </a:lnTo>
                  <a:lnTo>
                    <a:pt x="568" y="396"/>
                  </a:lnTo>
                  <a:lnTo>
                    <a:pt x="673" y="299"/>
                  </a:lnTo>
                  <a:lnTo>
                    <a:pt x="730" y="286"/>
                  </a:lnTo>
                  <a:lnTo>
                    <a:pt x="783" y="286"/>
                  </a:lnTo>
                  <a:lnTo>
                    <a:pt x="874" y="312"/>
                  </a:lnTo>
                  <a:lnTo>
                    <a:pt x="937" y="369"/>
                  </a:lnTo>
                  <a:lnTo>
                    <a:pt x="893" y="299"/>
                  </a:lnTo>
                  <a:lnTo>
                    <a:pt x="815" y="257"/>
                  </a:lnTo>
                  <a:lnTo>
                    <a:pt x="718" y="257"/>
                  </a:lnTo>
                  <a:lnTo>
                    <a:pt x="610" y="299"/>
                  </a:lnTo>
                  <a:lnTo>
                    <a:pt x="576" y="215"/>
                  </a:lnTo>
                  <a:lnTo>
                    <a:pt x="502" y="130"/>
                  </a:lnTo>
                  <a:lnTo>
                    <a:pt x="403" y="86"/>
                  </a:lnTo>
                  <a:lnTo>
                    <a:pt x="287" y="86"/>
                  </a:lnTo>
                  <a:lnTo>
                    <a:pt x="154" y="114"/>
                  </a:lnTo>
                  <a:lnTo>
                    <a:pt x="131" y="130"/>
                  </a:lnTo>
                  <a:lnTo>
                    <a:pt x="62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9" name="Freeform 41"/>
            <p:cNvSpPr>
              <a:spLocks/>
            </p:cNvSpPr>
            <p:nvPr/>
          </p:nvSpPr>
          <p:spPr bwMode="auto">
            <a:xfrm>
              <a:off x="2827" y="1486"/>
              <a:ext cx="38" cy="212"/>
            </a:xfrm>
            <a:custGeom>
              <a:avLst/>
              <a:gdLst>
                <a:gd name="T0" fmla="*/ 64 w 76"/>
                <a:gd name="T1" fmla="*/ 0 h 426"/>
                <a:gd name="T2" fmla="*/ 55 w 76"/>
                <a:gd name="T3" fmla="*/ 129 h 426"/>
                <a:gd name="T4" fmla="*/ 0 w 76"/>
                <a:gd name="T5" fmla="*/ 426 h 426"/>
                <a:gd name="T6" fmla="*/ 55 w 76"/>
                <a:gd name="T7" fmla="*/ 242 h 426"/>
                <a:gd name="T8" fmla="*/ 76 w 76"/>
                <a:gd name="T9" fmla="*/ 101 h 426"/>
                <a:gd name="T10" fmla="*/ 64 w 76"/>
                <a:gd name="T11" fmla="*/ 0 h 426"/>
                <a:gd name="T12" fmla="*/ 64 w 76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6">
                  <a:moveTo>
                    <a:pt x="64" y="0"/>
                  </a:moveTo>
                  <a:lnTo>
                    <a:pt x="55" y="129"/>
                  </a:lnTo>
                  <a:lnTo>
                    <a:pt x="0" y="426"/>
                  </a:lnTo>
                  <a:lnTo>
                    <a:pt x="55" y="242"/>
                  </a:lnTo>
                  <a:lnTo>
                    <a:pt x="76" y="101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0" name="Freeform 42"/>
            <p:cNvSpPr>
              <a:spLocks/>
            </p:cNvSpPr>
            <p:nvPr/>
          </p:nvSpPr>
          <p:spPr bwMode="auto">
            <a:xfrm>
              <a:off x="2816" y="1847"/>
              <a:ext cx="105" cy="106"/>
            </a:xfrm>
            <a:custGeom>
              <a:avLst/>
              <a:gdLst>
                <a:gd name="T0" fmla="*/ 23 w 209"/>
                <a:gd name="T1" fmla="*/ 56 h 213"/>
                <a:gd name="T2" fmla="*/ 131 w 209"/>
                <a:gd name="T3" fmla="*/ 71 h 213"/>
                <a:gd name="T4" fmla="*/ 186 w 209"/>
                <a:gd name="T5" fmla="*/ 128 h 213"/>
                <a:gd name="T6" fmla="*/ 209 w 209"/>
                <a:gd name="T7" fmla="*/ 213 h 213"/>
                <a:gd name="T8" fmla="*/ 209 w 209"/>
                <a:gd name="T9" fmla="*/ 99 h 213"/>
                <a:gd name="T10" fmla="*/ 156 w 209"/>
                <a:gd name="T11" fmla="*/ 29 h 213"/>
                <a:gd name="T12" fmla="*/ 30 w 209"/>
                <a:gd name="T13" fmla="*/ 0 h 213"/>
                <a:gd name="T14" fmla="*/ 0 w 209"/>
                <a:gd name="T15" fmla="*/ 14 h 213"/>
                <a:gd name="T16" fmla="*/ 23 w 209"/>
                <a:gd name="T17" fmla="*/ 56 h 213"/>
                <a:gd name="T18" fmla="*/ 23 w 209"/>
                <a:gd name="T19" fmla="*/ 5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13">
                  <a:moveTo>
                    <a:pt x="23" y="56"/>
                  </a:moveTo>
                  <a:lnTo>
                    <a:pt x="131" y="71"/>
                  </a:lnTo>
                  <a:lnTo>
                    <a:pt x="186" y="128"/>
                  </a:lnTo>
                  <a:lnTo>
                    <a:pt x="209" y="213"/>
                  </a:lnTo>
                  <a:lnTo>
                    <a:pt x="209" y="99"/>
                  </a:lnTo>
                  <a:lnTo>
                    <a:pt x="156" y="29"/>
                  </a:lnTo>
                  <a:lnTo>
                    <a:pt x="30" y="0"/>
                  </a:lnTo>
                  <a:lnTo>
                    <a:pt x="0" y="14"/>
                  </a:lnTo>
                  <a:lnTo>
                    <a:pt x="23" y="56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1" name="Freeform 43"/>
            <p:cNvSpPr>
              <a:spLocks/>
            </p:cNvSpPr>
            <p:nvPr/>
          </p:nvSpPr>
          <p:spPr bwMode="auto">
            <a:xfrm>
              <a:off x="2915" y="1500"/>
              <a:ext cx="441" cy="524"/>
            </a:xfrm>
            <a:custGeom>
              <a:avLst/>
              <a:gdLst>
                <a:gd name="T0" fmla="*/ 0 w 882"/>
                <a:gd name="T1" fmla="*/ 1003 h 1047"/>
                <a:gd name="T2" fmla="*/ 150 w 882"/>
                <a:gd name="T3" fmla="*/ 946 h 1047"/>
                <a:gd name="T4" fmla="*/ 230 w 882"/>
                <a:gd name="T5" fmla="*/ 1019 h 1047"/>
                <a:gd name="T6" fmla="*/ 315 w 882"/>
                <a:gd name="T7" fmla="*/ 1047 h 1047"/>
                <a:gd name="T8" fmla="*/ 393 w 882"/>
                <a:gd name="T9" fmla="*/ 1030 h 1047"/>
                <a:gd name="T10" fmla="*/ 513 w 882"/>
                <a:gd name="T11" fmla="*/ 975 h 1047"/>
                <a:gd name="T12" fmla="*/ 629 w 882"/>
                <a:gd name="T13" fmla="*/ 849 h 1047"/>
                <a:gd name="T14" fmla="*/ 694 w 882"/>
                <a:gd name="T15" fmla="*/ 678 h 1047"/>
                <a:gd name="T16" fmla="*/ 694 w 882"/>
                <a:gd name="T17" fmla="*/ 638 h 1047"/>
                <a:gd name="T18" fmla="*/ 663 w 882"/>
                <a:gd name="T19" fmla="*/ 621 h 1047"/>
                <a:gd name="T20" fmla="*/ 644 w 882"/>
                <a:gd name="T21" fmla="*/ 610 h 1047"/>
                <a:gd name="T22" fmla="*/ 694 w 882"/>
                <a:gd name="T23" fmla="*/ 481 h 1047"/>
                <a:gd name="T24" fmla="*/ 882 w 882"/>
                <a:gd name="T25" fmla="*/ 526 h 1047"/>
                <a:gd name="T26" fmla="*/ 882 w 882"/>
                <a:gd name="T27" fmla="*/ 382 h 1047"/>
                <a:gd name="T28" fmla="*/ 808 w 882"/>
                <a:gd name="T29" fmla="*/ 241 h 1047"/>
                <a:gd name="T30" fmla="*/ 743 w 882"/>
                <a:gd name="T31" fmla="*/ 0 h 1047"/>
                <a:gd name="T32" fmla="*/ 743 w 882"/>
                <a:gd name="T33" fmla="*/ 171 h 1047"/>
                <a:gd name="T34" fmla="*/ 694 w 882"/>
                <a:gd name="T35" fmla="*/ 340 h 1047"/>
                <a:gd name="T36" fmla="*/ 513 w 882"/>
                <a:gd name="T37" fmla="*/ 821 h 1047"/>
                <a:gd name="T38" fmla="*/ 458 w 882"/>
                <a:gd name="T39" fmla="*/ 906 h 1047"/>
                <a:gd name="T40" fmla="*/ 412 w 882"/>
                <a:gd name="T41" fmla="*/ 935 h 1047"/>
                <a:gd name="T42" fmla="*/ 357 w 882"/>
                <a:gd name="T43" fmla="*/ 935 h 1047"/>
                <a:gd name="T44" fmla="*/ 281 w 882"/>
                <a:gd name="T45" fmla="*/ 918 h 1047"/>
                <a:gd name="T46" fmla="*/ 182 w 882"/>
                <a:gd name="T47" fmla="*/ 861 h 1047"/>
                <a:gd name="T48" fmla="*/ 182 w 882"/>
                <a:gd name="T49" fmla="*/ 806 h 1047"/>
                <a:gd name="T50" fmla="*/ 230 w 882"/>
                <a:gd name="T51" fmla="*/ 621 h 1047"/>
                <a:gd name="T52" fmla="*/ 260 w 882"/>
                <a:gd name="T53" fmla="*/ 270 h 1047"/>
                <a:gd name="T54" fmla="*/ 196 w 882"/>
                <a:gd name="T55" fmla="*/ 621 h 1047"/>
                <a:gd name="T56" fmla="*/ 108 w 882"/>
                <a:gd name="T57" fmla="*/ 889 h 1047"/>
                <a:gd name="T58" fmla="*/ 76 w 882"/>
                <a:gd name="T59" fmla="*/ 946 h 1047"/>
                <a:gd name="T60" fmla="*/ 0 w 882"/>
                <a:gd name="T61" fmla="*/ 1003 h 1047"/>
                <a:gd name="T62" fmla="*/ 0 w 882"/>
                <a:gd name="T63" fmla="*/ 1003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2" h="1047">
                  <a:moveTo>
                    <a:pt x="0" y="1003"/>
                  </a:moveTo>
                  <a:lnTo>
                    <a:pt x="150" y="946"/>
                  </a:lnTo>
                  <a:lnTo>
                    <a:pt x="230" y="1019"/>
                  </a:lnTo>
                  <a:lnTo>
                    <a:pt x="315" y="1047"/>
                  </a:lnTo>
                  <a:lnTo>
                    <a:pt x="393" y="1030"/>
                  </a:lnTo>
                  <a:lnTo>
                    <a:pt x="513" y="975"/>
                  </a:lnTo>
                  <a:lnTo>
                    <a:pt x="629" y="849"/>
                  </a:lnTo>
                  <a:lnTo>
                    <a:pt x="694" y="678"/>
                  </a:lnTo>
                  <a:lnTo>
                    <a:pt x="694" y="638"/>
                  </a:lnTo>
                  <a:lnTo>
                    <a:pt x="663" y="621"/>
                  </a:lnTo>
                  <a:lnTo>
                    <a:pt x="644" y="610"/>
                  </a:lnTo>
                  <a:lnTo>
                    <a:pt x="694" y="481"/>
                  </a:lnTo>
                  <a:lnTo>
                    <a:pt x="882" y="526"/>
                  </a:lnTo>
                  <a:lnTo>
                    <a:pt x="882" y="382"/>
                  </a:lnTo>
                  <a:lnTo>
                    <a:pt x="808" y="241"/>
                  </a:lnTo>
                  <a:lnTo>
                    <a:pt x="743" y="0"/>
                  </a:lnTo>
                  <a:lnTo>
                    <a:pt x="743" y="171"/>
                  </a:lnTo>
                  <a:lnTo>
                    <a:pt x="694" y="340"/>
                  </a:lnTo>
                  <a:lnTo>
                    <a:pt x="513" y="821"/>
                  </a:lnTo>
                  <a:lnTo>
                    <a:pt x="458" y="906"/>
                  </a:lnTo>
                  <a:lnTo>
                    <a:pt x="412" y="935"/>
                  </a:lnTo>
                  <a:lnTo>
                    <a:pt x="357" y="935"/>
                  </a:lnTo>
                  <a:lnTo>
                    <a:pt x="281" y="918"/>
                  </a:lnTo>
                  <a:lnTo>
                    <a:pt x="182" y="861"/>
                  </a:lnTo>
                  <a:lnTo>
                    <a:pt x="182" y="806"/>
                  </a:lnTo>
                  <a:lnTo>
                    <a:pt x="230" y="621"/>
                  </a:lnTo>
                  <a:lnTo>
                    <a:pt x="260" y="270"/>
                  </a:lnTo>
                  <a:lnTo>
                    <a:pt x="196" y="621"/>
                  </a:lnTo>
                  <a:lnTo>
                    <a:pt x="108" y="889"/>
                  </a:lnTo>
                  <a:lnTo>
                    <a:pt x="76" y="946"/>
                  </a:lnTo>
                  <a:lnTo>
                    <a:pt x="0" y="1003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2" name="Freeform 44"/>
            <p:cNvSpPr>
              <a:spLocks/>
            </p:cNvSpPr>
            <p:nvPr/>
          </p:nvSpPr>
          <p:spPr bwMode="auto">
            <a:xfrm>
              <a:off x="3153" y="1868"/>
              <a:ext cx="387" cy="233"/>
            </a:xfrm>
            <a:custGeom>
              <a:avLst/>
              <a:gdLst>
                <a:gd name="T0" fmla="*/ 167 w 774"/>
                <a:gd name="T1" fmla="*/ 0 h 468"/>
                <a:gd name="T2" fmla="*/ 774 w 774"/>
                <a:gd name="T3" fmla="*/ 228 h 468"/>
                <a:gd name="T4" fmla="*/ 774 w 774"/>
                <a:gd name="T5" fmla="*/ 268 h 468"/>
                <a:gd name="T6" fmla="*/ 728 w 774"/>
                <a:gd name="T7" fmla="*/ 312 h 468"/>
                <a:gd name="T8" fmla="*/ 124 w 774"/>
                <a:gd name="T9" fmla="*/ 57 h 468"/>
                <a:gd name="T10" fmla="*/ 68 w 774"/>
                <a:gd name="T11" fmla="*/ 171 h 468"/>
                <a:gd name="T12" fmla="*/ 266 w 774"/>
                <a:gd name="T13" fmla="*/ 424 h 468"/>
                <a:gd name="T14" fmla="*/ 266 w 774"/>
                <a:gd name="T15" fmla="*/ 468 h 468"/>
                <a:gd name="T16" fmla="*/ 0 w 774"/>
                <a:gd name="T17" fmla="*/ 154 h 468"/>
                <a:gd name="T18" fmla="*/ 167 w 774"/>
                <a:gd name="T19" fmla="*/ 0 h 468"/>
                <a:gd name="T20" fmla="*/ 167 w 774"/>
                <a:gd name="T2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4" h="468">
                  <a:moveTo>
                    <a:pt x="167" y="0"/>
                  </a:moveTo>
                  <a:lnTo>
                    <a:pt x="774" y="228"/>
                  </a:lnTo>
                  <a:lnTo>
                    <a:pt x="774" y="268"/>
                  </a:lnTo>
                  <a:lnTo>
                    <a:pt x="728" y="312"/>
                  </a:lnTo>
                  <a:lnTo>
                    <a:pt x="124" y="57"/>
                  </a:lnTo>
                  <a:lnTo>
                    <a:pt x="68" y="171"/>
                  </a:lnTo>
                  <a:lnTo>
                    <a:pt x="266" y="424"/>
                  </a:lnTo>
                  <a:lnTo>
                    <a:pt x="266" y="468"/>
                  </a:lnTo>
                  <a:lnTo>
                    <a:pt x="0" y="15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3" name="Freeform 45"/>
            <p:cNvSpPr>
              <a:spLocks/>
            </p:cNvSpPr>
            <p:nvPr/>
          </p:nvSpPr>
          <p:spPr bwMode="auto">
            <a:xfrm>
              <a:off x="1922" y="1336"/>
              <a:ext cx="513" cy="341"/>
            </a:xfrm>
            <a:custGeom>
              <a:avLst/>
              <a:gdLst>
                <a:gd name="T0" fmla="*/ 983 w 1025"/>
                <a:gd name="T1" fmla="*/ 484 h 680"/>
                <a:gd name="T2" fmla="*/ 0 w 1025"/>
                <a:gd name="T3" fmla="*/ 0 h 680"/>
                <a:gd name="T4" fmla="*/ 947 w 1025"/>
                <a:gd name="T5" fmla="*/ 555 h 680"/>
                <a:gd name="T6" fmla="*/ 262 w 1025"/>
                <a:gd name="T7" fmla="*/ 427 h 680"/>
                <a:gd name="T8" fmla="*/ 907 w 1025"/>
                <a:gd name="T9" fmla="*/ 680 h 680"/>
                <a:gd name="T10" fmla="*/ 1025 w 1025"/>
                <a:gd name="T11" fmla="*/ 568 h 680"/>
                <a:gd name="T12" fmla="*/ 983 w 1025"/>
                <a:gd name="T13" fmla="*/ 484 h 680"/>
                <a:gd name="T14" fmla="*/ 983 w 1025"/>
                <a:gd name="T15" fmla="*/ 48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680">
                  <a:moveTo>
                    <a:pt x="983" y="484"/>
                  </a:moveTo>
                  <a:lnTo>
                    <a:pt x="0" y="0"/>
                  </a:lnTo>
                  <a:lnTo>
                    <a:pt x="947" y="555"/>
                  </a:lnTo>
                  <a:lnTo>
                    <a:pt x="262" y="427"/>
                  </a:lnTo>
                  <a:lnTo>
                    <a:pt x="907" y="680"/>
                  </a:lnTo>
                  <a:lnTo>
                    <a:pt x="1025" y="568"/>
                  </a:lnTo>
                  <a:lnTo>
                    <a:pt x="983" y="484"/>
                  </a:lnTo>
                  <a:lnTo>
                    <a:pt x="983" y="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4" name="Freeform 46"/>
            <p:cNvSpPr>
              <a:spLocks/>
            </p:cNvSpPr>
            <p:nvPr/>
          </p:nvSpPr>
          <p:spPr bwMode="auto">
            <a:xfrm>
              <a:off x="1951" y="1752"/>
              <a:ext cx="309" cy="53"/>
            </a:xfrm>
            <a:custGeom>
              <a:avLst/>
              <a:gdLst>
                <a:gd name="T0" fmla="*/ 618 w 618"/>
                <a:gd name="T1" fmla="*/ 63 h 107"/>
                <a:gd name="T2" fmla="*/ 0 w 618"/>
                <a:gd name="T3" fmla="*/ 0 h 107"/>
                <a:gd name="T4" fmla="*/ 618 w 618"/>
                <a:gd name="T5" fmla="*/ 107 h 107"/>
                <a:gd name="T6" fmla="*/ 618 w 618"/>
                <a:gd name="T7" fmla="*/ 63 h 107"/>
                <a:gd name="T8" fmla="*/ 618 w 618"/>
                <a:gd name="T9" fmla="*/ 6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07">
                  <a:moveTo>
                    <a:pt x="618" y="63"/>
                  </a:moveTo>
                  <a:lnTo>
                    <a:pt x="0" y="0"/>
                  </a:lnTo>
                  <a:lnTo>
                    <a:pt x="618" y="107"/>
                  </a:lnTo>
                  <a:lnTo>
                    <a:pt x="618" y="63"/>
                  </a:lnTo>
                  <a:lnTo>
                    <a:pt x="61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5" name="Freeform 47"/>
            <p:cNvSpPr>
              <a:spLocks/>
            </p:cNvSpPr>
            <p:nvPr/>
          </p:nvSpPr>
          <p:spPr bwMode="auto">
            <a:xfrm>
              <a:off x="2028" y="1183"/>
              <a:ext cx="162" cy="156"/>
            </a:xfrm>
            <a:custGeom>
              <a:avLst/>
              <a:gdLst>
                <a:gd name="T0" fmla="*/ 0 w 325"/>
                <a:gd name="T1" fmla="*/ 140 h 311"/>
                <a:gd name="T2" fmla="*/ 32 w 325"/>
                <a:gd name="T3" fmla="*/ 0 h 311"/>
                <a:gd name="T4" fmla="*/ 131 w 325"/>
                <a:gd name="T5" fmla="*/ 129 h 311"/>
                <a:gd name="T6" fmla="*/ 325 w 325"/>
                <a:gd name="T7" fmla="*/ 311 h 311"/>
                <a:gd name="T8" fmla="*/ 0 w 325"/>
                <a:gd name="T9" fmla="*/ 140 h 311"/>
                <a:gd name="T10" fmla="*/ 0 w 325"/>
                <a:gd name="T11" fmla="*/ 14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11">
                  <a:moveTo>
                    <a:pt x="0" y="140"/>
                  </a:moveTo>
                  <a:lnTo>
                    <a:pt x="32" y="0"/>
                  </a:lnTo>
                  <a:lnTo>
                    <a:pt x="131" y="129"/>
                  </a:lnTo>
                  <a:lnTo>
                    <a:pt x="325" y="311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6" name="Freeform 48"/>
            <p:cNvSpPr>
              <a:spLocks/>
            </p:cNvSpPr>
            <p:nvPr/>
          </p:nvSpPr>
          <p:spPr bwMode="auto">
            <a:xfrm>
              <a:off x="2860" y="2630"/>
              <a:ext cx="34" cy="147"/>
            </a:xfrm>
            <a:custGeom>
              <a:avLst/>
              <a:gdLst>
                <a:gd name="T0" fmla="*/ 58 w 69"/>
                <a:gd name="T1" fmla="*/ 0 h 294"/>
                <a:gd name="T2" fmla="*/ 0 w 69"/>
                <a:gd name="T3" fmla="*/ 97 h 294"/>
                <a:gd name="T4" fmla="*/ 0 w 69"/>
                <a:gd name="T5" fmla="*/ 294 h 294"/>
                <a:gd name="T6" fmla="*/ 69 w 69"/>
                <a:gd name="T7" fmla="*/ 82 h 294"/>
                <a:gd name="T8" fmla="*/ 58 w 69"/>
                <a:gd name="T9" fmla="*/ 0 h 294"/>
                <a:gd name="T10" fmla="*/ 58 w 69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94">
                  <a:moveTo>
                    <a:pt x="58" y="0"/>
                  </a:moveTo>
                  <a:lnTo>
                    <a:pt x="0" y="97"/>
                  </a:lnTo>
                  <a:lnTo>
                    <a:pt x="0" y="294"/>
                  </a:lnTo>
                  <a:lnTo>
                    <a:pt x="69" y="82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7" name="Freeform 49"/>
            <p:cNvSpPr>
              <a:spLocks/>
            </p:cNvSpPr>
            <p:nvPr/>
          </p:nvSpPr>
          <p:spPr bwMode="auto">
            <a:xfrm>
              <a:off x="2898" y="2664"/>
              <a:ext cx="55" cy="359"/>
            </a:xfrm>
            <a:custGeom>
              <a:avLst/>
              <a:gdLst>
                <a:gd name="T0" fmla="*/ 96 w 110"/>
                <a:gd name="T1" fmla="*/ 0 h 719"/>
                <a:gd name="T2" fmla="*/ 57 w 110"/>
                <a:gd name="T3" fmla="*/ 213 h 719"/>
                <a:gd name="T4" fmla="*/ 0 w 110"/>
                <a:gd name="T5" fmla="*/ 719 h 719"/>
                <a:gd name="T6" fmla="*/ 64 w 110"/>
                <a:gd name="T7" fmla="*/ 312 h 719"/>
                <a:gd name="T8" fmla="*/ 110 w 110"/>
                <a:gd name="T9" fmla="*/ 114 h 719"/>
                <a:gd name="T10" fmla="*/ 110 w 110"/>
                <a:gd name="T11" fmla="*/ 44 h 719"/>
                <a:gd name="T12" fmla="*/ 96 w 110"/>
                <a:gd name="T13" fmla="*/ 0 h 719"/>
                <a:gd name="T14" fmla="*/ 96 w 110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719">
                  <a:moveTo>
                    <a:pt x="96" y="0"/>
                  </a:moveTo>
                  <a:lnTo>
                    <a:pt x="57" y="213"/>
                  </a:lnTo>
                  <a:lnTo>
                    <a:pt x="0" y="719"/>
                  </a:lnTo>
                  <a:lnTo>
                    <a:pt x="64" y="312"/>
                  </a:lnTo>
                  <a:lnTo>
                    <a:pt x="110" y="114"/>
                  </a:lnTo>
                  <a:lnTo>
                    <a:pt x="110" y="4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8" name="Freeform 50"/>
            <p:cNvSpPr>
              <a:spLocks/>
            </p:cNvSpPr>
            <p:nvPr/>
          </p:nvSpPr>
          <p:spPr bwMode="auto">
            <a:xfrm>
              <a:off x="1584" y="1069"/>
              <a:ext cx="783" cy="816"/>
            </a:xfrm>
            <a:custGeom>
              <a:avLst/>
              <a:gdLst>
                <a:gd name="T0" fmla="*/ 1567 w 1567"/>
                <a:gd name="T1" fmla="*/ 667 h 1631"/>
                <a:gd name="T2" fmla="*/ 1240 w 1567"/>
                <a:gd name="T3" fmla="*/ 422 h 1631"/>
                <a:gd name="T4" fmla="*/ 1036 w 1567"/>
                <a:gd name="T5" fmla="*/ 193 h 1631"/>
                <a:gd name="T6" fmla="*/ 907 w 1567"/>
                <a:gd name="T7" fmla="*/ 0 h 1631"/>
                <a:gd name="T8" fmla="*/ 804 w 1567"/>
                <a:gd name="T9" fmla="*/ 228 h 1631"/>
                <a:gd name="T10" fmla="*/ 595 w 1567"/>
                <a:gd name="T11" fmla="*/ 121 h 1631"/>
                <a:gd name="T12" fmla="*/ 578 w 1567"/>
                <a:gd name="T13" fmla="*/ 201 h 1631"/>
                <a:gd name="T14" fmla="*/ 350 w 1567"/>
                <a:gd name="T15" fmla="*/ 66 h 1631"/>
                <a:gd name="T16" fmla="*/ 367 w 1567"/>
                <a:gd name="T17" fmla="*/ 302 h 1631"/>
                <a:gd name="T18" fmla="*/ 365 w 1567"/>
                <a:gd name="T19" fmla="*/ 517 h 1631"/>
                <a:gd name="T20" fmla="*/ 340 w 1567"/>
                <a:gd name="T21" fmla="*/ 678 h 1631"/>
                <a:gd name="T22" fmla="*/ 306 w 1567"/>
                <a:gd name="T23" fmla="*/ 847 h 1631"/>
                <a:gd name="T24" fmla="*/ 251 w 1567"/>
                <a:gd name="T25" fmla="*/ 1007 h 1631"/>
                <a:gd name="T26" fmla="*/ 190 w 1567"/>
                <a:gd name="T27" fmla="*/ 1140 h 1631"/>
                <a:gd name="T28" fmla="*/ 112 w 1567"/>
                <a:gd name="T29" fmla="*/ 1266 h 1631"/>
                <a:gd name="T30" fmla="*/ 0 w 1567"/>
                <a:gd name="T31" fmla="*/ 1389 h 1631"/>
                <a:gd name="T32" fmla="*/ 350 w 1567"/>
                <a:gd name="T33" fmla="*/ 1437 h 1631"/>
                <a:gd name="T34" fmla="*/ 298 w 1567"/>
                <a:gd name="T35" fmla="*/ 1566 h 1631"/>
                <a:gd name="T36" fmla="*/ 724 w 1567"/>
                <a:gd name="T37" fmla="*/ 1570 h 1631"/>
                <a:gd name="T38" fmla="*/ 958 w 1567"/>
                <a:gd name="T39" fmla="*/ 1583 h 1631"/>
                <a:gd name="T40" fmla="*/ 1384 w 1567"/>
                <a:gd name="T41" fmla="*/ 1631 h 1631"/>
                <a:gd name="T42" fmla="*/ 1377 w 1567"/>
                <a:gd name="T43" fmla="*/ 1613 h 1631"/>
                <a:gd name="T44" fmla="*/ 962 w 1567"/>
                <a:gd name="T45" fmla="*/ 1570 h 1631"/>
                <a:gd name="T46" fmla="*/ 717 w 1567"/>
                <a:gd name="T47" fmla="*/ 1551 h 1631"/>
                <a:gd name="T48" fmla="*/ 325 w 1567"/>
                <a:gd name="T49" fmla="*/ 1551 h 1631"/>
                <a:gd name="T50" fmla="*/ 373 w 1567"/>
                <a:gd name="T51" fmla="*/ 1421 h 1631"/>
                <a:gd name="T52" fmla="*/ 36 w 1567"/>
                <a:gd name="T53" fmla="*/ 1378 h 1631"/>
                <a:gd name="T54" fmla="*/ 131 w 1567"/>
                <a:gd name="T55" fmla="*/ 1275 h 1631"/>
                <a:gd name="T56" fmla="*/ 207 w 1567"/>
                <a:gd name="T57" fmla="*/ 1148 h 1631"/>
                <a:gd name="T58" fmla="*/ 270 w 1567"/>
                <a:gd name="T59" fmla="*/ 1007 h 1631"/>
                <a:gd name="T60" fmla="*/ 321 w 1567"/>
                <a:gd name="T61" fmla="*/ 851 h 1631"/>
                <a:gd name="T62" fmla="*/ 357 w 1567"/>
                <a:gd name="T63" fmla="*/ 671 h 1631"/>
                <a:gd name="T64" fmla="*/ 384 w 1567"/>
                <a:gd name="T65" fmla="*/ 513 h 1631"/>
                <a:gd name="T66" fmla="*/ 388 w 1567"/>
                <a:gd name="T67" fmla="*/ 300 h 1631"/>
                <a:gd name="T68" fmla="*/ 373 w 1567"/>
                <a:gd name="T69" fmla="*/ 106 h 1631"/>
                <a:gd name="T70" fmla="*/ 589 w 1567"/>
                <a:gd name="T71" fmla="*/ 228 h 1631"/>
                <a:gd name="T72" fmla="*/ 606 w 1567"/>
                <a:gd name="T73" fmla="*/ 154 h 1631"/>
                <a:gd name="T74" fmla="*/ 816 w 1567"/>
                <a:gd name="T75" fmla="*/ 249 h 1631"/>
                <a:gd name="T76" fmla="*/ 911 w 1567"/>
                <a:gd name="T77" fmla="*/ 40 h 1631"/>
                <a:gd name="T78" fmla="*/ 1021 w 1567"/>
                <a:gd name="T79" fmla="*/ 205 h 1631"/>
                <a:gd name="T80" fmla="*/ 1226 w 1567"/>
                <a:gd name="T81" fmla="*/ 433 h 1631"/>
                <a:gd name="T82" fmla="*/ 1563 w 1567"/>
                <a:gd name="T83" fmla="*/ 678 h 1631"/>
                <a:gd name="T84" fmla="*/ 1567 w 1567"/>
                <a:gd name="T85" fmla="*/ 667 h 1631"/>
                <a:gd name="T86" fmla="*/ 1567 w 1567"/>
                <a:gd name="T87" fmla="*/ 667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7" h="1631">
                  <a:moveTo>
                    <a:pt x="1567" y="667"/>
                  </a:moveTo>
                  <a:lnTo>
                    <a:pt x="1240" y="422"/>
                  </a:lnTo>
                  <a:lnTo>
                    <a:pt x="1036" y="193"/>
                  </a:lnTo>
                  <a:lnTo>
                    <a:pt x="907" y="0"/>
                  </a:lnTo>
                  <a:lnTo>
                    <a:pt x="804" y="228"/>
                  </a:lnTo>
                  <a:lnTo>
                    <a:pt x="595" y="121"/>
                  </a:lnTo>
                  <a:lnTo>
                    <a:pt x="578" y="201"/>
                  </a:lnTo>
                  <a:lnTo>
                    <a:pt x="350" y="66"/>
                  </a:lnTo>
                  <a:lnTo>
                    <a:pt x="367" y="302"/>
                  </a:lnTo>
                  <a:lnTo>
                    <a:pt x="365" y="517"/>
                  </a:lnTo>
                  <a:lnTo>
                    <a:pt x="340" y="678"/>
                  </a:lnTo>
                  <a:lnTo>
                    <a:pt x="306" y="847"/>
                  </a:lnTo>
                  <a:lnTo>
                    <a:pt x="251" y="1007"/>
                  </a:lnTo>
                  <a:lnTo>
                    <a:pt x="190" y="1140"/>
                  </a:lnTo>
                  <a:lnTo>
                    <a:pt x="112" y="1266"/>
                  </a:lnTo>
                  <a:lnTo>
                    <a:pt x="0" y="1389"/>
                  </a:lnTo>
                  <a:lnTo>
                    <a:pt x="350" y="1437"/>
                  </a:lnTo>
                  <a:lnTo>
                    <a:pt x="298" y="1566"/>
                  </a:lnTo>
                  <a:lnTo>
                    <a:pt x="724" y="1570"/>
                  </a:lnTo>
                  <a:lnTo>
                    <a:pt x="958" y="1583"/>
                  </a:lnTo>
                  <a:lnTo>
                    <a:pt x="1384" y="1631"/>
                  </a:lnTo>
                  <a:lnTo>
                    <a:pt x="1377" y="1613"/>
                  </a:lnTo>
                  <a:lnTo>
                    <a:pt x="962" y="1570"/>
                  </a:lnTo>
                  <a:lnTo>
                    <a:pt x="717" y="1551"/>
                  </a:lnTo>
                  <a:lnTo>
                    <a:pt x="325" y="1551"/>
                  </a:lnTo>
                  <a:lnTo>
                    <a:pt x="373" y="1421"/>
                  </a:lnTo>
                  <a:lnTo>
                    <a:pt x="36" y="1378"/>
                  </a:lnTo>
                  <a:lnTo>
                    <a:pt x="131" y="1275"/>
                  </a:lnTo>
                  <a:lnTo>
                    <a:pt x="207" y="1148"/>
                  </a:lnTo>
                  <a:lnTo>
                    <a:pt x="270" y="1007"/>
                  </a:lnTo>
                  <a:lnTo>
                    <a:pt x="321" y="851"/>
                  </a:lnTo>
                  <a:lnTo>
                    <a:pt x="357" y="671"/>
                  </a:lnTo>
                  <a:lnTo>
                    <a:pt x="384" y="513"/>
                  </a:lnTo>
                  <a:lnTo>
                    <a:pt x="388" y="300"/>
                  </a:lnTo>
                  <a:lnTo>
                    <a:pt x="373" y="106"/>
                  </a:lnTo>
                  <a:lnTo>
                    <a:pt x="589" y="228"/>
                  </a:lnTo>
                  <a:lnTo>
                    <a:pt x="606" y="154"/>
                  </a:lnTo>
                  <a:lnTo>
                    <a:pt x="816" y="249"/>
                  </a:lnTo>
                  <a:lnTo>
                    <a:pt x="911" y="40"/>
                  </a:lnTo>
                  <a:lnTo>
                    <a:pt x="1021" y="205"/>
                  </a:lnTo>
                  <a:lnTo>
                    <a:pt x="1226" y="433"/>
                  </a:lnTo>
                  <a:lnTo>
                    <a:pt x="1563" y="678"/>
                  </a:lnTo>
                  <a:lnTo>
                    <a:pt x="1567" y="667"/>
                  </a:lnTo>
                  <a:lnTo>
                    <a:pt x="1567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9" name="Freeform 51"/>
            <p:cNvSpPr>
              <a:spLocks/>
            </p:cNvSpPr>
            <p:nvPr/>
          </p:nvSpPr>
          <p:spPr bwMode="auto">
            <a:xfrm>
              <a:off x="1875" y="1168"/>
              <a:ext cx="507" cy="276"/>
            </a:xfrm>
            <a:custGeom>
              <a:avLst/>
              <a:gdLst>
                <a:gd name="T0" fmla="*/ 1000 w 1013"/>
                <a:gd name="T1" fmla="*/ 525 h 552"/>
                <a:gd name="T2" fmla="*/ 629 w 1013"/>
                <a:gd name="T3" fmla="*/ 323 h 552"/>
                <a:gd name="T4" fmla="*/ 428 w 1013"/>
                <a:gd name="T5" fmla="*/ 137 h 552"/>
                <a:gd name="T6" fmla="*/ 332 w 1013"/>
                <a:gd name="T7" fmla="*/ 4 h 552"/>
                <a:gd name="T8" fmla="*/ 300 w 1013"/>
                <a:gd name="T9" fmla="*/ 162 h 552"/>
                <a:gd name="T10" fmla="*/ 13 w 1013"/>
                <a:gd name="T11" fmla="*/ 0 h 552"/>
                <a:gd name="T12" fmla="*/ 0 w 1013"/>
                <a:gd name="T13" fmla="*/ 23 h 552"/>
                <a:gd name="T14" fmla="*/ 325 w 1013"/>
                <a:gd name="T15" fmla="*/ 202 h 552"/>
                <a:gd name="T16" fmla="*/ 344 w 1013"/>
                <a:gd name="T17" fmla="*/ 48 h 552"/>
                <a:gd name="T18" fmla="*/ 416 w 1013"/>
                <a:gd name="T19" fmla="*/ 154 h 552"/>
                <a:gd name="T20" fmla="*/ 625 w 1013"/>
                <a:gd name="T21" fmla="*/ 346 h 552"/>
                <a:gd name="T22" fmla="*/ 1013 w 1013"/>
                <a:gd name="T23" fmla="*/ 552 h 552"/>
                <a:gd name="T24" fmla="*/ 1000 w 1013"/>
                <a:gd name="T25" fmla="*/ 525 h 552"/>
                <a:gd name="T26" fmla="*/ 1000 w 1013"/>
                <a:gd name="T27" fmla="*/ 52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3" h="552">
                  <a:moveTo>
                    <a:pt x="1000" y="525"/>
                  </a:moveTo>
                  <a:lnTo>
                    <a:pt x="629" y="323"/>
                  </a:lnTo>
                  <a:lnTo>
                    <a:pt x="428" y="137"/>
                  </a:lnTo>
                  <a:lnTo>
                    <a:pt x="332" y="4"/>
                  </a:lnTo>
                  <a:lnTo>
                    <a:pt x="300" y="162"/>
                  </a:lnTo>
                  <a:lnTo>
                    <a:pt x="13" y="0"/>
                  </a:lnTo>
                  <a:lnTo>
                    <a:pt x="0" y="23"/>
                  </a:lnTo>
                  <a:lnTo>
                    <a:pt x="325" y="202"/>
                  </a:lnTo>
                  <a:lnTo>
                    <a:pt x="344" y="48"/>
                  </a:lnTo>
                  <a:lnTo>
                    <a:pt x="416" y="154"/>
                  </a:lnTo>
                  <a:lnTo>
                    <a:pt x="625" y="346"/>
                  </a:lnTo>
                  <a:lnTo>
                    <a:pt x="1013" y="552"/>
                  </a:lnTo>
                  <a:lnTo>
                    <a:pt x="1000" y="525"/>
                  </a:lnTo>
                  <a:lnTo>
                    <a:pt x="1000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0" name="Freeform 52"/>
            <p:cNvSpPr>
              <a:spLocks/>
            </p:cNvSpPr>
            <p:nvPr/>
          </p:nvSpPr>
          <p:spPr bwMode="auto">
            <a:xfrm>
              <a:off x="1703" y="1201"/>
              <a:ext cx="694" cy="609"/>
            </a:xfrm>
            <a:custGeom>
              <a:avLst/>
              <a:gdLst>
                <a:gd name="T0" fmla="*/ 1365 w 1388"/>
                <a:gd name="T1" fmla="*/ 572 h 1216"/>
                <a:gd name="T2" fmla="*/ 768 w 1388"/>
                <a:gd name="T3" fmla="*/ 279 h 1216"/>
                <a:gd name="T4" fmla="*/ 273 w 1388"/>
                <a:gd name="T5" fmla="*/ 0 h 1216"/>
                <a:gd name="T6" fmla="*/ 273 w 1388"/>
                <a:gd name="T7" fmla="*/ 289 h 1216"/>
                <a:gd name="T8" fmla="*/ 245 w 1388"/>
                <a:gd name="T9" fmla="*/ 466 h 1216"/>
                <a:gd name="T10" fmla="*/ 171 w 1388"/>
                <a:gd name="T11" fmla="*/ 690 h 1216"/>
                <a:gd name="T12" fmla="*/ 87 w 1388"/>
                <a:gd name="T13" fmla="*/ 891 h 1216"/>
                <a:gd name="T14" fmla="*/ 0 w 1388"/>
                <a:gd name="T15" fmla="*/ 1041 h 1216"/>
                <a:gd name="T16" fmla="*/ 1112 w 1388"/>
                <a:gd name="T17" fmla="*/ 1216 h 1216"/>
                <a:gd name="T18" fmla="*/ 1112 w 1388"/>
                <a:gd name="T19" fmla="*/ 1199 h 1216"/>
                <a:gd name="T20" fmla="*/ 21 w 1388"/>
                <a:gd name="T21" fmla="*/ 1026 h 1216"/>
                <a:gd name="T22" fmla="*/ 99 w 1388"/>
                <a:gd name="T23" fmla="*/ 901 h 1216"/>
                <a:gd name="T24" fmla="*/ 190 w 1388"/>
                <a:gd name="T25" fmla="*/ 694 h 1216"/>
                <a:gd name="T26" fmla="*/ 262 w 1388"/>
                <a:gd name="T27" fmla="*/ 473 h 1216"/>
                <a:gd name="T28" fmla="*/ 292 w 1388"/>
                <a:gd name="T29" fmla="*/ 289 h 1216"/>
                <a:gd name="T30" fmla="*/ 289 w 1388"/>
                <a:gd name="T31" fmla="*/ 32 h 1216"/>
                <a:gd name="T32" fmla="*/ 754 w 1388"/>
                <a:gd name="T33" fmla="*/ 293 h 1216"/>
                <a:gd name="T34" fmla="*/ 1388 w 1388"/>
                <a:gd name="T35" fmla="*/ 600 h 1216"/>
                <a:gd name="T36" fmla="*/ 1365 w 1388"/>
                <a:gd name="T37" fmla="*/ 572 h 1216"/>
                <a:gd name="T38" fmla="*/ 1365 w 1388"/>
                <a:gd name="T39" fmla="*/ 572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8" h="1216">
                  <a:moveTo>
                    <a:pt x="1365" y="572"/>
                  </a:moveTo>
                  <a:lnTo>
                    <a:pt x="768" y="279"/>
                  </a:lnTo>
                  <a:lnTo>
                    <a:pt x="273" y="0"/>
                  </a:lnTo>
                  <a:lnTo>
                    <a:pt x="273" y="289"/>
                  </a:lnTo>
                  <a:lnTo>
                    <a:pt x="245" y="466"/>
                  </a:lnTo>
                  <a:lnTo>
                    <a:pt x="171" y="690"/>
                  </a:lnTo>
                  <a:lnTo>
                    <a:pt x="87" y="891"/>
                  </a:lnTo>
                  <a:lnTo>
                    <a:pt x="0" y="1041"/>
                  </a:lnTo>
                  <a:lnTo>
                    <a:pt x="1112" y="1216"/>
                  </a:lnTo>
                  <a:lnTo>
                    <a:pt x="1112" y="1199"/>
                  </a:lnTo>
                  <a:lnTo>
                    <a:pt x="21" y="1026"/>
                  </a:lnTo>
                  <a:lnTo>
                    <a:pt x="99" y="901"/>
                  </a:lnTo>
                  <a:lnTo>
                    <a:pt x="190" y="694"/>
                  </a:lnTo>
                  <a:lnTo>
                    <a:pt x="262" y="473"/>
                  </a:lnTo>
                  <a:lnTo>
                    <a:pt x="292" y="289"/>
                  </a:lnTo>
                  <a:lnTo>
                    <a:pt x="289" y="32"/>
                  </a:lnTo>
                  <a:lnTo>
                    <a:pt x="754" y="293"/>
                  </a:lnTo>
                  <a:lnTo>
                    <a:pt x="1388" y="600"/>
                  </a:lnTo>
                  <a:lnTo>
                    <a:pt x="1365" y="572"/>
                  </a:lnTo>
                  <a:lnTo>
                    <a:pt x="1365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1" name="Freeform 53"/>
            <p:cNvSpPr>
              <a:spLocks/>
            </p:cNvSpPr>
            <p:nvPr/>
          </p:nvSpPr>
          <p:spPr bwMode="auto">
            <a:xfrm>
              <a:off x="2029" y="1255"/>
              <a:ext cx="174" cy="93"/>
            </a:xfrm>
            <a:custGeom>
              <a:avLst/>
              <a:gdLst>
                <a:gd name="T0" fmla="*/ 9 w 348"/>
                <a:gd name="T1" fmla="*/ 0 h 187"/>
                <a:gd name="T2" fmla="*/ 308 w 348"/>
                <a:gd name="T3" fmla="*/ 147 h 187"/>
                <a:gd name="T4" fmla="*/ 348 w 348"/>
                <a:gd name="T5" fmla="*/ 187 h 187"/>
                <a:gd name="T6" fmla="*/ 0 w 348"/>
                <a:gd name="T7" fmla="*/ 17 h 187"/>
                <a:gd name="T8" fmla="*/ 9 w 348"/>
                <a:gd name="T9" fmla="*/ 0 h 187"/>
                <a:gd name="T10" fmla="*/ 9 w 348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187">
                  <a:moveTo>
                    <a:pt x="9" y="0"/>
                  </a:moveTo>
                  <a:lnTo>
                    <a:pt x="308" y="147"/>
                  </a:lnTo>
                  <a:lnTo>
                    <a:pt x="348" y="187"/>
                  </a:lnTo>
                  <a:lnTo>
                    <a:pt x="0" y="1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2" name="Freeform 54"/>
            <p:cNvSpPr>
              <a:spLocks/>
            </p:cNvSpPr>
            <p:nvPr/>
          </p:nvSpPr>
          <p:spPr bwMode="auto">
            <a:xfrm>
              <a:off x="1756" y="1777"/>
              <a:ext cx="518" cy="88"/>
            </a:xfrm>
            <a:custGeom>
              <a:avLst/>
              <a:gdLst>
                <a:gd name="T0" fmla="*/ 1017 w 1036"/>
                <a:gd name="T1" fmla="*/ 154 h 175"/>
                <a:gd name="T2" fmla="*/ 428 w 1036"/>
                <a:gd name="T3" fmla="*/ 53 h 175"/>
                <a:gd name="T4" fmla="*/ 0 w 1036"/>
                <a:gd name="T5" fmla="*/ 0 h 175"/>
                <a:gd name="T6" fmla="*/ 6 w 1036"/>
                <a:gd name="T7" fmla="*/ 17 h 175"/>
                <a:gd name="T8" fmla="*/ 436 w 1036"/>
                <a:gd name="T9" fmla="*/ 68 h 175"/>
                <a:gd name="T10" fmla="*/ 1036 w 1036"/>
                <a:gd name="T11" fmla="*/ 175 h 175"/>
                <a:gd name="T12" fmla="*/ 1017 w 1036"/>
                <a:gd name="T13" fmla="*/ 154 h 175"/>
                <a:gd name="T14" fmla="*/ 1017 w 1036"/>
                <a:gd name="T15" fmla="*/ 1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175">
                  <a:moveTo>
                    <a:pt x="1017" y="154"/>
                  </a:moveTo>
                  <a:lnTo>
                    <a:pt x="428" y="53"/>
                  </a:lnTo>
                  <a:lnTo>
                    <a:pt x="0" y="0"/>
                  </a:lnTo>
                  <a:lnTo>
                    <a:pt x="6" y="17"/>
                  </a:lnTo>
                  <a:lnTo>
                    <a:pt x="436" y="68"/>
                  </a:lnTo>
                  <a:lnTo>
                    <a:pt x="1036" y="175"/>
                  </a:lnTo>
                  <a:lnTo>
                    <a:pt x="1017" y="154"/>
                  </a:lnTo>
                  <a:lnTo>
                    <a:pt x="1017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3" name="Freeform 55"/>
            <p:cNvSpPr>
              <a:spLocks/>
            </p:cNvSpPr>
            <p:nvPr/>
          </p:nvSpPr>
          <p:spPr bwMode="auto">
            <a:xfrm>
              <a:off x="2731" y="1770"/>
              <a:ext cx="1228" cy="724"/>
            </a:xfrm>
            <a:custGeom>
              <a:avLst/>
              <a:gdLst>
                <a:gd name="T0" fmla="*/ 11 w 2454"/>
                <a:gd name="T1" fmla="*/ 446 h 1448"/>
                <a:gd name="T2" fmla="*/ 525 w 2454"/>
                <a:gd name="T3" fmla="*/ 745 h 1448"/>
                <a:gd name="T4" fmla="*/ 912 w 2454"/>
                <a:gd name="T5" fmla="*/ 1011 h 1448"/>
                <a:gd name="T6" fmla="*/ 1473 w 2454"/>
                <a:gd name="T7" fmla="*/ 1429 h 1448"/>
                <a:gd name="T8" fmla="*/ 1682 w 2454"/>
                <a:gd name="T9" fmla="*/ 1357 h 1448"/>
                <a:gd name="T10" fmla="*/ 1920 w 2454"/>
                <a:gd name="T11" fmla="*/ 1216 h 1448"/>
                <a:gd name="T12" fmla="*/ 2118 w 2454"/>
                <a:gd name="T13" fmla="*/ 1022 h 1448"/>
                <a:gd name="T14" fmla="*/ 2298 w 2454"/>
                <a:gd name="T15" fmla="*/ 741 h 1448"/>
                <a:gd name="T16" fmla="*/ 2397 w 2454"/>
                <a:gd name="T17" fmla="*/ 450 h 1448"/>
                <a:gd name="T18" fmla="*/ 2437 w 2454"/>
                <a:gd name="T19" fmla="*/ 264 h 1448"/>
                <a:gd name="T20" fmla="*/ 2101 w 2454"/>
                <a:gd name="T21" fmla="*/ 230 h 1448"/>
                <a:gd name="T22" fmla="*/ 1627 w 2454"/>
                <a:gd name="T23" fmla="*/ 157 h 1448"/>
                <a:gd name="T24" fmla="*/ 1283 w 2454"/>
                <a:gd name="T25" fmla="*/ 102 h 1448"/>
                <a:gd name="T26" fmla="*/ 998 w 2454"/>
                <a:gd name="T27" fmla="*/ 20 h 1448"/>
                <a:gd name="T28" fmla="*/ 1007 w 2454"/>
                <a:gd name="T29" fmla="*/ 0 h 1448"/>
                <a:gd name="T30" fmla="*/ 1291 w 2454"/>
                <a:gd name="T31" fmla="*/ 83 h 1448"/>
                <a:gd name="T32" fmla="*/ 1627 w 2454"/>
                <a:gd name="T33" fmla="*/ 142 h 1448"/>
                <a:gd name="T34" fmla="*/ 2106 w 2454"/>
                <a:gd name="T35" fmla="*/ 216 h 1448"/>
                <a:gd name="T36" fmla="*/ 2454 w 2454"/>
                <a:gd name="T37" fmla="*/ 249 h 1448"/>
                <a:gd name="T38" fmla="*/ 2414 w 2454"/>
                <a:gd name="T39" fmla="*/ 458 h 1448"/>
                <a:gd name="T40" fmla="*/ 2312 w 2454"/>
                <a:gd name="T41" fmla="*/ 748 h 1448"/>
                <a:gd name="T42" fmla="*/ 2133 w 2454"/>
                <a:gd name="T43" fmla="*/ 1026 h 1448"/>
                <a:gd name="T44" fmla="*/ 1924 w 2454"/>
                <a:gd name="T45" fmla="*/ 1231 h 1448"/>
                <a:gd name="T46" fmla="*/ 1686 w 2454"/>
                <a:gd name="T47" fmla="*/ 1374 h 1448"/>
                <a:gd name="T48" fmla="*/ 1473 w 2454"/>
                <a:gd name="T49" fmla="*/ 1448 h 1448"/>
                <a:gd name="T50" fmla="*/ 888 w 2454"/>
                <a:gd name="T51" fmla="*/ 1011 h 1448"/>
                <a:gd name="T52" fmla="*/ 502 w 2454"/>
                <a:gd name="T53" fmla="*/ 748 h 1448"/>
                <a:gd name="T54" fmla="*/ 0 w 2454"/>
                <a:gd name="T55" fmla="*/ 465 h 1448"/>
                <a:gd name="T56" fmla="*/ 11 w 2454"/>
                <a:gd name="T57" fmla="*/ 446 h 1448"/>
                <a:gd name="T58" fmla="*/ 11 w 2454"/>
                <a:gd name="T59" fmla="*/ 446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4" h="1448">
                  <a:moveTo>
                    <a:pt x="11" y="446"/>
                  </a:moveTo>
                  <a:lnTo>
                    <a:pt x="525" y="745"/>
                  </a:lnTo>
                  <a:lnTo>
                    <a:pt x="912" y="1011"/>
                  </a:lnTo>
                  <a:lnTo>
                    <a:pt x="1473" y="1429"/>
                  </a:lnTo>
                  <a:lnTo>
                    <a:pt x="1682" y="1357"/>
                  </a:lnTo>
                  <a:lnTo>
                    <a:pt x="1920" y="1216"/>
                  </a:lnTo>
                  <a:lnTo>
                    <a:pt x="2118" y="1022"/>
                  </a:lnTo>
                  <a:lnTo>
                    <a:pt x="2298" y="741"/>
                  </a:lnTo>
                  <a:lnTo>
                    <a:pt x="2397" y="450"/>
                  </a:lnTo>
                  <a:lnTo>
                    <a:pt x="2437" y="264"/>
                  </a:lnTo>
                  <a:lnTo>
                    <a:pt x="2101" y="230"/>
                  </a:lnTo>
                  <a:lnTo>
                    <a:pt x="1627" y="157"/>
                  </a:lnTo>
                  <a:lnTo>
                    <a:pt x="1283" y="102"/>
                  </a:lnTo>
                  <a:lnTo>
                    <a:pt x="998" y="20"/>
                  </a:lnTo>
                  <a:lnTo>
                    <a:pt x="1007" y="0"/>
                  </a:lnTo>
                  <a:lnTo>
                    <a:pt x="1291" y="83"/>
                  </a:lnTo>
                  <a:lnTo>
                    <a:pt x="1627" y="142"/>
                  </a:lnTo>
                  <a:lnTo>
                    <a:pt x="2106" y="216"/>
                  </a:lnTo>
                  <a:lnTo>
                    <a:pt x="2454" y="249"/>
                  </a:lnTo>
                  <a:lnTo>
                    <a:pt x="2414" y="458"/>
                  </a:lnTo>
                  <a:lnTo>
                    <a:pt x="2312" y="748"/>
                  </a:lnTo>
                  <a:lnTo>
                    <a:pt x="2133" y="1026"/>
                  </a:lnTo>
                  <a:lnTo>
                    <a:pt x="1924" y="1231"/>
                  </a:lnTo>
                  <a:lnTo>
                    <a:pt x="1686" y="1374"/>
                  </a:lnTo>
                  <a:lnTo>
                    <a:pt x="1473" y="1448"/>
                  </a:lnTo>
                  <a:lnTo>
                    <a:pt x="888" y="1011"/>
                  </a:lnTo>
                  <a:lnTo>
                    <a:pt x="502" y="748"/>
                  </a:lnTo>
                  <a:lnTo>
                    <a:pt x="0" y="465"/>
                  </a:lnTo>
                  <a:lnTo>
                    <a:pt x="11" y="446"/>
                  </a:lnTo>
                  <a:lnTo>
                    <a:pt x="11" y="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4" name="Freeform 56"/>
            <p:cNvSpPr>
              <a:spLocks/>
            </p:cNvSpPr>
            <p:nvPr/>
          </p:nvSpPr>
          <p:spPr bwMode="auto">
            <a:xfrm>
              <a:off x="2816" y="1839"/>
              <a:ext cx="992" cy="565"/>
            </a:xfrm>
            <a:custGeom>
              <a:avLst/>
              <a:gdLst>
                <a:gd name="T0" fmla="*/ 122 w 1983"/>
                <a:gd name="T1" fmla="*/ 342 h 1129"/>
                <a:gd name="T2" fmla="*/ 734 w 1983"/>
                <a:gd name="T3" fmla="*/ 694 h 1129"/>
                <a:gd name="T4" fmla="*/ 1323 w 1983"/>
                <a:gd name="T5" fmla="*/ 1112 h 1129"/>
                <a:gd name="T6" fmla="*/ 1561 w 1983"/>
                <a:gd name="T7" fmla="*/ 1013 h 1129"/>
                <a:gd name="T8" fmla="*/ 1762 w 1983"/>
                <a:gd name="T9" fmla="*/ 844 h 1129"/>
                <a:gd name="T10" fmla="*/ 1840 w 1983"/>
                <a:gd name="T11" fmla="*/ 745 h 1129"/>
                <a:gd name="T12" fmla="*/ 1913 w 1983"/>
                <a:gd name="T13" fmla="*/ 591 h 1129"/>
                <a:gd name="T14" fmla="*/ 1956 w 1983"/>
                <a:gd name="T15" fmla="*/ 411 h 1129"/>
                <a:gd name="T16" fmla="*/ 1964 w 1983"/>
                <a:gd name="T17" fmla="*/ 287 h 1129"/>
                <a:gd name="T18" fmla="*/ 810 w 1983"/>
                <a:gd name="T19" fmla="*/ 15 h 1129"/>
                <a:gd name="T20" fmla="*/ 857 w 1983"/>
                <a:gd name="T21" fmla="*/ 0 h 1129"/>
                <a:gd name="T22" fmla="*/ 1983 w 1983"/>
                <a:gd name="T23" fmla="*/ 276 h 1129"/>
                <a:gd name="T24" fmla="*/ 1972 w 1983"/>
                <a:gd name="T25" fmla="*/ 415 h 1129"/>
                <a:gd name="T26" fmla="*/ 1928 w 1983"/>
                <a:gd name="T27" fmla="*/ 599 h 1129"/>
                <a:gd name="T28" fmla="*/ 1846 w 1983"/>
                <a:gd name="T29" fmla="*/ 768 h 1129"/>
                <a:gd name="T30" fmla="*/ 1770 w 1983"/>
                <a:gd name="T31" fmla="*/ 859 h 1129"/>
                <a:gd name="T32" fmla="*/ 1561 w 1983"/>
                <a:gd name="T33" fmla="*/ 1031 h 1129"/>
                <a:gd name="T34" fmla="*/ 1319 w 1983"/>
                <a:gd name="T35" fmla="*/ 1129 h 1129"/>
                <a:gd name="T36" fmla="*/ 692 w 1983"/>
                <a:gd name="T37" fmla="*/ 702 h 1129"/>
                <a:gd name="T38" fmla="*/ 0 w 1983"/>
                <a:gd name="T39" fmla="*/ 295 h 1129"/>
                <a:gd name="T40" fmla="*/ 122 w 1983"/>
                <a:gd name="T41" fmla="*/ 342 h 1129"/>
                <a:gd name="T42" fmla="*/ 122 w 1983"/>
                <a:gd name="T43" fmla="*/ 34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83" h="1129">
                  <a:moveTo>
                    <a:pt x="122" y="342"/>
                  </a:moveTo>
                  <a:lnTo>
                    <a:pt x="734" y="694"/>
                  </a:lnTo>
                  <a:lnTo>
                    <a:pt x="1323" y="1112"/>
                  </a:lnTo>
                  <a:lnTo>
                    <a:pt x="1561" y="1013"/>
                  </a:lnTo>
                  <a:lnTo>
                    <a:pt x="1762" y="844"/>
                  </a:lnTo>
                  <a:lnTo>
                    <a:pt x="1840" y="745"/>
                  </a:lnTo>
                  <a:lnTo>
                    <a:pt x="1913" y="591"/>
                  </a:lnTo>
                  <a:lnTo>
                    <a:pt x="1956" y="411"/>
                  </a:lnTo>
                  <a:lnTo>
                    <a:pt x="1964" y="287"/>
                  </a:lnTo>
                  <a:lnTo>
                    <a:pt x="810" y="15"/>
                  </a:lnTo>
                  <a:lnTo>
                    <a:pt x="857" y="0"/>
                  </a:lnTo>
                  <a:lnTo>
                    <a:pt x="1983" y="276"/>
                  </a:lnTo>
                  <a:lnTo>
                    <a:pt x="1972" y="415"/>
                  </a:lnTo>
                  <a:lnTo>
                    <a:pt x="1928" y="599"/>
                  </a:lnTo>
                  <a:lnTo>
                    <a:pt x="1846" y="768"/>
                  </a:lnTo>
                  <a:lnTo>
                    <a:pt x="1770" y="859"/>
                  </a:lnTo>
                  <a:lnTo>
                    <a:pt x="1561" y="1031"/>
                  </a:lnTo>
                  <a:lnTo>
                    <a:pt x="1319" y="1129"/>
                  </a:lnTo>
                  <a:lnTo>
                    <a:pt x="692" y="702"/>
                  </a:lnTo>
                  <a:lnTo>
                    <a:pt x="0" y="295"/>
                  </a:lnTo>
                  <a:lnTo>
                    <a:pt x="122" y="342"/>
                  </a:lnTo>
                  <a:lnTo>
                    <a:pt x="122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5" name="Freeform 57"/>
            <p:cNvSpPr>
              <a:spLocks/>
            </p:cNvSpPr>
            <p:nvPr/>
          </p:nvSpPr>
          <p:spPr bwMode="auto">
            <a:xfrm>
              <a:off x="3113" y="1736"/>
              <a:ext cx="969" cy="866"/>
            </a:xfrm>
            <a:custGeom>
              <a:avLst/>
              <a:gdLst>
                <a:gd name="T0" fmla="*/ 301 w 1939"/>
                <a:gd name="T1" fmla="*/ 0 h 1732"/>
                <a:gd name="T2" fmla="*/ 1249 w 1939"/>
                <a:gd name="T3" fmla="*/ 188 h 1732"/>
                <a:gd name="T4" fmla="*/ 1624 w 1939"/>
                <a:gd name="T5" fmla="*/ 232 h 1732"/>
                <a:gd name="T6" fmla="*/ 1939 w 1939"/>
                <a:gd name="T7" fmla="*/ 253 h 1732"/>
                <a:gd name="T8" fmla="*/ 1858 w 1939"/>
                <a:gd name="T9" fmla="*/ 521 h 1732"/>
                <a:gd name="T10" fmla="*/ 1734 w 1939"/>
                <a:gd name="T11" fmla="*/ 800 h 1732"/>
                <a:gd name="T12" fmla="*/ 1554 w 1939"/>
                <a:gd name="T13" fmla="*/ 1068 h 1732"/>
                <a:gd name="T14" fmla="*/ 1312 w 1939"/>
                <a:gd name="T15" fmla="*/ 1313 h 1732"/>
                <a:gd name="T16" fmla="*/ 1052 w 1939"/>
                <a:gd name="T17" fmla="*/ 1530 h 1732"/>
                <a:gd name="T18" fmla="*/ 837 w 1939"/>
                <a:gd name="T19" fmla="*/ 1654 h 1732"/>
                <a:gd name="T20" fmla="*/ 649 w 1939"/>
                <a:gd name="T21" fmla="*/ 1732 h 1732"/>
                <a:gd name="T22" fmla="*/ 0 w 1939"/>
                <a:gd name="T23" fmla="*/ 1082 h 1732"/>
                <a:gd name="T24" fmla="*/ 356 w 1939"/>
                <a:gd name="T25" fmla="*/ 1397 h 1732"/>
                <a:gd name="T26" fmla="*/ 643 w 1939"/>
                <a:gd name="T27" fmla="*/ 1692 h 1732"/>
                <a:gd name="T28" fmla="*/ 825 w 1939"/>
                <a:gd name="T29" fmla="*/ 1637 h 1732"/>
                <a:gd name="T30" fmla="*/ 1034 w 1939"/>
                <a:gd name="T31" fmla="*/ 1511 h 1732"/>
                <a:gd name="T32" fmla="*/ 1295 w 1939"/>
                <a:gd name="T33" fmla="*/ 1306 h 1732"/>
                <a:gd name="T34" fmla="*/ 1540 w 1939"/>
                <a:gd name="T35" fmla="*/ 1053 h 1732"/>
                <a:gd name="T36" fmla="*/ 1715 w 1939"/>
                <a:gd name="T37" fmla="*/ 789 h 1732"/>
                <a:gd name="T38" fmla="*/ 1844 w 1939"/>
                <a:gd name="T39" fmla="*/ 509 h 1732"/>
                <a:gd name="T40" fmla="*/ 1913 w 1939"/>
                <a:gd name="T41" fmla="*/ 272 h 1732"/>
                <a:gd name="T42" fmla="*/ 1616 w 1939"/>
                <a:gd name="T43" fmla="*/ 245 h 1732"/>
                <a:gd name="T44" fmla="*/ 1240 w 1939"/>
                <a:gd name="T45" fmla="*/ 201 h 1732"/>
                <a:gd name="T46" fmla="*/ 280 w 1939"/>
                <a:gd name="T47" fmla="*/ 19 h 1732"/>
                <a:gd name="T48" fmla="*/ 301 w 1939"/>
                <a:gd name="T49" fmla="*/ 0 h 1732"/>
                <a:gd name="T50" fmla="*/ 301 w 1939"/>
                <a:gd name="T51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39" h="1732">
                  <a:moveTo>
                    <a:pt x="301" y="0"/>
                  </a:moveTo>
                  <a:lnTo>
                    <a:pt x="1249" y="188"/>
                  </a:lnTo>
                  <a:lnTo>
                    <a:pt x="1624" y="232"/>
                  </a:lnTo>
                  <a:lnTo>
                    <a:pt x="1939" y="253"/>
                  </a:lnTo>
                  <a:lnTo>
                    <a:pt x="1858" y="521"/>
                  </a:lnTo>
                  <a:lnTo>
                    <a:pt x="1734" y="800"/>
                  </a:lnTo>
                  <a:lnTo>
                    <a:pt x="1554" y="1068"/>
                  </a:lnTo>
                  <a:lnTo>
                    <a:pt x="1312" y="1313"/>
                  </a:lnTo>
                  <a:lnTo>
                    <a:pt x="1052" y="1530"/>
                  </a:lnTo>
                  <a:lnTo>
                    <a:pt x="837" y="1654"/>
                  </a:lnTo>
                  <a:lnTo>
                    <a:pt x="649" y="1732"/>
                  </a:lnTo>
                  <a:lnTo>
                    <a:pt x="0" y="1082"/>
                  </a:lnTo>
                  <a:lnTo>
                    <a:pt x="356" y="1397"/>
                  </a:lnTo>
                  <a:lnTo>
                    <a:pt x="643" y="1692"/>
                  </a:lnTo>
                  <a:lnTo>
                    <a:pt x="825" y="1637"/>
                  </a:lnTo>
                  <a:lnTo>
                    <a:pt x="1034" y="1511"/>
                  </a:lnTo>
                  <a:lnTo>
                    <a:pt x="1295" y="1306"/>
                  </a:lnTo>
                  <a:lnTo>
                    <a:pt x="1540" y="1053"/>
                  </a:lnTo>
                  <a:lnTo>
                    <a:pt x="1715" y="789"/>
                  </a:lnTo>
                  <a:lnTo>
                    <a:pt x="1844" y="509"/>
                  </a:lnTo>
                  <a:lnTo>
                    <a:pt x="1913" y="272"/>
                  </a:lnTo>
                  <a:lnTo>
                    <a:pt x="1616" y="245"/>
                  </a:lnTo>
                  <a:lnTo>
                    <a:pt x="1240" y="201"/>
                  </a:lnTo>
                  <a:lnTo>
                    <a:pt x="280" y="19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6" name="Freeform 58"/>
            <p:cNvSpPr>
              <a:spLocks/>
            </p:cNvSpPr>
            <p:nvPr/>
          </p:nvSpPr>
          <p:spPr bwMode="auto">
            <a:xfrm>
              <a:off x="3452" y="1981"/>
              <a:ext cx="712" cy="673"/>
            </a:xfrm>
            <a:custGeom>
              <a:avLst/>
              <a:gdLst>
                <a:gd name="T0" fmla="*/ 1179 w 1424"/>
                <a:gd name="T1" fmla="*/ 17 h 1345"/>
                <a:gd name="T2" fmla="*/ 1186 w 1424"/>
                <a:gd name="T3" fmla="*/ 0 h 1345"/>
                <a:gd name="T4" fmla="*/ 1424 w 1424"/>
                <a:gd name="T5" fmla="*/ 13 h 1345"/>
                <a:gd name="T6" fmla="*/ 1373 w 1424"/>
                <a:gd name="T7" fmla="*/ 197 h 1345"/>
                <a:gd name="T8" fmla="*/ 1308 w 1424"/>
                <a:gd name="T9" fmla="*/ 344 h 1345"/>
                <a:gd name="T10" fmla="*/ 1165 w 1424"/>
                <a:gd name="T11" fmla="*/ 568 h 1345"/>
                <a:gd name="T12" fmla="*/ 1008 w 1424"/>
                <a:gd name="T13" fmla="*/ 758 h 1345"/>
                <a:gd name="T14" fmla="*/ 838 w 1424"/>
                <a:gd name="T15" fmla="*/ 927 h 1345"/>
                <a:gd name="T16" fmla="*/ 637 w 1424"/>
                <a:gd name="T17" fmla="*/ 1073 h 1345"/>
                <a:gd name="T18" fmla="*/ 462 w 1424"/>
                <a:gd name="T19" fmla="*/ 1199 h 1345"/>
                <a:gd name="T20" fmla="*/ 99 w 1424"/>
                <a:gd name="T21" fmla="*/ 1345 h 1345"/>
                <a:gd name="T22" fmla="*/ 0 w 1424"/>
                <a:gd name="T23" fmla="*/ 1224 h 1345"/>
                <a:gd name="T24" fmla="*/ 21 w 1424"/>
                <a:gd name="T25" fmla="*/ 1212 h 1345"/>
                <a:gd name="T26" fmla="*/ 106 w 1424"/>
                <a:gd name="T27" fmla="*/ 1311 h 1345"/>
                <a:gd name="T28" fmla="*/ 451 w 1424"/>
                <a:gd name="T29" fmla="*/ 1176 h 1345"/>
                <a:gd name="T30" fmla="*/ 629 w 1424"/>
                <a:gd name="T31" fmla="*/ 1058 h 1345"/>
                <a:gd name="T32" fmla="*/ 827 w 1424"/>
                <a:gd name="T33" fmla="*/ 908 h 1345"/>
                <a:gd name="T34" fmla="*/ 1000 w 1424"/>
                <a:gd name="T35" fmla="*/ 741 h 1345"/>
                <a:gd name="T36" fmla="*/ 1158 w 1424"/>
                <a:gd name="T37" fmla="*/ 545 h 1345"/>
                <a:gd name="T38" fmla="*/ 1297 w 1424"/>
                <a:gd name="T39" fmla="*/ 326 h 1345"/>
                <a:gd name="T40" fmla="*/ 1356 w 1424"/>
                <a:gd name="T41" fmla="*/ 186 h 1345"/>
                <a:gd name="T42" fmla="*/ 1403 w 1424"/>
                <a:gd name="T43" fmla="*/ 28 h 1345"/>
                <a:gd name="T44" fmla="*/ 1179 w 1424"/>
                <a:gd name="T45" fmla="*/ 17 h 1345"/>
                <a:gd name="T46" fmla="*/ 1179 w 1424"/>
                <a:gd name="T47" fmla="*/ 17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4" h="1345">
                  <a:moveTo>
                    <a:pt x="1179" y="17"/>
                  </a:moveTo>
                  <a:lnTo>
                    <a:pt x="1186" y="0"/>
                  </a:lnTo>
                  <a:lnTo>
                    <a:pt x="1424" y="13"/>
                  </a:lnTo>
                  <a:lnTo>
                    <a:pt x="1373" y="197"/>
                  </a:lnTo>
                  <a:lnTo>
                    <a:pt x="1308" y="344"/>
                  </a:lnTo>
                  <a:lnTo>
                    <a:pt x="1165" y="568"/>
                  </a:lnTo>
                  <a:lnTo>
                    <a:pt x="1008" y="758"/>
                  </a:lnTo>
                  <a:lnTo>
                    <a:pt x="838" y="927"/>
                  </a:lnTo>
                  <a:lnTo>
                    <a:pt x="637" y="1073"/>
                  </a:lnTo>
                  <a:lnTo>
                    <a:pt x="462" y="1199"/>
                  </a:lnTo>
                  <a:lnTo>
                    <a:pt x="99" y="1345"/>
                  </a:lnTo>
                  <a:lnTo>
                    <a:pt x="0" y="1224"/>
                  </a:lnTo>
                  <a:lnTo>
                    <a:pt x="21" y="1212"/>
                  </a:lnTo>
                  <a:lnTo>
                    <a:pt x="106" y="1311"/>
                  </a:lnTo>
                  <a:lnTo>
                    <a:pt x="451" y="1176"/>
                  </a:lnTo>
                  <a:lnTo>
                    <a:pt x="629" y="1058"/>
                  </a:lnTo>
                  <a:lnTo>
                    <a:pt x="827" y="908"/>
                  </a:lnTo>
                  <a:lnTo>
                    <a:pt x="1000" y="741"/>
                  </a:lnTo>
                  <a:lnTo>
                    <a:pt x="1158" y="545"/>
                  </a:lnTo>
                  <a:lnTo>
                    <a:pt x="1297" y="326"/>
                  </a:lnTo>
                  <a:lnTo>
                    <a:pt x="1356" y="186"/>
                  </a:lnTo>
                  <a:lnTo>
                    <a:pt x="1403" y="28"/>
                  </a:lnTo>
                  <a:lnTo>
                    <a:pt x="1179" y="17"/>
                  </a:lnTo>
                  <a:lnTo>
                    <a:pt x="117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7" name="Freeform 59"/>
            <p:cNvSpPr>
              <a:spLocks/>
            </p:cNvSpPr>
            <p:nvPr/>
          </p:nvSpPr>
          <p:spPr bwMode="auto">
            <a:xfrm>
              <a:off x="3227" y="1807"/>
              <a:ext cx="642" cy="674"/>
            </a:xfrm>
            <a:custGeom>
              <a:avLst/>
              <a:gdLst>
                <a:gd name="T0" fmla="*/ 17 w 1286"/>
                <a:gd name="T1" fmla="*/ 0 h 1347"/>
                <a:gd name="T2" fmla="*/ 265 w 1286"/>
                <a:gd name="T3" fmla="*/ 60 h 1347"/>
                <a:gd name="T4" fmla="*/ 729 w 1286"/>
                <a:gd name="T5" fmla="*/ 150 h 1347"/>
                <a:gd name="T6" fmla="*/ 1267 w 1286"/>
                <a:gd name="T7" fmla="*/ 249 h 1347"/>
                <a:gd name="T8" fmla="*/ 1286 w 1286"/>
                <a:gd name="T9" fmla="*/ 372 h 1347"/>
                <a:gd name="T10" fmla="*/ 1274 w 1286"/>
                <a:gd name="T11" fmla="*/ 498 h 1347"/>
                <a:gd name="T12" fmla="*/ 1215 w 1286"/>
                <a:gd name="T13" fmla="*/ 722 h 1347"/>
                <a:gd name="T14" fmla="*/ 1162 w 1286"/>
                <a:gd name="T15" fmla="*/ 849 h 1347"/>
                <a:gd name="T16" fmla="*/ 1019 w 1286"/>
                <a:gd name="T17" fmla="*/ 1034 h 1347"/>
                <a:gd name="T18" fmla="*/ 839 w 1286"/>
                <a:gd name="T19" fmla="*/ 1184 h 1347"/>
                <a:gd name="T20" fmla="*/ 673 w 1286"/>
                <a:gd name="T21" fmla="*/ 1271 h 1347"/>
                <a:gd name="T22" fmla="*/ 468 w 1286"/>
                <a:gd name="T23" fmla="*/ 1347 h 1347"/>
                <a:gd name="T24" fmla="*/ 447 w 1286"/>
                <a:gd name="T25" fmla="*/ 1334 h 1347"/>
                <a:gd name="T26" fmla="*/ 666 w 1286"/>
                <a:gd name="T27" fmla="*/ 1256 h 1347"/>
                <a:gd name="T28" fmla="*/ 824 w 1286"/>
                <a:gd name="T29" fmla="*/ 1169 h 1347"/>
                <a:gd name="T30" fmla="*/ 1012 w 1286"/>
                <a:gd name="T31" fmla="*/ 1015 h 1347"/>
                <a:gd name="T32" fmla="*/ 1147 w 1286"/>
                <a:gd name="T33" fmla="*/ 832 h 1347"/>
                <a:gd name="T34" fmla="*/ 1202 w 1286"/>
                <a:gd name="T35" fmla="*/ 714 h 1347"/>
                <a:gd name="T36" fmla="*/ 1257 w 1286"/>
                <a:gd name="T37" fmla="*/ 490 h 1347"/>
                <a:gd name="T38" fmla="*/ 1265 w 1286"/>
                <a:gd name="T39" fmla="*/ 368 h 1347"/>
                <a:gd name="T40" fmla="*/ 1253 w 1286"/>
                <a:gd name="T41" fmla="*/ 262 h 1347"/>
                <a:gd name="T42" fmla="*/ 717 w 1286"/>
                <a:gd name="T43" fmla="*/ 163 h 1347"/>
                <a:gd name="T44" fmla="*/ 253 w 1286"/>
                <a:gd name="T45" fmla="*/ 76 h 1347"/>
                <a:gd name="T46" fmla="*/ 0 w 1286"/>
                <a:gd name="T47" fmla="*/ 9 h 1347"/>
                <a:gd name="T48" fmla="*/ 17 w 1286"/>
                <a:gd name="T49" fmla="*/ 0 h 1347"/>
                <a:gd name="T50" fmla="*/ 17 w 1286"/>
                <a:gd name="T5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6" h="1347">
                  <a:moveTo>
                    <a:pt x="17" y="0"/>
                  </a:moveTo>
                  <a:lnTo>
                    <a:pt x="265" y="60"/>
                  </a:lnTo>
                  <a:lnTo>
                    <a:pt x="729" y="150"/>
                  </a:lnTo>
                  <a:lnTo>
                    <a:pt x="1267" y="249"/>
                  </a:lnTo>
                  <a:lnTo>
                    <a:pt x="1286" y="372"/>
                  </a:lnTo>
                  <a:lnTo>
                    <a:pt x="1274" y="498"/>
                  </a:lnTo>
                  <a:lnTo>
                    <a:pt x="1215" y="722"/>
                  </a:lnTo>
                  <a:lnTo>
                    <a:pt x="1162" y="849"/>
                  </a:lnTo>
                  <a:lnTo>
                    <a:pt x="1019" y="1034"/>
                  </a:lnTo>
                  <a:lnTo>
                    <a:pt x="839" y="1184"/>
                  </a:lnTo>
                  <a:lnTo>
                    <a:pt x="673" y="1271"/>
                  </a:lnTo>
                  <a:lnTo>
                    <a:pt x="468" y="1347"/>
                  </a:lnTo>
                  <a:lnTo>
                    <a:pt x="447" y="1334"/>
                  </a:lnTo>
                  <a:lnTo>
                    <a:pt x="666" y="1256"/>
                  </a:lnTo>
                  <a:lnTo>
                    <a:pt x="824" y="1169"/>
                  </a:lnTo>
                  <a:lnTo>
                    <a:pt x="1012" y="1015"/>
                  </a:lnTo>
                  <a:lnTo>
                    <a:pt x="1147" y="832"/>
                  </a:lnTo>
                  <a:lnTo>
                    <a:pt x="1202" y="714"/>
                  </a:lnTo>
                  <a:lnTo>
                    <a:pt x="1257" y="490"/>
                  </a:lnTo>
                  <a:lnTo>
                    <a:pt x="1265" y="368"/>
                  </a:lnTo>
                  <a:lnTo>
                    <a:pt x="1253" y="262"/>
                  </a:lnTo>
                  <a:lnTo>
                    <a:pt x="717" y="163"/>
                  </a:lnTo>
                  <a:lnTo>
                    <a:pt x="253" y="76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908" name="Group 60"/>
          <p:cNvGrpSpPr>
            <a:grpSpLocks/>
          </p:cNvGrpSpPr>
          <p:nvPr/>
        </p:nvGrpSpPr>
        <p:grpSpPr bwMode="auto">
          <a:xfrm>
            <a:off x="6781800" y="3124200"/>
            <a:ext cx="1908175" cy="1676400"/>
            <a:chOff x="1727" y="1305"/>
            <a:chExt cx="2259" cy="1722"/>
          </a:xfrm>
        </p:grpSpPr>
        <p:sp>
          <p:nvSpPr>
            <p:cNvPr id="206909" name="Freeform 61"/>
            <p:cNvSpPr>
              <a:spLocks/>
            </p:cNvSpPr>
            <p:nvPr/>
          </p:nvSpPr>
          <p:spPr bwMode="auto">
            <a:xfrm>
              <a:off x="2030" y="1840"/>
              <a:ext cx="1855" cy="967"/>
            </a:xfrm>
            <a:custGeom>
              <a:avLst/>
              <a:gdLst>
                <a:gd name="T0" fmla="*/ 12322 w 14846"/>
                <a:gd name="T1" fmla="*/ 111 h 7734"/>
                <a:gd name="T2" fmla="*/ 27 w 14846"/>
                <a:gd name="T3" fmla="*/ 0 h 7734"/>
                <a:gd name="T4" fmla="*/ 0 w 14846"/>
                <a:gd name="T5" fmla="*/ 7544 h 7734"/>
                <a:gd name="T6" fmla="*/ 14846 w 14846"/>
                <a:gd name="T7" fmla="*/ 7734 h 7734"/>
                <a:gd name="T8" fmla="*/ 13419 w 14846"/>
                <a:gd name="T9" fmla="*/ 1508 h 7734"/>
                <a:gd name="T10" fmla="*/ 12322 w 14846"/>
                <a:gd name="T11" fmla="*/ 111 h 7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46" h="7734">
                  <a:moveTo>
                    <a:pt x="12322" y="111"/>
                  </a:moveTo>
                  <a:lnTo>
                    <a:pt x="27" y="0"/>
                  </a:lnTo>
                  <a:lnTo>
                    <a:pt x="0" y="7544"/>
                  </a:lnTo>
                  <a:lnTo>
                    <a:pt x="14846" y="7734"/>
                  </a:lnTo>
                  <a:lnTo>
                    <a:pt x="13419" y="1508"/>
                  </a:lnTo>
                  <a:lnTo>
                    <a:pt x="1232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0" name="Freeform 62"/>
            <p:cNvSpPr>
              <a:spLocks/>
            </p:cNvSpPr>
            <p:nvPr/>
          </p:nvSpPr>
          <p:spPr bwMode="auto">
            <a:xfrm>
              <a:off x="2627" y="2249"/>
              <a:ext cx="549" cy="407"/>
            </a:xfrm>
            <a:custGeom>
              <a:avLst/>
              <a:gdLst>
                <a:gd name="T0" fmla="*/ 633 w 4387"/>
                <a:gd name="T1" fmla="*/ 54 h 3255"/>
                <a:gd name="T2" fmla="*/ 524 w 4387"/>
                <a:gd name="T3" fmla="*/ 1737 h 3255"/>
                <a:gd name="T4" fmla="*/ 0 w 4387"/>
                <a:gd name="T5" fmla="*/ 1737 h 3255"/>
                <a:gd name="T6" fmla="*/ 275 w 4387"/>
                <a:gd name="T7" fmla="*/ 3008 h 3255"/>
                <a:gd name="T8" fmla="*/ 2953 w 4387"/>
                <a:gd name="T9" fmla="*/ 3035 h 3255"/>
                <a:gd name="T10" fmla="*/ 3118 w 4387"/>
                <a:gd name="T11" fmla="*/ 3255 h 3255"/>
                <a:gd name="T12" fmla="*/ 4360 w 4387"/>
                <a:gd name="T13" fmla="*/ 3255 h 3255"/>
                <a:gd name="T14" fmla="*/ 4387 w 4387"/>
                <a:gd name="T15" fmla="*/ 1986 h 3255"/>
                <a:gd name="T16" fmla="*/ 3478 w 4387"/>
                <a:gd name="T17" fmla="*/ 2013 h 3255"/>
                <a:gd name="T18" fmla="*/ 3367 w 4387"/>
                <a:gd name="T19" fmla="*/ 84 h 3255"/>
                <a:gd name="T20" fmla="*/ 3064 w 4387"/>
                <a:gd name="T21" fmla="*/ 0 h 3255"/>
                <a:gd name="T22" fmla="*/ 2893 w 4387"/>
                <a:gd name="T23" fmla="*/ 826 h 3255"/>
                <a:gd name="T24" fmla="*/ 798 w 4387"/>
                <a:gd name="T25" fmla="*/ 966 h 3255"/>
                <a:gd name="T26" fmla="*/ 633 w 4387"/>
                <a:gd name="T27" fmla="*/ 54 h 3255"/>
                <a:gd name="T28" fmla="*/ 633 w 4387"/>
                <a:gd name="T29" fmla="*/ 54 h 3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87" h="3255">
                  <a:moveTo>
                    <a:pt x="633" y="54"/>
                  </a:moveTo>
                  <a:lnTo>
                    <a:pt x="524" y="1737"/>
                  </a:lnTo>
                  <a:lnTo>
                    <a:pt x="0" y="1737"/>
                  </a:lnTo>
                  <a:lnTo>
                    <a:pt x="275" y="3008"/>
                  </a:lnTo>
                  <a:lnTo>
                    <a:pt x="2953" y="3035"/>
                  </a:lnTo>
                  <a:lnTo>
                    <a:pt x="3118" y="3255"/>
                  </a:lnTo>
                  <a:lnTo>
                    <a:pt x="4360" y="3255"/>
                  </a:lnTo>
                  <a:lnTo>
                    <a:pt x="4387" y="1986"/>
                  </a:lnTo>
                  <a:lnTo>
                    <a:pt x="3478" y="2013"/>
                  </a:lnTo>
                  <a:lnTo>
                    <a:pt x="3367" y="84"/>
                  </a:lnTo>
                  <a:lnTo>
                    <a:pt x="3064" y="0"/>
                  </a:lnTo>
                  <a:lnTo>
                    <a:pt x="2893" y="826"/>
                  </a:lnTo>
                  <a:lnTo>
                    <a:pt x="798" y="966"/>
                  </a:lnTo>
                  <a:lnTo>
                    <a:pt x="633" y="54"/>
                  </a:lnTo>
                  <a:lnTo>
                    <a:pt x="633" y="5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1" name="Freeform 63"/>
            <p:cNvSpPr>
              <a:spLocks/>
            </p:cNvSpPr>
            <p:nvPr/>
          </p:nvSpPr>
          <p:spPr bwMode="auto">
            <a:xfrm>
              <a:off x="2733" y="2315"/>
              <a:ext cx="261" cy="321"/>
            </a:xfrm>
            <a:custGeom>
              <a:avLst/>
              <a:gdLst>
                <a:gd name="T0" fmla="*/ 0 w 2090"/>
                <a:gd name="T1" fmla="*/ 0 h 2574"/>
                <a:gd name="T2" fmla="*/ 154 w 2090"/>
                <a:gd name="T3" fmla="*/ 2574 h 2574"/>
                <a:gd name="T4" fmla="*/ 2090 w 2090"/>
                <a:gd name="T5" fmla="*/ 2452 h 2574"/>
                <a:gd name="T6" fmla="*/ 2090 w 2090"/>
                <a:gd name="T7" fmla="*/ 347 h 2574"/>
                <a:gd name="T8" fmla="*/ 1559 w 2090"/>
                <a:gd name="T9" fmla="*/ 154 h 2574"/>
                <a:gd name="T10" fmla="*/ 0 w 2090"/>
                <a:gd name="T11" fmla="*/ 0 h 2574"/>
                <a:gd name="T12" fmla="*/ 0 w 2090"/>
                <a:gd name="T13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0" h="2574">
                  <a:moveTo>
                    <a:pt x="0" y="0"/>
                  </a:moveTo>
                  <a:lnTo>
                    <a:pt x="154" y="2574"/>
                  </a:lnTo>
                  <a:lnTo>
                    <a:pt x="2090" y="2452"/>
                  </a:lnTo>
                  <a:lnTo>
                    <a:pt x="2090" y="347"/>
                  </a:lnTo>
                  <a:lnTo>
                    <a:pt x="1559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2" name="Freeform 64"/>
            <p:cNvSpPr>
              <a:spLocks/>
            </p:cNvSpPr>
            <p:nvPr/>
          </p:nvSpPr>
          <p:spPr bwMode="auto">
            <a:xfrm>
              <a:off x="1758" y="2859"/>
              <a:ext cx="2203" cy="168"/>
            </a:xfrm>
            <a:custGeom>
              <a:avLst/>
              <a:gdLst>
                <a:gd name="T0" fmla="*/ 0 w 17620"/>
                <a:gd name="T1" fmla="*/ 2 h 1341"/>
                <a:gd name="T2" fmla="*/ 1489 w 17620"/>
                <a:gd name="T3" fmla="*/ 828 h 1341"/>
                <a:gd name="T4" fmla="*/ 5370 w 17620"/>
                <a:gd name="T5" fmla="*/ 1166 h 1341"/>
                <a:gd name="T6" fmla="*/ 8884 w 17620"/>
                <a:gd name="T7" fmla="*/ 966 h 1341"/>
                <a:gd name="T8" fmla="*/ 11949 w 17620"/>
                <a:gd name="T9" fmla="*/ 663 h 1341"/>
                <a:gd name="T10" fmla="*/ 14938 w 17620"/>
                <a:gd name="T11" fmla="*/ 1341 h 1341"/>
                <a:gd name="T12" fmla="*/ 17574 w 17620"/>
                <a:gd name="T13" fmla="*/ 991 h 1341"/>
                <a:gd name="T14" fmla="*/ 17248 w 17620"/>
                <a:gd name="T15" fmla="*/ 416 h 1341"/>
                <a:gd name="T16" fmla="*/ 17620 w 17620"/>
                <a:gd name="T17" fmla="*/ 0 h 1341"/>
                <a:gd name="T18" fmla="*/ 0 w 17620"/>
                <a:gd name="T19" fmla="*/ 2 h 1341"/>
                <a:gd name="T20" fmla="*/ 0 w 17620"/>
                <a:gd name="T21" fmla="*/ 2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20" h="1341">
                  <a:moveTo>
                    <a:pt x="0" y="2"/>
                  </a:moveTo>
                  <a:lnTo>
                    <a:pt x="1489" y="828"/>
                  </a:lnTo>
                  <a:lnTo>
                    <a:pt x="5370" y="1166"/>
                  </a:lnTo>
                  <a:lnTo>
                    <a:pt x="8884" y="966"/>
                  </a:lnTo>
                  <a:lnTo>
                    <a:pt x="11949" y="663"/>
                  </a:lnTo>
                  <a:lnTo>
                    <a:pt x="14938" y="1341"/>
                  </a:lnTo>
                  <a:lnTo>
                    <a:pt x="17574" y="991"/>
                  </a:lnTo>
                  <a:lnTo>
                    <a:pt x="17248" y="416"/>
                  </a:lnTo>
                  <a:lnTo>
                    <a:pt x="1762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3" name="Freeform 65"/>
            <p:cNvSpPr>
              <a:spLocks/>
            </p:cNvSpPr>
            <p:nvPr/>
          </p:nvSpPr>
          <p:spPr bwMode="auto">
            <a:xfrm>
              <a:off x="3207" y="2415"/>
              <a:ext cx="197" cy="69"/>
            </a:xfrm>
            <a:custGeom>
              <a:avLst/>
              <a:gdLst>
                <a:gd name="T0" fmla="*/ 0 w 1575"/>
                <a:gd name="T1" fmla="*/ 82 h 552"/>
                <a:gd name="T2" fmla="*/ 1050 w 1575"/>
                <a:gd name="T3" fmla="*/ 0 h 552"/>
                <a:gd name="T4" fmla="*/ 1575 w 1575"/>
                <a:gd name="T5" fmla="*/ 439 h 552"/>
                <a:gd name="T6" fmla="*/ 443 w 1575"/>
                <a:gd name="T7" fmla="*/ 552 h 552"/>
                <a:gd name="T8" fmla="*/ 0 w 1575"/>
                <a:gd name="T9" fmla="*/ 82 h 552"/>
                <a:gd name="T10" fmla="*/ 0 w 1575"/>
                <a:gd name="T11" fmla="*/ 8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5" h="552">
                  <a:moveTo>
                    <a:pt x="0" y="82"/>
                  </a:moveTo>
                  <a:lnTo>
                    <a:pt x="1050" y="0"/>
                  </a:lnTo>
                  <a:lnTo>
                    <a:pt x="1575" y="439"/>
                  </a:lnTo>
                  <a:lnTo>
                    <a:pt x="443" y="55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99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4" name="Freeform 66"/>
            <p:cNvSpPr>
              <a:spLocks/>
            </p:cNvSpPr>
            <p:nvPr/>
          </p:nvSpPr>
          <p:spPr bwMode="auto">
            <a:xfrm>
              <a:off x="3390" y="2404"/>
              <a:ext cx="186" cy="73"/>
            </a:xfrm>
            <a:custGeom>
              <a:avLst/>
              <a:gdLst>
                <a:gd name="T0" fmla="*/ 0 w 1492"/>
                <a:gd name="T1" fmla="*/ 138 h 579"/>
                <a:gd name="T2" fmla="*/ 330 w 1492"/>
                <a:gd name="T3" fmla="*/ 522 h 579"/>
                <a:gd name="T4" fmla="*/ 1492 w 1492"/>
                <a:gd name="T5" fmla="*/ 579 h 579"/>
                <a:gd name="T6" fmla="*/ 579 w 1492"/>
                <a:gd name="T7" fmla="*/ 0 h 579"/>
                <a:gd name="T8" fmla="*/ 0 w 1492"/>
                <a:gd name="T9" fmla="*/ 138 h 579"/>
                <a:gd name="T10" fmla="*/ 0 w 1492"/>
                <a:gd name="T11" fmla="*/ 13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2" h="579">
                  <a:moveTo>
                    <a:pt x="0" y="138"/>
                  </a:moveTo>
                  <a:lnTo>
                    <a:pt x="330" y="522"/>
                  </a:lnTo>
                  <a:lnTo>
                    <a:pt x="1492" y="579"/>
                  </a:lnTo>
                  <a:lnTo>
                    <a:pt x="579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5" name="Freeform 67"/>
            <p:cNvSpPr>
              <a:spLocks/>
            </p:cNvSpPr>
            <p:nvPr/>
          </p:nvSpPr>
          <p:spPr bwMode="auto">
            <a:xfrm>
              <a:off x="2396" y="2435"/>
              <a:ext cx="180" cy="97"/>
            </a:xfrm>
            <a:custGeom>
              <a:avLst/>
              <a:gdLst>
                <a:gd name="T0" fmla="*/ 0 w 1437"/>
                <a:gd name="T1" fmla="*/ 0 h 771"/>
                <a:gd name="T2" fmla="*/ 138 w 1437"/>
                <a:gd name="T3" fmla="*/ 661 h 771"/>
                <a:gd name="T4" fmla="*/ 1159 w 1437"/>
                <a:gd name="T5" fmla="*/ 771 h 771"/>
                <a:gd name="T6" fmla="*/ 1437 w 1437"/>
                <a:gd name="T7" fmla="*/ 192 h 771"/>
                <a:gd name="T8" fmla="*/ 0 w 1437"/>
                <a:gd name="T9" fmla="*/ 0 h 771"/>
                <a:gd name="T10" fmla="*/ 0 w 1437"/>
                <a:gd name="T1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7" h="771">
                  <a:moveTo>
                    <a:pt x="0" y="0"/>
                  </a:moveTo>
                  <a:lnTo>
                    <a:pt x="138" y="661"/>
                  </a:lnTo>
                  <a:lnTo>
                    <a:pt x="1159" y="771"/>
                  </a:lnTo>
                  <a:lnTo>
                    <a:pt x="1437" y="1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6" name="Freeform 68"/>
            <p:cNvSpPr>
              <a:spLocks/>
            </p:cNvSpPr>
            <p:nvPr/>
          </p:nvSpPr>
          <p:spPr bwMode="auto">
            <a:xfrm>
              <a:off x="2158" y="2428"/>
              <a:ext cx="245" cy="97"/>
            </a:xfrm>
            <a:custGeom>
              <a:avLst/>
              <a:gdLst>
                <a:gd name="T0" fmla="*/ 0 w 1960"/>
                <a:gd name="T1" fmla="*/ 606 h 773"/>
                <a:gd name="T2" fmla="*/ 331 w 1960"/>
                <a:gd name="T3" fmla="*/ 0 h 773"/>
                <a:gd name="T4" fmla="*/ 1712 w 1960"/>
                <a:gd name="T5" fmla="*/ 83 h 773"/>
                <a:gd name="T6" fmla="*/ 1960 w 1960"/>
                <a:gd name="T7" fmla="*/ 773 h 773"/>
                <a:gd name="T8" fmla="*/ 0 w 1960"/>
                <a:gd name="T9" fmla="*/ 606 h 773"/>
                <a:gd name="T10" fmla="*/ 0 w 1960"/>
                <a:gd name="T11" fmla="*/ 60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0" h="773">
                  <a:moveTo>
                    <a:pt x="0" y="606"/>
                  </a:moveTo>
                  <a:lnTo>
                    <a:pt x="331" y="0"/>
                  </a:lnTo>
                  <a:lnTo>
                    <a:pt x="1712" y="83"/>
                  </a:lnTo>
                  <a:lnTo>
                    <a:pt x="1960" y="773"/>
                  </a:lnTo>
                  <a:lnTo>
                    <a:pt x="0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7" name="Freeform 69"/>
            <p:cNvSpPr>
              <a:spLocks/>
            </p:cNvSpPr>
            <p:nvPr/>
          </p:nvSpPr>
          <p:spPr bwMode="auto">
            <a:xfrm>
              <a:off x="1727" y="2584"/>
              <a:ext cx="2259" cy="286"/>
            </a:xfrm>
            <a:custGeom>
              <a:avLst/>
              <a:gdLst>
                <a:gd name="T0" fmla="*/ 716 w 18074"/>
                <a:gd name="T1" fmla="*/ 415 h 2289"/>
                <a:gd name="T2" fmla="*/ 3005 w 18074"/>
                <a:gd name="T3" fmla="*/ 0 h 2289"/>
                <a:gd name="T4" fmla="*/ 3144 w 18074"/>
                <a:gd name="T5" fmla="*/ 691 h 2289"/>
                <a:gd name="T6" fmla="*/ 7119 w 18074"/>
                <a:gd name="T7" fmla="*/ 883 h 2289"/>
                <a:gd name="T8" fmla="*/ 8194 w 18074"/>
                <a:gd name="T9" fmla="*/ 387 h 2289"/>
                <a:gd name="T10" fmla="*/ 10237 w 18074"/>
                <a:gd name="T11" fmla="*/ 442 h 2289"/>
                <a:gd name="T12" fmla="*/ 10512 w 18074"/>
                <a:gd name="T13" fmla="*/ 552 h 2289"/>
                <a:gd name="T14" fmla="*/ 11534 w 18074"/>
                <a:gd name="T15" fmla="*/ 552 h 2289"/>
                <a:gd name="T16" fmla="*/ 12361 w 18074"/>
                <a:gd name="T17" fmla="*/ 994 h 2289"/>
                <a:gd name="T18" fmla="*/ 16089 w 18074"/>
                <a:gd name="T19" fmla="*/ 966 h 2289"/>
                <a:gd name="T20" fmla="*/ 17302 w 18074"/>
                <a:gd name="T21" fmla="*/ 800 h 2289"/>
                <a:gd name="T22" fmla="*/ 18074 w 18074"/>
                <a:gd name="T23" fmla="*/ 2289 h 2289"/>
                <a:gd name="T24" fmla="*/ 274 w 18074"/>
                <a:gd name="T25" fmla="*/ 2097 h 2289"/>
                <a:gd name="T26" fmla="*/ 0 w 18074"/>
                <a:gd name="T27" fmla="*/ 1131 h 2289"/>
                <a:gd name="T28" fmla="*/ 716 w 18074"/>
                <a:gd name="T29" fmla="*/ 415 h 2289"/>
                <a:gd name="T30" fmla="*/ 716 w 18074"/>
                <a:gd name="T31" fmla="*/ 415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74" h="2289">
                  <a:moveTo>
                    <a:pt x="716" y="415"/>
                  </a:moveTo>
                  <a:lnTo>
                    <a:pt x="3005" y="0"/>
                  </a:lnTo>
                  <a:lnTo>
                    <a:pt x="3144" y="691"/>
                  </a:lnTo>
                  <a:lnTo>
                    <a:pt x="7119" y="883"/>
                  </a:lnTo>
                  <a:lnTo>
                    <a:pt x="8194" y="387"/>
                  </a:lnTo>
                  <a:lnTo>
                    <a:pt x="10237" y="442"/>
                  </a:lnTo>
                  <a:lnTo>
                    <a:pt x="10512" y="552"/>
                  </a:lnTo>
                  <a:lnTo>
                    <a:pt x="11534" y="552"/>
                  </a:lnTo>
                  <a:lnTo>
                    <a:pt x="12361" y="994"/>
                  </a:lnTo>
                  <a:lnTo>
                    <a:pt x="16089" y="966"/>
                  </a:lnTo>
                  <a:lnTo>
                    <a:pt x="17302" y="800"/>
                  </a:lnTo>
                  <a:lnTo>
                    <a:pt x="18074" y="2289"/>
                  </a:lnTo>
                  <a:lnTo>
                    <a:pt x="274" y="2097"/>
                  </a:lnTo>
                  <a:lnTo>
                    <a:pt x="0" y="1131"/>
                  </a:lnTo>
                  <a:lnTo>
                    <a:pt x="716" y="415"/>
                  </a:lnTo>
                  <a:lnTo>
                    <a:pt x="716" y="41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8" name="Freeform 70"/>
            <p:cNvSpPr>
              <a:spLocks/>
            </p:cNvSpPr>
            <p:nvPr/>
          </p:nvSpPr>
          <p:spPr bwMode="auto">
            <a:xfrm>
              <a:off x="2127" y="2432"/>
              <a:ext cx="497" cy="279"/>
            </a:xfrm>
            <a:custGeom>
              <a:avLst/>
              <a:gdLst>
                <a:gd name="T0" fmla="*/ 0 w 3974"/>
                <a:gd name="T1" fmla="*/ 1073 h 2233"/>
                <a:gd name="T2" fmla="*/ 27 w 3974"/>
                <a:gd name="T3" fmla="*/ 1929 h 2233"/>
                <a:gd name="T4" fmla="*/ 3974 w 3974"/>
                <a:gd name="T5" fmla="*/ 2233 h 2233"/>
                <a:gd name="T6" fmla="*/ 3920 w 3974"/>
                <a:gd name="T7" fmla="*/ 0 h 2233"/>
                <a:gd name="T8" fmla="*/ 3449 w 3974"/>
                <a:gd name="T9" fmla="*/ 937 h 2233"/>
                <a:gd name="T10" fmla="*/ 0 w 3974"/>
                <a:gd name="T11" fmla="*/ 1073 h 2233"/>
                <a:gd name="T12" fmla="*/ 0 w 3974"/>
                <a:gd name="T13" fmla="*/ 1073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4" h="2233">
                  <a:moveTo>
                    <a:pt x="0" y="1073"/>
                  </a:moveTo>
                  <a:lnTo>
                    <a:pt x="27" y="1929"/>
                  </a:lnTo>
                  <a:lnTo>
                    <a:pt x="3974" y="2233"/>
                  </a:lnTo>
                  <a:lnTo>
                    <a:pt x="3920" y="0"/>
                  </a:lnTo>
                  <a:lnTo>
                    <a:pt x="3449" y="937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9" name="Freeform 71"/>
            <p:cNvSpPr>
              <a:spLocks/>
            </p:cNvSpPr>
            <p:nvPr/>
          </p:nvSpPr>
          <p:spPr bwMode="auto">
            <a:xfrm>
              <a:off x="3186" y="2384"/>
              <a:ext cx="490" cy="327"/>
            </a:xfrm>
            <a:custGeom>
              <a:avLst/>
              <a:gdLst>
                <a:gd name="T0" fmla="*/ 0 w 3919"/>
                <a:gd name="T1" fmla="*/ 441 h 2620"/>
                <a:gd name="T2" fmla="*/ 690 w 3919"/>
                <a:gd name="T3" fmla="*/ 1047 h 2620"/>
                <a:gd name="T4" fmla="*/ 3451 w 3919"/>
                <a:gd name="T5" fmla="*/ 801 h 2620"/>
                <a:gd name="T6" fmla="*/ 2458 w 3919"/>
                <a:gd name="T7" fmla="*/ 139 h 2620"/>
                <a:gd name="T8" fmla="*/ 2485 w 3919"/>
                <a:gd name="T9" fmla="*/ 0 h 2620"/>
                <a:gd name="T10" fmla="*/ 3919 w 3919"/>
                <a:gd name="T11" fmla="*/ 414 h 2620"/>
                <a:gd name="T12" fmla="*/ 3919 w 3919"/>
                <a:gd name="T13" fmla="*/ 2620 h 2620"/>
                <a:gd name="T14" fmla="*/ 635 w 3919"/>
                <a:gd name="T15" fmla="*/ 2620 h 2620"/>
                <a:gd name="T16" fmla="*/ 56 w 3919"/>
                <a:gd name="T17" fmla="*/ 2179 h 2620"/>
                <a:gd name="T18" fmla="*/ 0 w 3919"/>
                <a:gd name="T19" fmla="*/ 441 h 2620"/>
                <a:gd name="T20" fmla="*/ 0 w 3919"/>
                <a:gd name="T21" fmla="*/ 441 h 2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9" h="2620">
                  <a:moveTo>
                    <a:pt x="0" y="441"/>
                  </a:moveTo>
                  <a:lnTo>
                    <a:pt x="690" y="1047"/>
                  </a:lnTo>
                  <a:lnTo>
                    <a:pt x="3451" y="801"/>
                  </a:lnTo>
                  <a:lnTo>
                    <a:pt x="2458" y="139"/>
                  </a:lnTo>
                  <a:lnTo>
                    <a:pt x="2485" y="0"/>
                  </a:lnTo>
                  <a:lnTo>
                    <a:pt x="3919" y="414"/>
                  </a:lnTo>
                  <a:lnTo>
                    <a:pt x="3919" y="2620"/>
                  </a:lnTo>
                  <a:lnTo>
                    <a:pt x="635" y="2620"/>
                  </a:lnTo>
                  <a:lnTo>
                    <a:pt x="56" y="2179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0" name="Freeform 72"/>
            <p:cNvSpPr>
              <a:spLocks/>
            </p:cNvSpPr>
            <p:nvPr/>
          </p:nvSpPr>
          <p:spPr bwMode="auto">
            <a:xfrm>
              <a:off x="2220" y="2194"/>
              <a:ext cx="483" cy="255"/>
            </a:xfrm>
            <a:custGeom>
              <a:avLst/>
              <a:gdLst>
                <a:gd name="T0" fmla="*/ 0 w 3863"/>
                <a:gd name="T1" fmla="*/ 0 h 2041"/>
                <a:gd name="T2" fmla="*/ 312 w 3863"/>
                <a:gd name="T3" fmla="*/ 1356 h 2041"/>
                <a:gd name="T4" fmla="*/ 1759 w 3863"/>
                <a:gd name="T5" fmla="*/ 1356 h 2041"/>
                <a:gd name="T6" fmla="*/ 3164 w 3863"/>
                <a:gd name="T7" fmla="*/ 1665 h 2041"/>
                <a:gd name="T8" fmla="*/ 3863 w 3863"/>
                <a:gd name="T9" fmla="*/ 2041 h 2041"/>
                <a:gd name="T10" fmla="*/ 3808 w 3863"/>
                <a:gd name="T11" fmla="*/ 414 h 2041"/>
                <a:gd name="T12" fmla="*/ 0 w 3863"/>
                <a:gd name="T13" fmla="*/ 0 h 2041"/>
                <a:gd name="T14" fmla="*/ 0 w 3863"/>
                <a:gd name="T15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3" h="2041">
                  <a:moveTo>
                    <a:pt x="0" y="0"/>
                  </a:moveTo>
                  <a:lnTo>
                    <a:pt x="312" y="1356"/>
                  </a:lnTo>
                  <a:lnTo>
                    <a:pt x="1759" y="1356"/>
                  </a:lnTo>
                  <a:lnTo>
                    <a:pt x="3164" y="1665"/>
                  </a:lnTo>
                  <a:lnTo>
                    <a:pt x="3863" y="2041"/>
                  </a:lnTo>
                  <a:lnTo>
                    <a:pt x="3808" y="4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1" name="Freeform 73"/>
            <p:cNvSpPr>
              <a:spLocks/>
            </p:cNvSpPr>
            <p:nvPr/>
          </p:nvSpPr>
          <p:spPr bwMode="auto">
            <a:xfrm>
              <a:off x="3052" y="2225"/>
              <a:ext cx="462" cy="243"/>
            </a:xfrm>
            <a:custGeom>
              <a:avLst/>
              <a:gdLst>
                <a:gd name="T0" fmla="*/ 0 w 3699"/>
                <a:gd name="T1" fmla="*/ 277 h 1941"/>
                <a:gd name="T2" fmla="*/ 377 w 3699"/>
                <a:gd name="T3" fmla="*/ 1941 h 1941"/>
                <a:gd name="T4" fmla="*/ 948 w 3699"/>
                <a:gd name="T5" fmla="*/ 1458 h 1941"/>
                <a:gd name="T6" fmla="*/ 1076 w 3699"/>
                <a:gd name="T7" fmla="*/ 1489 h 1941"/>
                <a:gd name="T8" fmla="*/ 3699 w 3699"/>
                <a:gd name="T9" fmla="*/ 1324 h 1941"/>
                <a:gd name="T10" fmla="*/ 3617 w 3699"/>
                <a:gd name="T11" fmla="*/ 277 h 1941"/>
                <a:gd name="T12" fmla="*/ 552 w 3699"/>
                <a:gd name="T13" fmla="*/ 0 h 1941"/>
                <a:gd name="T14" fmla="*/ 0 w 3699"/>
                <a:gd name="T15" fmla="*/ 277 h 1941"/>
                <a:gd name="T16" fmla="*/ 0 w 3699"/>
                <a:gd name="T17" fmla="*/ 277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9" h="1941">
                  <a:moveTo>
                    <a:pt x="0" y="277"/>
                  </a:moveTo>
                  <a:lnTo>
                    <a:pt x="377" y="1941"/>
                  </a:lnTo>
                  <a:lnTo>
                    <a:pt x="948" y="1458"/>
                  </a:lnTo>
                  <a:lnTo>
                    <a:pt x="1076" y="1489"/>
                  </a:lnTo>
                  <a:lnTo>
                    <a:pt x="3699" y="1324"/>
                  </a:lnTo>
                  <a:lnTo>
                    <a:pt x="3617" y="277"/>
                  </a:lnTo>
                  <a:lnTo>
                    <a:pt x="552" y="0"/>
                  </a:lnTo>
                  <a:lnTo>
                    <a:pt x="0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2" name="Freeform 74"/>
            <p:cNvSpPr>
              <a:spLocks/>
            </p:cNvSpPr>
            <p:nvPr/>
          </p:nvSpPr>
          <p:spPr bwMode="auto">
            <a:xfrm>
              <a:off x="1754" y="1305"/>
              <a:ext cx="2146" cy="1385"/>
            </a:xfrm>
            <a:custGeom>
              <a:avLst/>
              <a:gdLst>
                <a:gd name="T0" fmla="*/ 0 w 17169"/>
                <a:gd name="T1" fmla="*/ 10661 h 11084"/>
                <a:gd name="T2" fmla="*/ 2790 w 17169"/>
                <a:gd name="T3" fmla="*/ 10697 h 11084"/>
                <a:gd name="T4" fmla="*/ 2790 w 17169"/>
                <a:gd name="T5" fmla="*/ 10089 h 11084"/>
                <a:gd name="T6" fmla="*/ 3425 w 17169"/>
                <a:gd name="T7" fmla="*/ 8987 h 11084"/>
                <a:gd name="T8" fmla="*/ 3673 w 17169"/>
                <a:gd name="T9" fmla="*/ 8849 h 11084"/>
                <a:gd name="T10" fmla="*/ 3756 w 17169"/>
                <a:gd name="T11" fmla="*/ 7057 h 11084"/>
                <a:gd name="T12" fmla="*/ 3121 w 17169"/>
                <a:gd name="T13" fmla="*/ 7141 h 11084"/>
                <a:gd name="T14" fmla="*/ 2984 w 17169"/>
                <a:gd name="T15" fmla="*/ 6562 h 11084"/>
                <a:gd name="T16" fmla="*/ 3370 w 17169"/>
                <a:gd name="T17" fmla="*/ 5788 h 11084"/>
                <a:gd name="T18" fmla="*/ 3700 w 17169"/>
                <a:gd name="T19" fmla="*/ 4934 h 11084"/>
                <a:gd name="T20" fmla="*/ 4914 w 17169"/>
                <a:gd name="T21" fmla="*/ 5126 h 11084"/>
                <a:gd name="T22" fmla="*/ 12974 w 17169"/>
                <a:gd name="T23" fmla="*/ 5318 h 11084"/>
                <a:gd name="T24" fmla="*/ 14136 w 17169"/>
                <a:gd name="T25" fmla="*/ 5153 h 11084"/>
                <a:gd name="T26" fmla="*/ 15815 w 17169"/>
                <a:gd name="T27" fmla="*/ 7994 h 11084"/>
                <a:gd name="T28" fmla="*/ 15292 w 17169"/>
                <a:gd name="T29" fmla="*/ 9980 h 11084"/>
                <a:gd name="T30" fmla="*/ 15983 w 17169"/>
                <a:gd name="T31" fmla="*/ 11084 h 11084"/>
                <a:gd name="T32" fmla="*/ 17087 w 17169"/>
                <a:gd name="T33" fmla="*/ 10919 h 11084"/>
                <a:gd name="T34" fmla="*/ 17169 w 17169"/>
                <a:gd name="T35" fmla="*/ 10118 h 11084"/>
                <a:gd name="T36" fmla="*/ 16619 w 17169"/>
                <a:gd name="T37" fmla="*/ 9483 h 11084"/>
                <a:gd name="T38" fmla="*/ 16701 w 17169"/>
                <a:gd name="T39" fmla="*/ 8077 h 11084"/>
                <a:gd name="T40" fmla="*/ 16480 w 17169"/>
                <a:gd name="T41" fmla="*/ 6062 h 11084"/>
                <a:gd name="T42" fmla="*/ 15514 w 17169"/>
                <a:gd name="T43" fmla="*/ 5153 h 11084"/>
                <a:gd name="T44" fmla="*/ 15403 w 17169"/>
                <a:gd name="T45" fmla="*/ 1265 h 11084"/>
                <a:gd name="T46" fmla="*/ 2767 w 17169"/>
                <a:gd name="T47" fmla="*/ 0 h 11084"/>
                <a:gd name="T48" fmla="*/ 1889 w 17169"/>
                <a:gd name="T49" fmla="*/ 3158 h 11084"/>
                <a:gd name="T50" fmla="*/ 1798 w 17169"/>
                <a:gd name="T51" fmla="*/ 1183 h 11084"/>
                <a:gd name="T52" fmla="*/ 830 w 17169"/>
                <a:gd name="T53" fmla="*/ 3334 h 11084"/>
                <a:gd name="T54" fmla="*/ 859 w 17169"/>
                <a:gd name="T55" fmla="*/ 4685 h 11084"/>
                <a:gd name="T56" fmla="*/ 1825 w 17169"/>
                <a:gd name="T57" fmla="*/ 9374 h 11084"/>
                <a:gd name="T58" fmla="*/ 0 w 17169"/>
                <a:gd name="T59" fmla="*/ 10661 h 11084"/>
                <a:gd name="T60" fmla="*/ 0 w 17169"/>
                <a:gd name="T61" fmla="*/ 10661 h 1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9" h="11084">
                  <a:moveTo>
                    <a:pt x="0" y="10661"/>
                  </a:moveTo>
                  <a:lnTo>
                    <a:pt x="2790" y="10697"/>
                  </a:lnTo>
                  <a:lnTo>
                    <a:pt x="2790" y="10089"/>
                  </a:lnTo>
                  <a:lnTo>
                    <a:pt x="3425" y="8987"/>
                  </a:lnTo>
                  <a:lnTo>
                    <a:pt x="3673" y="8849"/>
                  </a:lnTo>
                  <a:lnTo>
                    <a:pt x="3756" y="7057"/>
                  </a:lnTo>
                  <a:lnTo>
                    <a:pt x="3121" y="7141"/>
                  </a:lnTo>
                  <a:lnTo>
                    <a:pt x="2984" y="6562"/>
                  </a:lnTo>
                  <a:lnTo>
                    <a:pt x="3370" y="5788"/>
                  </a:lnTo>
                  <a:lnTo>
                    <a:pt x="3700" y="4934"/>
                  </a:lnTo>
                  <a:lnTo>
                    <a:pt x="4914" y="5126"/>
                  </a:lnTo>
                  <a:lnTo>
                    <a:pt x="12974" y="5318"/>
                  </a:lnTo>
                  <a:lnTo>
                    <a:pt x="14136" y="5153"/>
                  </a:lnTo>
                  <a:lnTo>
                    <a:pt x="15815" y="7994"/>
                  </a:lnTo>
                  <a:lnTo>
                    <a:pt x="15292" y="9980"/>
                  </a:lnTo>
                  <a:lnTo>
                    <a:pt x="15983" y="11084"/>
                  </a:lnTo>
                  <a:lnTo>
                    <a:pt x="17087" y="10919"/>
                  </a:lnTo>
                  <a:lnTo>
                    <a:pt x="17169" y="10118"/>
                  </a:lnTo>
                  <a:lnTo>
                    <a:pt x="16619" y="9483"/>
                  </a:lnTo>
                  <a:lnTo>
                    <a:pt x="16701" y="8077"/>
                  </a:lnTo>
                  <a:lnTo>
                    <a:pt x="16480" y="6062"/>
                  </a:lnTo>
                  <a:lnTo>
                    <a:pt x="15514" y="5153"/>
                  </a:lnTo>
                  <a:lnTo>
                    <a:pt x="15403" y="1265"/>
                  </a:lnTo>
                  <a:lnTo>
                    <a:pt x="2767" y="0"/>
                  </a:lnTo>
                  <a:lnTo>
                    <a:pt x="1889" y="3158"/>
                  </a:lnTo>
                  <a:lnTo>
                    <a:pt x="1798" y="1183"/>
                  </a:lnTo>
                  <a:lnTo>
                    <a:pt x="830" y="3334"/>
                  </a:lnTo>
                  <a:lnTo>
                    <a:pt x="859" y="4685"/>
                  </a:lnTo>
                  <a:lnTo>
                    <a:pt x="1825" y="9374"/>
                  </a:lnTo>
                  <a:lnTo>
                    <a:pt x="0" y="10661"/>
                  </a:lnTo>
                  <a:lnTo>
                    <a:pt x="0" y="10661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3" name="Freeform 75"/>
            <p:cNvSpPr>
              <a:spLocks/>
            </p:cNvSpPr>
            <p:nvPr/>
          </p:nvSpPr>
          <p:spPr bwMode="auto">
            <a:xfrm>
              <a:off x="2151" y="1939"/>
              <a:ext cx="204" cy="193"/>
            </a:xfrm>
            <a:custGeom>
              <a:avLst/>
              <a:gdLst>
                <a:gd name="T0" fmla="*/ 692 w 1629"/>
                <a:gd name="T1" fmla="*/ 0 h 1544"/>
                <a:gd name="T2" fmla="*/ 414 w 1629"/>
                <a:gd name="T3" fmla="*/ 799 h 1544"/>
                <a:gd name="T4" fmla="*/ 0 w 1629"/>
                <a:gd name="T5" fmla="*/ 1407 h 1544"/>
                <a:gd name="T6" fmla="*/ 1272 w 1629"/>
                <a:gd name="T7" fmla="*/ 1544 h 1544"/>
                <a:gd name="T8" fmla="*/ 1629 w 1629"/>
                <a:gd name="T9" fmla="*/ 0 h 1544"/>
                <a:gd name="T10" fmla="*/ 692 w 1629"/>
                <a:gd name="T11" fmla="*/ 0 h 1544"/>
                <a:gd name="T12" fmla="*/ 692 w 1629"/>
                <a:gd name="T13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9" h="1544">
                  <a:moveTo>
                    <a:pt x="692" y="0"/>
                  </a:moveTo>
                  <a:lnTo>
                    <a:pt x="414" y="799"/>
                  </a:lnTo>
                  <a:lnTo>
                    <a:pt x="0" y="1407"/>
                  </a:lnTo>
                  <a:lnTo>
                    <a:pt x="1272" y="1544"/>
                  </a:lnTo>
                  <a:lnTo>
                    <a:pt x="1629" y="0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4" name="Freeform 76"/>
            <p:cNvSpPr>
              <a:spLocks/>
            </p:cNvSpPr>
            <p:nvPr/>
          </p:nvSpPr>
          <p:spPr bwMode="auto">
            <a:xfrm>
              <a:off x="2586" y="1960"/>
              <a:ext cx="279" cy="182"/>
            </a:xfrm>
            <a:custGeom>
              <a:avLst/>
              <a:gdLst>
                <a:gd name="T0" fmla="*/ 523 w 2234"/>
                <a:gd name="T1" fmla="*/ 0 h 1462"/>
                <a:gd name="T2" fmla="*/ 331 w 2234"/>
                <a:gd name="T3" fmla="*/ 717 h 1462"/>
                <a:gd name="T4" fmla="*/ 0 w 2234"/>
                <a:gd name="T5" fmla="*/ 1326 h 1462"/>
                <a:gd name="T6" fmla="*/ 2179 w 2234"/>
                <a:gd name="T7" fmla="*/ 1462 h 1462"/>
                <a:gd name="T8" fmla="*/ 2234 w 2234"/>
                <a:gd name="T9" fmla="*/ 28 h 1462"/>
                <a:gd name="T10" fmla="*/ 523 w 2234"/>
                <a:gd name="T11" fmla="*/ 0 h 1462"/>
                <a:gd name="T12" fmla="*/ 523 w 2234"/>
                <a:gd name="T13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4" h="1462">
                  <a:moveTo>
                    <a:pt x="523" y="0"/>
                  </a:moveTo>
                  <a:lnTo>
                    <a:pt x="331" y="717"/>
                  </a:lnTo>
                  <a:lnTo>
                    <a:pt x="0" y="1326"/>
                  </a:lnTo>
                  <a:lnTo>
                    <a:pt x="2179" y="1462"/>
                  </a:lnTo>
                  <a:lnTo>
                    <a:pt x="2234" y="28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5" name="Freeform 77"/>
            <p:cNvSpPr>
              <a:spLocks/>
            </p:cNvSpPr>
            <p:nvPr/>
          </p:nvSpPr>
          <p:spPr bwMode="auto">
            <a:xfrm>
              <a:off x="3152" y="1966"/>
              <a:ext cx="286" cy="173"/>
            </a:xfrm>
            <a:custGeom>
              <a:avLst/>
              <a:gdLst>
                <a:gd name="T0" fmla="*/ 0 w 2291"/>
                <a:gd name="T1" fmla="*/ 27 h 1380"/>
                <a:gd name="T2" fmla="*/ 331 w 2291"/>
                <a:gd name="T3" fmla="*/ 1380 h 1380"/>
                <a:gd name="T4" fmla="*/ 2291 w 2291"/>
                <a:gd name="T5" fmla="*/ 1380 h 1380"/>
                <a:gd name="T6" fmla="*/ 1793 w 2291"/>
                <a:gd name="T7" fmla="*/ 552 h 1380"/>
                <a:gd name="T8" fmla="*/ 1628 w 2291"/>
                <a:gd name="T9" fmla="*/ 0 h 1380"/>
                <a:gd name="T10" fmla="*/ 0 w 2291"/>
                <a:gd name="T11" fmla="*/ 27 h 1380"/>
                <a:gd name="T12" fmla="*/ 0 w 2291"/>
                <a:gd name="T13" fmla="*/ 27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1" h="1380">
                  <a:moveTo>
                    <a:pt x="0" y="27"/>
                  </a:moveTo>
                  <a:lnTo>
                    <a:pt x="331" y="1380"/>
                  </a:lnTo>
                  <a:lnTo>
                    <a:pt x="2291" y="1380"/>
                  </a:lnTo>
                  <a:lnTo>
                    <a:pt x="1793" y="552"/>
                  </a:lnTo>
                  <a:lnTo>
                    <a:pt x="1628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6" name="Freeform 78"/>
            <p:cNvSpPr>
              <a:spLocks/>
            </p:cNvSpPr>
            <p:nvPr/>
          </p:nvSpPr>
          <p:spPr bwMode="auto">
            <a:xfrm>
              <a:off x="2331" y="1946"/>
              <a:ext cx="296" cy="193"/>
            </a:xfrm>
            <a:custGeom>
              <a:avLst/>
              <a:gdLst>
                <a:gd name="T0" fmla="*/ 550 w 2373"/>
                <a:gd name="T1" fmla="*/ 0 h 1545"/>
                <a:gd name="T2" fmla="*/ 0 w 2373"/>
                <a:gd name="T3" fmla="*/ 1352 h 1545"/>
                <a:gd name="T4" fmla="*/ 854 w 2373"/>
                <a:gd name="T5" fmla="*/ 1545 h 1545"/>
                <a:gd name="T6" fmla="*/ 2013 w 2373"/>
                <a:gd name="T7" fmla="*/ 1489 h 1545"/>
                <a:gd name="T8" fmla="*/ 2373 w 2373"/>
                <a:gd name="T9" fmla="*/ 83 h 1545"/>
                <a:gd name="T10" fmla="*/ 550 w 2373"/>
                <a:gd name="T11" fmla="*/ 0 h 1545"/>
                <a:gd name="T12" fmla="*/ 550 w 2373"/>
                <a:gd name="T13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3" h="1545">
                  <a:moveTo>
                    <a:pt x="550" y="0"/>
                  </a:moveTo>
                  <a:lnTo>
                    <a:pt x="0" y="1352"/>
                  </a:lnTo>
                  <a:lnTo>
                    <a:pt x="854" y="1545"/>
                  </a:lnTo>
                  <a:lnTo>
                    <a:pt x="2013" y="1489"/>
                  </a:lnTo>
                  <a:lnTo>
                    <a:pt x="2373" y="83"/>
                  </a:lnTo>
                  <a:lnTo>
                    <a:pt x="550" y="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7" name="Freeform 79"/>
            <p:cNvSpPr>
              <a:spLocks/>
            </p:cNvSpPr>
            <p:nvPr/>
          </p:nvSpPr>
          <p:spPr bwMode="auto">
            <a:xfrm>
              <a:off x="2886" y="1970"/>
              <a:ext cx="279" cy="165"/>
            </a:xfrm>
            <a:custGeom>
              <a:avLst/>
              <a:gdLst>
                <a:gd name="T0" fmla="*/ 27 w 2234"/>
                <a:gd name="T1" fmla="*/ 0 h 1326"/>
                <a:gd name="T2" fmla="*/ 0 w 2234"/>
                <a:gd name="T3" fmla="*/ 1244 h 1326"/>
                <a:gd name="T4" fmla="*/ 1132 w 2234"/>
                <a:gd name="T5" fmla="*/ 1326 h 1326"/>
                <a:gd name="T6" fmla="*/ 2234 w 2234"/>
                <a:gd name="T7" fmla="*/ 1297 h 1326"/>
                <a:gd name="T8" fmla="*/ 2042 w 2234"/>
                <a:gd name="T9" fmla="*/ 56 h 1326"/>
                <a:gd name="T10" fmla="*/ 27 w 2234"/>
                <a:gd name="T11" fmla="*/ 0 h 1326"/>
                <a:gd name="T12" fmla="*/ 27 w 2234"/>
                <a:gd name="T13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4" h="1326">
                  <a:moveTo>
                    <a:pt x="27" y="0"/>
                  </a:moveTo>
                  <a:lnTo>
                    <a:pt x="0" y="1244"/>
                  </a:lnTo>
                  <a:lnTo>
                    <a:pt x="1132" y="1326"/>
                  </a:lnTo>
                  <a:lnTo>
                    <a:pt x="2234" y="1297"/>
                  </a:lnTo>
                  <a:lnTo>
                    <a:pt x="2042" y="5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8" name="Freeform 80"/>
            <p:cNvSpPr>
              <a:spLocks/>
            </p:cNvSpPr>
            <p:nvPr/>
          </p:nvSpPr>
          <p:spPr bwMode="auto">
            <a:xfrm>
              <a:off x="3383" y="1949"/>
              <a:ext cx="231" cy="197"/>
            </a:xfrm>
            <a:custGeom>
              <a:avLst/>
              <a:gdLst>
                <a:gd name="T0" fmla="*/ 0 w 1847"/>
                <a:gd name="T1" fmla="*/ 138 h 1574"/>
                <a:gd name="T2" fmla="*/ 136 w 1847"/>
                <a:gd name="T3" fmla="*/ 909 h 1574"/>
                <a:gd name="T4" fmla="*/ 688 w 1847"/>
                <a:gd name="T5" fmla="*/ 1545 h 1574"/>
                <a:gd name="T6" fmla="*/ 1847 w 1847"/>
                <a:gd name="T7" fmla="*/ 1574 h 1574"/>
                <a:gd name="T8" fmla="*/ 1075 w 1847"/>
                <a:gd name="T9" fmla="*/ 0 h 1574"/>
                <a:gd name="T10" fmla="*/ 0 w 1847"/>
                <a:gd name="T11" fmla="*/ 138 h 1574"/>
                <a:gd name="T12" fmla="*/ 0 w 1847"/>
                <a:gd name="T13" fmla="*/ 138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7" h="1574">
                  <a:moveTo>
                    <a:pt x="0" y="138"/>
                  </a:moveTo>
                  <a:lnTo>
                    <a:pt x="136" y="909"/>
                  </a:lnTo>
                  <a:lnTo>
                    <a:pt x="688" y="1545"/>
                  </a:lnTo>
                  <a:lnTo>
                    <a:pt x="1847" y="1574"/>
                  </a:lnTo>
                  <a:lnTo>
                    <a:pt x="1075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9" name="Freeform 81"/>
            <p:cNvSpPr>
              <a:spLocks/>
            </p:cNvSpPr>
            <p:nvPr/>
          </p:nvSpPr>
          <p:spPr bwMode="auto">
            <a:xfrm>
              <a:off x="2210" y="1608"/>
              <a:ext cx="1321" cy="252"/>
            </a:xfrm>
            <a:custGeom>
              <a:avLst/>
              <a:gdLst>
                <a:gd name="T0" fmla="*/ 0 w 10571"/>
                <a:gd name="T1" fmla="*/ 0 h 2015"/>
                <a:gd name="T2" fmla="*/ 195 w 10571"/>
                <a:gd name="T3" fmla="*/ 1986 h 2015"/>
                <a:gd name="T4" fmla="*/ 10460 w 10571"/>
                <a:gd name="T5" fmla="*/ 2015 h 2015"/>
                <a:gd name="T6" fmla="*/ 10571 w 10571"/>
                <a:gd name="T7" fmla="*/ 27 h 2015"/>
                <a:gd name="T8" fmla="*/ 0 w 10571"/>
                <a:gd name="T9" fmla="*/ 0 h 2015"/>
                <a:gd name="T10" fmla="*/ 0 w 10571"/>
                <a:gd name="T11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1" h="2015">
                  <a:moveTo>
                    <a:pt x="0" y="0"/>
                  </a:moveTo>
                  <a:lnTo>
                    <a:pt x="195" y="1986"/>
                  </a:lnTo>
                  <a:lnTo>
                    <a:pt x="10460" y="2015"/>
                  </a:lnTo>
                  <a:lnTo>
                    <a:pt x="1057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0" name="Freeform 82"/>
            <p:cNvSpPr>
              <a:spLocks/>
            </p:cNvSpPr>
            <p:nvPr/>
          </p:nvSpPr>
          <p:spPr bwMode="auto">
            <a:xfrm>
              <a:off x="2279" y="1639"/>
              <a:ext cx="1211" cy="165"/>
            </a:xfrm>
            <a:custGeom>
              <a:avLst/>
              <a:gdLst>
                <a:gd name="T0" fmla="*/ 0 w 9686"/>
                <a:gd name="T1" fmla="*/ 0 h 1324"/>
                <a:gd name="T2" fmla="*/ 109 w 9686"/>
                <a:gd name="T3" fmla="*/ 1242 h 1324"/>
                <a:gd name="T4" fmla="*/ 9411 w 9686"/>
                <a:gd name="T5" fmla="*/ 1324 h 1324"/>
                <a:gd name="T6" fmla="*/ 9686 w 9686"/>
                <a:gd name="T7" fmla="*/ 84 h 1324"/>
                <a:gd name="T8" fmla="*/ 0 w 9686"/>
                <a:gd name="T9" fmla="*/ 0 h 1324"/>
                <a:gd name="T10" fmla="*/ 0 w 9686"/>
                <a:gd name="T11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86" h="1324">
                  <a:moveTo>
                    <a:pt x="0" y="0"/>
                  </a:moveTo>
                  <a:lnTo>
                    <a:pt x="109" y="1242"/>
                  </a:lnTo>
                  <a:lnTo>
                    <a:pt x="9411" y="1324"/>
                  </a:lnTo>
                  <a:lnTo>
                    <a:pt x="9686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1" name="Freeform 83"/>
            <p:cNvSpPr>
              <a:spLocks/>
            </p:cNvSpPr>
            <p:nvPr/>
          </p:nvSpPr>
          <p:spPr bwMode="auto">
            <a:xfrm>
              <a:off x="2303" y="1653"/>
              <a:ext cx="1169" cy="134"/>
            </a:xfrm>
            <a:custGeom>
              <a:avLst/>
              <a:gdLst>
                <a:gd name="T0" fmla="*/ 0 w 9355"/>
                <a:gd name="T1" fmla="*/ 1074 h 1074"/>
                <a:gd name="T2" fmla="*/ 1463 w 9355"/>
                <a:gd name="T3" fmla="*/ 1018 h 1074"/>
                <a:gd name="T4" fmla="*/ 2870 w 9355"/>
                <a:gd name="T5" fmla="*/ 495 h 1074"/>
                <a:gd name="T6" fmla="*/ 6237 w 9355"/>
                <a:gd name="T7" fmla="*/ 717 h 1074"/>
                <a:gd name="T8" fmla="*/ 7866 w 9355"/>
                <a:gd name="T9" fmla="*/ 522 h 1074"/>
                <a:gd name="T10" fmla="*/ 9219 w 9355"/>
                <a:gd name="T11" fmla="*/ 1018 h 1074"/>
                <a:gd name="T12" fmla="*/ 9355 w 9355"/>
                <a:gd name="T13" fmla="*/ 82 h 1074"/>
                <a:gd name="T14" fmla="*/ 84 w 9355"/>
                <a:gd name="T15" fmla="*/ 0 h 1074"/>
                <a:gd name="T16" fmla="*/ 0 w 9355"/>
                <a:gd name="T17" fmla="*/ 1074 h 1074"/>
                <a:gd name="T18" fmla="*/ 0 w 9355"/>
                <a:gd name="T19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55" h="1074">
                  <a:moveTo>
                    <a:pt x="0" y="1074"/>
                  </a:moveTo>
                  <a:lnTo>
                    <a:pt x="1463" y="1018"/>
                  </a:lnTo>
                  <a:lnTo>
                    <a:pt x="2870" y="495"/>
                  </a:lnTo>
                  <a:lnTo>
                    <a:pt x="6237" y="717"/>
                  </a:lnTo>
                  <a:lnTo>
                    <a:pt x="7866" y="522"/>
                  </a:lnTo>
                  <a:lnTo>
                    <a:pt x="9219" y="1018"/>
                  </a:lnTo>
                  <a:lnTo>
                    <a:pt x="9355" y="82"/>
                  </a:lnTo>
                  <a:lnTo>
                    <a:pt x="84" y="0"/>
                  </a:lnTo>
                  <a:lnTo>
                    <a:pt x="0" y="1074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2" name="Freeform 84"/>
            <p:cNvSpPr>
              <a:spLocks/>
            </p:cNvSpPr>
            <p:nvPr/>
          </p:nvSpPr>
          <p:spPr bwMode="auto">
            <a:xfrm>
              <a:off x="2130" y="1990"/>
              <a:ext cx="221" cy="187"/>
            </a:xfrm>
            <a:custGeom>
              <a:avLst/>
              <a:gdLst>
                <a:gd name="T0" fmla="*/ 0 w 1767"/>
                <a:gd name="T1" fmla="*/ 1106 h 1491"/>
                <a:gd name="T2" fmla="*/ 1161 w 1767"/>
                <a:gd name="T3" fmla="*/ 1161 h 1491"/>
                <a:gd name="T4" fmla="*/ 1767 w 1767"/>
                <a:gd name="T5" fmla="*/ 0 h 1491"/>
                <a:gd name="T6" fmla="*/ 1491 w 1767"/>
                <a:gd name="T7" fmla="*/ 1106 h 1491"/>
                <a:gd name="T8" fmla="*/ 1519 w 1767"/>
                <a:gd name="T9" fmla="*/ 1491 h 1491"/>
                <a:gd name="T10" fmla="*/ 221 w 1767"/>
                <a:gd name="T11" fmla="*/ 1491 h 1491"/>
                <a:gd name="T12" fmla="*/ 0 w 1767"/>
                <a:gd name="T13" fmla="*/ 1106 h 1491"/>
                <a:gd name="T14" fmla="*/ 0 w 1767"/>
                <a:gd name="T15" fmla="*/ 1106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7" h="1491">
                  <a:moveTo>
                    <a:pt x="0" y="1106"/>
                  </a:moveTo>
                  <a:lnTo>
                    <a:pt x="1161" y="1161"/>
                  </a:lnTo>
                  <a:lnTo>
                    <a:pt x="1767" y="0"/>
                  </a:lnTo>
                  <a:lnTo>
                    <a:pt x="1491" y="1106"/>
                  </a:lnTo>
                  <a:lnTo>
                    <a:pt x="1519" y="1491"/>
                  </a:lnTo>
                  <a:lnTo>
                    <a:pt x="221" y="1491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3" name="Freeform 85"/>
            <p:cNvSpPr>
              <a:spLocks/>
            </p:cNvSpPr>
            <p:nvPr/>
          </p:nvSpPr>
          <p:spPr bwMode="auto">
            <a:xfrm>
              <a:off x="2593" y="2025"/>
              <a:ext cx="276" cy="183"/>
            </a:xfrm>
            <a:custGeom>
              <a:avLst/>
              <a:gdLst>
                <a:gd name="T0" fmla="*/ 0 w 2207"/>
                <a:gd name="T1" fmla="*/ 854 h 1462"/>
                <a:gd name="T2" fmla="*/ 1048 w 2207"/>
                <a:gd name="T3" fmla="*/ 966 h 1462"/>
                <a:gd name="T4" fmla="*/ 1960 w 2207"/>
                <a:gd name="T5" fmla="*/ 910 h 1462"/>
                <a:gd name="T6" fmla="*/ 2207 w 2207"/>
                <a:gd name="T7" fmla="*/ 0 h 1462"/>
                <a:gd name="T8" fmla="*/ 2154 w 2207"/>
                <a:gd name="T9" fmla="*/ 1048 h 1462"/>
                <a:gd name="T10" fmla="*/ 1850 w 2207"/>
                <a:gd name="T11" fmla="*/ 1462 h 1462"/>
                <a:gd name="T12" fmla="*/ 277 w 2207"/>
                <a:gd name="T13" fmla="*/ 1380 h 1462"/>
                <a:gd name="T14" fmla="*/ 0 w 2207"/>
                <a:gd name="T15" fmla="*/ 854 h 1462"/>
                <a:gd name="T16" fmla="*/ 0 w 2207"/>
                <a:gd name="T17" fmla="*/ 854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7" h="1462">
                  <a:moveTo>
                    <a:pt x="0" y="854"/>
                  </a:moveTo>
                  <a:lnTo>
                    <a:pt x="1048" y="966"/>
                  </a:lnTo>
                  <a:lnTo>
                    <a:pt x="1960" y="910"/>
                  </a:lnTo>
                  <a:lnTo>
                    <a:pt x="2207" y="0"/>
                  </a:lnTo>
                  <a:lnTo>
                    <a:pt x="2154" y="1048"/>
                  </a:lnTo>
                  <a:lnTo>
                    <a:pt x="1850" y="1462"/>
                  </a:lnTo>
                  <a:lnTo>
                    <a:pt x="277" y="1380"/>
                  </a:lnTo>
                  <a:lnTo>
                    <a:pt x="0" y="854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4" name="Freeform 86"/>
            <p:cNvSpPr>
              <a:spLocks/>
            </p:cNvSpPr>
            <p:nvPr/>
          </p:nvSpPr>
          <p:spPr bwMode="auto">
            <a:xfrm>
              <a:off x="3248" y="2132"/>
              <a:ext cx="176" cy="66"/>
            </a:xfrm>
            <a:custGeom>
              <a:avLst/>
              <a:gdLst>
                <a:gd name="T0" fmla="*/ 0 w 1407"/>
                <a:gd name="T1" fmla="*/ 0 h 526"/>
                <a:gd name="T2" fmla="*/ 799 w 1407"/>
                <a:gd name="T3" fmla="*/ 56 h 526"/>
                <a:gd name="T4" fmla="*/ 1407 w 1407"/>
                <a:gd name="T5" fmla="*/ 0 h 526"/>
                <a:gd name="T6" fmla="*/ 1407 w 1407"/>
                <a:gd name="T7" fmla="*/ 526 h 526"/>
                <a:gd name="T8" fmla="*/ 332 w 1407"/>
                <a:gd name="T9" fmla="*/ 496 h 526"/>
                <a:gd name="T10" fmla="*/ 0 w 1407"/>
                <a:gd name="T11" fmla="*/ 0 h 526"/>
                <a:gd name="T12" fmla="*/ 0 w 1407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7" h="526">
                  <a:moveTo>
                    <a:pt x="0" y="0"/>
                  </a:moveTo>
                  <a:lnTo>
                    <a:pt x="799" y="56"/>
                  </a:lnTo>
                  <a:lnTo>
                    <a:pt x="1407" y="0"/>
                  </a:lnTo>
                  <a:lnTo>
                    <a:pt x="1407" y="526"/>
                  </a:lnTo>
                  <a:lnTo>
                    <a:pt x="332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5" name="Freeform 87"/>
            <p:cNvSpPr>
              <a:spLocks/>
            </p:cNvSpPr>
            <p:nvPr/>
          </p:nvSpPr>
          <p:spPr bwMode="auto">
            <a:xfrm>
              <a:off x="2355" y="1984"/>
              <a:ext cx="265" cy="224"/>
            </a:xfrm>
            <a:custGeom>
              <a:avLst/>
              <a:gdLst>
                <a:gd name="T0" fmla="*/ 0 w 2126"/>
                <a:gd name="T1" fmla="*/ 1158 h 1792"/>
                <a:gd name="T2" fmla="*/ 1519 w 2126"/>
                <a:gd name="T3" fmla="*/ 1158 h 1792"/>
                <a:gd name="T4" fmla="*/ 2126 w 2126"/>
                <a:gd name="T5" fmla="*/ 0 h 1792"/>
                <a:gd name="T6" fmla="*/ 1821 w 2126"/>
                <a:gd name="T7" fmla="*/ 1184 h 1792"/>
                <a:gd name="T8" fmla="*/ 1850 w 2126"/>
                <a:gd name="T9" fmla="*/ 1763 h 1792"/>
                <a:gd name="T10" fmla="*/ 387 w 2126"/>
                <a:gd name="T11" fmla="*/ 1792 h 1792"/>
                <a:gd name="T12" fmla="*/ 0 w 2126"/>
                <a:gd name="T13" fmla="*/ 1158 h 1792"/>
                <a:gd name="T14" fmla="*/ 0 w 2126"/>
                <a:gd name="T15" fmla="*/ 1158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1792">
                  <a:moveTo>
                    <a:pt x="0" y="1158"/>
                  </a:moveTo>
                  <a:lnTo>
                    <a:pt x="1519" y="1158"/>
                  </a:lnTo>
                  <a:lnTo>
                    <a:pt x="2126" y="0"/>
                  </a:lnTo>
                  <a:lnTo>
                    <a:pt x="1821" y="1184"/>
                  </a:lnTo>
                  <a:lnTo>
                    <a:pt x="1850" y="1763"/>
                  </a:lnTo>
                  <a:lnTo>
                    <a:pt x="387" y="1792"/>
                  </a:lnTo>
                  <a:lnTo>
                    <a:pt x="0" y="1158"/>
                  </a:lnTo>
                  <a:lnTo>
                    <a:pt x="0" y="1158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6" name="Freeform 88"/>
            <p:cNvSpPr>
              <a:spLocks/>
            </p:cNvSpPr>
            <p:nvPr/>
          </p:nvSpPr>
          <p:spPr bwMode="auto">
            <a:xfrm>
              <a:off x="2910" y="1990"/>
              <a:ext cx="297" cy="214"/>
            </a:xfrm>
            <a:custGeom>
              <a:avLst/>
              <a:gdLst>
                <a:gd name="T0" fmla="*/ 0 w 2373"/>
                <a:gd name="T1" fmla="*/ 1161 h 1711"/>
                <a:gd name="T2" fmla="*/ 221 w 2373"/>
                <a:gd name="T3" fmla="*/ 1685 h 1711"/>
                <a:gd name="T4" fmla="*/ 2154 w 2373"/>
                <a:gd name="T5" fmla="*/ 1711 h 1711"/>
                <a:gd name="T6" fmla="*/ 2373 w 2373"/>
                <a:gd name="T7" fmla="*/ 1353 h 1711"/>
                <a:gd name="T8" fmla="*/ 1877 w 2373"/>
                <a:gd name="T9" fmla="*/ 0 h 1711"/>
                <a:gd name="T10" fmla="*/ 1986 w 2373"/>
                <a:gd name="T11" fmla="*/ 1079 h 1711"/>
                <a:gd name="T12" fmla="*/ 856 w 2373"/>
                <a:gd name="T13" fmla="*/ 1161 h 1711"/>
                <a:gd name="T14" fmla="*/ 0 w 2373"/>
                <a:gd name="T15" fmla="*/ 1161 h 1711"/>
                <a:gd name="T16" fmla="*/ 0 w 2373"/>
                <a:gd name="T17" fmla="*/ 1161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3" h="1711">
                  <a:moveTo>
                    <a:pt x="0" y="1161"/>
                  </a:moveTo>
                  <a:lnTo>
                    <a:pt x="221" y="1685"/>
                  </a:lnTo>
                  <a:lnTo>
                    <a:pt x="2154" y="1711"/>
                  </a:lnTo>
                  <a:lnTo>
                    <a:pt x="2373" y="1353"/>
                  </a:lnTo>
                  <a:lnTo>
                    <a:pt x="1877" y="0"/>
                  </a:lnTo>
                  <a:lnTo>
                    <a:pt x="1986" y="1079"/>
                  </a:lnTo>
                  <a:lnTo>
                    <a:pt x="856" y="1161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7" name="Freeform 89"/>
            <p:cNvSpPr>
              <a:spLocks/>
            </p:cNvSpPr>
            <p:nvPr/>
          </p:nvSpPr>
          <p:spPr bwMode="auto">
            <a:xfrm>
              <a:off x="3486" y="2132"/>
              <a:ext cx="142" cy="76"/>
            </a:xfrm>
            <a:custGeom>
              <a:avLst/>
              <a:gdLst>
                <a:gd name="T0" fmla="*/ 0 w 1131"/>
                <a:gd name="T1" fmla="*/ 0 h 608"/>
                <a:gd name="T2" fmla="*/ 635 w 1131"/>
                <a:gd name="T3" fmla="*/ 139 h 608"/>
                <a:gd name="T4" fmla="*/ 1131 w 1131"/>
                <a:gd name="T5" fmla="*/ 139 h 608"/>
                <a:gd name="T6" fmla="*/ 1049 w 1131"/>
                <a:gd name="T7" fmla="*/ 608 h 608"/>
                <a:gd name="T8" fmla="*/ 248 w 1131"/>
                <a:gd name="T9" fmla="*/ 553 h 608"/>
                <a:gd name="T10" fmla="*/ 0 w 1131"/>
                <a:gd name="T11" fmla="*/ 0 h 608"/>
                <a:gd name="T12" fmla="*/ 0 w 1131"/>
                <a:gd name="T1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1" h="608">
                  <a:moveTo>
                    <a:pt x="0" y="0"/>
                  </a:moveTo>
                  <a:lnTo>
                    <a:pt x="635" y="139"/>
                  </a:lnTo>
                  <a:lnTo>
                    <a:pt x="1131" y="139"/>
                  </a:lnTo>
                  <a:lnTo>
                    <a:pt x="1049" y="608"/>
                  </a:lnTo>
                  <a:lnTo>
                    <a:pt x="248" y="5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8" name="Freeform 90"/>
            <p:cNvSpPr>
              <a:spLocks/>
            </p:cNvSpPr>
            <p:nvPr/>
          </p:nvSpPr>
          <p:spPr bwMode="auto">
            <a:xfrm>
              <a:off x="2238" y="2167"/>
              <a:ext cx="475" cy="248"/>
            </a:xfrm>
            <a:custGeom>
              <a:avLst/>
              <a:gdLst>
                <a:gd name="T0" fmla="*/ 0 w 3807"/>
                <a:gd name="T1" fmla="*/ 0 h 1986"/>
                <a:gd name="T2" fmla="*/ 193 w 3807"/>
                <a:gd name="T3" fmla="*/ 1351 h 1986"/>
                <a:gd name="T4" fmla="*/ 523 w 3807"/>
                <a:gd name="T5" fmla="*/ 745 h 1986"/>
                <a:gd name="T6" fmla="*/ 1765 w 3807"/>
                <a:gd name="T7" fmla="*/ 1737 h 1986"/>
                <a:gd name="T8" fmla="*/ 1709 w 3807"/>
                <a:gd name="T9" fmla="*/ 937 h 1986"/>
                <a:gd name="T10" fmla="*/ 3669 w 3807"/>
                <a:gd name="T11" fmla="*/ 1986 h 1986"/>
                <a:gd name="T12" fmla="*/ 3807 w 3807"/>
                <a:gd name="T13" fmla="*/ 550 h 1986"/>
                <a:gd name="T14" fmla="*/ 0 w 3807"/>
                <a:gd name="T15" fmla="*/ 0 h 1986"/>
                <a:gd name="T16" fmla="*/ 0 w 3807"/>
                <a:gd name="T17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7" h="1986">
                  <a:moveTo>
                    <a:pt x="0" y="0"/>
                  </a:moveTo>
                  <a:lnTo>
                    <a:pt x="193" y="1351"/>
                  </a:lnTo>
                  <a:lnTo>
                    <a:pt x="523" y="745"/>
                  </a:lnTo>
                  <a:lnTo>
                    <a:pt x="1765" y="1737"/>
                  </a:lnTo>
                  <a:lnTo>
                    <a:pt x="1709" y="937"/>
                  </a:lnTo>
                  <a:lnTo>
                    <a:pt x="3669" y="1986"/>
                  </a:lnTo>
                  <a:lnTo>
                    <a:pt x="3807" y="5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9" name="Freeform 91"/>
            <p:cNvSpPr>
              <a:spLocks/>
            </p:cNvSpPr>
            <p:nvPr/>
          </p:nvSpPr>
          <p:spPr bwMode="auto">
            <a:xfrm>
              <a:off x="3076" y="2235"/>
              <a:ext cx="421" cy="197"/>
            </a:xfrm>
            <a:custGeom>
              <a:avLst/>
              <a:gdLst>
                <a:gd name="T0" fmla="*/ 0 w 3366"/>
                <a:gd name="T1" fmla="*/ 222 h 1574"/>
                <a:gd name="T2" fmla="*/ 136 w 3366"/>
                <a:gd name="T3" fmla="*/ 1574 h 1574"/>
                <a:gd name="T4" fmla="*/ 579 w 3366"/>
                <a:gd name="T5" fmla="*/ 939 h 1574"/>
                <a:gd name="T6" fmla="*/ 1682 w 3366"/>
                <a:gd name="T7" fmla="*/ 1104 h 1574"/>
                <a:gd name="T8" fmla="*/ 1129 w 3366"/>
                <a:gd name="T9" fmla="*/ 470 h 1574"/>
                <a:gd name="T10" fmla="*/ 3144 w 3366"/>
                <a:gd name="T11" fmla="*/ 939 h 1574"/>
                <a:gd name="T12" fmla="*/ 3366 w 3366"/>
                <a:gd name="T13" fmla="*/ 0 h 1574"/>
                <a:gd name="T14" fmla="*/ 0 w 3366"/>
                <a:gd name="T15" fmla="*/ 222 h 1574"/>
                <a:gd name="T16" fmla="*/ 0 w 3366"/>
                <a:gd name="T17" fmla="*/ 222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6" h="1574">
                  <a:moveTo>
                    <a:pt x="0" y="222"/>
                  </a:moveTo>
                  <a:lnTo>
                    <a:pt x="136" y="1574"/>
                  </a:lnTo>
                  <a:lnTo>
                    <a:pt x="579" y="939"/>
                  </a:lnTo>
                  <a:lnTo>
                    <a:pt x="1682" y="1104"/>
                  </a:lnTo>
                  <a:lnTo>
                    <a:pt x="1129" y="470"/>
                  </a:lnTo>
                  <a:lnTo>
                    <a:pt x="3144" y="939"/>
                  </a:lnTo>
                  <a:lnTo>
                    <a:pt x="3366" y="0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0" name="Freeform 92"/>
            <p:cNvSpPr>
              <a:spLocks/>
            </p:cNvSpPr>
            <p:nvPr/>
          </p:nvSpPr>
          <p:spPr bwMode="auto">
            <a:xfrm>
              <a:off x="3314" y="2308"/>
              <a:ext cx="114" cy="62"/>
            </a:xfrm>
            <a:custGeom>
              <a:avLst/>
              <a:gdLst>
                <a:gd name="T0" fmla="*/ 0 w 910"/>
                <a:gd name="T1" fmla="*/ 0 h 498"/>
                <a:gd name="T2" fmla="*/ 82 w 910"/>
                <a:gd name="T3" fmla="*/ 498 h 498"/>
                <a:gd name="T4" fmla="*/ 854 w 910"/>
                <a:gd name="T5" fmla="*/ 498 h 498"/>
                <a:gd name="T6" fmla="*/ 910 w 910"/>
                <a:gd name="T7" fmla="*/ 29 h 498"/>
                <a:gd name="T8" fmla="*/ 0 w 910"/>
                <a:gd name="T9" fmla="*/ 0 h 498"/>
                <a:gd name="T10" fmla="*/ 0 w 910"/>
                <a:gd name="T1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0" h="498">
                  <a:moveTo>
                    <a:pt x="0" y="0"/>
                  </a:moveTo>
                  <a:lnTo>
                    <a:pt x="82" y="498"/>
                  </a:lnTo>
                  <a:lnTo>
                    <a:pt x="854" y="498"/>
                  </a:lnTo>
                  <a:lnTo>
                    <a:pt x="910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1" name="Freeform 93"/>
            <p:cNvSpPr>
              <a:spLocks/>
            </p:cNvSpPr>
            <p:nvPr/>
          </p:nvSpPr>
          <p:spPr bwMode="auto">
            <a:xfrm>
              <a:off x="3552" y="2346"/>
              <a:ext cx="79" cy="79"/>
            </a:xfrm>
            <a:custGeom>
              <a:avLst/>
              <a:gdLst>
                <a:gd name="T0" fmla="*/ 165 w 634"/>
                <a:gd name="T1" fmla="*/ 0 h 634"/>
                <a:gd name="T2" fmla="*/ 0 w 634"/>
                <a:gd name="T3" fmla="*/ 276 h 634"/>
                <a:gd name="T4" fmla="*/ 525 w 634"/>
                <a:gd name="T5" fmla="*/ 634 h 634"/>
                <a:gd name="T6" fmla="*/ 634 w 634"/>
                <a:gd name="T7" fmla="*/ 220 h 634"/>
                <a:gd name="T8" fmla="*/ 165 w 634"/>
                <a:gd name="T9" fmla="*/ 0 h 634"/>
                <a:gd name="T10" fmla="*/ 165 w 634"/>
                <a:gd name="T11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634">
                  <a:moveTo>
                    <a:pt x="165" y="0"/>
                  </a:moveTo>
                  <a:lnTo>
                    <a:pt x="0" y="276"/>
                  </a:lnTo>
                  <a:lnTo>
                    <a:pt x="525" y="634"/>
                  </a:lnTo>
                  <a:lnTo>
                    <a:pt x="634" y="22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2" name="Freeform 94"/>
            <p:cNvSpPr>
              <a:spLocks/>
            </p:cNvSpPr>
            <p:nvPr/>
          </p:nvSpPr>
          <p:spPr bwMode="auto">
            <a:xfrm>
              <a:off x="1744" y="2818"/>
              <a:ext cx="2229" cy="153"/>
            </a:xfrm>
            <a:custGeom>
              <a:avLst/>
              <a:gdLst>
                <a:gd name="T0" fmla="*/ 55 w 17828"/>
                <a:gd name="T1" fmla="*/ 0 h 1226"/>
                <a:gd name="T2" fmla="*/ 17690 w 17828"/>
                <a:gd name="T3" fmla="*/ 55 h 1226"/>
                <a:gd name="T4" fmla="*/ 17828 w 17828"/>
                <a:gd name="T5" fmla="*/ 552 h 1226"/>
                <a:gd name="T6" fmla="*/ 16325 w 17828"/>
                <a:gd name="T7" fmla="*/ 482 h 1226"/>
                <a:gd name="T8" fmla="*/ 16862 w 17828"/>
                <a:gd name="T9" fmla="*/ 1226 h 1226"/>
                <a:gd name="T10" fmla="*/ 14544 w 17828"/>
                <a:gd name="T11" fmla="*/ 1226 h 1226"/>
                <a:gd name="T12" fmla="*/ 14408 w 17828"/>
                <a:gd name="T13" fmla="*/ 525 h 1226"/>
                <a:gd name="T14" fmla="*/ 14806 w 17828"/>
                <a:gd name="T15" fmla="*/ 1047 h 1226"/>
                <a:gd name="T16" fmla="*/ 14822 w 17828"/>
                <a:gd name="T17" fmla="*/ 674 h 1226"/>
                <a:gd name="T18" fmla="*/ 15096 w 17828"/>
                <a:gd name="T19" fmla="*/ 965 h 1226"/>
                <a:gd name="T20" fmla="*/ 15041 w 17828"/>
                <a:gd name="T21" fmla="*/ 525 h 1226"/>
                <a:gd name="T22" fmla="*/ 15415 w 17828"/>
                <a:gd name="T23" fmla="*/ 965 h 1226"/>
                <a:gd name="T24" fmla="*/ 15388 w 17828"/>
                <a:gd name="T25" fmla="*/ 663 h 1226"/>
                <a:gd name="T26" fmla="*/ 15868 w 17828"/>
                <a:gd name="T27" fmla="*/ 952 h 1226"/>
                <a:gd name="T28" fmla="*/ 15594 w 17828"/>
                <a:gd name="T29" fmla="*/ 580 h 1226"/>
                <a:gd name="T30" fmla="*/ 16312 w 17828"/>
                <a:gd name="T31" fmla="*/ 911 h 1226"/>
                <a:gd name="T32" fmla="*/ 15981 w 17828"/>
                <a:gd name="T33" fmla="*/ 428 h 1226"/>
                <a:gd name="T34" fmla="*/ 0 w 17828"/>
                <a:gd name="T35" fmla="*/ 386 h 1226"/>
                <a:gd name="T36" fmla="*/ 55 w 17828"/>
                <a:gd name="T37" fmla="*/ 0 h 1226"/>
                <a:gd name="T38" fmla="*/ 55 w 17828"/>
                <a:gd name="T39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28" h="1226">
                  <a:moveTo>
                    <a:pt x="55" y="0"/>
                  </a:moveTo>
                  <a:lnTo>
                    <a:pt x="17690" y="55"/>
                  </a:lnTo>
                  <a:lnTo>
                    <a:pt x="17828" y="552"/>
                  </a:lnTo>
                  <a:lnTo>
                    <a:pt x="16325" y="482"/>
                  </a:lnTo>
                  <a:lnTo>
                    <a:pt x="16862" y="1226"/>
                  </a:lnTo>
                  <a:lnTo>
                    <a:pt x="14544" y="1226"/>
                  </a:lnTo>
                  <a:lnTo>
                    <a:pt x="14408" y="525"/>
                  </a:lnTo>
                  <a:lnTo>
                    <a:pt x="14806" y="1047"/>
                  </a:lnTo>
                  <a:lnTo>
                    <a:pt x="14822" y="674"/>
                  </a:lnTo>
                  <a:lnTo>
                    <a:pt x="15096" y="965"/>
                  </a:lnTo>
                  <a:lnTo>
                    <a:pt x="15041" y="525"/>
                  </a:lnTo>
                  <a:lnTo>
                    <a:pt x="15415" y="965"/>
                  </a:lnTo>
                  <a:lnTo>
                    <a:pt x="15388" y="663"/>
                  </a:lnTo>
                  <a:lnTo>
                    <a:pt x="15868" y="952"/>
                  </a:lnTo>
                  <a:lnTo>
                    <a:pt x="15594" y="580"/>
                  </a:lnTo>
                  <a:lnTo>
                    <a:pt x="16312" y="911"/>
                  </a:lnTo>
                  <a:lnTo>
                    <a:pt x="15981" y="428"/>
                  </a:lnTo>
                  <a:lnTo>
                    <a:pt x="0" y="386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3" name="Freeform 95"/>
            <p:cNvSpPr>
              <a:spLocks/>
            </p:cNvSpPr>
            <p:nvPr/>
          </p:nvSpPr>
          <p:spPr bwMode="auto">
            <a:xfrm>
              <a:off x="2154" y="2570"/>
              <a:ext cx="391" cy="96"/>
            </a:xfrm>
            <a:custGeom>
              <a:avLst/>
              <a:gdLst>
                <a:gd name="T0" fmla="*/ 29 w 3121"/>
                <a:gd name="T1" fmla="*/ 110 h 774"/>
                <a:gd name="T2" fmla="*/ 0 w 3121"/>
                <a:gd name="T3" fmla="*/ 662 h 774"/>
                <a:gd name="T4" fmla="*/ 3010 w 3121"/>
                <a:gd name="T5" fmla="*/ 774 h 774"/>
                <a:gd name="T6" fmla="*/ 3121 w 3121"/>
                <a:gd name="T7" fmla="*/ 0 h 774"/>
                <a:gd name="T8" fmla="*/ 29 w 3121"/>
                <a:gd name="T9" fmla="*/ 110 h 774"/>
                <a:gd name="T10" fmla="*/ 29 w 3121"/>
                <a:gd name="T11" fmla="*/ 11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1" h="774">
                  <a:moveTo>
                    <a:pt x="29" y="110"/>
                  </a:moveTo>
                  <a:lnTo>
                    <a:pt x="0" y="662"/>
                  </a:lnTo>
                  <a:lnTo>
                    <a:pt x="3010" y="774"/>
                  </a:lnTo>
                  <a:lnTo>
                    <a:pt x="3121" y="0"/>
                  </a:lnTo>
                  <a:lnTo>
                    <a:pt x="29" y="110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4" name="Freeform 96"/>
            <p:cNvSpPr>
              <a:spLocks/>
            </p:cNvSpPr>
            <p:nvPr/>
          </p:nvSpPr>
          <p:spPr bwMode="auto">
            <a:xfrm>
              <a:off x="3279" y="2501"/>
              <a:ext cx="345" cy="196"/>
            </a:xfrm>
            <a:custGeom>
              <a:avLst/>
              <a:gdLst>
                <a:gd name="T0" fmla="*/ 165 w 2758"/>
                <a:gd name="T1" fmla="*/ 248 h 1572"/>
                <a:gd name="T2" fmla="*/ 0 w 2758"/>
                <a:gd name="T3" fmla="*/ 1545 h 1572"/>
                <a:gd name="T4" fmla="*/ 2758 w 2758"/>
                <a:gd name="T5" fmla="*/ 1572 h 1572"/>
                <a:gd name="T6" fmla="*/ 2731 w 2758"/>
                <a:gd name="T7" fmla="*/ 0 h 1572"/>
                <a:gd name="T8" fmla="*/ 165 w 2758"/>
                <a:gd name="T9" fmla="*/ 248 h 1572"/>
                <a:gd name="T10" fmla="*/ 165 w 2758"/>
                <a:gd name="T11" fmla="*/ 2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8" h="1572">
                  <a:moveTo>
                    <a:pt x="165" y="248"/>
                  </a:moveTo>
                  <a:lnTo>
                    <a:pt x="0" y="1545"/>
                  </a:lnTo>
                  <a:lnTo>
                    <a:pt x="2758" y="1572"/>
                  </a:lnTo>
                  <a:lnTo>
                    <a:pt x="2731" y="0"/>
                  </a:lnTo>
                  <a:lnTo>
                    <a:pt x="165" y="248"/>
                  </a:lnTo>
                  <a:lnTo>
                    <a:pt x="165" y="248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5" name="Freeform 97"/>
            <p:cNvSpPr>
              <a:spLocks/>
            </p:cNvSpPr>
            <p:nvPr/>
          </p:nvSpPr>
          <p:spPr bwMode="auto">
            <a:xfrm>
              <a:off x="2282" y="1431"/>
              <a:ext cx="98" cy="41"/>
            </a:xfrm>
            <a:custGeom>
              <a:avLst/>
              <a:gdLst>
                <a:gd name="T0" fmla="*/ 40 w 782"/>
                <a:gd name="T1" fmla="*/ 227 h 331"/>
                <a:gd name="T2" fmla="*/ 0 w 782"/>
                <a:gd name="T3" fmla="*/ 0 h 331"/>
                <a:gd name="T4" fmla="*/ 782 w 782"/>
                <a:gd name="T5" fmla="*/ 0 h 331"/>
                <a:gd name="T6" fmla="*/ 679 w 782"/>
                <a:gd name="T7" fmla="*/ 331 h 331"/>
                <a:gd name="T8" fmla="*/ 40 w 782"/>
                <a:gd name="T9" fmla="*/ 227 h 331"/>
                <a:gd name="T10" fmla="*/ 40 w 782"/>
                <a:gd name="T11" fmla="*/ 2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2" h="331">
                  <a:moveTo>
                    <a:pt x="40" y="227"/>
                  </a:moveTo>
                  <a:lnTo>
                    <a:pt x="0" y="0"/>
                  </a:lnTo>
                  <a:lnTo>
                    <a:pt x="782" y="0"/>
                  </a:lnTo>
                  <a:lnTo>
                    <a:pt x="679" y="331"/>
                  </a:lnTo>
                  <a:lnTo>
                    <a:pt x="40" y="227"/>
                  </a:lnTo>
                  <a:lnTo>
                    <a:pt x="40" y="227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6" name="Freeform 98"/>
            <p:cNvSpPr>
              <a:spLocks/>
            </p:cNvSpPr>
            <p:nvPr/>
          </p:nvSpPr>
          <p:spPr bwMode="auto">
            <a:xfrm>
              <a:off x="2514" y="1452"/>
              <a:ext cx="206" cy="98"/>
            </a:xfrm>
            <a:custGeom>
              <a:avLst/>
              <a:gdLst>
                <a:gd name="T0" fmla="*/ 0 w 1647"/>
                <a:gd name="T1" fmla="*/ 433 h 780"/>
                <a:gd name="T2" fmla="*/ 390 w 1647"/>
                <a:gd name="T3" fmla="*/ 433 h 780"/>
                <a:gd name="T4" fmla="*/ 412 w 1647"/>
                <a:gd name="T5" fmla="*/ 0 h 780"/>
                <a:gd name="T6" fmla="*/ 1048 w 1647"/>
                <a:gd name="T7" fmla="*/ 42 h 780"/>
                <a:gd name="T8" fmla="*/ 1091 w 1647"/>
                <a:gd name="T9" fmla="*/ 206 h 780"/>
                <a:gd name="T10" fmla="*/ 1627 w 1647"/>
                <a:gd name="T11" fmla="*/ 206 h 780"/>
                <a:gd name="T12" fmla="*/ 1647 w 1647"/>
                <a:gd name="T13" fmla="*/ 390 h 780"/>
                <a:gd name="T14" fmla="*/ 845 w 1647"/>
                <a:gd name="T15" fmla="*/ 412 h 780"/>
                <a:gd name="T16" fmla="*/ 864 w 1647"/>
                <a:gd name="T17" fmla="*/ 761 h 780"/>
                <a:gd name="T18" fmla="*/ 82 w 1647"/>
                <a:gd name="T19" fmla="*/ 780 h 780"/>
                <a:gd name="T20" fmla="*/ 0 w 1647"/>
                <a:gd name="T21" fmla="*/ 433 h 780"/>
                <a:gd name="T22" fmla="*/ 0 w 1647"/>
                <a:gd name="T23" fmla="*/ 43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7" h="780">
                  <a:moveTo>
                    <a:pt x="0" y="433"/>
                  </a:moveTo>
                  <a:lnTo>
                    <a:pt x="390" y="433"/>
                  </a:lnTo>
                  <a:lnTo>
                    <a:pt x="412" y="0"/>
                  </a:lnTo>
                  <a:lnTo>
                    <a:pt x="1048" y="42"/>
                  </a:lnTo>
                  <a:lnTo>
                    <a:pt x="1091" y="206"/>
                  </a:lnTo>
                  <a:lnTo>
                    <a:pt x="1627" y="206"/>
                  </a:lnTo>
                  <a:lnTo>
                    <a:pt x="1647" y="390"/>
                  </a:lnTo>
                  <a:lnTo>
                    <a:pt x="845" y="412"/>
                  </a:lnTo>
                  <a:lnTo>
                    <a:pt x="864" y="761"/>
                  </a:lnTo>
                  <a:lnTo>
                    <a:pt x="82" y="780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7" name="Freeform 99"/>
            <p:cNvSpPr>
              <a:spLocks/>
            </p:cNvSpPr>
            <p:nvPr/>
          </p:nvSpPr>
          <p:spPr bwMode="auto">
            <a:xfrm>
              <a:off x="3013" y="1459"/>
              <a:ext cx="327" cy="90"/>
            </a:xfrm>
            <a:custGeom>
              <a:avLst/>
              <a:gdLst>
                <a:gd name="T0" fmla="*/ 0 w 2613"/>
                <a:gd name="T1" fmla="*/ 433 h 721"/>
                <a:gd name="T2" fmla="*/ 370 w 2613"/>
                <a:gd name="T3" fmla="*/ 412 h 721"/>
                <a:gd name="T4" fmla="*/ 350 w 2613"/>
                <a:gd name="T5" fmla="*/ 20 h 721"/>
                <a:gd name="T6" fmla="*/ 1048 w 2613"/>
                <a:gd name="T7" fmla="*/ 0 h 721"/>
                <a:gd name="T8" fmla="*/ 1110 w 2613"/>
                <a:gd name="T9" fmla="*/ 206 h 721"/>
                <a:gd name="T10" fmla="*/ 1562 w 2613"/>
                <a:gd name="T11" fmla="*/ 82 h 721"/>
                <a:gd name="T12" fmla="*/ 1624 w 2613"/>
                <a:gd name="T13" fmla="*/ 267 h 721"/>
                <a:gd name="T14" fmla="*/ 2553 w 2613"/>
                <a:gd name="T15" fmla="*/ 226 h 721"/>
                <a:gd name="T16" fmla="*/ 2613 w 2613"/>
                <a:gd name="T17" fmla="*/ 513 h 721"/>
                <a:gd name="T18" fmla="*/ 1070 w 2613"/>
                <a:gd name="T19" fmla="*/ 494 h 721"/>
                <a:gd name="T20" fmla="*/ 1028 w 2613"/>
                <a:gd name="T21" fmla="*/ 721 h 721"/>
                <a:gd name="T22" fmla="*/ 308 w 2613"/>
                <a:gd name="T23" fmla="*/ 699 h 721"/>
                <a:gd name="T24" fmla="*/ 0 w 2613"/>
                <a:gd name="T25" fmla="*/ 433 h 721"/>
                <a:gd name="T26" fmla="*/ 0 w 2613"/>
                <a:gd name="T27" fmla="*/ 43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" h="721">
                  <a:moveTo>
                    <a:pt x="0" y="433"/>
                  </a:moveTo>
                  <a:lnTo>
                    <a:pt x="370" y="412"/>
                  </a:lnTo>
                  <a:lnTo>
                    <a:pt x="350" y="20"/>
                  </a:lnTo>
                  <a:lnTo>
                    <a:pt x="1048" y="0"/>
                  </a:lnTo>
                  <a:lnTo>
                    <a:pt x="1110" y="206"/>
                  </a:lnTo>
                  <a:lnTo>
                    <a:pt x="1562" y="82"/>
                  </a:lnTo>
                  <a:lnTo>
                    <a:pt x="1624" y="267"/>
                  </a:lnTo>
                  <a:lnTo>
                    <a:pt x="2553" y="226"/>
                  </a:lnTo>
                  <a:lnTo>
                    <a:pt x="2613" y="513"/>
                  </a:lnTo>
                  <a:lnTo>
                    <a:pt x="1070" y="494"/>
                  </a:lnTo>
                  <a:lnTo>
                    <a:pt x="1028" y="721"/>
                  </a:lnTo>
                  <a:lnTo>
                    <a:pt x="308" y="699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8" name="Freeform 100"/>
            <p:cNvSpPr>
              <a:spLocks/>
            </p:cNvSpPr>
            <p:nvPr/>
          </p:nvSpPr>
          <p:spPr bwMode="auto">
            <a:xfrm>
              <a:off x="3602" y="2027"/>
              <a:ext cx="160" cy="82"/>
            </a:xfrm>
            <a:custGeom>
              <a:avLst/>
              <a:gdLst>
                <a:gd name="T0" fmla="*/ 762 w 1276"/>
                <a:gd name="T1" fmla="*/ 658 h 658"/>
                <a:gd name="T2" fmla="*/ 1276 w 1276"/>
                <a:gd name="T3" fmla="*/ 658 h 658"/>
                <a:gd name="T4" fmla="*/ 1276 w 1276"/>
                <a:gd name="T5" fmla="*/ 308 h 658"/>
                <a:gd name="T6" fmla="*/ 784 w 1276"/>
                <a:gd name="T7" fmla="*/ 351 h 658"/>
                <a:gd name="T8" fmla="*/ 722 w 1276"/>
                <a:gd name="T9" fmla="*/ 0 h 658"/>
                <a:gd name="T10" fmla="*/ 0 w 1276"/>
                <a:gd name="T11" fmla="*/ 62 h 658"/>
                <a:gd name="T12" fmla="*/ 166 w 1276"/>
                <a:gd name="T13" fmla="*/ 308 h 658"/>
                <a:gd name="T14" fmla="*/ 639 w 1276"/>
                <a:gd name="T15" fmla="*/ 391 h 658"/>
                <a:gd name="T16" fmla="*/ 762 w 1276"/>
                <a:gd name="T17" fmla="*/ 658 h 658"/>
                <a:gd name="T18" fmla="*/ 762 w 1276"/>
                <a:gd name="T19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6" h="658">
                  <a:moveTo>
                    <a:pt x="762" y="658"/>
                  </a:moveTo>
                  <a:lnTo>
                    <a:pt x="1276" y="658"/>
                  </a:lnTo>
                  <a:lnTo>
                    <a:pt x="1276" y="308"/>
                  </a:lnTo>
                  <a:lnTo>
                    <a:pt x="784" y="351"/>
                  </a:lnTo>
                  <a:lnTo>
                    <a:pt x="722" y="0"/>
                  </a:lnTo>
                  <a:lnTo>
                    <a:pt x="0" y="62"/>
                  </a:lnTo>
                  <a:lnTo>
                    <a:pt x="166" y="308"/>
                  </a:lnTo>
                  <a:lnTo>
                    <a:pt x="639" y="391"/>
                  </a:lnTo>
                  <a:lnTo>
                    <a:pt x="762" y="658"/>
                  </a:lnTo>
                  <a:lnTo>
                    <a:pt x="762" y="658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9" name="Freeform 101"/>
            <p:cNvSpPr>
              <a:spLocks/>
            </p:cNvSpPr>
            <p:nvPr/>
          </p:nvSpPr>
          <p:spPr bwMode="auto">
            <a:xfrm>
              <a:off x="3502" y="1500"/>
              <a:ext cx="144" cy="87"/>
            </a:xfrm>
            <a:custGeom>
              <a:avLst/>
              <a:gdLst>
                <a:gd name="T0" fmla="*/ 867 w 1154"/>
                <a:gd name="T1" fmla="*/ 0 h 701"/>
                <a:gd name="T2" fmla="*/ 474 w 1154"/>
                <a:gd name="T3" fmla="*/ 0 h 701"/>
                <a:gd name="T4" fmla="*/ 556 w 1154"/>
                <a:gd name="T5" fmla="*/ 371 h 701"/>
                <a:gd name="T6" fmla="*/ 0 w 1154"/>
                <a:gd name="T7" fmla="*/ 371 h 701"/>
                <a:gd name="T8" fmla="*/ 62 w 1154"/>
                <a:gd name="T9" fmla="*/ 639 h 701"/>
                <a:gd name="T10" fmla="*/ 824 w 1154"/>
                <a:gd name="T11" fmla="*/ 701 h 701"/>
                <a:gd name="T12" fmla="*/ 783 w 1154"/>
                <a:gd name="T13" fmla="*/ 393 h 701"/>
                <a:gd name="T14" fmla="*/ 1154 w 1154"/>
                <a:gd name="T15" fmla="*/ 371 h 701"/>
                <a:gd name="T16" fmla="*/ 867 w 1154"/>
                <a:gd name="T17" fmla="*/ 0 h 701"/>
                <a:gd name="T18" fmla="*/ 867 w 1154"/>
                <a:gd name="T1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4" h="701">
                  <a:moveTo>
                    <a:pt x="867" y="0"/>
                  </a:moveTo>
                  <a:lnTo>
                    <a:pt x="474" y="0"/>
                  </a:lnTo>
                  <a:lnTo>
                    <a:pt x="556" y="371"/>
                  </a:lnTo>
                  <a:lnTo>
                    <a:pt x="0" y="371"/>
                  </a:lnTo>
                  <a:lnTo>
                    <a:pt x="62" y="639"/>
                  </a:lnTo>
                  <a:lnTo>
                    <a:pt x="824" y="701"/>
                  </a:lnTo>
                  <a:lnTo>
                    <a:pt x="783" y="393"/>
                  </a:lnTo>
                  <a:lnTo>
                    <a:pt x="1154" y="371"/>
                  </a:lnTo>
                  <a:lnTo>
                    <a:pt x="867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0" name="Freeform 102"/>
            <p:cNvSpPr>
              <a:spLocks/>
            </p:cNvSpPr>
            <p:nvPr/>
          </p:nvSpPr>
          <p:spPr bwMode="auto">
            <a:xfrm>
              <a:off x="2199" y="1587"/>
              <a:ext cx="1318" cy="179"/>
            </a:xfrm>
            <a:custGeom>
              <a:avLst/>
              <a:gdLst>
                <a:gd name="T0" fmla="*/ 10543 w 10543"/>
                <a:gd name="T1" fmla="*/ 140 h 1436"/>
                <a:gd name="T2" fmla="*/ 0 w 10543"/>
                <a:gd name="T3" fmla="*/ 0 h 1436"/>
                <a:gd name="T4" fmla="*/ 278 w 10543"/>
                <a:gd name="T5" fmla="*/ 1436 h 1436"/>
                <a:gd name="T6" fmla="*/ 359 w 10543"/>
                <a:gd name="T7" fmla="*/ 195 h 1436"/>
                <a:gd name="T8" fmla="*/ 10378 w 10543"/>
                <a:gd name="T9" fmla="*/ 251 h 1436"/>
                <a:gd name="T10" fmla="*/ 10543 w 10543"/>
                <a:gd name="T11" fmla="*/ 140 h 1436"/>
                <a:gd name="T12" fmla="*/ 10543 w 10543"/>
                <a:gd name="T13" fmla="*/ 14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43" h="1436">
                  <a:moveTo>
                    <a:pt x="10543" y="140"/>
                  </a:moveTo>
                  <a:lnTo>
                    <a:pt x="0" y="0"/>
                  </a:lnTo>
                  <a:lnTo>
                    <a:pt x="278" y="1436"/>
                  </a:lnTo>
                  <a:lnTo>
                    <a:pt x="359" y="195"/>
                  </a:lnTo>
                  <a:lnTo>
                    <a:pt x="10378" y="251"/>
                  </a:lnTo>
                  <a:lnTo>
                    <a:pt x="10543" y="140"/>
                  </a:lnTo>
                  <a:lnTo>
                    <a:pt x="10543" y="14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1" name="Freeform 103"/>
            <p:cNvSpPr>
              <a:spLocks/>
            </p:cNvSpPr>
            <p:nvPr/>
          </p:nvSpPr>
          <p:spPr bwMode="auto">
            <a:xfrm>
              <a:off x="2279" y="1642"/>
              <a:ext cx="1207" cy="152"/>
            </a:xfrm>
            <a:custGeom>
              <a:avLst/>
              <a:gdLst>
                <a:gd name="T0" fmla="*/ 27 w 9659"/>
                <a:gd name="T1" fmla="*/ 1215 h 1215"/>
                <a:gd name="T2" fmla="*/ 0 w 9659"/>
                <a:gd name="T3" fmla="*/ 0 h 1215"/>
                <a:gd name="T4" fmla="*/ 9659 w 9659"/>
                <a:gd name="T5" fmla="*/ 57 h 1215"/>
                <a:gd name="T6" fmla="*/ 9547 w 9659"/>
                <a:gd name="T7" fmla="*/ 966 h 1215"/>
                <a:gd name="T8" fmla="*/ 9299 w 9659"/>
                <a:gd name="T9" fmla="*/ 360 h 1215"/>
                <a:gd name="T10" fmla="*/ 414 w 9659"/>
                <a:gd name="T11" fmla="*/ 222 h 1215"/>
                <a:gd name="T12" fmla="*/ 276 w 9659"/>
                <a:gd name="T13" fmla="*/ 1158 h 1215"/>
                <a:gd name="T14" fmla="*/ 27 w 9659"/>
                <a:gd name="T15" fmla="*/ 1215 h 1215"/>
                <a:gd name="T16" fmla="*/ 27 w 9659"/>
                <a:gd name="T17" fmla="*/ 121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59" h="1215">
                  <a:moveTo>
                    <a:pt x="27" y="1215"/>
                  </a:moveTo>
                  <a:lnTo>
                    <a:pt x="0" y="0"/>
                  </a:lnTo>
                  <a:lnTo>
                    <a:pt x="9659" y="57"/>
                  </a:lnTo>
                  <a:lnTo>
                    <a:pt x="9547" y="966"/>
                  </a:lnTo>
                  <a:lnTo>
                    <a:pt x="9299" y="360"/>
                  </a:lnTo>
                  <a:lnTo>
                    <a:pt x="414" y="222"/>
                  </a:lnTo>
                  <a:lnTo>
                    <a:pt x="276" y="1158"/>
                  </a:lnTo>
                  <a:lnTo>
                    <a:pt x="27" y="1215"/>
                  </a:lnTo>
                  <a:lnTo>
                    <a:pt x="27" y="1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2" name="Freeform 104"/>
            <p:cNvSpPr>
              <a:spLocks/>
            </p:cNvSpPr>
            <p:nvPr/>
          </p:nvSpPr>
          <p:spPr bwMode="auto">
            <a:xfrm>
              <a:off x="2168" y="2587"/>
              <a:ext cx="349" cy="66"/>
            </a:xfrm>
            <a:custGeom>
              <a:avLst/>
              <a:gdLst>
                <a:gd name="T0" fmla="*/ 27 w 2787"/>
                <a:gd name="T1" fmla="*/ 470 h 524"/>
                <a:gd name="T2" fmla="*/ 0 w 2787"/>
                <a:gd name="T3" fmla="*/ 27 h 524"/>
                <a:gd name="T4" fmla="*/ 2787 w 2787"/>
                <a:gd name="T5" fmla="*/ 0 h 524"/>
                <a:gd name="T6" fmla="*/ 2760 w 2787"/>
                <a:gd name="T7" fmla="*/ 414 h 524"/>
                <a:gd name="T8" fmla="*/ 2483 w 2787"/>
                <a:gd name="T9" fmla="*/ 110 h 524"/>
                <a:gd name="T10" fmla="*/ 1738 w 2787"/>
                <a:gd name="T11" fmla="*/ 137 h 524"/>
                <a:gd name="T12" fmla="*/ 1628 w 2787"/>
                <a:gd name="T13" fmla="*/ 497 h 524"/>
                <a:gd name="T14" fmla="*/ 1544 w 2787"/>
                <a:gd name="T15" fmla="*/ 164 h 524"/>
                <a:gd name="T16" fmla="*/ 634 w 2787"/>
                <a:gd name="T17" fmla="*/ 164 h 524"/>
                <a:gd name="T18" fmla="*/ 606 w 2787"/>
                <a:gd name="T19" fmla="*/ 524 h 524"/>
                <a:gd name="T20" fmla="*/ 413 w 2787"/>
                <a:gd name="T21" fmla="*/ 164 h 524"/>
                <a:gd name="T22" fmla="*/ 27 w 2787"/>
                <a:gd name="T23" fmla="*/ 470 h 524"/>
                <a:gd name="T24" fmla="*/ 27 w 2787"/>
                <a:gd name="T25" fmla="*/ 47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7" h="524">
                  <a:moveTo>
                    <a:pt x="27" y="470"/>
                  </a:moveTo>
                  <a:lnTo>
                    <a:pt x="0" y="27"/>
                  </a:lnTo>
                  <a:lnTo>
                    <a:pt x="2787" y="0"/>
                  </a:lnTo>
                  <a:lnTo>
                    <a:pt x="2760" y="414"/>
                  </a:lnTo>
                  <a:lnTo>
                    <a:pt x="2483" y="110"/>
                  </a:lnTo>
                  <a:lnTo>
                    <a:pt x="1738" y="137"/>
                  </a:lnTo>
                  <a:lnTo>
                    <a:pt x="1628" y="497"/>
                  </a:lnTo>
                  <a:lnTo>
                    <a:pt x="1544" y="164"/>
                  </a:lnTo>
                  <a:lnTo>
                    <a:pt x="634" y="164"/>
                  </a:lnTo>
                  <a:lnTo>
                    <a:pt x="606" y="524"/>
                  </a:lnTo>
                  <a:lnTo>
                    <a:pt x="413" y="164"/>
                  </a:lnTo>
                  <a:lnTo>
                    <a:pt x="27" y="470"/>
                  </a:lnTo>
                  <a:lnTo>
                    <a:pt x="27" y="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3" name="Freeform 105"/>
            <p:cNvSpPr>
              <a:spLocks/>
            </p:cNvSpPr>
            <p:nvPr/>
          </p:nvSpPr>
          <p:spPr bwMode="auto">
            <a:xfrm>
              <a:off x="3324" y="2552"/>
              <a:ext cx="231" cy="118"/>
            </a:xfrm>
            <a:custGeom>
              <a:avLst/>
              <a:gdLst>
                <a:gd name="T0" fmla="*/ 0 w 1850"/>
                <a:gd name="T1" fmla="*/ 0 h 939"/>
                <a:gd name="T2" fmla="*/ 0 w 1850"/>
                <a:gd name="T3" fmla="*/ 939 h 939"/>
                <a:gd name="T4" fmla="*/ 222 w 1850"/>
                <a:gd name="T5" fmla="*/ 276 h 939"/>
                <a:gd name="T6" fmla="*/ 1850 w 1850"/>
                <a:gd name="T7" fmla="*/ 939 h 939"/>
                <a:gd name="T8" fmla="*/ 0 w 1850"/>
                <a:gd name="T9" fmla="*/ 0 h 939"/>
                <a:gd name="T10" fmla="*/ 0 w 1850"/>
                <a:gd name="T11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0" h="939">
                  <a:moveTo>
                    <a:pt x="0" y="0"/>
                  </a:moveTo>
                  <a:lnTo>
                    <a:pt x="0" y="939"/>
                  </a:lnTo>
                  <a:lnTo>
                    <a:pt x="222" y="276"/>
                  </a:lnTo>
                  <a:lnTo>
                    <a:pt x="1850" y="9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4" name="Freeform 106"/>
            <p:cNvSpPr>
              <a:spLocks/>
            </p:cNvSpPr>
            <p:nvPr/>
          </p:nvSpPr>
          <p:spPr bwMode="auto">
            <a:xfrm>
              <a:off x="3393" y="2528"/>
              <a:ext cx="204" cy="93"/>
            </a:xfrm>
            <a:custGeom>
              <a:avLst/>
              <a:gdLst>
                <a:gd name="T0" fmla="*/ 0 w 1630"/>
                <a:gd name="T1" fmla="*/ 56 h 745"/>
                <a:gd name="T2" fmla="*/ 1630 w 1630"/>
                <a:gd name="T3" fmla="*/ 0 h 745"/>
                <a:gd name="T4" fmla="*/ 1601 w 1630"/>
                <a:gd name="T5" fmla="*/ 745 h 745"/>
                <a:gd name="T6" fmla="*/ 1492 w 1630"/>
                <a:gd name="T7" fmla="*/ 166 h 745"/>
                <a:gd name="T8" fmla="*/ 1051 w 1630"/>
                <a:gd name="T9" fmla="*/ 220 h 745"/>
                <a:gd name="T10" fmla="*/ 939 w 1630"/>
                <a:gd name="T11" fmla="*/ 550 h 745"/>
                <a:gd name="T12" fmla="*/ 802 w 1630"/>
                <a:gd name="T13" fmla="*/ 249 h 745"/>
                <a:gd name="T14" fmla="*/ 333 w 1630"/>
                <a:gd name="T15" fmla="*/ 275 h 745"/>
                <a:gd name="T16" fmla="*/ 0 w 1630"/>
                <a:gd name="T17" fmla="*/ 56 h 745"/>
                <a:gd name="T18" fmla="*/ 0 w 1630"/>
                <a:gd name="T19" fmla="*/ 56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745">
                  <a:moveTo>
                    <a:pt x="0" y="56"/>
                  </a:moveTo>
                  <a:lnTo>
                    <a:pt x="1630" y="0"/>
                  </a:lnTo>
                  <a:lnTo>
                    <a:pt x="1601" y="745"/>
                  </a:lnTo>
                  <a:lnTo>
                    <a:pt x="1492" y="166"/>
                  </a:lnTo>
                  <a:lnTo>
                    <a:pt x="1051" y="220"/>
                  </a:lnTo>
                  <a:lnTo>
                    <a:pt x="939" y="550"/>
                  </a:lnTo>
                  <a:lnTo>
                    <a:pt x="802" y="249"/>
                  </a:lnTo>
                  <a:lnTo>
                    <a:pt x="333" y="275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5" name="Freeform 107"/>
            <p:cNvSpPr>
              <a:spLocks/>
            </p:cNvSpPr>
            <p:nvPr/>
          </p:nvSpPr>
          <p:spPr bwMode="auto">
            <a:xfrm>
              <a:off x="2258" y="1956"/>
              <a:ext cx="1687" cy="769"/>
            </a:xfrm>
            <a:custGeom>
              <a:avLst/>
              <a:gdLst>
                <a:gd name="T0" fmla="*/ 0 w 13492"/>
                <a:gd name="T1" fmla="*/ 1765 h 6150"/>
                <a:gd name="T2" fmla="*/ 384 w 13492"/>
                <a:gd name="T3" fmla="*/ 1737 h 6150"/>
                <a:gd name="T4" fmla="*/ 661 w 13492"/>
                <a:gd name="T5" fmla="*/ 1435 h 6150"/>
                <a:gd name="T6" fmla="*/ 937 w 13492"/>
                <a:gd name="T7" fmla="*/ 1848 h 6150"/>
                <a:gd name="T8" fmla="*/ 2456 w 13492"/>
                <a:gd name="T9" fmla="*/ 1902 h 6150"/>
                <a:gd name="T10" fmla="*/ 2621 w 13492"/>
                <a:gd name="T11" fmla="*/ 1518 h 6150"/>
                <a:gd name="T12" fmla="*/ 2870 w 13492"/>
                <a:gd name="T13" fmla="*/ 1848 h 6150"/>
                <a:gd name="T14" fmla="*/ 4552 w 13492"/>
                <a:gd name="T15" fmla="*/ 1902 h 6150"/>
                <a:gd name="T16" fmla="*/ 4882 w 13492"/>
                <a:gd name="T17" fmla="*/ 1462 h 6150"/>
                <a:gd name="T18" fmla="*/ 5214 w 13492"/>
                <a:gd name="T19" fmla="*/ 1819 h 6150"/>
                <a:gd name="T20" fmla="*/ 7312 w 13492"/>
                <a:gd name="T21" fmla="*/ 1848 h 6150"/>
                <a:gd name="T22" fmla="*/ 7614 w 13492"/>
                <a:gd name="T23" fmla="*/ 1462 h 6150"/>
                <a:gd name="T24" fmla="*/ 8196 w 13492"/>
                <a:gd name="T25" fmla="*/ 1848 h 6150"/>
                <a:gd name="T26" fmla="*/ 9216 w 13492"/>
                <a:gd name="T27" fmla="*/ 1819 h 6150"/>
                <a:gd name="T28" fmla="*/ 9411 w 13492"/>
                <a:gd name="T29" fmla="*/ 1462 h 6150"/>
                <a:gd name="T30" fmla="*/ 9907 w 13492"/>
                <a:gd name="T31" fmla="*/ 1765 h 6150"/>
                <a:gd name="T32" fmla="*/ 10735 w 13492"/>
                <a:gd name="T33" fmla="*/ 1848 h 6150"/>
                <a:gd name="T34" fmla="*/ 10927 w 13492"/>
                <a:gd name="T35" fmla="*/ 1545 h 6150"/>
                <a:gd name="T36" fmla="*/ 10543 w 13492"/>
                <a:gd name="T37" fmla="*/ 1048 h 6150"/>
                <a:gd name="T38" fmla="*/ 10102 w 13492"/>
                <a:gd name="T39" fmla="*/ 0 h 6150"/>
                <a:gd name="T40" fmla="*/ 11231 w 13492"/>
                <a:gd name="T41" fmla="*/ 1710 h 6150"/>
                <a:gd name="T42" fmla="*/ 12198 w 13492"/>
                <a:gd name="T43" fmla="*/ 2812 h 6150"/>
                <a:gd name="T44" fmla="*/ 12363 w 13492"/>
                <a:gd name="T45" fmla="*/ 3669 h 6150"/>
                <a:gd name="T46" fmla="*/ 12005 w 13492"/>
                <a:gd name="T47" fmla="*/ 3310 h 6150"/>
                <a:gd name="T48" fmla="*/ 11341 w 13492"/>
                <a:gd name="T49" fmla="*/ 4687 h 6150"/>
                <a:gd name="T50" fmla="*/ 13081 w 13492"/>
                <a:gd name="T51" fmla="*/ 5517 h 6150"/>
                <a:gd name="T52" fmla="*/ 13492 w 13492"/>
                <a:gd name="T53" fmla="*/ 5985 h 6150"/>
                <a:gd name="T54" fmla="*/ 11453 w 13492"/>
                <a:gd name="T55" fmla="*/ 6150 h 6150"/>
                <a:gd name="T56" fmla="*/ 8417 w 13492"/>
                <a:gd name="T57" fmla="*/ 6013 h 6150"/>
                <a:gd name="T58" fmla="*/ 10982 w 13492"/>
                <a:gd name="T59" fmla="*/ 5902 h 6150"/>
                <a:gd name="T60" fmla="*/ 11093 w 13492"/>
                <a:gd name="T61" fmla="*/ 4108 h 6150"/>
                <a:gd name="T62" fmla="*/ 10535 w 13492"/>
                <a:gd name="T63" fmla="*/ 3840 h 6150"/>
                <a:gd name="T64" fmla="*/ 10625 w 13492"/>
                <a:gd name="T65" fmla="*/ 3529 h 6150"/>
                <a:gd name="T66" fmla="*/ 10873 w 13492"/>
                <a:gd name="T67" fmla="*/ 3640 h 6150"/>
                <a:gd name="T68" fmla="*/ 10982 w 13492"/>
                <a:gd name="T69" fmla="*/ 3364 h 6150"/>
                <a:gd name="T70" fmla="*/ 10403 w 13492"/>
                <a:gd name="T71" fmla="*/ 2922 h 6150"/>
                <a:gd name="T72" fmla="*/ 10230 w 13492"/>
                <a:gd name="T73" fmla="*/ 3364 h 6150"/>
                <a:gd name="T74" fmla="*/ 10403 w 13492"/>
                <a:gd name="T75" fmla="*/ 3455 h 6150"/>
                <a:gd name="T76" fmla="*/ 10313 w 13492"/>
                <a:gd name="T77" fmla="*/ 3708 h 6150"/>
                <a:gd name="T78" fmla="*/ 9880 w 13492"/>
                <a:gd name="T79" fmla="*/ 3559 h 6150"/>
                <a:gd name="T80" fmla="*/ 9880 w 13492"/>
                <a:gd name="T81" fmla="*/ 2482 h 6150"/>
                <a:gd name="T82" fmla="*/ 8030 w 13492"/>
                <a:gd name="T83" fmla="*/ 2538 h 6150"/>
                <a:gd name="T84" fmla="*/ 7809 w 13492"/>
                <a:gd name="T85" fmla="*/ 2289 h 6150"/>
                <a:gd name="T86" fmla="*/ 7478 w 13492"/>
                <a:gd name="T87" fmla="*/ 2564 h 6150"/>
                <a:gd name="T88" fmla="*/ 6154 w 13492"/>
                <a:gd name="T89" fmla="*/ 2591 h 6150"/>
                <a:gd name="T90" fmla="*/ 5934 w 13492"/>
                <a:gd name="T91" fmla="*/ 3523 h 6150"/>
                <a:gd name="T92" fmla="*/ 5187 w 13492"/>
                <a:gd name="T93" fmla="*/ 3447 h 6150"/>
                <a:gd name="T94" fmla="*/ 4995 w 13492"/>
                <a:gd name="T95" fmla="*/ 3088 h 6150"/>
                <a:gd name="T96" fmla="*/ 4663 w 13492"/>
                <a:gd name="T97" fmla="*/ 3282 h 6150"/>
                <a:gd name="T98" fmla="*/ 3698 w 13492"/>
                <a:gd name="T99" fmla="*/ 2950 h 6150"/>
                <a:gd name="T100" fmla="*/ 3641 w 13492"/>
                <a:gd name="T101" fmla="*/ 2538 h 6150"/>
                <a:gd name="T102" fmla="*/ 2317 w 13492"/>
                <a:gd name="T103" fmla="*/ 2538 h 6150"/>
                <a:gd name="T104" fmla="*/ 2096 w 13492"/>
                <a:gd name="T105" fmla="*/ 2206 h 6150"/>
                <a:gd name="T106" fmla="*/ 1876 w 13492"/>
                <a:gd name="T107" fmla="*/ 2538 h 6150"/>
                <a:gd name="T108" fmla="*/ 910 w 13492"/>
                <a:gd name="T109" fmla="*/ 2511 h 6150"/>
                <a:gd name="T110" fmla="*/ 0 w 13492"/>
                <a:gd name="T111" fmla="*/ 1765 h 6150"/>
                <a:gd name="T112" fmla="*/ 0 w 13492"/>
                <a:gd name="T113" fmla="*/ 1765 h 6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92" h="6150">
                  <a:moveTo>
                    <a:pt x="0" y="1765"/>
                  </a:moveTo>
                  <a:lnTo>
                    <a:pt x="384" y="1737"/>
                  </a:lnTo>
                  <a:lnTo>
                    <a:pt x="661" y="1435"/>
                  </a:lnTo>
                  <a:lnTo>
                    <a:pt x="937" y="1848"/>
                  </a:lnTo>
                  <a:lnTo>
                    <a:pt x="2456" y="1902"/>
                  </a:lnTo>
                  <a:lnTo>
                    <a:pt x="2621" y="1518"/>
                  </a:lnTo>
                  <a:lnTo>
                    <a:pt x="2870" y="1848"/>
                  </a:lnTo>
                  <a:lnTo>
                    <a:pt x="4552" y="1902"/>
                  </a:lnTo>
                  <a:lnTo>
                    <a:pt x="4882" y="1462"/>
                  </a:lnTo>
                  <a:lnTo>
                    <a:pt x="5214" y="1819"/>
                  </a:lnTo>
                  <a:lnTo>
                    <a:pt x="7312" y="1848"/>
                  </a:lnTo>
                  <a:lnTo>
                    <a:pt x="7614" y="1462"/>
                  </a:lnTo>
                  <a:lnTo>
                    <a:pt x="8196" y="1848"/>
                  </a:lnTo>
                  <a:lnTo>
                    <a:pt x="9216" y="1819"/>
                  </a:lnTo>
                  <a:lnTo>
                    <a:pt x="9411" y="1462"/>
                  </a:lnTo>
                  <a:lnTo>
                    <a:pt x="9907" y="1765"/>
                  </a:lnTo>
                  <a:lnTo>
                    <a:pt x="10735" y="1848"/>
                  </a:lnTo>
                  <a:lnTo>
                    <a:pt x="10927" y="1545"/>
                  </a:lnTo>
                  <a:lnTo>
                    <a:pt x="10543" y="1048"/>
                  </a:lnTo>
                  <a:lnTo>
                    <a:pt x="10102" y="0"/>
                  </a:lnTo>
                  <a:lnTo>
                    <a:pt x="11231" y="1710"/>
                  </a:lnTo>
                  <a:lnTo>
                    <a:pt x="12198" y="2812"/>
                  </a:lnTo>
                  <a:lnTo>
                    <a:pt x="12363" y="3669"/>
                  </a:lnTo>
                  <a:lnTo>
                    <a:pt x="12005" y="3310"/>
                  </a:lnTo>
                  <a:lnTo>
                    <a:pt x="11341" y="4687"/>
                  </a:lnTo>
                  <a:lnTo>
                    <a:pt x="13081" y="5517"/>
                  </a:lnTo>
                  <a:lnTo>
                    <a:pt x="13492" y="5985"/>
                  </a:lnTo>
                  <a:lnTo>
                    <a:pt x="11453" y="6150"/>
                  </a:lnTo>
                  <a:lnTo>
                    <a:pt x="8417" y="6013"/>
                  </a:lnTo>
                  <a:lnTo>
                    <a:pt x="10982" y="5902"/>
                  </a:lnTo>
                  <a:lnTo>
                    <a:pt x="11093" y="4108"/>
                  </a:lnTo>
                  <a:lnTo>
                    <a:pt x="10535" y="3840"/>
                  </a:lnTo>
                  <a:lnTo>
                    <a:pt x="10625" y="3529"/>
                  </a:lnTo>
                  <a:lnTo>
                    <a:pt x="10873" y="3640"/>
                  </a:lnTo>
                  <a:lnTo>
                    <a:pt x="10982" y="3364"/>
                  </a:lnTo>
                  <a:lnTo>
                    <a:pt x="10403" y="2922"/>
                  </a:lnTo>
                  <a:lnTo>
                    <a:pt x="10230" y="3364"/>
                  </a:lnTo>
                  <a:lnTo>
                    <a:pt x="10403" y="3455"/>
                  </a:lnTo>
                  <a:lnTo>
                    <a:pt x="10313" y="3708"/>
                  </a:lnTo>
                  <a:lnTo>
                    <a:pt x="9880" y="3559"/>
                  </a:lnTo>
                  <a:lnTo>
                    <a:pt x="9880" y="2482"/>
                  </a:lnTo>
                  <a:lnTo>
                    <a:pt x="8030" y="2538"/>
                  </a:lnTo>
                  <a:lnTo>
                    <a:pt x="7809" y="2289"/>
                  </a:lnTo>
                  <a:lnTo>
                    <a:pt x="7478" y="2564"/>
                  </a:lnTo>
                  <a:lnTo>
                    <a:pt x="6154" y="2591"/>
                  </a:lnTo>
                  <a:lnTo>
                    <a:pt x="5934" y="3523"/>
                  </a:lnTo>
                  <a:lnTo>
                    <a:pt x="5187" y="3447"/>
                  </a:lnTo>
                  <a:lnTo>
                    <a:pt x="4995" y="3088"/>
                  </a:lnTo>
                  <a:lnTo>
                    <a:pt x="4663" y="3282"/>
                  </a:lnTo>
                  <a:lnTo>
                    <a:pt x="3698" y="2950"/>
                  </a:lnTo>
                  <a:lnTo>
                    <a:pt x="3641" y="2538"/>
                  </a:lnTo>
                  <a:lnTo>
                    <a:pt x="2317" y="2538"/>
                  </a:lnTo>
                  <a:lnTo>
                    <a:pt x="2096" y="2206"/>
                  </a:lnTo>
                  <a:lnTo>
                    <a:pt x="1876" y="2538"/>
                  </a:lnTo>
                  <a:lnTo>
                    <a:pt x="910" y="2511"/>
                  </a:lnTo>
                  <a:lnTo>
                    <a:pt x="0" y="1765"/>
                  </a:lnTo>
                  <a:lnTo>
                    <a:pt x="0" y="1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6" name="Freeform 108"/>
            <p:cNvSpPr>
              <a:spLocks/>
            </p:cNvSpPr>
            <p:nvPr/>
          </p:nvSpPr>
          <p:spPr bwMode="auto">
            <a:xfrm>
              <a:off x="2199" y="1656"/>
              <a:ext cx="1370" cy="238"/>
            </a:xfrm>
            <a:custGeom>
              <a:avLst/>
              <a:gdLst>
                <a:gd name="T0" fmla="*/ 0 w 10957"/>
                <a:gd name="T1" fmla="*/ 302 h 1902"/>
                <a:gd name="T2" fmla="*/ 83 w 10957"/>
                <a:gd name="T3" fmla="*/ 1655 h 1902"/>
                <a:gd name="T4" fmla="*/ 471 w 10957"/>
                <a:gd name="T5" fmla="*/ 1902 h 1902"/>
                <a:gd name="T6" fmla="*/ 10901 w 10957"/>
                <a:gd name="T7" fmla="*/ 1902 h 1902"/>
                <a:gd name="T8" fmla="*/ 10957 w 10957"/>
                <a:gd name="T9" fmla="*/ 716 h 1902"/>
                <a:gd name="T10" fmla="*/ 10682 w 10957"/>
                <a:gd name="T11" fmla="*/ 0 h 1902"/>
                <a:gd name="T12" fmla="*/ 10461 w 10957"/>
                <a:gd name="T13" fmla="*/ 1489 h 1902"/>
                <a:gd name="T14" fmla="*/ 387 w 10957"/>
                <a:gd name="T15" fmla="*/ 1460 h 1902"/>
                <a:gd name="T16" fmla="*/ 0 w 10957"/>
                <a:gd name="T17" fmla="*/ 302 h 1902"/>
                <a:gd name="T18" fmla="*/ 0 w 10957"/>
                <a:gd name="T19" fmla="*/ 3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57" h="1902">
                  <a:moveTo>
                    <a:pt x="0" y="302"/>
                  </a:moveTo>
                  <a:lnTo>
                    <a:pt x="83" y="1655"/>
                  </a:lnTo>
                  <a:lnTo>
                    <a:pt x="471" y="1902"/>
                  </a:lnTo>
                  <a:lnTo>
                    <a:pt x="10901" y="1902"/>
                  </a:lnTo>
                  <a:lnTo>
                    <a:pt x="10957" y="716"/>
                  </a:lnTo>
                  <a:lnTo>
                    <a:pt x="10682" y="0"/>
                  </a:lnTo>
                  <a:lnTo>
                    <a:pt x="10461" y="1489"/>
                  </a:lnTo>
                  <a:lnTo>
                    <a:pt x="387" y="1460"/>
                  </a:lnTo>
                  <a:lnTo>
                    <a:pt x="0" y="302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7" name="Freeform 109"/>
            <p:cNvSpPr>
              <a:spLocks/>
            </p:cNvSpPr>
            <p:nvPr/>
          </p:nvSpPr>
          <p:spPr bwMode="auto">
            <a:xfrm>
              <a:off x="2103" y="1887"/>
              <a:ext cx="1394" cy="297"/>
            </a:xfrm>
            <a:custGeom>
              <a:avLst/>
              <a:gdLst>
                <a:gd name="T0" fmla="*/ 1022 w 11151"/>
                <a:gd name="T1" fmla="*/ 222 h 2371"/>
                <a:gd name="T2" fmla="*/ 2650 w 11151"/>
                <a:gd name="T3" fmla="*/ 360 h 2371"/>
                <a:gd name="T4" fmla="*/ 4829 w 11151"/>
                <a:gd name="T5" fmla="*/ 442 h 2371"/>
                <a:gd name="T6" fmla="*/ 8004 w 11151"/>
                <a:gd name="T7" fmla="*/ 496 h 2371"/>
                <a:gd name="T8" fmla="*/ 10128 w 11151"/>
                <a:gd name="T9" fmla="*/ 496 h 2371"/>
                <a:gd name="T10" fmla="*/ 11151 w 11151"/>
                <a:gd name="T11" fmla="*/ 387 h 2371"/>
                <a:gd name="T12" fmla="*/ 10157 w 11151"/>
                <a:gd name="T13" fmla="*/ 717 h 2371"/>
                <a:gd name="T14" fmla="*/ 10241 w 11151"/>
                <a:gd name="T15" fmla="*/ 1213 h 2371"/>
                <a:gd name="T16" fmla="*/ 10542 w 11151"/>
                <a:gd name="T17" fmla="*/ 1792 h 2371"/>
                <a:gd name="T18" fmla="*/ 10046 w 11151"/>
                <a:gd name="T19" fmla="*/ 1296 h 2371"/>
                <a:gd name="T20" fmla="*/ 9881 w 11151"/>
                <a:gd name="T21" fmla="*/ 690 h 2371"/>
                <a:gd name="T22" fmla="*/ 8612 w 11151"/>
                <a:gd name="T23" fmla="*/ 717 h 2371"/>
                <a:gd name="T24" fmla="*/ 8639 w 11151"/>
                <a:gd name="T25" fmla="*/ 1737 h 2371"/>
                <a:gd name="T26" fmla="*/ 8281 w 11151"/>
                <a:gd name="T27" fmla="*/ 774 h 2371"/>
                <a:gd name="T28" fmla="*/ 6348 w 11151"/>
                <a:gd name="T29" fmla="*/ 661 h 2371"/>
                <a:gd name="T30" fmla="*/ 6126 w 11151"/>
                <a:gd name="T31" fmla="*/ 1654 h 2371"/>
                <a:gd name="T32" fmla="*/ 5990 w 11151"/>
                <a:gd name="T33" fmla="*/ 661 h 2371"/>
                <a:gd name="T34" fmla="*/ 4444 w 11151"/>
                <a:gd name="T35" fmla="*/ 634 h 2371"/>
                <a:gd name="T36" fmla="*/ 4279 w 11151"/>
                <a:gd name="T37" fmla="*/ 1296 h 2371"/>
                <a:gd name="T38" fmla="*/ 3892 w 11151"/>
                <a:gd name="T39" fmla="*/ 1821 h 2371"/>
                <a:gd name="T40" fmla="*/ 4168 w 11151"/>
                <a:gd name="T41" fmla="*/ 607 h 2371"/>
                <a:gd name="T42" fmla="*/ 2402 w 11151"/>
                <a:gd name="T43" fmla="*/ 607 h 2371"/>
                <a:gd name="T44" fmla="*/ 2042 w 11151"/>
                <a:gd name="T45" fmla="*/ 1213 h 2371"/>
                <a:gd name="T46" fmla="*/ 1796 w 11151"/>
                <a:gd name="T47" fmla="*/ 1572 h 2371"/>
                <a:gd name="T48" fmla="*/ 1959 w 11151"/>
                <a:gd name="T49" fmla="*/ 552 h 2371"/>
                <a:gd name="T50" fmla="*/ 939 w 11151"/>
                <a:gd name="T51" fmla="*/ 360 h 2371"/>
                <a:gd name="T52" fmla="*/ 608 w 11151"/>
                <a:gd name="T53" fmla="*/ 1213 h 2371"/>
                <a:gd name="T54" fmla="*/ 221 w 11151"/>
                <a:gd name="T55" fmla="*/ 1792 h 2371"/>
                <a:gd name="T56" fmla="*/ 359 w 11151"/>
                <a:gd name="T57" fmla="*/ 2206 h 2371"/>
                <a:gd name="T58" fmla="*/ 910 w 11151"/>
                <a:gd name="T59" fmla="*/ 2344 h 2371"/>
                <a:gd name="T60" fmla="*/ 331 w 11151"/>
                <a:gd name="T61" fmla="*/ 2371 h 2371"/>
                <a:gd name="T62" fmla="*/ 0 w 11151"/>
                <a:gd name="T63" fmla="*/ 1792 h 2371"/>
                <a:gd name="T64" fmla="*/ 635 w 11151"/>
                <a:gd name="T65" fmla="*/ 744 h 2371"/>
                <a:gd name="T66" fmla="*/ 856 w 11151"/>
                <a:gd name="T67" fmla="*/ 0 h 2371"/>
                <a:gd name="T68" fmla="*/ 1022 w 11151"/>
                <a:gd name="T69" fmla="*/ 222 h 2371"/>
                <a:gd name="T70" fmla="*/ 1022 w 11151"/>
                <a:gd name="T71" fmla="*/ 22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51" h="2371">
                  <a:moveTo>
                    <a:pt x="1022" y="222"/>
                  </a:moveTo>
                  <a:lnTo>
                    <a:pt x="2650" y="360"/>
                  </a:lnTo>
                  <a:lnTo>
                    <a:pt x="4829" y="442"/>
                  </a:lnTo>
                  <a:lnTo>
                    <a:pt x="8004" y="496"/>
                  </a:lnTo>
                  <a:lnTo>
                    <a:pt x="10128" y="496"/>
                  </a:lnTo>
                  <a:lnTo>
                    <a:pt x="11151" y="387"/>
                  </a:lnTo>
                  <a:lnTo>
                    <a:pt x="10157" y="717"/>
                  </a:lnTo>
                  <a:lnTo>
                    <a:pt x="10241" y="1213"/>
                  </a:lnTo>
                  <a:lnTo>
                    <a:pt x="10542" y="1792"/>
                  </a:lnTo>
                  <a:lnTo>
                    <a:pt x="10046" y="1296"/>
                  </a:lnTo>
                  <a:lnTo>
                    <a:pt x="9881" y="690"/>
                  </a:lnTo>
                  <a:lnTo>
                    <a:pt x="8612" y="717"/>
                  </a:lnTo>
                  <a:lnTo>
                    <a:pt x="8639" y="1737"/>
                  </a:lnTo>
                  <a:lnTo>
                    <a:pt x="8281" y="774"/>
                  </a:lnTo>
                  <a:lnTo>
                    <a:pt x="6348" y="661"/>
                  </a:lnTo>
                  <a:lnTo>
                    <a:pt x="6126" y="1654"/>
                  </a:lnTo>
                  <a:lnTo>
                    <a:pt x="5990" y="661"/>
                  </a:lnTo>
                  <a:lnTo>
                    <a:pt x="4444" y="634"/>
                  </a:lnTo>
                  <a:lnTo>
                    <a:pt x="4279" y="1296"/>
                  </a:lnTo>
                  <a:lnTo>
                    <a:pt x="3892" y="1821"/>
                  </a:lnTo>
                  <a:lnTo>
                    <a:pt x="4168" y="607"/>
                  </a:lnTo>
                  <a:lnTo>
                    <a:pt x="2402" y="607"/>
                  </a:lnTo>
                  <a:lnTo>
                    <a:pt x="2042" y="1213"/>
                  </a:lnTo>
                  <a:lnTo>
                    <a:pt x="1796" y="1572"/>
                  </a:lnTo>
                  <a:lnTo>
                    <a:pt x="1959" y="552"/>
                  </a:lnTo>
                  <a:lnTo>
                    <a:pt x="939" y="360"/>
                  </a:lnTo>
                  <a:lnTo>
                    <a:pt x="608" y="1213"/>
                  </a:lnTo>
                  <a:lnTo>
                    <a:pt x="221" y="1792"/>
                  </a:lnTo>
                  <a:lnTo>
                    <a:pt x="359" y="2206"/>
                  </a:lnTo>
                  <a:lnTo>
                    <a:pt x="910" y="2344"/>
                  </a:lnTo>
                  <a:lnTo>
                    <a:pt x="331" y="2371"/>
                  </a:lnTo>
                  <a:lnTo>
                    <a:pt x="0" y="1792"/>
                  </a:lnTo>
                  <a:lnTo>
                    <a:pt x="635" y="744"/>
                  </a:lnTo>
                  <a:lnTo>
                    <a:pt x="856" y="0"/>
                  </a:lnTo>
                  <a:lnTo>
                    <a:pt x="1022" y="222"/>
                  </a:lnTo>
                  <a:lnTo>
                    <a:pt x="1022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8" name="Freeform 110"/>
            <p:cNvSpPr>
              <a:spLocks/>
            </p:cNvSpPr>
            <p:nvPr/>
          </p:nvSpPr>
          <p:spPr bwMode="auto">
            <a:xfrm>
              <a:off x="2193" y="2270"/>
              <a:ext cx="796" cy="458"/>
            </a:xfrm>
            <a:custGeom>
              <a:avLst/>
              <a:gdLst>
                <a:gd name="T0" fmla="*/ 3423 w 6375"/>
                <a:gd name="T1" fmla="*/ 1432 h 3667"/>
                <a:gd name="T2" fmla="*/ 4219 w 6375"/>
                <a:gd name="T3" fmla="*/ 2941 h 3667"/>
                <a:gd name="T4" fmla="*/ 4224 w 6375"/>
                <a:gd name="T5" fmla="*/ 0 h 3667"/>
                <a:gd name="T6" fmla="*/ 4912 w 6375"/>
                <a:gd name="T7" fmla="*/ 2590 h 3667"/>
                <a:gd name="T8" fmla="*/ 6375 w 6375"/>
                <a:gd name="T9" fmla="*/ 2895 h 3667"/>
                <a:gd name="T10" fmla="*/ 4581 w 6375"/>
                <a:gd name="T11" fmla="*/ 3033 h 3667"/>
                <a:gd name="T12" fmla="*/ 4306 w 6375"/>
                <a:gd name="T13" fmla="*/ 3225 h 3667"/>
                <a:gd name="T14" fmla="*/ 4912 w 6375"/>
                <a:gd name="T15" fmla="*/ 3474 h 3667"/>
                <a:gd name="T16" fmla="*/ 4167 w 6375"/>
                <a:gd name="T17" fmla="*/ 3667 h 3667"/>
                <a:gd name="T18" fmla="*/ 0 w 6375"/>
                <a:gd name="T19" fmla="*/ 3281 h 3667"/>
                <a:gd name="T20" fmla="*/ 3174 w 6375"/>
                <a:gd name="T21" fmla="*/ 3391 h 3667"/>
                <a:gd name="T22" fmla="*/ 3174 w 6375"/>
                <a:gd name="T23" fmla="*/ 2206 h 3667"/>
                <a:gd name="T24" fmla="*/ 3423 w 6375"/>
                <a:gd name="T25" fmla="*/ 1432 h 3667"/>
                <a:gd name="T26" fmla="*/ 3423 w 6375"/>
                <a:gd name="T27" fmla="*/ 1432 h 3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75" h="3667">
                  <a:moveTo>
                    <a:pt x="3423" y="1432"/>
                  </a:moveTo>
                  <a:lnTo>
                    <a:pt x="4219" y="2941"/>
                  </a:lnTo>
                  <a:lnTo>
                    <a:pt x="4224" y="0"/>
                  </a:lnTo>
                  <a:lnTo>
                    <a:pt x="4912" y="2590"/>
                  </a:lnTo>
                  <a:lnTo>
                    <a:pt x="6375" y="2895"/>
                  </a:lnTo>
                  <a:lnTo>
                    <a:pt x="4581" y="3033"/>
                  </a:lnTo>
                  <a:lnTo>
                    <a:pt x="4306" y="3225"/>
                  </a:lnTo>
                  <a:lnTo>
                    <a:pt x="4912" y="3474"/>
                  </a:lnTo>
                  <a:lnTo>
                    <a:pt x="4167" y="3667"/>
                  </a:lnTo>
                  <a:lnTo>
                    <a:pt x="0" y="3281"/>
                  </a:lnTo>
                  <a:lnTo>
                    <a:pt x="3174" y="3391"/>
                  </a:lnTo>
                  <a:lnTo>
                    <a:pt x="3174" y="2206"/>
                  </a:lnTo>
                  <a:lnTo>
                    <a:pt x="3423" y="1432"/>
                  </a:lnTo>
                  <a:lnTo>
                    <a:pt x="3423" y="1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9" name="Freeform 111"/>
            <p:cNvSpPr>
              <a:spLocks/>
            </p:cNvSpPr>
            <p:nvPr/>
          </p:nvSpPr>
          <p:spPr bwMode="auto">
            <a:xfrm>
              <a:off x="2089" y="2422"/>
              <a:ext cx="445" cy="248"/>
            </a:xfrm>
            <a:custGeom>
              <a:avLst/>
              <a:gdLst>
                <a:gd name="T0" fmla="*/ 745 w 3561"/>
                <a:gd name="T1" fmla="*/ 0 h 1986"/>
                <a:gd name="T2" fmla="*/ 0 w 3561"/>
                <a:gd name="T3" fmla="*/ 910 h 1986"/>
                <a:gd name="T4" fmla="*/ 165 w 3561"/>
                <a:gd name="T5" fmla="*/ 1986 h 1986"/>
                <a:gd name="T6" fmla="*/ 222 w 3561"/>
                <a:gd name="T7" fmla="*/ 1020 h 1986"/>
                <a:gd name="T8" fmla="*/ 3561 w 3561"/>
                <a:gd name="T9" fmla="*/ 1047 h 1986"/>
                <a:gd name="T10" fmla="*/ 387 w 3561"/>
                <a:gd name="T11" fmla="*/ 798 h 1986"/>
                <a:gd name="T12" fmla="*/ 745 w 3561"/>
                <a:gd name="T13" fmla="*/ 0 h 1986"/>
                <a:gd name="T14" fmla="*/ 745 w 3561"/>
                <a:gd name="T15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1" h="1986">
                  <a:moveTo>
                    <a:pt x="745" y="0"/>
                  </a:moveTo>
                  <a:lnTo>
                    <a:pt x="0" y="910"/>
                  </a:lnTo>
                  <a:lnTo>
                    <a:pt x="165" y="1986"/>
                  </a:lnTo>
                  <a:lnTo>
                    <a:pt x="222" y="1020"/>
                  </a:lnTo>
                  <a:lnTo>
                    <a:pt x="3561" y="1047"/>
                  </a:lnTo>
                  <a:lnTo>
                    <a:pt x="387" y="798"/>
                  </a:lnTo>
                  <a:lnTo>
                    <a:pt x="745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0" name="Freeform 112"/>
            <p:cNvSpPr>
              <a:spLocks/>
            </p:cNvSpPr>
            <p:nvPr/>
          </p:nvSpPr>
          <p:spPr bwMode="auto">
            <a:xfrm>
              <a:off x="3179" y="2422"/>
              <a:ext cx="455" cy="265"/>
            </a:xfrm>
            <a:custGeom>
              <a:avLst/>
              <a:gdLst>
                <a:gd name="T0" fmla="*/ 0 w 3641"/>
                <a:gd name="T1" fmla="*/ 0 h 2122"/>
                <a:gd name="T2" fmla="*/ 27 w 3641"/>
                <a:gd name="T3" fmla="*/ 1959 h 2122"/>
                <a:gd name="T4" fmla="*/ 192 w 3641"/>
                <a:gd name="T5" fmla="*/ 302 h 2122"/>
                <a:gd name="T6" fmla="*/ 662 w 3641"/>
                <a:gd name="T7" fmla="*/ 827 h 2122"/>
                <a:gd name="T8" fmla="*/ 744 w 3641"/>
                <a:gd name="T9" fmla="*/ 2122 h 2122"/>
                <a:gd name="T10" fmla="*/ 855 w 3641"/>
                <a:gd name="T11" fmla="*/ 771 h 2122"/>
                <a:gd name="T12" fmla="*/ 3641 w 3641"/>
                <a:gd name="T13" fmla="*/ 524 h 2122"/>
                <a:gd name="T14" fmla="*/ 744 w 3641"/>
                <a:gd name="T15" fmla="*/ 550 h 2122"/>
                <a:gd name="T16" fmla="*/ 0 w 3641"/>
                <a:gd name="T17" fmla="*/ 0 h 2122"/>
                <a:gd name="T18" fmla="*/ 0 w 3641"/>
                <a:gd name="T19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1" h="2122">
                  <a:moveTo>
                    <a:pt x="0" y="0"/>
                  </a:moveTo>
                  <a:lnTo>
                    <a:pt x="27" y="1959"/>
                  </a:lnTo>
                  <a:lnTo>
                    <a:pt x="192" y="302"/>
                  </a:lnTo>
                  <a:lnTo>
                    <a:pt x="662" y="827"/>
                  </a:lnTo>
                  <a:lnTo>
                    <a:pt x="744" y="2122"/>
                  </a:lnTo>
                  <a:lnTo>
                    <a:pt x="855" y="771"/>
                  </a:lnTo>
                  <a:lnTo>
                    <a:pt x="3641" y="524"/>
                  </a:lnTo>
                  <a:lnTo>
                    <a:pt x="744" y="5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1" name="Freeform 113"/>
            <p:cNvSpPr>
              <a:spLocks/>
            </p:cNvSpPr>
            <p:nvPr/>
          </p:nvSpPr>
          <p:spPr bwMode="auto">
            <a:xfrm>
              <a:off x="2788" y="2379"/>
              <a:ext cx="183" cy="200"/>
            </a:xfrm>
            <a:custGeom>
              <a:avLst/>
              <a:gdLst>
                <a:gd name="T0" fmla="*/ 1462 w 1462"/>
                <a:gd name="T1" fmla="*/ 525 h 1600"/>
                <a:gd name="T2" fmla="*/ 0 w 1462"/>
                <a:gd name="T3" fmla="*/ 0 h 1600"/>
                <a:gd name="T4" fmla="*/ 55 w 1462"/>
                <a:gd name="T5" fmla="*/ 1600 h 1600"/>
                <a:gd name="T6" fmla="*/ 1435 w 1462"/>
                <a:gd name="T7" fmla="*/ 1600 h 1600"/>
                <a:gd name="T8" fmla="*/ 303 w 1462"/>
                <a:gd name="T9" fmla="*/ 1464 h 1600"/>
                <a:gd name="T10" fmla="*/ 225 w 1462"/>
                <a:gd name="T11" fmla="*/ 273 h 1600"/>
                <a:gd name="T12" fmla="*/ 1462 w 1462"/>
                <a:gd name="T13" fmla="*/ 525 h 1600"/>
                <a:gd name="T14" fmla="*/ 1462 w 1462"/>
                <a:gd name="T15" fmla="*/ 525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2" h="1600">
                  <a:moveTo>
                    <a:pt x="1462" y="525"/>
                  </a:moveTo>
                  <a:lnTo>
                    <a:pt x="0" y="0"/>
                  </a:lnTo>
                  <a:lnTo>
                    <a:pt x="55" y="1600"/>
                  </a:lnTo>
                  <a:lnTo>
                    <a:pt x="1435" y="1600"/>
                  </a:lnTo>
                  <a:lnTo>
                    <a:pt x="303" y="1464"/>
                  </a:lnTo>
                  <a:lnTo>
                    <a:pt x="225" y="273"/>
                  </a:lnTo>
                  <a:lnTo>
                    <a:pt x="1462" y="525"/>
                  </a:lnTo>
                  <a:lnTo>
                    <a:pt x="1462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2" name="Freeform 114"/>
            <p:cNvSpPr>
              <a:spLocks/>
            </p:cNvSpPr>
            <p:nvPr/>
          </p:nvSpPr>
          <p:spPr bwMode="auto">
            <a:xfrm>
              <a:off x="2213" y="2222"/>
              <a:ext cx="155" cy="258"/>
            </a:xfrm>
            <a:custGeom>
              <a:avLst/>
              <a:gdLst>
                <a:gd name="T0" fmla="*/ 27 w 1241"/>
                <a:gd name="T1" fmla="*/ 0 h 2068"/>
                <a:gd name="T2" fmla="*/ 0 w 1241"/>
                <a:gd name="T3" fmla="*/ 1516 h 2068"/>
                <a:gd name="T4" fmla="*/ 802 w 1241"/>
                <a:gd name="T5" fmla="*/ 1571 h 2068"/>
                <a:gd name="T6" fmla="*/ 913 w 1241"/>
                <a:gd name="T7" fmla="*/ 2068 h 2068"/>
                <a:gd name="T8" fmla="*/ 967 w 1241"/>
                <a:gd name="T9" fmla="*/ 1571 h 2068"/>
                <a:gd name="T10" fmla="*/ 1241 w 1241"/>
                <a:gd name="T11" fmla="*/ 1654 h 2068"/>
                <a:gd name="T12" fmla="*/ 1187 w 1241"/>
                <a:gd name="T13" fmla="*/ 1075 h 2068"/>
                <a:gd name="T14" fmla="*/ 553 w 1241"/>
                <a:gd name="T15" fmla="*/ 1019 h 2068"/>
                <a:gd name="T16" fmla="*/ 553 w 1241"/>
                <a:gd name="T17" fmla="*/ 1378 h 2068"/>
                <a:gd name="T18" fmla="*/ 249 w 1241"/>
                <a:gd name="T19" fmla="*/ 1378 h 2068"/>
                <a:gd name="T20" fmla="*/ 27 w 1241"/>
                <a:gd name="T21" fmla="*/ 0 h 2068"/>
                <a:gd name="T22" fmla="*/ 27 w 1241"/>
                <a:gd name="T2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1" h="2068">
                  <a:moveTo>
                    <a:pt x="27" y="0"/>
                  </a:moveTo>
                  <a:lnTo>
                    <a:pt x="0" y="1516"/>
                  </a:lnTo>
                  <a:lnTo>
                    <a:pt x="802" y="1571"/>
                  </a:lnTo>
                  <a:lnTo>
                    <a:pt x="913" y="2068"/>
                  </a:lnTo>
                  <a:lnTo>
                    <a:pt x="967" y="1571"/>
                  </a:lnTo>
                  <a:lnTo>
                    <a:pt x="1241" y="1654"/>
                  </a:lnTo>
                  <a:lnTo>
                    <a:pt x="1187" y="1075"/>
                  </a:lnTo>
                  <a:lnTo>
                    <a:pt x="553" y="1019"/>
                  </a:lnTo>
                  <a:lnTo>
                    <a:pt x="553" y="1378"/>
                  </a:lnTo>
                  <a:lnTo>
                    <a:pt x="249" y="137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3" name="Freeform 115"/>
            <p:cNvSpPr>
              <a:spLocks/>
            </p:cNvSpPr>
            <p:nvPr/>
          </p:nvSpPr>
          <p:spPr bwMode="auto">
            <a:xfrm>
              <a:off x="2479" y="2325"/>
              <a:ext cx="110" cy="145"/>
            </a:xfrm>
            <a:custGeom>
              <a:avLst/>
              <a:gdLst>
                <a:gd name="T0" fmla="*/ 442 w 883"/>
                <a:gd name="T1" fmla="*/ 1158 h 1158"/>
                <a:gd name="T2" fmla="*/ 496 w 883"/>
                <a:gd name="T3" fmla="*/ 552 h 1158"/>
                <a:gd name="T4" fmla="*/ 827 w 883"/>
                <a:gd name="T5" fmla="*/ 552 h 1158"/>
                <a:gd name="T6" fmla="*/ 883 w 883"/>
                <a:gd name="T7" fmla="*/ 84 h 1158"/>
                <a:gd name="T8" fmla="*/ 0 w 883"/>
                <a:gd name="T9" fmla="*/ 0 h 1158"/>
                <a:gd name="T10" fmla="*/ 0 w 883"/>
                <a:gd name="T11" fmla="*/ 414 h 1158"/>
                <a:gd name="T12" fmla="*/ 277 w 883"/>
                <a:gd name="T13" fmla="*/ 470 h 1158"/>
                <a:gd name="T14" fmla="*/ 442 w 883"/>
                <a:gd name="T15" fmla="*/ 1158 h 1158"/>
                <a:gd name="T16" fmla="*/ 442 w 883"/>
                <a:gd name="T17" fmla="*/ 1158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3" h="1158">
                  <a:moveTo>
                    <a:pt x="442" y="1158"/>
                  </a:moveTo>
                  <a:lnTo>
                    <a:pt x="496" y="552"/>
                  </a:lnTo>
                  <a:lnTo>
                    <a:pt x="827" y="552"/>
                  </a:lnTo>
                  <a:lnTo>
                    <a:pt x="883" y="84"/>
                  </a:lnTo>
                  <a:lnTo>
                    <a:pt x="0" y="0"/>
                  </a:lnTo>
                  <a:lnTo>
                    <a:pt x="0" y="414"/>
                  </a:lnTo>
                  <a:lnTo>
                    <a:pt x="277" y="470"/>
                  </a:lnTo>
                  <a:lnTo>
                    <a:pt x="442" y="1158"/>
                  </a:lnTo>
                  <a:lnTo>
                    <a:pt x="442" y="1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4" name="Freeform 116"/>
            <p:cNvSpPr>
              <a:spLocks/>
            </p:cNvSpPr>
            <p:nvPr/>
          </p:nvSpPr>
          <p:spPr bwMode="auto">
            <a:xfrm>
              <a:off x="3038" y="2290"/>
              <a:ext cx="145" cy="366"/>
            </a:xfrm>
            <a:custGeom>
              <a:avLst/>
              <a:gdLst>
                <a:gd name="T0" fmla="*/ 248 w 1159"/>
                <a:gd name="T1" fmla="*/ 387 h 2925"/>
                <a:gd name="T2" fmla="*/ 275 w 1159"/>
                <a:gd name="T3" fmla="*/ 1518 h 2925"/>
                <a:gd name="T4" fmla="*/ 1159 w 1159"/>
                <a:gd name="T5" fmla="*/ 1600 h 2925"/>
                <a:gd name="T6" fmla="*/ 801 w 1159"/>
                <a:gd name="T7" fmla="*/ 1793 h 2925"/>
                <a:gd name="T8" fmla="*/ 718 w 1159"/>
                <a:gd name="T9" fmla="*/ 2427 h 2925"/>
                <a:gd name="T10" fmla="*/ 606 w 1159"/>
                <a:gd name="T11" fmla="*/ 1821 h 2925"/>
                <a:gd name="T12" fmla="*/ 332 w 1159"/>
                <a:gd name="T13" fmla="*/ 1848 h 2925"/>
                <a:gd name="T14" fmla="*/ 305 w 1159"/>
                <a:gd name="T15" fmla="*/ 2760 h 2925"/>
                <a:gd name="T16" fmla="*/ 993 w 1159"/>
                <a:gd name="T17" fmla="*/ 2925 h 2925"/>
                <a:gd name="T18" fmla="*/ 0 w 1159"/>
                <a:gd name="T19" fmla="*/ 2870 h 2925"/>
                <a:gd name="T20" fmla="*/ 27 w 1159"/>
                <a:gd name="T21" fmla="*/ 0 h 2925"/>
                <a:gd name="T22" fmla="*/ 248 w 1159"/>
                <a:gd name="T23" fmla="*/ 387 h 2925"/>
                <a:gd name="T24" fmla="*/ 248 w 1159"/>
                <a:gd name="T25" fmla="*/ 387 h 2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9" h="2925">
                  <a:moveTo>
                    <a:pt x="248" y="387"/>
                  </a:moveTo>
                  <a:lnTo>
                    <a:pt x="275" y="1518"/>
                  </a:lnTo>
                  <a:lnTo>
                    <a:pt x="1159" y="1600"/>
                  </a:lnTo>
                  <a:lnTo>
                    <a:pt x="801" y="1793"/>
                  </a:lnTo>
                  <a:lnTo>
                    <a:pt x="718" y="2427"/>
                  </a:lnTo>
                  <a:lnTo>
                    <a:pt x="606" y="1821"/>
                  </a:lnTo>
                  <a:lnTo>
                    <a:pt x="332" y="1848"/>
                  </a:lnTo>
                  <a:lnTo>
                    <a:pt x="305" y="2760"/>
                  </a:lnTo>
                  <a:lnTo>
                    <a:pt x="993" y="2925"/>
                  </a:lnTo>
                  <a:lnTo>
                    <a:pt x="0" y="2870"/>
                  </a:lnTo>
                  <a:lnTo>
                    <a:pt x="27" y="0"/>
                  </a:lnTo>
                  <a:lnTo>
                    <a:pt x="248" y="387"/>
                  </a:lnTo>
                  <a:lnTo>
                    <a:pt x="248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5" name="Freeform 117"/>
            <p:cNvSpPr>
              <a:spLocks/>
            </p:cNvSpPr>
            <p:nvPr/>
          </p:nvSpPr>
          <p:spPr bwMode="auto">
            <a:xfrm>
              <a:off x="2399" y="2418"/>
              <a:ext cx="300" cy="100"/>
            </a:xfrm>
            <a:custGeom>
              <a:avLst/>
              <a:gdLst>
                <a:gd name="T0" fmla="*/ 0 w 2401"/>
                <a:gd name="T1" fmla="*/ 0 h 800"/>
                <a:gd name="T2" fmla="*/ 1741 w 2401"/>
                <a:gd name="T3" fmla="*/ 0 h 800"/>
                <a:gd name="T4" fmla="*/ 1989 w 2401"/>
                <a:gd name="T5" fmla="*/ 221 h 800"/>
                <a:gd name="T6" fmla="*/ 2401 w 2401"/>
                <a:gd name="T7" fmla="*/ 248 h 800"/>
                <a:gd name="T8" fmla="*/ 2291 w 2401"/>
                <a:gd name="T9" fmla="*/ 800 h 800"/>
                <a:gd name="T10" fmla="*/ 2155 w 2401"/>
                <a:gd name="T11" fmla="*/ 443 h 800"/>
                <a:gd name="T12" fmla="*/ 1711 w 2401"/>
                <a:gd name="T13" fmla="*/ 413 h 800"/>
                <a:gd name="T14" fmla="*/ 1657 w 2401"/>
                <a:gd name="T15" fmla="*/ 166 h 800"/>
                <a:gd name="T16" fmla="*/ 0 w 2401"/>
                <a:gd name="T17" fmla="*/ 0 h 800"/>
                <a:gd name="T18" fmla="*/ 0 w 2401"/>
                <a:gd name="T19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1" h="800">
                  <a:moveTo>
                    <a:pt x="0" y="0"/>
                  </a:moveTo>
                  <a:lnTo>
                    <a:pt x="1741" y="0"/>
                  </a:lnTo>
                  <a:lnTo>
                    <a:pt x="1989" y="221"/>
                  </a:lnTo>
                  <a:lnTo>
                    <a:pt x="2401" y="248"/>
                  </a:lnTo>
                  <a:lnTo>
                    <a:pt x="2291" y="800"/>
                  </a:lnTo>
                  <a:lnTo>
                    <a:pt x="2155" y="443"/>
                  </a:lnTo>
                  <a:lnTo>
                    <a:pt x="1711" y="413"/>
                  </a:lnTo>
                  <a:lnTo>
                    <a:pt x="165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6" name="Freeform 118"/>
            <p:cNvSpPr>
              <a:spLocks/>
            </p:cNvSpPr>
            <p:nvPr/>
          </p:nvSpPr>
          <p:spPr bwMode="auto">
            <a:xfrm>
              <a:off x="2175" y="2433"/>
              <a:ext cx="90" cy="75"/>
            </a:xfrm>
            <a:custGeom>
              <a:avLst/>
              <a:gdLst>
                <a:gd name="T0" fmla="*/ 0 w 719"/>
                <a:gd name="T1" fmla="*/ 512 h 595"/>
                <a:gd name="T2" fmla="*/ 82 w 719"/>
                <a:gd name="T3" fmla="*/ 333 h 595"/>
                <a:gd name="T4" fmla="*/ 247 w 719"/>
                <a:gd name="T5" fmla="*/ 387 h 595"/>
                <a:gd name="T6" fmla="*/ 290 w 719"/>
                <a:gd name="T7" fmla="*/ 235 h 595"/>
                <a:gd name="T8" fmla="*/ 471 w 719"/>
                <a:gd name="T9" fmla="*/ 263 h 595"/>
                <a:gd name="T10" fmla="*/ 525 w 719"/>
                <a:gd name="T11" fmla="*/ 0 h 595"/>
                <a:gd name="T12" fmla="*/ 719 w 719"/>
                <a:gd name="T13" fmla="*/ 84 h 595"/>
                <a:gd name="T14" fmla="*/ 634 w 719"/>
                <a:gd name="T15" fmla="*/ 112 h 595"/>
                <a:gd name="T16" fmla="*/ 552 w 719"/>
                <a:gd name="T17" fmla="*/ 360 h 595"/>
                <a:gd name="T18" fmla="*/ 415 w 719"/>
                <a:gd name="T19" fmla="*/ 347 h 595"/>
                <a:gd name="T20" fmla="*/ 276 w 719"/>
                <a:gd name="T21" fmla="*/ 539 h 595"/>
                <a:gd name="T22" fmla="*/ 165 w 719"/>
                <a:gd name="T23" fmla="*/ 456 h 595"/>
                <a:gd name="T24" fmla="*/ 28 w 719"/>
                <a:gd name="T25" fmla="*/ 595 h 595"/>
                <a:gd name="T26" fmla="*/ 0 w 719"/>
                <a:gd name="T27" fmla="*/ 512 h 595"/>
                <a:gd name="T28" fmla="*/ 0 w 719"/>
                <a:gd name="T29" fmla="*/ 5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9" h="595">
                  <a:moveTo>
                    <a:pt x="0" y="512"/>
                  </a:moveTo>
                  <a:lnTo>
                    <a:pt x="82" y="333"/>
                  </a:lnTo>
                  <a:lnTo>
                    <a:pt x="247" y="387"/>
                  </a:lnTo>
                  <a:lnTo>
                    <a:pt x="290" y="235"/>
                  </a:lnTo>
                  <a:lnTo>
                    <a:pt x="471" y="263"/>
                  </a:lnTo>
                  <a:lnTo>
                    <a:pt x="525" y="0"/>
                  </a:lnTo>
                  <a:lnTo>
                    <a:pt x="719" y="84"/>
                  </a:lnTo>
                  <a:lnTo>
                    <a:pt x="634" y="112"/>
                  </a:lnTo>
                  <a:lnTo>
                    <a:pt x="552" y="360"/>
                  </a:lnTo>
                  <a:lnTo>
                    <a:pt x="415" y="347"/>
                  </a:lnTo>
                  <a:lnTo>
                    <a:pt x="276" y="539"/>
                  </a:lnTo>
                  <a:lnTo>
                    <a:pt x="165" y="456"/>
                  </a:lnTo>
                  <a:lnTo>
                    <a:pt x="28" y="595"/>
                  </a:lnTo>
                  <a:lnTo>
                    <a:pt x="0" y="512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7" name="Freeform 119"/>
            <p:cNvSpPr>
              <a:spLocks/>
            </p:cNvSpPr>
            <p:nvPr/>
          </p:nvSpPr>
          <p:spPr bwMode="auto">
            <a:xfrm>
              <a:off x="2260" y="2478"/>
              <a:ext cx="128" cy="54"/>
            </a:xfrm>
            <a:custGeom>
              <a:avLst/>
              <a:gdLst>
                <a:gd name="T0" fmla="*/ 42 w 1022"/>
                <a:gd name="T1" fmla="*/ 206 h 427"/>
                <a:gd name="T2" fmla="*/ 136 w 1022"/>
                <a:gd name="T3" fmla="*/ 70 h 427"/>
                <a:gd name="T4" fmla="*/ 302 w 1022"/>
                <a:gd name="T5" fmla="*/ 152 h 427"/>
                <a:gd name="T6" fmla="*/ 358 w 1022"/>
                <a:gd name="T7" fmla="*/ 56 h 427"/>
                <a:gd name="T8" fmla="*/ 496 w 1022"/>
                <a:gd name="T9" fmla="*/ 138 h 427"/>
                <a:gd name="T10" fmla="*/ 702 w 1022"/>
                <a:gd name="T11" fmla="*/ 0 h 427"/>
                <a:gd name="T12" fmla="*/ 813 w 1022"/>
                <a:gd name="T13" fmla="*/ 235 h 427"/>
                <a:gd name="T14" fmla="*/ 993 w 1022"/>
                <a:gd name="T15" fmla="*/ 165 h 427"/>
                <a:gd name="T16" fmla="*/ 1022 w 1022"/>
                <a:gd name="T17" fmla="*/ 427 h 427"/>
                <a:gd name="T18" fmla="*/ 951 w 1022"/>
                <a:gd name="T19" fmla="*/ 304 h 427"/>
                <a:gd name="T20" fmla="*/ 718 w 1022"/>
                <a:gd name="T21" fmla="*/ 344 h 427"/>
                <a:gd name="T22" fmla="*/ 691 w 1022"/>
                <a:gd name="T23" fmla="*/ 165 h 427"/>
                <a:gd name="T24" fmla="*/ 523 w 1022"/>
                <a:gd name="T25" fmla="*/ 277 h 427"/>
                <a:gd name="T26" fmla="*/ 414 w 1022"/>
                <a:gd name="T27" fmla="*/ 179 h 427"/>
                <a:gd name="T28" fmla="*/ 317 w 1022"/>
                <a:gd name="T29" fmla="*/ 289 h 427"/>
                <a:gd name="T30" fmla="*/ 179 w 1022"/>
                <a:gd name="T31" fmla="*/ 152 h 427"/>
                <a:gd name="T32" fmla="*/ 0 w 1022"/>
                <a:gd name="T33" fmla="*/ 317 h 427"/>
                <a:gd name="T34" fmla="*/ 42 w 1022"/>
                <a:gd name="T35" fmla="*/ 206 h 427"/>
                <a:gd name="T36" fmla="*/ 42 w 1022"/>
                <a:gd name="T37" fmla="*/ 20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2" h="427">
                  <a:moveTo>
                    <a:pt x="42" y="206"/>
                  </a:moveTo>
                  <a:lnTo>
                    <a:pt x="136" y="70"/>
                  </a:lnTo>
                  <a:lnTo>
                    <a:pt x="302" y="152"/>
                  </a:lnTo>
                  <a:lnTo>
                    <a:pt x="358" y="56"/>
                  </a:lnTo>
                  <a:lnTo>
                    <a:pt x="496" y="138"/>
                  </a:lnTo>
                  <a:lnTo>
                    <a:pt x="702" y="0"/>
                  </a:lnTo>
                  <a:lnTo>
                    <a:pt x="813" y="235"/>
                  </a:lnTo>
                  <a:lnTo>
                    <a:pt x="993" y="165"/>
                  </a:lnTo>
                  <a:lnTo>
                    <a:pt x="1022" y="427"/>
                  </a:lnTo>
                  <a:lnTo>
                    <a:pt x="951" y="304"/>
                  </a:lnTo>
                  <a:lnTo>
                    <a:pt x="718" y="344"/>
                  </a:lnTo>
                  <a:lnTo>
                    <a:pt x="691" y="165"/>
                  </a:lnTo>
                  <a:lnTo>
                    <a:pt x="523" y="277"/>
                  </a:lnTo>
                  <a:lnTo>
                    <a:pt x="414" y="179"/>
                  </a:lnTo>
                  <a:lnTo>
                    <a:pt x="317" y="289"/>
                  </a:lnTo>
                  <a:lnTo>
                    <a:pt x="179" y="152"/>
                  </a:lnTo>
                  <a:lnTo>
                    <a:pt x="0" y="317"/>
                  </a:lnTo>
                  <a:lnTo>
                    <a:pt x="42" y="206"/>
                  </a:lnTo>
                  <a:lnTo>
                    <a:pt x="42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8" name="Freeform 120"/>
            <p:cNvSpPr>
              <a:spLocks/>
            </p:cNvSpPr>
            <p:nvPr/>
          </p:nvSpPr>
          <p:spPr bwMode="auto">
            <a:xfrm>
              <a:off x="2408" y="2444"/>
              <a:ext cx="138" cy="71"/>
            </a:xfrm>
            <a:custGeom>
              <a:avLst/>
              <a:gdLst>
                <a:gd name="T0" fmla="*/ 469 w 1105"/>
                <a:gd name="T1" fmla="*/ 0 h 565"/>
                <a:gd name="T2" fmla="*/ 277 w 1105"/>
                <a:gd name="T3" fmla="*/ 151 h 565"/>
                <a:gd name="T4" fmla="*/ 0 w 1105"/>
                <a:gd name="T5" fmla="*/ 165 h 565"/>
                <a:gd name="T6" fmla="*/ 95 w 1105"/>
                <a:gd name="T7" fmla="*/ 372 h 565"/>
                <a:gd name="T8" fmla="*/ 360 w 1105"/>
                <a:gd name="T9" fmla="*/ 290 h 565"/>
                <a:gd name="T10" fmla="*/ 207 w 1105"/>
                <a:gd name="T11" fmla="*/ 482 h 565"/>
                <a:gd name="T12" fmla="*/ 360 w 1105"/>
                <a:gd name="T13" fmla="*/ 565 h 565"/>
                <a:gd name="T14" fmla="*/ 607 w 1105"/>
                <a:gd name="T15" fmla="*/ 290 h 565"/>
                <a:gd name="T16" fmla="*/ 634 w 1105"/>
                <a:gd name="T17" fmla="*/ 538 h 565"/>
                <a:gd name="T18" fmla="*/ 1105 w 1105"/>
                <a:gd name="T19" fmla="*/ 538 h 565"/>
                <a:gd name="T20" fmla="*/ 816 w 1105"/>
                <a:gd name="T21" fmla="*/ 441 h 565"/>
                <a:gd name="T22" fmla="*/ 648 w 1105"/>
                <a:gd name="T23" fmla="*/ 82 h 565"/>
                <a:gd name="T24" fmla="*/ 455 w 1105"/>
                <a:gd name="T25" fmla="*/ 346 h 565"/>
                <a:gd name="T26" fmla="*/ 442 w 1105"/>
                <a:gd name="T27" fmla="*/ 165 h 565"/>
                <a:gd name="T28" fmla="*/ 469 w 1105"/>
                <a:gd name="T29" fmla="*/ 0 h 565"/>
                <a:gd name="T30" fmla="*/ 469 w 1105"/>
                <a:gd name="T3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565">
                  <a:moveTo>
                    <a:pt x="469" y="0"/>
                  </a:moveTo>
                  <a:lnTo>
                    <a:pt x="277" y="151"/>
                  </a:lnTo>
                  <a:lnTo>
                    <a:pt x="0" y="165"/>
                  </a:lnTo>
                  <a:lnTo>
                    <a:pt x="95" y="372"/>
                  </a:lnTo>
                  <a:lnTo>
                    <a:pt x="360" y="290"/>
                  </a:lnTo>
                  <a:lnTo>
                    <a:pt x="207" y="482"/>
                  </a:lnTo>
                  <a:lnTo>
                    <a:pt x="360" y="565"/>
                  </a:lnTo>
                  <a:lnTo>
                    <a:pt x="607" y="290"/>
                  </a:lnTo>
                  <a:lnTo>
                    <a:pt x="634" y="538"/>
                  </a:lnTo>
                  <a:lnTo>
                    <a:pt x="1105" y="538"/>
                  </a:lnTo>
                  <a:lnTo>
                    <a:pt x="816" y="441"/>
                  </a:lnTo>
                  <a:lnTo>
                    <a:pt x="648" y="82"/>
                  </a:lnTo>
                  <a:lnTo>
                    <a:pt x="455" y="346"/>
                  </a:lnTo>
                  <a:lnTo>
                    <a:pt x="442" y="165"/>
                  </a:lnTo>
                  <a:lnTo>
                    <a:pt x="469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9" name="Freeform 121"/>
            <p:cNvSpPr>
              <a:spLocks/>
            </p:cNvSpPr>
            <p:nvPr/>
          </p:nvSpPr>
          <p:spPr bwMode="auto">
            <a:xfrm>
              <a:off x="2539" y="2449"/>
              <a:ext cx="35" cy="60"/>
            </a:xfrm>
            <a:custGeom>
              <a:avLst/>
              <a:gdLst>
                <a:gd name="T0" fmla="*/ 276 w 276"/>
                <a:gd name="T1" fmla="*/ 235 h 484"/>
                <a:gd name="T2" fmla="*/ 166 w 276"/>
                <a:gd name="T3" fmla="*/ 0 h 484"/>
                <a:gd name="T4" fmla="*/ 0 w 276"/>
                <a:gd name="T5" fmla="*/ 318 h 484"/>
                <a:gd name="T6" fmla="*/ 166 w 276"/>
                <a:gd name="T7" fmla="*/ 249 h 484"/>
                <a:gd name="T8" fmla="*/ 209 w 276"/>
                <a:gd name="T9" fmla="*/ 484 h 484"/>
                <a:gd name="T10" fmla="*/ 276 w 276"/>
                <a:gd name="T11" fmla="*/ 235 h 484"/>
                <a:gd name="T12" fmla="*/ 276 w 276"/>
                <a:gd name="T13" fmla="*/ 23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484">
                  <a:moveTo>
                    <a:pt x="276" y="235"/>
                  </a:moveTo>
                  <a:lnTo>
                    <a:pt x="166" y="0"/>
                  </a:lnTo>
                  <a:lnTo>
                    <a:pt x="0" y="318"/>
                  </a:lnTo>
                  <a:lnTo>
                    <a:pt x="166" y="249"/>
                  </a:lnTo>
                  <a:lnTo>
                    <a:pt x="209" y="484"/>
                  </a:lnTo>
                  <a:lnTo>
                    <a:pt x="276" y="235"/>
                  </a:lnTo>
                  <a:lnTo>
                    <a:pt x="276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0" name="Freeform 122"/>
            <p:cNvSpPr>
              <a:spLocks/>
            </p:cNvSpPr>
            <p:nvPr/>
          </p:nvSpPr>
          <p:spPr bwMode="auto">
            <a:xfrm>
              <a:off x="3221" y="2378"/>
              <a:ext cx="86" cy="75"/>
            </a:xfrm>
            <a:custGeom>
              <a:avLst/>
              <a:gdLst>
                <a:gd name="T0" fmla="*/ 234 w 689"/>
                <a:gd name="T1" fmla="*/ 413 h 594"/>
                <a:gd name="T2" fmla="*/ 179 w 689"/>
                <a:gd name="T3" fmla="*/ 277 h 594"/>
                <a:gd name="T4" fmla="*/ 0 w 689"/>
                <a:gd name="T5" fmla="*/ 304 h 594"/>
                <a:gd name="T6" fmla="*/ 110 w 689"/>
                <a:gd name="T7" fmla="*/ 151 h 594"/>
                <a:gd name="T8" fmla="*/ 288 w 689"/>
                <a:gd name="T9" fmla="*/ 221 h 594"/>
                <a:gd name="T10" fmla="*/ 275 w 689"/>
                <a:gd name="T11" fmla="*/ 0 h 594"/>
                <a:gd name="T12" fmla="*/ 372 w 689"/>
                <a:gd name="T13" fmla="*/ 151 h 594"/>
                <a:gd name="T14" fmla="*/ 537 w 689"/>
                <a:gd name="T15" fmla="*/ 56 h 594"/>
                <a:gd name="T16" fmla="*/ 427 w 689"/>
                <a:gd name="T17" fmla="*/ 330 h 594"/>
                <a:gd name="T18" fmla="*/ 566 w 689"/>
                <a:gd name="T19" fmla="*/ 304 h 594"/>
                <a:gd name="T20" fmla="*/ 689 w 689"/>
                <a:gd name="T21" fmla="*/ 538 h 594"/>
                <a:gd name="T22" fmla="*/ 427 w 689"/>
                <a:gd name="T23" fmla="*/ 456 h 594"/>
                <a:gd name="T24" fmla="*/ 454 w 689"/>
                <a:gd name="T25" fmla="*/ 594 h 594"/>
                <a:gd name="T26" fmla="*/ 26 w 689"/>
                <a:gd name="T27" fmla="*/ 538 h 594"/>
                <a:gd name="T28" fmla="*/ 234 w 689"/>
                <a:gd name="T29" fmla="*/ 413 h 594"/>
                <a:gd name="T30" fmla="*/ 234 w 689"/>
                <a:gd name="T31" fmla="*/ 413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9" h="594">
                  <a:moveTo>
                    <a:pt x="234" y="413"/>
                  </a:moveTo>
                  <a:lnTo>
                    <a:pt x="179" y="277"/>
                  </a:lnTo>
                  <a:lnTo>
                    <a:pt x="0" y="304"/>
                  </a:lnTo>
                  <a:lnTo>
                    <a:pt x="110" y="151"/>
                  </a:lnTo>
                  <a:lnTo>
                    <a:pt x="288" y="221"/>
                  </a:lnTo>
                  <a:lnTo>
                    <a:pt x="275" y="0"/>
                  </a:lnTo>
                  <a:lnTo>
                    <a:pt x="372" y="151"/>
                  </a:lnTo>
                  <a:lnTo>
                    <a:pt x="537" y="56"/>
                  </a:lnTo>
                  <a:lnTo>
                    <a:pt x="427" y="330"/>
                  </a:lnTo>
                  <a:lnTo>
                    <a:pt x="566" y="304"/>
                  </a:lnTo>
                  <a:lnTo>
                    <a:pt x="689" y="538"/>
                  </a:lnTo>
                  <a:lnTo>
                    <a:pt x="427" y="456"/>
                  </a:lnTo>
                  <a:lnTo>
                    <a:pt x="454" y="594"/>
                  </a:lnTo>
                  <a:lnTo>
                    <a:pt x="26" y="538"/>
                  </a:lnTo>
                  <a:lnTo>
                    <a:pt x="234" y="413"/>
                  </a:lnTo>
                  <a:lnTo>
                    <a:pt x="234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1" name="Freeform 123"/>
            <p:cNvSpPr>
              <a:spLocks/>
            </p:cNvSpPr>
            <p:nvPr/>
          </p:nvSpPr>
          <p:spPr bwMode="auto">
            <a:xfrm>
              <a:off x="3407" y="2422"/>
              <a:ext cx="115" cy="62"/>
            </a:xfrm>
            <a:custGeom>
              <a:avLst/>
              <a:gdLst>
                <a:gd name="T0" fmla="*/ 109 w 924"/>
                <a:gd name="T1" fmla="*/ 83 h 497"/>
                <a:gd name="T2" fmla="*/ 222 w 924"/>
                <a:gd name="T3" fmla="*/ 0 h 497"/>
                <a:gd name="T4" fmla="*/ 290 w 924"/>
                <a:gd name="T5" fmla="*/ 151 h 497"/>
                <a:gd name="T6" fmla="*/ 606 w 924"/>
                <a:gd name="T7" fmla="*/ 40 h 497"/>
                <a:gd name="T8" fmla="*/ 662 w 924"/>
                <a:gd name="T9" fmla="*/ 329 h 497"/>
                <a:gd name="T10" fmla="*/ 924 w 924"/>
                <a:gd name="T11" fmla="*/ 357 h 497"/>
                <a:gd name="T12" fmla="*/ 815 w 924"/>
                <a:gd name="T13" fmla="*/ 497 h 497"/>
                <a:gd name="T14" fmla="*/ 785 w 924"/>
                <a:gd name="T15" fmla="*/ 398 h 497"/>
                <a:gd name="T16" fmla="*/ 539 w 924"/>
                <a:gd name="T17" fmla="*/ 441 h 497"/>
                <a:gd name="T18" fmla="*/ 539 w 924"/>
                <a:gd name="T19" fmla="*/ 178 h 497"/>
                <a:gd name="T20" fmla="*/ 222 w 924"/>
                <a:gd name="T21" fmla="*/ 260 h 497"/>
                <a:gd name="T22" fmla="*/ 192 w 924"/>
                <a:gd name="T23" fmla="*/ 124 h 497"/>
                <a:gd name="T24" fmla="*/ 0 w 924"/>
                <a:gd name="T25" fmla="*/ 137 h 497"/>
                <a:gd name="T26" fmla="*/ 109 w 924"/>
                <a:gd name="T27" fmla="*/ 83 h 497"/>
                <a:gd name="T28" fmla="*/ 109 w 924"/>
                <a:gd name="T29" fmla="*/ 8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4" h="497">
                  <a:moveTo>
                    <a:pt x="109" y="83"/>
                  </a:moveTo>
                  <a:lnTo>
                    <a:pt x="222" y="0"/>
                  </a:lnTo>
                  <a:lnTo>
                    <a:pt x="290" y="151"/>
                  </a:lnTo>
                  <a:lnTo>
                    <a:pt x="606" y="40"/>
                  </a:lnTo>
                  <a:lnTo>
                    <a:pt x="662" y="329"/>
                  </a:lnTo>
                  <a:lnTo>
                    <a:pt x="924" y="357"/>
                  </a:lnTo>
                  <a:lnTo>
                    <a:pt x="815" y="497"/>
                  </a:lnTo>
                  <a:lnTo>
                    <a:pt x="785" y="398"/>
                  </a:lnTo>
                  <a:lnTo>
                    <a:pt x="539" y="441"/>
                  </a:lnTo>
                  <a:lnTo>
                    <a:pt x="539" y="178"/>
                  </a:lnTo>
                  <a:lnTo>
                    <a:pt x="222" y="260"/>
                  </a:lnTo>
                  <a:lnTo>
                    <a:pt x="192" y="124"/>
                  </a:lnTo>
                  <a:lnTo>
                    <a:pt x="0" y="137"/>
                  </a:lnTo>
                  <a:lnTo>
                    <a:pt x="109" y="83"/>
                  </a:lnTo>
                  <a:lnTo>
                    <a:pt x="10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2" name="Freeform 124"/>
            <p:cNvSpPr>
              <a:spLocks/>
            </p:cNvSpPr>
            <p:nvPr/>
          </p:nvSpPr>
          <p:spPr bwMode="auto">
            <a:xfrm>
              <a:off x="3516" y="2400"/>
              <a:ext cx="67" cy="78"/>
            </a:xfrm>
            <a:custGeom>
              <a:avLst/>
              <a:gdLst>
                <a:gd name="T0" fmla="*/ 0 w 538"/>
                <a:gd name="T1" fmla="*/ 351 h 627"/>
                <a:gd name="T2" fmla="*/ 110 w 538"/>
                <a:gd name="T3" fmla="*/ 267 h 627"/>
                <a:gd name="T4" fmla="*/ 248 w 538"/>
                <a:gd name="T5" fmla="*/ 475 h 627"/>
                <a:gd name="T6" fmla="*/ 400 w 538"/>
                <a:gd name="T7" fmla="*/ 0 h 627"/>
                <a:gd name="T8" fmla="*/ 468 w 538"/>
                <a:gd name="T9" fmla="*/ 69 h 627"/>
                <a:gd name="T10" fmla="*/ 344 w 538"/>
                <a:gd name="T11" fmla="*/ 462 h 627"/>
                <a:gd name="T12" fmla="*/ 427 w 538"/>
                <a:gd name="T13" fmla="*/ 421 h 627"/>
                <a:gd name="T14" fmla="*/ 538 w 538"/>
                <a:gd name="T15" fmla="*/ 627 h 627"/>
                <a:gd name="T16" fmla="*/ 414 w 538"/>
                <a:gd name="T17" fmla="*/ 544 h 627"/>
                <a:gd name="T18" fmla="*/ 206 w 538"/>
                <a:gd name="T19" fmla="*/ 627 h 627"/>
                <a:gd name="T20" fmla="*/ 124 w 538"/>
                <a:gd name="T21" fmla="*/ 365 h 627"/>
                <a:gd name="T22" fmla="*/ 0 w 538"/>
                <a:gd name="T23" fmla="*/ 351 h 627"/>
                <a:gd name="T24" fmla="*/ 0 w 538"/>
                <a:gd name="T25" fmla="*/ 35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" h="627">
                  <a:moveTo>
                    <a:pt x="0" y="351"/>
                  </a:moveTo>
                  <a:lnTo>
                    <a:pt x="110" y="267"/>
                  </a:lnTo>
                  <a:lnTo>
                    <a:pt x="248" y="475"/>
                  </a:lnTo>
                  <a:lnTo>
                    <a:pt x="400" y="0"/>
                  </a:lnTo>
                  <a:lnTo>
                    <a:pt x="468" y="69"/>
                  </a:lnTo>
                  <a:lnTo>
                    <a:pt x="344" y="462"/>
                  </a:lnTo>
                  <a:lnTo>
                    <a:pt x="427" y="421"/>
                  </a:lnTo>
                  <a:lnTo>
                    <a:pt x="538" y="627"/>
                  </a:lnTo>
                  <a:lnTo>
                    <a:pt x="414" y="544"/>
                  </a:lnTo>
                  <a:lnTo>
                    <a:pt x="206" y="627"/>
                  </a:lnTo>
                  <a:lnTo>
                    <a:pt x="124" y="365"/>
                  </a:lnTo>
                  <a:lnTo>
                    <a:pt x="0" y="351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3" name="Freeform 125"/>
            <p:cNvSpPr>
              <a:spLocks/>
            </p:cNvSpPr>
            <p:nvPr/>
          </p:nvSpPr>
          <p:spPr bwMode="auto">
            <a:xfrm>
              <a:off x="3310" y="2282"/>
              <a:ext cx="128" cy="193"/>
            </a:xfrm>
            <a:custGeom>
              <a:avLst/>
              <a:gdLst>
                <a:gd name="T0" fmla="*/ 310 w 1021"/>
                <a:gd name="T1" fmla="*/ 1399 h 1545"/>
                <a:gd name="T2" fmla="*/ 166 w 1021"/>
                <a:gd name="T3" fmla="*/ 1228 h 1545"/>
                <a:gd name="T4" fmla="*/ 0 w 1021"/>
                <a:gd name="T5" fmla="*/ 1461 h 1545"/>
                <a:gd name="T6" fmla="*/ 166 w 1021"/>
                <a:gd name="T7" fmla="*/ 1337 h 1545"/>
                <a:gd name="T8" fmla="*/ 345 w 1021"/>
                <a:gd name="T9" fmla="*/ 1545 h 1545"/>
                <a:gd name="T10" fmla="*/ 414 w 1021"/>
                <a:gd name="T11" fmla="*/ 1366 h 1545"/>
                <a:gd name="T12" fmla="*/ 675 w 1021"/>
                <a:gd name="T13" fmla="*/ 1337 h 1545"/>
                <a:gd name="T14" fmla="*/ 580 w 1021"/>
                <a:gd name="T15" fmla="*/ 1212 h 1545"/>
                <a:gd name="T16" fmla="*/ 566 w 1021"/>
                <a:gd name="T17" fmla="*/ 745 h 1545"/>
                <a:gd name="T18" fmla="*/ 1007 w 1021"/>
                <a:gd name="T19" fmla="*/ 704 h 1545"/>
                <a:gd name="T20" fmla="*/ 1021 w 1021"/>
                <a:gd name="T21" fmla="*/ 124 h 1545"/>
                <a:gd name="T22" fmla="*/ 580 w 1021"/>
                <a:gd name="T23" fmla="*/ 124 h 1545"/>
                <a:gd name="T24" fmla="*/ 537 w 1021"/>
                <a:gd name="T25" fmla="*/ 14 h 1545"/>
                <a:gd name="T26" fmla="*/ 414 w 1021"/>
                <a:gd name="T27" fmla="*/ 0 h 1545"/>
                <a:gd name="T28" fmla="*/ 441 w 1021"/>
                <a:gd name="T29" fmla="*/ 131 h 1545"/>
                <a:gd name="T30" fmla="*/ 109 w 1021"/>
                <a:gd name="T31" fmla="*/ 139 h 1545"/>
                <a:gd name="T32" fmla="*/ 868 w 1021"/>
                <a:gd name="T33" fmla="*/ 414 h 1545"/>
                <a:gd name="T34" fmla="*/ 206 w 1021"/>
                <a:gd name="T35" fmla="*/ 663 h 1545"/>
                <a:gd name="T36" fmla="*/ 27 w 1021"/>
                <a:gd name="T37" fmla="*/ 331 h 1545"/>
                <a:gd name="T38" fmla="*/ 54 w 1021"/>
                <a:gd name="T39" fmla="*/ 772 h 1545"/>
                <a:gd name="T40" fmla="*/ 462 w 1021"/>
                <a:gd name="T41" fmla="*/ 766 h 1545"/>
                <a:gd name="T42" fmla="*/ 467 w 1021"/>
                <a:gd name="T43" fmla="*/ 1242 h 1545"/>
                <a:gd name="T44" fmla="*/ 345 w 1021"/>
                <a:gd name="T45" fmla="*/ 1212 h 1545"/>
                <a:gd name="T46" fmla="*/ 310 w 1021"/>
                <a:gd name="T47" fmla="*/ 1399 h 1545"/>
                <a:gd name="T48" fmla="*/ 310 w 1021"/>
                <a:gd name="T49" fmla="*/ 13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1" h="1545">
                  <a:moveTo>
                    <a:pt x="310" y="1399"/>
                  </a:moveTo>
                  <a:lnTo>
                    <a:pt x="166" y="1228"/>
                  </a:lnTo>
                  <a:lnTo>
                    <a:pt x="0" y="1461"/>
                  </a:lnTo>
                  <a:lnTo>
                    <a:pt x="166" y="1337"/>
                  </a:lnTo>
                  <a:lnTo>
                    <a:pt x="345" y="1545"/>
                  </a:lnTo>
                  <a:lnTo>
                    <a:pt x="414" y="1366"/>
                  </a:lnTo>
                  <a:lnTo>
                    <a:pt x="675" y="1337"/>
                  </a:lnTo>
                  <a:lnTo>
                    <a:pt x="580" y="1212"/>
                  </a:lnTo>
                  <a:lnTo>
                    <a:pt x="566" y="745"/>
                  </a:lnTo>
                  <a:lnTo>
                    <a:pt x="1007" y="704"/>
                  </a:lnTo>
                  <a:lnTo>
                    <a:pt x="1021" y="124"/>
                  </a:lnTo>
                  <a:lnTo>
                    <a:pt x="580" y="124"/>
                  </a:lnTo>
                  <a:lnTo>
                    <a:pt x="537" y="14"/>
                  </a:lnTo>
                  <a:lnTo>
                    <a:pt x="414" y="0"/>
                  </a:lnTo>
                  <a:lnTo>
                    <a:pt x="441" y="131"/>
                  </a:lnTo>
                  <a:lnTo>
                    <a:pt x="109" y="139"/>
                  </a:lnTo>
                  <a:lnTo>
                    <a:pt x="868" y="414"/>
                  </a:lnTo>
                  <a:lnTo>
                    <a:pt x="206" y="663"/>
                  </a:lnTo>
                  <a:lnTo>
                    <a:pt x="27" y="331"/>
                  </a:lnTo>
                  <a:lnTo>
                    <a:pt x="54" y="772"/>
                  </a:lnTo>
                  <a:lnTo>
                    <a:pt x="462" y="766"/>
                  </a:lnTo>
                  <a:lnTo>
                    <a:pt x="467" y="1242"/>
                  </a:lnTo>
                  <a:lnTo>
                    <a:pt x="345" y="1212"/>
                  </a:lnTo>
                  <a:lnTo>
                    <a:pt x="310" y="1399"/>
                  </a:lnTo>
                  <a:lnTo>
                    <a:pt x="310" y="1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4" name="Freeform 126"/>
            <p:cNvSpPr>
              <a:spLocks/>
            </p:cNvSpPr>
            <p:nvPr/>
          </p:nvSpPr>
          <p:spPr bwMode="auto">
            <a:xfrm>
              <a:off x="1844" y="1608"/>
              <a:ext cx="242" cy="1024"/>
            </a:xfrm>
            <a:custGeom>
              <a:avLst/>
              <a:gdLst>
                <a:gd name="T0" fmla="*/ 0 w 1933"/>
                <a:gd name="T1" fmla="*/ 8138 h 8192"/>
                <a:gd name="T2" fmla="*/ 1270 w 1933"/>
                <a:gd name="T3" fmla="*/ 8192 h 8192"/>
                <a:gd name="T4" fmla="*/ 1738 w 1933"/>
                <a:gd name="T5" fmla="*/ 7833 h 8192"/>
                <a:gd name="T6" fmla="*/ 1933 w 1933"/>
                <a:gd name="T7" fmla="*/ 0 h 8192"/>
                <a:gd name="T8" fmla="*/ 1188 w 1933"/>
                <a:gd name="T9" fmla="*/ 2042 h 8192"/>
                <a:gd name="T10" fmla="*/ 1215 w 1933"/>
                <a:gd name="T11" fmla="*/ 2730 h 8192"/>
                <a:gd name="T12" fmla="*/ 1491 w 1933"/>
                <a:gd name="T13" fmla="*/ 2594 h 8192"/>
                <a:gd name="T14" fmla="*/ 1519 w 1933"/>
                <a:gd name="T15" fmla="*/ 2951 h 8192"/>
                <a:gd name="T16" fmla="*/ 1245 w 1933"/>
                <a:gd name="T17" fmla="*/ 3282 h 8192"/>
                <a:gd name="T18" fmla="*/ 1215 w 1933"/>
                <a:gd name="T19" fmla="*/ 3888 h 8192"/>
                <a:gd name="T20" fmla="*/ 1437 w 1933"/>
                <a:gd name="T21" fmla="*/ 3752 h 8192"/>
                <a:gd name="T22" fmla="*/ 1437 w 1933"/>
                <a:gd name="T23" fmla="*/ 4109 h 8192"/>
                <a:gd name="T24" fmla="*/ 1629 w 1933"/>
                <a:gd name="T25" fmla="*/ 4109 h 8192"/>
                <a:gd name="T26" fmla="*/ 1656 w 1933"/>
                <a:gd name="T27" fmla="*/ 4523 h 8192"/>
                <a:gd name="T28" fmla="*/ 1408 w 1933"/>
                <a:gd name="T29" fmla="*/ 4718 h 8192"/>
                <a:gd name="T30" fmla="*/ 1381 w 1933"/>
                <a:gd name="T31" fmla="*/ 5268 h 8192"/>
                <a:gd name="T32" fmla="*/ 1546 w 1933"/>
                <a:gd name="T33" fmla="*/ 5214 h 8192"/>
                <a:gd name="T34" fmla="*/ 1575 w 1933"/>
                <a:gd name="T35" fmla="*/ 5571 h 8192"/>
                <a:gd name="T36" fmla="*/ 1270 w 1933"/>
                <a:gd name="T37" fmla="*/ 5847 h 8192"/>
                <a:gd name="T38" fmla="*/ 1297 w 1933"/>
                <a:gd name="T39" fmla="*/ 7281 h 8192"/>
                <a:gd name="T40" fmla="*/ 967 w 1933"/>
                <a:gd name="T41" fmla="*/ 7337 h 8192"/>
                <a:gd name="T42" fmla="*/ 967 w 1933"/>
                <a:gd name="T43" fmla="*/ 7530 h 8192"/>
                <a:gd name="T44" fmla="*/ 690 w 1933"/>
                <a:gd name="T45" fmla="*/ 7557 h 8192"/>
                <a:gd name="T46" fmla="*/ 690 w 1933"/>
                <a:gd name="T47" fmla="*/ 7749 h 8192"/>
                <a:gd name="T48" fmla="*/ 994 w 1933"/>
                <a:gd name="T49" fmla="*/ 7805 h 8192"/>
                <a:gd name="T50" fmla="*/ 967 w 1933"/>
                <a:gd name="T51" fmla="*/ 7997 h 8192"/>
                <a:gd name="T52" fmla="*/ 276 w 1933"/>
                <a:gd name="T53" fmla="*/ 7943 h 8192"/>
                <a:gd name="T54" fmla="*/ 0 w 1933"/>
                <a:gd name="T55" fmla="*/ 8138 h 8192"/>
                <a:gd name="T56" fmla="*/ 0 w 1933"/>
                <a:gd name="T57" fmla="*/ 8138 h 8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33" h="8192">
                  <a:moveTo>
                    <a:pt x="0" y="8138"/>
                  </a:moveTo>
                  <a:lnTo>
                    <a:pt x="1270" y="8192"/>
                  </a:lnTo>
                  <a:lnTo>
                    <a:pt x="1738" y="7833"/>
                  </a:lnTo>
                  <a:lnTo>
                    <a:pt x="1933" y="0"/>
                  </a:lnTo>
                  <a:lnTo>
                    <a:pt x="1188" y="2042"/>
                  </a:lnTo>
                  <a:lnTo>
                    <a:pt x="1215" y="2730"/>
                  </a:lnTo>
                  <a:lnTo>
                    <a:pt x="1491" y="2594"/>
                  </a:lnTo>
                  <a:lnTo>
                    <a:pt x="1519" y="2951"/>
                  </a:lnTo>
                  <a:lnTo>
                    <a:pt x="1245" y="3282"/>
                  </a:lnTo>
                  <a:lnTo>
                    <a:pt x="1215" y="3888"/>
                  </a:lnTo>
                  <a:lnTo>
                    <a:pt x="1437" y="3752"/>
                  </a:lnTo>
                  <a:lnTo>
                    <a:pt x="1437" y="4109"/>
                  </a:lnTo>
                  <a:lnTo>
                    <a:pt x="1629" y="4109"/>
                  </a:lnTo>
                  <a:lnTo>
                    <a:pt x="1656" y="4523"/>
                  </a:lnTo>
                  <a:lnTo>
                    <a:pt x="1408" y="4718"/>
                  </a:lnTo>
                  <a:lnTo>
                    <a:pt x="1381" y="5268"/>
                  </a:lnTo>
                  <a:lnTo>
                    <a:pt x="1546" y="5214"/>
                  </a:lnTo>
                  <a:lnTo>
                    <a:pt x="1575" y="5571"/>
                  </a:lnTo>
                  <a:lnTo>
                    <a:pt x="1270" y="5847"/>
                  </a:lnTo>
                  <a:lnTo>
                    <a:pt x="1297" y="7281"/>
                  </a:lnTo>
                  <a:lnTo>
                    <a:pt x="967" y="7337"/>
                  </a:lnTo>
                  <a:lnTo>
                    <a:pt x="967" y="7530"/>
                  </a:lnTo>
                  <a:lnTo>
                    <a:pt x="690" y="7557"/>
                  </a:lnTo>
                  <a:lnTo>
                    <a:pt x="690" y="7749"/>
                  </a:lnTo>
                  <a:lnTo>
                    <a:pt x="994" y="7805"/>
                  </a:lnTo>
                  <a:lnTo>
                    <a:pt x="967" y="7997"/>
                  </a:lnTo>
                  <a:lnTo>
                    <a:pt x="276" y="7943"/>
                  </a:lnTo>
                  <a:lnTo>
                    <a:pt x="0" y="8138"/>
                  </a:lnTo>
                  <a:lnTo>
                    <a:pt x="0" y="8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5" name="Freeform 127"/>
            <p:cNvSpPr>
              <a:spLocks/>
            </p:cNvSpPr>
            <p:nvPr/>
          </p:nvSpPr>
          <p:spPr bwMode="auto">
            <a:xfrm>
              <a:off x="3684" y="2079"/>
              <a:ext cx="114" cy="64"/>
            </a:xfrm>
            <a:custGeom>
              <a:avLst/>
              <a:gdLst>
                <a:gd name="T0" fmla="*/ 720 w 905"/>
                <a:gd name="T1" fmla="*/ 0 h 515"/>
                <a:gd name="T2" fmla="*/ 844 w 905"/>
                <a:gd name="T3" fmla="*/ 166 h 515"/>
                <a:gd name="T4" fmla="*/ 905 w 905"/>
                <a:gd name="T5" fmla="*/ 515 h 515"/>
                <a:gd name="T6" fmla="*/ 124 w 905"/>
                <a:gd name="T7" fmla="*/ 474 h 515"/>
                <a:gd name="T8" fmla="*/ 0 w 905"/>
                <a:gd name="T9" fmla="*/ 329 h 515"/>
                <a:gd name="T10" fmla="*/ 699 w 905"/>
                <a:gd name="T11" fmla="*/ 350 h 515"/>
                <a:gd name="T12" fmla="*/ 720 w 905"/>
                <a:gd name="T13" fmla="*/ 0 h 515"/>
                <a:gd name="T14" fmla="*/ 720 w 905"/>
                <a:gd name="T15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5" h="515">
                  <a:moveTo>
                    <a:pt x="720" y="0"/>
                  </a:moveTo>
                  <a:lnTo>
                    <a:pt x="844" y="166"/>
                  </a:lnTo>
                  <a:lnTo>
                    <a:pt x="905" y="515"/>
                  </a:lnTo>
                  <a:lnTo>
                    <a:pt x="124" y="474"/>
                  </a:lnTo>
                  <a:lnTo>
                    <a:pt x="0" y="329"/>
                  </a:lnTo>
                  <a:lnTo>
                    <a:pt x="699" y="350"/>
                  </a:lnTo>
                  <a:lnTo>
                    <a:pt x="720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6" name="Freeform 128"/>
            <p:cNvSpPr>
              <a:spLocks/>
            </p:cNvSpPr>
            <p:nvPr/>
          </p:nvSpPr>
          <p:spPr bwMode="auto">
            <a:xfrm>
              <a:off x="2294" y="1438"/>
              <a:ext cx="119" cy="72"/>
            </a:xfrm>
            <a:custGeom>
              <a:avLst/>
              <a:gdLst>
                <a:gd name="T0" fmla="*/ 0 w 947"/>
                <a:gd name="T1" fmla="*/ 390 h 576"/>
                <a:gd name="T2" fmla="*/ 781 w 947"/>
                <a:gd name="T3" fmla="*/ 390 h 576"/>
                <a:gd name="T4" fmla="*/ 824 w 947"/>
                <a:gd name="T5" fmla="*/ 0 h 576"/>
                <a:gd name="T6" fmla="*/ 925 w 947"/>
                <a:gd name="T7" fmla="*/ 143 h 576"/>
                <a:gd name="T8" fmla="*/ 947 w 947"/>
                <a:gd name="T9" fmla="*/ 554 h 576"/>
                <a:gd name="T10" fmla="*/ 123 w 947"/>
                <a:gd name="T11" fmla="*/ 576 h 576"/>
                <a:gd name="T12" fmla="*/ 0 w 947"/>
                <a:gd name="T13" fmla="*/ 390 h 576"/>
                <a:gd name="T14" fmla="*/ 0 w 947"/>
                <a:gd name="T15" fmla="*/ 39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576">
                  <a:moveTo>
                    <a:pt x="0" y="390"/>
                  </a:moveTo>
                  <a:lnTo>
                    <a:pt x="781" y="390"/>
                  </a:lnTo>
                  <a:lnTo>
                    <a:pt x="824" y="0"/>
                  </a:lnTo>
                  <a:lnTo>
                    <a:pt x="925" y="143"/>
                  </a:lnTo>
                  <a:lnTo>
                    <a:pt x="947" y="554"/>
                  </a:lnTo>
                  <a:lnTo>
                    <a:pt x="123" y="576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7" name="Freeform 129"/>
            <p:cNvSpPr>
              <a:spLocks/>
            </p:cNvSpPr>
            <p:nvPr/>
          </p:nvSpPr>
          <p:spPr bwMode="auto">
            <a:xfrm>
              <a:off x="3058" y="1480"/>
              <a:ext cx="304" cy="106"/>
            </a:xfrm>
            <a:custGeom>
              <a:avLst/>
              <a:gdLst>
                <a:gd name="T0" fmla="*/ 1318 w 2430"/>
                <a:gd name="T1" fmla="*/ 0 h 844"/>
                <a:gd name="T2" fmla="*/ 1318 w 2430"/>
                <a:gd name="T3" fmla="*/ 309 h 844"/>
                <a:gd name="T4" fmla="*/ 699 w 2430"/>
                <a:gd name="T5" fmla="*/ 288 h 844"/>
                <a:gd name="T6" fmla="*/ 761 w 2430"/>
                <a:gd name="T7" fmla="*/ 679 h 844"/>
                <a:gd name="T8" fmla="*/ 0 w 2430"/>
                <a:gd name="T9" fmla="*/ 679 h 844"/>
                <a:gd name="T10" fmla="*/ 143 w 2430"/>
                <a:gd name="T11" fmla="*/ 802 h 844"/>
                <a:gd name="T12" fmla="*/ 925 w 2430"/>
                <a:gd name="T13" fmla="*/ 844 h 844"/>
                <a:gd name="T14" fmla="*/ 904 w 2430"/>
                <a:gd name="T15" fmla="*/ 515 h 844"/>
                <a:gd name="T16" fmla="*/ 2430 w 2430"/>
                <a:gd name="T17" fmla="*/ 661 h 844"/>
                <a:gd name="T18" fmla="*/ 2428 w 2430"/>
                <a:gd name="T19" fmla="*/ 288 h 844"/>
                <a:gd name="T20" fmla="*/ 2304 w 2430"/>
                <a:gd name="T21" fmla="*/ 433 h 844"/>
                <a:gd name="T22" fmla="*/ 1543 w 2430"/>
                <a:gd name="T23" fmla="*/ 454 h 844"/>
                <a:gd name="T24" fmla="*/ 1318 w 2430"/>
                <a:gd name="T25" fmla="*/ 0 h 844"/>
                <a:gd name="T26" fmla="*/ 1318 w 2430"/>
                <a:gd name="T27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0" h="844">
                  <a:moveTo>
                    <a:pt x="1318" y="0"/>
                  </a:moveTo>
                  <a:lnTo>
                    <a:pt x="1318" y="309"/>
                  </a:lnTo>
                  <a:lnTo>
                    <a:pt x="699" y="288"/>
                  </a:lnTo>
                  <a:lnTo>
                    <a:pt x="761" y="679"/>
                  </a:lnTo>
                  <a:lnTo>
                    <a:pt x="0" y="679"/>
                  </a:lnTo>
                  <a:lnTo>
                    <a:pt x="143" y="802"/>
                  </a:lnTo>
                  <a:lnTo>
                    <a:pt x="925" y="844"/>
                  </a:lnTo>
                  <a:lnTo>
                    <a:pt x="904" y="515"/>
                  </a:lnTo>
                  <a:lnTo>
                    <a:pt x="2430" y="661"/>
                  </a:lnTo>
                  <a:lnTo>
                    <a:pt x="2428" y="288"/>
                  </a:lnTo>
                  <a:lnTo>
                    <a:pt x="2304" y="433"/>
                  </a:lnTo>
                  <a:lnTo>
                    <a:pt x="1543" y="454"/>
                  </a:lnTo>
                  <a:lnTo>
                    <a:pt x="1318" y="0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8" name="Freeform 130"/>
            <p:cNvSpPr>
              <a:spLocks/>
            </p:cNvSpPr>
            <p:nvPr/>
          </p:nvSpPr>
          <p:spPr bwMode="auto">
            <a:xfrm>
              <a:off x="2537" y="1463"/>
              <a:ext cx="224" cy="111"/>
            </a:xfrm>
            <a:custGeom>
              <a:avLst/>
              <a:gdLst>
                <a:gd name="T0" fmla="*/ 0 w 1790"/>
                <a:gd name="T1" fmla="*/ 679 h 885"/>
                <a:gd name="T2" fmla="*/ 821 w 1790"/>
                <a:gd name="T3" fmla="*/ 700 h 885"/>
                <a:gd name="T4" fmla="*/ 821 w 1790"/>
                <a:gd name="T5" fmla="*/ 351 h 885"/>
                <a:gd name="T6" fmla="*/ 1605 w 1790"/>
                <a:gd name="T7" fmla="*/ 351 h 885"/>
                <a:gd name="T8" fmla="*/ 1666 w 1790"/>
                <a:gd name="T9" fmla="*/ 0 h 885"/>
                <a:gd name="T10" fmla="*/ 1790 w 1790"/>
                <a:gd name="T11" fmla="*/ 473 h 885"/>
                <a:gd name="T12" fmla="*/ 1069 w 1790"/>
                <a:gd name="T13" fmla="*/ 535 h 885"/>
                <a:gd name="T14" fmla="*/ 1048 w 1790"/>
                <a:gd name="T15" fmla="*/ 885 h 885"/>
                <a:gd name="T16" fmla="*/ 205 w 1790"/>
                <a:gd name="T17" fmla="*/ 864 h 885"/>
                <a:gd name="T18" fmla="*/ 0 w 1790"/>
                <a:gd name="T19" fmla="*/ 679 h 885"/>
                <a:gd name="T20" fmla="*/ 0 w 1790"/>
                <a:gd name="T21" fmla="*/ 679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0" h="885">
                  <a:moveTo>
                    <a:pt x="0" y="679"/>
                  </a:moveTo>
                  <a:lnTo>
                    <a:pt x="821" y="700"/>
                  </a:lnTo>
                  <a:lnTo>
                    <a:pt x="821" y="351"/>
                  </a:lnTo>
                  <a:lnTo>
                    <a:pt x="1605" y="351"/>
                  </a:lnTo>
                  <a:lnTo>
                    <a:pt x="1666" y="0"/>
                  </a:lnTo>
                  <a:lnTo>
                    <a:pt x="1790" y="473"/>
                  </a:lnTo>
                  <a:lnTo>
                    <a:pt x="1069" y="535"/>
                  </a:lnTo>
                  <a:lnTo>
                    <a:pt x="1048" y="885"/>
                  </a:lnTo>
                  <a:lnTo>
                    <a:pt x="205" y="864"/>
                  </a:lnTo>
                  <a:lnTo>
                    <a:pt x="0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9" name="Freeform 131"/>
            <p:cNvSpPr>
              <a:spLocks/>
            </p:cNvSpPr>
            <p:nvPr/>
          </p:nvSpPr>
          <p:spPr bwMode="auto">
            <a:xfrm>
              <a:off x="1751" y="2863"/>
              <a:ext cx="2015" cy="83"/>
            </a:xfrm>
            <a:custGeom>
              <a:avLst/>
              <a:gdLst>
                <a:gd name="T0" fmla="*/ 387 w 16118"/>
                <a:gd name="T1" fmla="*/ 82 h 661"/>
                <a:gd name="T2" fmla="*/ 14076 w 16118"/>
                <a:gd name="T3" fmla="*/ 248 h 661"/>
                <a:gd name="T4" fmla="*/ 14324 w 16118"/>
                <a:gd name="T5" fmla="*/ 661 h 661"/>
                <a:gd name="T6" fmla="*/ 14270 w 16118"/>
                <a:gd name="T7" fmla="*/ 166 h 661"/>
                <a:gd name="T8" fmla="*/ 14615 w 16118"/>
                <a:gd name="T9" fmla="*/ 480 h 661"/>
                <a:gd name="T10" fmla="*/ 14642 w 16118"/>
                <a:gd name="T11" fmla="*/ 234 h 661"/>
                <a:gd name="T12" fmla="*/ 14959 w 16118"/>
                <a:gd name="T13" fmla="*/ 441 h 661"/>
                <a:gd name="T14" fmla="*/ 14973 w 16118"/>
                <a:gd name="T15" fmla="*/ 206 h 661"/>
                <a:gd name="T16" fmla="*/ 15234 w 16118"/>
                <a:gd name="T17" fmla="*/ 467 h 661"/>
                <a:gd name="T18" fmla="*/ 15208 w 16118"/>
                <a:gd name="T19" fmla="*/ 193 h 661"/>
                <a:gd name="T20" fmla="*/ 15731 w 16118"/>
                <a:gd name="T21" fmla="*/ 496 h 661"/>
                <a:gd name="T22" fmla="*/ 15539 w 16118"/>
                <a:gd name="T23" fmla="*/ 109 h 661"/>
                <a:gd name="T24" fmla="*/ 16118 w 16118"/>
                <a:gd name="T25" fmla="*/ 496 h 661"/>
                <a:gd name="T26" fmla="*/ 15813 w 16118"/>
                <a:gd name="T27" fmla="*/ 27 h 661"/>
                <a:gd name="T28" fmla="*/ 0 w 16118"/>
                <a:gd name="T29" fmla="*/ 0 h 661"/>
                <a:gd name="T30" fmla="*/ 387 w 16118"/>
                <a:gd name="T31" fmla="*/ 82 h 661"/>
                <a:gd name="T32" fmla="*/ 387 w 16118"/>
                <a:gd name="T33" fmla="*/ 82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18" h="661">
                  <a:moveTo>
                    <a:pt x="387" y="82"/>
                  </a:moveTo>
                  <a:lnTo>
                    <a:pt x="14076" y="248"/>
                  </a:lnTo>
                  <a:lnTo>
                    <a:pt x="14324" y="661"/>
                  </a:lnTo>
                  <a:lnTo>
                    <a:pt x="14270" y="166"/>
                  </a:lnTo>
                  <a:lnTo>
                    <a:pt x="14615" y="480"/>
                  </a:lnTo>
                  <a:lnTo>
                    <a:pt x="14642" y="234"/>
                  </a:lnTo>
                  <a:lnTo>
                    <a:pt x="14959" y="441"/>
                  </a:lnTo>
                  <a:lnTo>
                    <a:pt x="14973" y="206"/>
                  </a:lnTo>
                  <a:lnTo>
                    <a:pt x="15234" y="467"/>
                  </a:lnTo>
                  <a:lnTo>
                    <a:pt x="15208" y="193"/>
                  </a:lnTo>
                  <a:lnTo>
                    <a:pt x="15731" y="496"/>
                  </a:lnTo>
                  <a:lnTo>
                    <a:pt x="15539" y="109"/>
                  </a:lnTo>
                  <a:lnTo>
                    <a:pt x="16118" y="496"/>
                  </a:lnTo>
                  <a:lnTo>
                    <a:pt x="15813" y="27"/>
                  </a:lnTo>
                  <a:lnTo>
                    <a:pt x="0" y="0"/>
                  </a:lnTo>
                  <a:lnTo>
                    <a:pt x="387" y="82"/>
                  </a:lnTo>
                  <a:lnTo>
                    <a:pt x="38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0" name="Freeform 132"/>
            <p:cNvSpPr>
              <a:spLocks/>
            </p:cNvSpPr>
            <p:nvPr/>
          </p:nvSpPr>
          <p:spPr bwMode="auto">
            <a:xfrm>
              <a:off x="3586" y="2873"/>
              <a:ext cx="362" cy="100"/>
            </a:xfrm>
            <a:custGeom>
              <a:avLst/>
              <a:gdLst>
                <a:gd name="T0" fmla="*/ 0 w 2897"/>
                <a:gd name="T1" fmla="*/ 745 h 799"/>
                <a:gd name="T2" fmla="*/ 1903 w 2897"/>
                <a:gd name="T3" fmla="*/ 636 h 799"/>
                <a:gd name="T4" fmla="*/ 1516 w 2897"/>
                <a:gd name="T5" fmla="*/ 0 h 799"/>
                <a:gd name="T6" fmla="*/ 2897 w 2897"/>
                <a:gd name="T7" fmla="*/ 111 h 799"/>
                <a:gd name="T8" fmla="*/ 1903 w 2897"/>
                <a:gd name="T9" fmla="*/ 276 h 799"/>
                <a:gd name="T10" fmla="*/ 2317 w 2897"/>
                <a:gd name="T11" fmla="*/ 799 h 799"/>
                <a:gd name="T12" fmla="*/ 0 w 2897"/>
                <a:gd name="T13" fmla="*/ 745 h 799"/>
                <a:gd name="T14" fmla="*/ 0 w 2897"/>
                <a:gd name="T15" fmla="*/ 74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7" h="799">
                  <a:moveTo>
                    <a:pt x="0" y="745"/>
                  </a:moveTo>
                  <a:lnTo>
                    <a:pt x="1903" y="636"/>
                  </a:lnTo>
                  <a:lnTo>
                    <a:pt x="1516" y="0"/>
                  </a:lnTo>
                  <a:lnTo>
                    <a:pt x="2897" y="111"/>
                  </a:lnTo>
                  <a:lnTo>
                    <a:pt x="1903" y="276"/>
                  </a:lnTo>
                  <a:lnTo>
                    <a:pt x="2317" y="799"/>
                  </a:lnTo>
                  <a:lnTo>
                    <a:pt x="0" y="745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982" name="Group 134"/>
          <p:cNvGrpSpPr>
            <a:grpSpLocks/>
          </p:cNvGrpSpPr>
          <p:nvPr/>
        </p:nvGrpSpPr>
        <p:grpSpPr bwMode="auto">
          <a:xfrm>
            <a:off x="4572000" y="4191000"/>
            <a:ext cx="1809750" cy="744538"/>
            <a:chOff x="2316" y="2075"/>
            <a:chExt cx="1224" cy="551"/>
          </a:xfrm>
        </p:grpSpPr>
        <p:sp>
          <p:nvSpPr>
            <p:cNvPr id="206983" name="Freeform 135"/>
            <p:cNvSpPr>
              <a:spLocks/>
            </p:cNvSpPr>
            <p:nvPr/>
          </p:nvSpPr>
          <p:spPr bwMode="auto">
            <a:xfrm>
              <a:off x="2349" y="2080"/>
              <a:ext cx="737" cy="466"/>
            </a:xfrm>
            <a:custGeom>
              <a:avLst/>
              <a:gdLst>
                <a:gd name="T0" fmla="*/ 10318 w 10318"/>
                <a:gd name="T1" fmla="*/ 646 h 6528"/>
                <a:gd name="T2" fmla="*/ 10288 w 10318"/>
                <a:gd name="T3" fmla="*/ 508 h 6528"/>
                <a:gd name="T4" fmla="*/ 10230 w 10318"/>
                <a:gd name="T5" fmla="*/ 383 h 6528"/>
                <a:gd name="T6" fmla="*/ 10152 w 10318"/>
                <a:gd name="T7" fmla="*/ 268 h 6528"/>
                <a:gd name="T8" fmla="*/ 10054 w 10318"/>
                <a:gd name="T9" fmla="*/ 171 h 6528"/>
                <a:gd name="T10" fmla="*/ 9938 w 10318"/>
                <a:gd name="T11" fmla="*/ 91 h 6528"/>
                <a:gd name="T12" fmla="*/ 9810 w 10318"/>
                <a:gd name="T13" fmla="*/ 35 h 6528"/>
                <a:gd name="T14" fmla="*/ 9673 w 10318"/>
                <a:gd name="T15" fmla="*/ 4 h 6528"/>
                <a:gd name="T16" fmla="*/ 9562 w 10318"/>
                <a:gd name="T17" fmla="*/ 0 h 6528"/>
                <a:gd name="T18" fmla="*/ 0 w 10318"/>
                <a:gd name="T19" fmla="*/ 6528 h 6528"/>
                <a:gd name="T20" fmla="*/ 2671 w 10318"/>
                <a:gd name="T21" fmla="*/ 6504 h 6528"/>
                <a:gd name="T22" fmla="*/ 2698 w 10318"/>
                <a:gd name="T23" fmla="*/ 6320 h 6528"/>
                <a:gd name="T24" fmla="*/ 2746 w 10318"/>
                <a:gd name="T25" fmla="*/ 6143 h 6528"/>
                <a:gd name="T26" fmla="*/ 2823 w 10318"/>
                <a:gd name="T27" fmla="*/ 5973 h 6528"/>
                <a:gd name="T28" fmla="*/ 2922 w 10318"/>
                <a:gd name="T29" fmla="*/ 5816 h 6528"/>
                <a:gd name="T30" fmla="*/ 3040 w 10318"/>
                <a:gd name="T31" fmla="*/ 5673 h 6528"/>
                <a:gd name="T32" fmla="*/ 3180 w 10318"/>
                <a:gd name="T33" fmla="*/ 5551 h 6528"/>
                <a:gd name="T34" fmla="*/ 3332 w 10318"/>
                <a:gd name="T35" fmla="*/ 5446 h 6528"/>
                <a:gd name="T36" fmla="*/ 3501 w 10318"/>
                <a:gd name="T37" fmla="*/ 5367 h 6528"/>
                <a:gd name="T38" fmla="*/ 3676 w 10318"/>
                <a:gd name="T39" fmla="*/ 5310 h 6528"/>
                <a:gd name="T40" fmla="*/ 3859 w 10318"/>
                <a:gd name="T41" fmla="*/ 5280 h 6528"/>
                <a:gd name="T42" fmla="*/ 4045 w 10318"/>
                <a:gd name="T43" fmla="*/ 5274 h 6528"/>
                <a:gd name="T44" fmla="*/ 4230 w 10318"/>
                <a:gd name="T45" fmla="*/ 5295 h 6528"/>
                <a:gd name="T46" fmla="*/ 4409 w 10318"/>
                <a:gd name="T47" fmla="*/ 5343 h 6528"/>
                <a:gd name="T48" fmla="*/ 4582 w 10318"/>
                <a:gd name="T49" fmla="*/ 5413 h 6528"/>
                <a:gd name="T50" fmla="*/ 4740 w 10318"/>
                <a:gd name="T51" fmla="*/ 5509 h 6528"/>
                <a:gd name="T52" fmla="*/ 4884 w 10318"/>
                <a:gd name="T53" fmla="*/ 5625 h 6528"/>
                <a:gd name="T54" fmla="*/ 5012 w 10318"/>
                <a:gd name="T55" fmla="*/ 5761 h 6528"/>
                <a:gd name="T56" fmla="*/ 5117 w 10318"/>
                <a:gd name="T57" fmla="*/ 5914 h 6528"/>
                <a:gd name="T58" fmla="*/ 5201 w 10318"/>
                <a:gd name="T59" fmla="*/ 6079 h 6528"/>
                <a:gd name="T60" fmla="*/ 5261 w 10318"/>
                <a:gd name="T61" fmla="*/ 6253 h 6528"/>
                <a:gd name="T62" fmla="*/ 5297 w 10318"/>
                <a:gd name="T63" fmla="*/ 6437 h 6528"/>
                <a:gd name="T64" fmla="*/ 10318 w 10318"/>
                <a:gd name="T65" fmla="*/ 652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18" h="6528">
                  <a:moveTo>
                    <a:pt x="10318" y="6528"/>
                  </a:moveTo>
                  <a:lnTo>
                    <a:pt x="10318" y="646"/>
                  </a:lnTo>
                  <a:lnTo>
                    <a:pt x="10307" y="577"/>
                  </a:lnTo>
                  <a:lnTo>
                    <a:pt x="10288" y="508"/>
                  </a:lnTo>
                  <a:lnTo>
                    <a:pt x="10261" y="443"/>
                  </a:lnTo>
                  <a:lnTo>
                    <a:pt x="10230" y="383"/>
                  </a:lnTo>
                  <a:lnTo>
                    <a:pt x="10194" y="323"/>
                  </a:lnTo>
                  <a:lnTo>
                    <a:pt x="10152" y="268"/>
                  </a:lnTo>
                  <a:lnTo>
                    <a:pt x="10107" y="214"/>
                  </a:lnTo>
                  <a:lnTo>
                    <a:pt x="10054" y="171"/>
                  </a:lnTo>
                  <a:lnTo>
                    <a:pt x="9997" y="127"/>
                  </a:lnTo>
                  <a:lnTo>
                    <a:pt x="9938" y="91"/>
                  </a:lnTo>
                  <a:lnTo>
                    <a:pt x="9877" y="60"/>
                  </a:lnTo>
                  <a:lnTo>
                    <a:pt x="9810" y="35"/>
                  </a:lnTo>
                  <a:lnTo>
                    <a:pt x="9743" y="18"/>
                  </a:lnTo>
                  <a:lnTo>
                    <a:pt x="9673" y="4"/>
                  </a:lnTo>
                  <a:lnTo>
                    <a:pt x="9603" y="0"/>
                  </a:lnTo>
                  <a:lnTo>
                    <a:pt x="9562" y="0"/>
                  </a:lnTo>
                  <a:lnTo>
                    <a:pt x="0" y="0"/>
                  </a:lnTo>
                  <a:lnTo>
                    <a:pt x="0" y="6528"/>
                  </a:lnTo>
                  <a:lnTo>
                    <a:pt x="2671" y="6528"/>
                  </a:lnTo>
                  <a:lnTo>
                    <a:pt x="2671" y="6504"/>
                  </a:lnTo>
                  <a:lnTo>
                    <a:pt x="2681" y="6412"/>
                  </a:lnTo>
                  <a:lnTo>
                    <a:pt x="2698" y="6320"/>
                  </a:lnTo>
                  <a:lnTo>
                    <a:pt x="2717" y="6231"/>
                  </a:lnTo>
                  <a:lnTo>
                    <a:pt x="2746" y="6143"/>
                  </a:lnTo>
                  <a:lnTo>
                    <a:pt x="2782" y="6055"/>
                  </a:lnTo>
                  <a:lnTo>
                    <a:pt x="2823" y="5973"/>
                  </a:lnTo>
                  <a:lnTo>
                    <a:pt x="2869" y="5893"/>
                  </a:lnTo>
                  <a:lnTo>
                    <a:pt x="2922" y="5816"/>
                  </a:lnTo>
                  <a:lnTo>
                    <a:pt x="2978" y="5741"/>
                  </a:lnTo>
                  <a:lnTo>
                    <a:pt x="3040" y="5673"/>
                  </a:lnTo>
                  <a:lnTo>
                    <a:pt x="3106" y="5610"/>
                  </a:lnTo>
                  <a:lnTo>
                    <a:pt x="3180" y="5551"/>
                  </a:lnTo>
                  <a:lnTo>
                    <a:pt x="3253" y="5495"/>
                  </a:lnTo>
                  <a:lnTo>
                    <a:pt x="3332" y="5446"/>
                  </a:lnTo>
                  <a:lnTo>
                    <a:pt x="3414" y="5404"/>
                  </a:lnTo>
                  <a:lnTo>
                    <a:pt x="3501" y="5367"/>
                  </a:lnTo>
                  <a:lnTo>
                    <a:pt x="3588" y="5335"/>
                  </a:lnTo>
                  <a:lnTo>
                    <a:pt x="3676" y="5310"/>
                  </a:lnTo>
                  <a:lnTo>
                    <a:pt x="3767" y="5291"/>
                  </a:lnTo>
                  <a:lnTo>
                    <a:pt x="3859" y="5280"/>
                  </a:lnTo>
                  <a:lnTo>
                    <a:pt x="3953" y="5272"/>
                  </a:lnTo>
                  <a:lnTo>
                    <a:pt x="4045" y="5274"/>
                  </a:lnTo>
                  <a:lnTo>
                    <a:pt x="4139" y="5283"/>
                  </a:lnTo>
                  <a:lnTo>
                    <a:pt x="4230" y="5295"/>
                  </a:lnTo>
                  <a:lnTo>
                    <a:pt x="4320" y="5316"/>
                  </a:lnTo>
                  <a:lnTo>
                    <a:pt x="4409" y="5343"/>
                  </a:lnTo>
                  <a:lnTo>
                    <a:pt x="4498" y="5375"/>
                  </a:lnTo>
                  <a:lnTo>
                    <a:pt x="4582" y="5413"/>
                  </a:lnTo>
                  <a:lnTo>
                    <a:pt x="4662" y="5459"/>
                  </a:lnTo>
                  <a:lnTo>
                    <a:pt x="4740" y="5509"/>
                  </a:lnTo>
                  <a:lnTo>
                    <a:pt x="4815" y="5565"/>
                  </a:lnTo>
                  <a:lnTo>
                    <a:pt x="4884" y="5625"/>
                  </a:lnTo>
                  <a:lnTo>
                    <a:pt x="4950" y="5692"/>
                  </a:lnTo>
                  <a:lnTo>
                    <a:pt x="5012" y="5761"/>
                  </a:lnTo>
                  <a:lnTo>
                    <a:pt x="5070" y="5837"/>
                  </a:lnTo>
                  <a:lnTo>
                    <a:pt x="5117" y="5914"/>
                  </a:lnTo>
                  <a:lnTo>
                    <a:pt x="5162" y="5994"/>
                  </a:lnTo>
                  <a:lnTo>
                    <a:pt x="5201" y="6079"/>
                  </a:lnTo>
                  <a:lnTo>
                    <a:pt x="5234" y="6166"/>
                  </a:lnTo>
                  <a:lnTo>
                    <a:pt x="5261" y="6253"/>
                  </a:lnTo>
                  <a:lnTo>
                    <a:pt x="5281" y="6345"/>
                  </a:lnTo>
                  <a:lnTo>
                    <a:pt x="5297" y="6437"/>
                  </a:lnTo>
                  <a:lnTo>
                    <a:pt x="5304" y="6528"/>
                  </a:lnTo>
                  <a:lnTo>
                    <a:pt x="10318" y="6528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4" name="Freeform 136"/>
            <p:cNvSpPr>
              <a:spLocks/>
            </p:cNvSpPr>
            <p:nvPr/>
          </p:nvSpPr>
          <p:spPr bwMode="auto">
            <a:xfrm>
              <a:off x="3120" y="2242"/>
              <a:ext cx="394" cy="304"/>
            </a:xfrm>
            <a:custGeom>
              <a:avLst/>
              <a:gdLst>
                <a:gd name="T0" fmla="*/ 2238 w 5519"/>
                <a:gd name="T1" fmla="*/ 4268 h 4268"/>
                <a:gd name="T2" fmla="*/ 2239 w 5519"/>
                <a:gd name="T3" fmla="*/ 4244 h 4268"/>
                <a:gd name="T4" fmla="*/ 2247 w 5519"/>
                <a:gd name="T5" fmla="*/ 4152 h 4268"/>
                <a:gd name="T6" fmla="*/ 2263 w 5519"/>
                <a:gd name="T7" fmla="*/ 4060 h 4268"/>
                <a:gd name="T8" fmla="*/ 2285 w 5519"/>
                <a:gd name="T9" fmla="*/ 3971 h 4268"/>
                <a:gd name="T10" fmla="*/ 2314 w 5519"/>
                <a:gd name="T11" fmla="*/ 3883 h 4268"/>
                <a:gd name="T12" fmla="*/ 2348 w 5519"/>
                <a:gd name="T13" fmla="*/ 3795 h 4268"/>
                <a:gd name="T14" fmla="*/ 2389 w 5519"/>
                <a:gd name="T15" fmla="*/ 3713 h 4268"/>
                <a:gd name="T16" fmla="*/ 2435 w 5519"/>
                <a:gd name="T17" fmla="*/ 3633 h 4268"/>
                <a:gd name="T18" fmla="*/ 2486 w 5519"/>
                <a:gd name="T19" fmla="*/ 3556 h 4268"/>
                <a:gd name="T20" fmla="*/ 2543 w 5519"/>
                <a:gd name="T21" fmla="*/ 3481 h 4268"/>
                <a:gd name="T22" fmla="*/ 2606 w 5519"/>
                <a:gd name="T23" fmla="*/ 3413 h 4268"/>
                <a:gd name="T24" fmla="*/ 2676 w 5519"/>
                <a:gd name="T25" fmla="*/ 3350 h 4268"/>
                <a:gd name="T26" fmla="*/ 2744 w 5519"/>
                <a:gd name="T27" fmla="*/ 3291 h 4268"/>
                <a:gd name="T28" fmla="*/ 2821 w 5519"/>
                <a:gd name="T29" fmla="*/ 3235 h 4268"/>
                <a:gd name="T30" fmla="*/ 2901 w 5519"/>
                <a:gd name="T31" fmla="*/ 3186 h 4268"/>
                <a:gd name="T32" fmla="*/ 2983 w 5519"/>
                <a:gd name="T33" fmla="*/ 3144 h 4268"/>
                <a:gd name="T34" fmla="*/ 3067 w 5519"/>
                <a:gd name="T35" fmla="*/ 3107 h 4268"/>
                <a:gd name="T36" fmla="*/ 3156 w 5519"/>
                <a:gd name="T37" fmla="*/ 3075 h 4268"/>
                <a:gd name="T38" fmla="*/ 3245 w 5519"/>
                <a:gd name="T39" fmla="*/ 3050 h 4268"/>
                <a:gd name="T40" fmla="*/ 3335 w 5519"/>
                <a:gd name="T41" fmla="*/ 3031 h 4268"/>
                <a:gd name="T42" fmla="*/ 3426 w 5519"/>
                <a:gd name="T43" fmla="*/ 3020 h 4268"/>
                <a:gd name="T44" fmla="*/ 3520 w 5519"/>
                <a:gd name="T45" fmla="*/ 3012 h 4268"/>
                <a:gd name="T46" fmla="*/ 3614 w 5519"/>
                <a:gd name="T47" fmla="*/ 3014 h 4268"/>
                <a:gd name="T48" fmla="*/ 3706 w 5519"/>
                <a:gd name="T49" fmla="*/ 3023 h 4268"/>
                <a:gd name="T50" fmla="*/ 3798 w 5519"/>
                <a:gd name="T51" fmla="*/ 3035 h 4268"/>
                <a:gd name="T52" fmla="*/ 3887 w 5519"/>
                <a:gd name="T53" fmla="*/ 3056 h 4268"/>
                <a:gd name="T54" fmla="*/ 3977 w 5519"/>
                <a:gd name="T55" fmla="*/ 3083 h 4268"/>
                <a:gd name="T56" fmla="*/ 4063 w 5519"/>
                <a:gd name="T57" fmla="*/ 3115 h 4268"/>
                <a:gd name="T58" fmla="*/ 4146 w 5519"/>
                <a:gd name="T59" fmla="*/ 3153 h 4268"/>
                <a:gd name="T60" fmla="*/ 4228 w 5519"/>
                <a:gd name="T61" fmla="*/ 3199 h 4268"/>
                <a:gd name="T62" fmla="*/ 4307 w 5519"/>
                <a:gd name="T63" fmla="*/ 3249 h 4268"/>
                <a:gd name="T64" fmla="*/ 4384 w 5519"/>
                <a:gd name="T65" fmla="*/ 3305 h 4268"/>
                <a:gd name="T66" fmla="*/ 4452 w 5519"/>
                <a:gd name="T67" fmla="*/ 3365 h 4268"/>
                <a:gd name="T68" fmla="*/ 4517 w 5519"/>
                <a:gd name="T69" fmla="*/ 3432 h 4268"/>
                <a:gd name="T70" fmla="*/ 4578 w 5519"/>
                <a:gd name="T71" fmla="*/ 3501 h 4268"/>
                <a:gd name="T72" fmla="*/ 4634 w 5519"/>
                <a:gd name="T73" fmla="*/ 3577 h 4268"/>
                <a:gd name="T74" fmla="*/ 4686 w 5519"/>
                <a:gd name="T75" fmla="*/ 3654 h 4268"/>
                <a:gd name="T76" fmla="*/ 4732 w 5519"/>
                <a:gd name="T77" fmla="*/ 3734 h 4268"/>
                <a:gd name="T78" fmla="*/ 4770 w 5519"/>
                <a:gd name="T79" fmla="*/ 3819 h 4268"/>
                <a:gd name="T80" fmla="*/ 4802 w 5519"/>
                <a:gd name="T81" fmla="*/ 3906 h 4268"/>
                <a:gd name="T82" fmla="*/ 4829 w 5519"/>
                <a:gd name="T83" fmla="*/ 3993 h 4268"/>
                <a:gd name="T84" fmla="*/ 4850 w 5519"/>
                <a:gd name="T85" fmla="*/ 4085 h 4268"/>
                <a:gd name="T86" fmla="*/ 4863 w 5519"/>
                <a:gd name="T87" fmla="*/ 4177 h 4268"/>
                <a:gd name="T88" fmla="*/ 4872 w 5519"/>
                <a:gd name="T89" fmla="*/ 4268 h 4268"/>
                <a:gd name="T90" fmla="*/ 5519 w 5519"/>
                <a:gd name="T91" fmla="*/ 4268 h 4268"/>
                <a:gd name="T92" fmla="*/ 5519 w 5519"/>
                <a:gd name="T93" fmla="*/ 2366 h 4268"/>
                <a:gd name="T94" fmla="*/ 3680 w 5519"/>
                <a:gd name="T95" fmla="*/ 1616 h 4268"/>
                <a:gd name="T96" fmla="*/ 2563 w 5519"/>
                <a:gd name="T97" fmla="*/ 0 h 4268"/>
                <a:gd name="T98" fmla="*/ 0 w 5519"/>
                <a:gd name="T99" fmla="*/ 0 h 4268"/>
                <a:gd name="T100" fmla="*/ 0 w 5519"/>
                <a:gd name="T101" fmla="*/ 4268 h 4268"/>
                <a:gd name="T102" fmla="*/ 2238 w 5519"/>
                <a:gd name="T103" fmla="*/ 4268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9" h="4268">
                  <a:moveTo>
                    <a:pt x="2238" y="4268"/>
                  </a:moveTo>
                  <a:lnTo>
                    <a:pt x="2239" y="4244"/>
                  </a:lnTo>
                  <a:lnTo>
                    <a:pt x="2247" y="4152"/>
                  </a:lnTo>
                  <a:lnTo>
                    <a:pt x="2263" y="4060"/>
                  </a:lnTo>
                  <a:lnTo>
                    <a:pt x="2285" y="3971"/>
                  </a:lnTo>
                  <a:lnTo>
                    <a:pt x="2314" y="3883"/>
                  </a:lnTo>
                  <a:lnTo>
                    <a:pt x="2348" y="3795"/>
                  </a:lnTo>
                  <a:lnTo>
                    <a:pt x="2389" y="3713"/>
                  </a:lnTo>
                  <a:lnTo>
                    <a:pt x="2435" y="3633"/>
                  </a:lnTo>
                  <a:lnTo>
                    <a:pt x="2486" y="3556"/>
                  </a:lnTo>
                  <a:lnTo>
                    <a:pt x="2543" y="3481"/>
                  </a:lnTo>
                  <a:lnTo>
                    <a:pt x="2606" y="3413"/>
                  </a:lnTo>
                  <a:lnTo>
                    <a:pt x="2676" y="3350"/>
                  </a:lnTo>
                  <a:lnTo>
                    <a:pt x="2744" y="3291"/>
                  </a:lnTo>
                  <a:lnTo>
                    <a:pt x="2821" y="3235"/>
                  </a:lnTo>
                  <a:lnTo>
                    <a:pt x="2901" y="3186"/>
                  </a:lnTo>
                  <a:lnTo>
                    <a:pt x="2983" y="3144"/>
                  </a:lnTo>
                  <a:lnTo>
                    <a:pt x="3067" y="3107"/>
                  </a:lnTo>
                  <a:lnTo>
                    <a:pt x="3156" y="3075"/>
                  </a:lnTo>
                  <a:lnTo>
                    <a:pt x="3245" y="3050"/>
                  </a:lnTo>
                  <a:lnTo>
                    <a:pt x="3335" y="3031"/>
                  </a:lnTo>
                  <a:lnTo>
                    <a:pt x="3426" y="3020"/>
                  </a:lnTo>
                  <a:lnTo>
                    <a:pt x="3520" y="3012"/>
                  </a:lnTo>
                  <a:lnTo>
                    <a:pt x="3614" y="3014"/>
                  </a:lnTo>
                  <a:lnTo>
                    <a:pt x="3706" y="3023"/>
                  </a:lnTo>
                  <a:lnTo>
                    <a:pt x="3798" y="3035"/>
                  </a:lnTo>
                  <a:lnTo>
                    <a:pt x="3887" y="3056"/>
                  </a:lnTo>
                  <a:lnTo>
                    <a:pt x="3977" y="3083"/>
                  </a:lnTo>
                  <a:lnTo>
                    <a:pt x="4063" y="3115"/>
                  </a:lnTo>
                  <a:lnTo>
                    <a:pt x="4146" y="3153"/>
                  </a:lnTo>
                  <a:lnTo>
                    <a:pt x="4228" y="3199"/>
                  </a:lnTo>
                  <a:lnTo>
                    <a:pt x="4307" y="3249"/>
                  </a:lnTo>
                  <a:lnTo>
                    <a:pt x="4384" y="3305"/>
                  </a:lnTo>
                  <a:lnTo>
                    <a:pt x="4452" y="3365"/>
                  </a:lnTo>
                  <a:lnTo>
                    <a:pt x="4517" y="3432"/>
                  </a:lnTo>
                  <a:lnTo>
                    <a:pt x="4578" y="3501"/>
                  </a:lnTo>
                  <a:lnTo>
                    <a:pt x="4634" y="3577"/>
                  </a:lnTo>
                  <a:lnTo>
                    <a:pt x="4686" y="3654"/>
                  </a:lnTo>
                  <a:lnTo>
                    <a:pt x="4732" y="3734"/>
                  </a:lnTo>
                  <a:lnTo>
                    <a:pt x="4770" y="3819"/>
                  </a:lnTo>
                  <a:lnTo>
                    <a:pt x="4802" y="3906"/>
                  </a:lnTo>
                  <a:lnTo>
                    <a:pt x="4829" y="3993"/>
                  </a:lnTo>
                  <a:lnTo>
                    <a:pt x="4850" y="4085"/>
                  </a:lnTo>
                  <a:lnTo>
                    <a:pt x="4863" y="4177"/>
                  </a:lnTo>
                  <a:lnTo>
                    <a:pt x="4872" y="4268"/>
                  </a:lnTo>
                  <a:lnTo>
                    <a:pt x="5519" y="4268"/>
                  </a:lnTo>
                  <a:lnTo>
                    <a:pt x="5519" y="2366"/>
                  </a:lnTo>
                  <a:lnTo>
                    <a:pt x="3680" y="1616"/>
                  </a:lnTo>
                  <a:lnTo>
                    <a:pt x="2563" y="0"/>
                  </a:lnTo>
                  <a:lnTo>
                    <a:pt x="0" y="0"/>
                  </a:lnTo>
                  <a:lnTo>
                    <a:pt x="0" y="4268"/>
                  </a:lnTo>
                  <a:lnTo>
                    <a:pt x="2238" y="4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5" name="Freeform 137"/>
            <p:cNvSpPr>
              <a:spLocks/>
            </p:cNvSpPr>
            <p:nvPr/>
          </p:nvSpPr>
          <p:spPr bwMode="auto">
            <a:xfrm>
              <a:off x="3329" y="2503"/>
              <a:ext cx="92" cy="92"/>
            </a:xfrm>
            <a:custGeom>
              <a:avLst/>
              <a:gdLst>
                <a:gd name="T0" fmla="*/ 1291 w 1294"/>
                <a:gd name="T1" fmla="*/ 580 h 1290"/>
                <a:gd name="T2" fmla="*/ 1264 w 1294"/>
                <a:gd name="T3" fmla="*/ 453 h 1290"/>
                <a:gd name="T4" fmla="*/ 1212 w 1294"/>
                <a:gd name="T5" fmla="*/ 333 h 1290"/>
                <a:gd name="T6" fmla="*/ 1137 w 1294"/>
                <a:gd name="T7" fmla="*/ 227 h 1290"/>
                <a:gd name="T8" fmla="*/ 1046 w 1294"/>
                <a:gd name="T9" fmla="*/ 137 h 1290"/>
                <a:gd name="T10" fmla="*/ 935 w 1294"/>
                <a:gd name="T11" fmla="*/ 68 h 1290"/>
                <a:gd name="T12" fmla="*/ 815 w 1294"/>
                <a:gd name="T13" fmla="*/ 21 h 1290"/>
                <a:gd name="T14" fmla="*/ 687 w 1294"/>
                <a:gd name="T15" fmla="*/ 0 h 1290"/>
                <a:gd name="T16" fmla="*/ 555 w 1294"/>
                <a:gd name="T17" fmla="*/ 5 h 1290"/>
                <a:gd name="T18" fmla="*/ 430 w 1294"/>
                <a:gd name="T19" fmla="*/ 38 h 1290"/>
                <a:gd name="T20" fmla="*/ 312 w 1294"/>
                <a:gd name="T21" fmla="*/ 93 h 1290"/>
                <a:gd name="T22" fmla="*/ 209 w 1294"/>
                <a:gd name="T23" fmla="*/ 169 h 1290"/>
                <a:gd name="T24" fmla="*/ 121 w 1294"/>
                <a:gd name="T25" fmla="*/ 267 h 1290"/>
                <a:gd name="T26" fmla="*/ 58 w 1294"/>
                <a:gd name="T27" fmla="*/ 378 h 1290"/>
                <a:gd name="T28" fmla="*/ 14 w 1294"/>
                <a:gd name="T29" fmla="*/ 502 h 1290"/>
                <a:gd name="T30" fmla="*/ 0 w 1294"/>
                <a:gd name="T31" fmla="*/ 630 h 1290"/>
                <a:gd name="T32" fmla="*/ 10 w 1294"/>
                <a:gd name="T33" fmla="*/ 760 h 1290"/>
                <a:gd name="T34" fmla="*/ 45 w 1294"/>
                <a:gd name="T35" fmla="*/ 885 h 1290"/>
                <a:gd name="T36" fmla="*/ 106 w 1294"/>
                <a:gd name="T37" fmla="*/ 1000 h 1290"/>
                <a:gd name="T38" fmla="*/ 188 w 1294"/>
                <a:gd name="T39" fmla="*/ 1100 h 1290"/>
                <a:gd name="T40" fmla="*/ 289 w 1294"/>
                <a:gd name="T41" fmla="*/ 1184 h 1290"/>
                <a:gd name="T42" fmla="*/ 403 w 1294"/>
                <a:gd name="T43" fmla="*/ 1242 h 1290"/>
                <a:gd name="T44" fmla="*/ 528 w 1294"/>
                <a:gd name="T45" fmla="*/ 1279 h 1290"/>
                <a:gd name="T46" fmla="*/ 658 w 1294"/>
                <a:gd name="T47" fmla="*/ 1290 h 1290"/>
                <a:gd name="T48" fmla="*/ 786 w 1294"/>
                <a:gd name="T49" fmla="*/ 1276 h 1290"/>
                <a:gd name="T50" fmla="*/ 908 w 1294"/>
                <a:gd name="T51" fmla="*/ 1235 h 1290"/>
                <a:gd name="T52" fmla="*/ 1023 w 1294"/>
                <a:gd name="T53" fmla="*/ 1168 h 1290"/>
                <a:gd name="T54" fmla="*/ 1120 w 1294"/>
                <a:gd name="T55" fmla="*/ 1085 h 1290"/>
                <a:gd name="T56" fmla="*/ 1199 w 1294"/>
                <a:gd name="T57" fmla="*/ 981 h 1290"/>
                <a:gd name="T58" fmla="*/ 1256 w 1294"/>
                <a:gd name="T59" fmla="*/ 863 h 1290"/>
                <a:gd name="T60" fmla="*/ 1287 w 1294"/>
                <a:gd name="T61" fmla="*/ 738 h 1290"/>
                <a:gd name="T62" fmla="*/ 1294 w 1294"/>
                <a:gd name="T63" fmla="*/ 64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4" h="1290">
                  <a:moveTo>
                    <a:pt x="1294" y="645"/>
                  </a:moveTo>
                  <a:lnTo>
                    <a:pt x="1291" y="580"/>
                  </a:lnTo>
                  <a:lnTo>
                    <a:pt x="1279" y="515"/>
                  </a:lnTo>
                  <a:lnTo>
                    <a:pt x="1264" y="453"/>
                  </a:lnTo>
                  <a:lnTo>
                    <a:pt x="1241" y="393"/>
                  </a:lnTo>
                  <a:lnTo>
                    <a:pt x="1212" y="333"/>
                  </a:lnTo>
                  <a:lnTo>
                    <a:pt x="1180" y="279"/>
                  </a:lnTo>
                  <a:lnTo>
                    <a:pt x="1137" y="227"/>
                  </a:lnTo>
                  <a:lnTo>
                    <a:pt x="1096" y="181"/>
                  </a:lnTo>
                  <a:lnTo>
                    <a:pt x="1046" y="137"/>
                  </a:lnTo>
                  <a:lnTo>
                    <a:pt x="992" y="99"/>
                  </a:lnTo>
                  <a:lnTo>
                    <a:pt x="935" y="68"/>
                  </a:lnTo>
                  <a:lnTo>
                    <a:pt x="876" y="41"/>
                  </a:lnTo>
                  <a:lnTo>
                    <a:pt x="815" y="21"/>
                  </a:lnTo>
                  <a:lnTo>
                    <a:pt x="750" y="7"/>
                  </a:lnTo>
                  <a:lnTo>
                    <a:pt x="687" y="0"/>
                  </a:lnTo>
                  <a:lnTo>
                    <a:pt x="620" y="0"/>
                  </a:lnTo>
                  <a:lnTo>
                    <a:pt x="555" y="5"/>
                  </a:lnTo>
                  <a:lnTo>
                    <a:pt x="492" y="17"/>
                  </a:lnTo>
                  <a:lnTo>
                    <a:pt x="430" y="38"/>
                  </a:lnTo>
                  <a:lnTo>
                    <a:pt x="369" y="62"/>
                  </a:lnTo>
                  <a:lnTo>
                    <a:pt x="312" y="93"/>
                  </a:lnTo>
                  <a:lnTo>
                    <a:pt x="258" y="130"/>
                  </a:lnTo>
                  <a:lnTo>
                    <a:pt x="209" y="169"/>
                  </a:lnTo>
                  <a:lnTo>
                    <a:pt x="161" y="217"/>
                  </a:lnTo>
                  <a:lnTo>
                    <a:pt x="121" y="267"/>
                  </a:lnTo>
                  <a:lnTo>
                    <a:pt x="87" y="320"/>
                  </a:lnTo>
                  <a:lnTo>
                    <a:pt x="58" y="378"/>
                  </a:lnTo>
                  <a:lnTo>
                    <a:pt x="33" y="441"/>
                  </a:lnTo>
                  <a:lnTo>
                    <a:pt x="14" y="502"/>
                  </a:lnTo>
                  <a:lnTo>
                    <a:pt x="5" y="567"/>
                  </a:lnTo>
                  <a:lnTo>
                    <a:pt x="0" y="630"/>
                  </a:lnTo>
                  <a:lnTo>
                    <a:pt x="3" y="695"/>
                  </a:lnTo>
                  <a:lnTo>
                    <a:pt x="10" y="760"/>
                  </a:lnTo>
                  <a:lnTo>
                    <a:pt x="26" y="825"/>
                  </a:lnTo>
                  <a:lnTo>
                    <a:pt x="45" y="885"/>
                  </a:lnTo>
                  <a:lnTo>
                    <a:pt x="72" y="945"/>
                  </a:lnTo>
                  <a:lnTo>
                    <a:pt x="106" y="1000"/>
                  </a:lnTo>
                  <a:lnTo>
                    <a:pt x="144" y="1052"/>
                  </a:lnTo>
                  <a:lnTo>
                    <a:pt x="188" y="1100"/>
                  </a:lnTo>
                  <a:lnTo>
                    <a:pt x="236" y="1145"/>
                  </a:lnTo>
                  <a:lnTo>
                    <a:pt x="289" y="1184"/>
                  </a:lnTo>
                  <a:lnTo>
                    <a:pt x="345" y="1216"/>
                  </a:lnTo>
                  <a:lnTo>
                    <a:pt x="403" y="1242"/>
                  </a:lnTo>
                  <a:lnTo>
                    <a:pt x="465" y="1266"/>
                  </a:lnTo>
                  <a:lnTo>
                    <a:pt x="528" y="1279"/>
                  </a:lnTo>
                  <a:lnTo>
                    <a:pt x="591" y="1288"/>
                  </a:lnTo>
                  <a:lnTo>
                    <a:pt x="658" y="1290"/>
                  </a:lnTo>
                  <a:lnTo>
                    <a:pt x="723" y="1285"/>
                  </a:lnTo>
                  <a:lnTo>
                    <a:pt x="786" y="1276"/>
                  </a:lnTo>
                  <a:lnTo>
                    <a:pt x="849" y="1256"/>
                  </a:lnTo>
                  <a:lnTo>
                    <a:pt x="908" y="1235"/>
                  </a:lnTo>
                  <a:lnTo>
                    <a:pt x="970" y="1205"/>
                  </a:lnTo>
                  <a:lnTo>
                    <a:pt x="1023" y="1168"/>
                  </a:lnTo>
                  <a:lnTo>
                    <a:pt x="1072" y="1128"/>
                  </a:lnTo>
                  <a:lnTo>
                    <a:pt x="1120" y="1085"/>
                  </a:lnTo>
                  <a:lnTo>
                    <a:pt x="1163" y="1035"/>
                  </a:lnTo>
                  <a:lnTo>
                    <a:pt x="1199" y="981"/>
                  </a:lnTo>
                  <a:lnTo>
                    <a:pt x="1231" y="924"/>
                  </a:lnTo>
                  <a:lnTo>
                    <a:pt x="1256" y="863"/>
                  </a:lnTo>
                  <a:lnTo>
                    <a:pt x="1274" y="801"/>
                  </a:lnTo>
                  <a:lnTo>
                    <a:pt x="1287" y="738"/>
                  </a:lnTo>
                  <a:lnTo>
                    <a:pt x="1293" y="672"/>
                  </a:lnTo>
                  <a:lnTo>
                    <a:pt x="1294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6" name="Freeform 138"/>
            <p:cNvSpPr>
              <a:spLocks/>
            </p:cNvSpPr>
            <p:nvPr/>
          </p:nvSpPr>
          <p:spPr bwMode="auto">
            <a:xfrm>
              <a:off x="3349" y="2523"/>
              <a:ext cx="52" cy="52"/>
            </a:xfrm>
            <a:custGeom>
              <a:avLst/>
              <a:gdLst>
                <a:gd name="T0" fmla="*/ 719 w 719"/>
                <a:gd name="T1" fmla="*/ 359 h 718"/>
                <a:gd name="T2" fmla="*/ 715 w 719"/>
                <a:gd name="T3" fmla="*/ 312 h 718"/>
                <a:gd name="T4" fmla="*/ 705 w 719"/>
                <a:gd name="T5" fmla="*/ 264 h 718"/>
                <a:gd name="T6" fmla="*/ 690 w 719"/>
                <a:gd name="T7" fmla="*/ 218 h 718"/>
                <a:gd name="T8" fmla="*/ 667 w 719"/>
                <a:gd name="T9" fmla="*/ 174 h 718"/>
                <a:gd name="T10" fmla="*/ 640 w 719"/>
                <a:gd name="T11" fmla="*/ 136 h 718"/>
                <a:gd name="T12" fmla="*/ 608 w 719"/>
                <a:gd name="T13" fmla="*/ 99 h 718"/>
                <a:gd name="T14" fmla="*/ 570 w 719"/>
                <a:gd name="T15" fmla="*/ 68 h 718"/>
                <a:gd name="T16" fmla="*/ 528 w 719"/>
                <a:gd name="T17" fmla="*/ 42 h 718"/>
                <a:gd name="T18" fmla="*/ 485 w 719"/>
                <a:gd name="T19" fmla="*/ 23 h 718"/>
                <a:gd name="T20" fmla="*/ 438 w 719"/>
                <a:gd name="T21" fmla="*/ 10 h 718"/>
                <a:gd name="T22" fmla="*/ 391 w 719"/>
                <a:gd name="T23" fmla="*/ 0 h 718"/>
                <a:gd name="T24" fmla="*/ 343 w 719"/>
                <a:gd name="T25" fmla="*/ 0 h 718"/>
                <a:gd name="T26" fmla="*/ 292 w 719"/>
                <a:gd name="T27" fmla="*/ 6 h 718"/>
                <a:gd name="T28" fmla="*/ 244 w 719"/>
                <a:gd name="T29" fmla="*/ 19 h 718"/>
                <a:gd name="T30" fmla="*/ 201 w 719"/>
                <a:gd name="T31" fmla="*/ 39 h 718"/>
                <a:gd name="T32" fmla="*/ 159 w 719"/>
                <a:gd name="T33" fmla="*/ 59 h 718"/>
                <a:gd name="T34" fmla="*/ 121 w 719"/>
                <a:gd name="T35" fmla="*/ 90 h 718"/>
                <a:gd name="T36" fmla="*/ 89 w 719"/>
                <a:gd name="T37" fmla="*/ 126 h 718"/>
                <a:gd name="T38" fmla="*/ 58 w 719"/>
                <a:gd name="T39" fmla="*/ 164 h 718"/>
                <a:gd name="T40" fmla="*/ 34 w 719"/>
                <a:gd name="T41" fmla="*/ 204 h 718"/>
                <a:gd name="T42" fmla="*/ 15 w 719"/>
                <a:gd name="T43" fmla="*/ 250 h 718"/>
                <a:gd name="T44" fmla="*/ 6 w 719"/>
                <a:gd name="T45" fmla="*/ 298 h 718"/>
                <a:gd name="T46" fmla="*/ 0 w 719"/>
                <a:gd name="T47" fmla="*/ 346 h 718"/>
                <a:gd name="T48" fmla="*/ 2 w 719"/>
                <a:gd name="T49" fmla="*/ 396 h 718"/>
                <a:gd name="T50" fmla="*/ 10 w 719"/>
                <a:gd name="T51" fmla="*/ 442 h 718"/>
                <a:gd name="T52" fmla="*/ 25 w 719"/>
                <a:gd name="T53" fmla="*/ 488 h 718"/>
                <a:gd name="T54" fmla="*/ 44 w 719"/>
                <a:gd name="T55" fmla="*/ 531 h 718"/>
                <a:gd name="T56" fmla="*/ 71 w 719"/>
                <a:gd name="T57" fmla="*/ 573 h 718"/>
                <a:gd name="T58" fmla="*/ 102 w 719"/>
                <a:gd name="T59" fmla="*/ 609 h 718"/>
                <a:gd name="T60" fmla="*/ 140 w 719"/>
                <a:gd name="T61" fmla="*/ 642 h 718"/>
                <a:gd name="T62" fmla="*/ 178 w 719"/>
                <a:gd name="T63" fmla="*/ 669 h 718"/>
                <a:gd name="T64" fmla="*/ 222 w 719"/>
                <a:gd name="T65" fmla="*/ 691 h 718"/>
                <a:gd name="T66" fmla="*/ 268 w 719"/>
                <a:gd name="T67" fmla="*/ 705 h 718"/>
                <a:gd name="T68" fmla="*/ 316 w 719"/>
                <a:gd name="T69" fmla="*/ 717 h 718"/>
                <a:gd name="T70" fmla="*/ 364 w 719"/>
                <a:gd name="T71" fmla="*/ 718 h 718"/>
                <a:gd name="T72" fmla="*/ 413 w 719"/>
                <a:gd name="T73" fmla="*/ 714 h 718"/>
                <a:gd name="T74" fmla="*/ 461 w 719"/>
                <a:gd name="T75" fmla="*/ 703 h 718"/>
                <a:gd name="T76" fmla="*/ 505 w 719"/>
                <a:gd name="T77" fmla="*/ 688 h 718"/>
                <a:gd name="T78" fmla="*/ 548 w 719"/>
                <a:gd name="T79" fmla="*/ 664 h 718"/>
                <a:gd name="T80" fmla="*/ 587 w 719"/>
                <a:gd name="T81" fmla="*/ 636 h 718"/>
                <a:gd name="T82" fmla="*/ 621 w 719"/>
                <a:gd name="T83" fmla="*/ 604 h 718"/>
                <a:gd name="T84" fmla="*/ 654 w 719"/>
                <a:gd name="T85" fmla="*/ 565 h 718"/>
                <a:gd name="T86" fmla="*/ 679 w 719"/>
                <a:gd name="T87" fmla="*/ 524 h 718"/>
                <a:gd name="T88" fmla="*/ 698 w 719"/>
                <a:gd name="T89" fmla="*/ 479 h 718"/>
                <a:gd name="T90" fmla="*/ 712 w 719"/>
                <a:gd name="T91" fmla="*/ 432 h 718"/>
                <a:gd name="T92" fmla="*/ 719 w 719"/>
                <a:gd name="T93" fmla="*/ 384 h 718"/>
                <a:gd name="T94" fmla="*/ 719 w 719"/>
                <a:gd name="T95" fmla="*/ 35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9" h="718">
                  <a:moveTo>
                    <a:pt x="719" y="359"/>
                  </a:moveTo>
                  <a:lnTo>
                    <a:pt x="715" y="312"/>
                  </a:lnTo>
                  <a:lnTo>
                    <a:pt x="705" y="264"/>
                  </a:lnTo>
                  <a:lnTo>
                    <a:pt x="690" y="218"/>
                  </a:lnTo>
                  <a:lnTo>
                    <a:pt x="667" y="174"/>
                  </a:lnTo>
                  <a:lnTo>
                    <a:pt x="640" y="136"/>
                  </a:lnTo>
                  <a:lnTo>
                    <a:pt x="608" y="99"/>
                  </a:lnTo>
                  <a:lnTo>
                    <a:pt x="570" y="68"/>
                  </a:lnTo>
                  <a:lnTo>
                    <a:pt x="528" y="42"/>
                  </a:lnTo>
                  <a:lnTo>
                    <a:pt x="485" y="23"/>
                  </a:lnTo>
                  <a:lnTo>
                    <a:pt x="438" y="10"/>
                  </a:lnTo>
                  <a:lnTo>
                    <a:pt x="391" y="0"/>
                  </a:lnTo>
                  <a:lnTo>
                    <a:pt x="343" y="0"/>
                  </a:lnTo>
                  <a:lnTo>
                    <a:pt x="292" y="6"/>
                  </a:lnTo>
                  <a:lnTo>
                    <a:pt x="244" y="19"/>
                  </a:lnTo>
                  <a:lnTo>
                    <a:pt x="201" y="39"/>
                  </a:lnTo>
                  <a:lnTo>
                    <a:pt x="159" y="59"/>
                  </a:lnTo>
                  <a:lnTo>
                    <a:pt x="121" y="90"/>
                  </a:lnTo>
                  <a:lnTo>
                    <a:pt x="89" y="126"/>
                  </a:lnTo>
                  <a:lnTo>
                    <a:pt x="58" y="164"/>
                  </a:lnTo>
                  <a:lnTo>
                    <a:pt x="34" y="204"/>
                  </a:lnTo>
                  <a:lnTo>
                    <a:pt x="15" y="250"/>
                  </a:lnTo>
                  <a:lnTo>
                    <a:pt x="6" y="298"/>
                  </a:lnTo>
                  <a:lnTo>
                    <a:pt x="0" y="346"/>
                  </a:lnTo>
                  <a:lnTo>
                    <a:pt x="2" y="396"/>
                  </a:lnTo>
                  <a:lnTo>
                    <a:pt x="10" y="442"/>
                  </a:lnTo>
                  <a:lnTo>
                    <a:pt x="25" y="488"/>
                  </a:lnTo>
                  <a:lnTo>
                    <a:pt x="44" y="531"/>
                  </a:lnTo>
                  <a:lnTo>
                    <a:pt x="71" y="573"/>
                  </a:lnTo>
                  <a:lnTo>
                    <a:pt x="102" y="609"/>
                  </a:lnTo>
                  <a:lnTo>
                    <a:pt x="140" y="642"/>
                  </a:lnTo>
                  <a:lnTo>
                    <a:pt x="178" y="669"/>
                  </a:lnTo>
                  <a:lnTo>
                    <a:pt x="222" y="691"/>
                  </a:lnTo>
                  <a:lnTo>
                    <a:pt x="268" y="705"/>
                  </a:lnTo>
                  <a:lnTo>
                    <a:pt x="316" y="717"/>
                  </a:lnTo>
                  <a:lnTo>
                    <a:pt x="364" y="718"/>
                  </a:lnTo>
                  <a:lnTo>
                    <a:pt x="413" y="714"/>
                  </a:lnTo>
                  <a:lnTo>
                    <a:pt x="461" y="703"/>
                  </a:lnTo>
                  <a:lnTo>
                    <a:pt x="505" y="688"/>
                  </a:lnTo>
                  <a:lnTo>
                    <a:pt x="548" y="664"/>
                  </a:lnTo>
                  <a:lnTo>
                    <a:pt x="587" y="636"/>
                  </a:lnTo>
                  <a:lnTo>
                    <a:pt x="621" y="604"/>
                  </a:lnTo>
                  <a:lnTo>
                    <a:pt x="654" y="565"/>
                  </a:lnTo>
                  <a:lnTo>
                    <a:pt x="679" y="524"/>
                  </a:lnTo>
                  <a:lnTo>
                    <a:pt x="698" y="479"/>
                  </a:lnTo>
                  <a:lnTo>
                    <a:pt x="712" y="432"/>
                  </a:lnTo>
                  <a:lnTo>
                    <a:pt x="719" y="384"/>
                  </a:lnTo>
                  <a:lnTo>
                    <a:pt x="719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7" name="Freeform 139"/>
            <p:cNvSpPr>
              <a:spLocks/>
            </p:cNvSpPr>
            <p:nvPr/>
          </p:nvSpPr>
          <p:spPr bwMode="auto">
            <a:xfrm>
              <a:off x="2589" y="2503"/>
              <a:ext cx="93" cy="92"/>
            </a:xfrm>
            <a:custGeom>
              <a:avLst/>
              <a:gdLst>
                <a:gd name="T0" fmla="*/ 1289 w 1294"/>
                <a:gd name="T1" fmla="*/ 580 h 1290"/>
                <a:gd name="T2" fmla="*/ 1263 w 1294"/>
                <a:gd name="T3" fmla="*/ 453 h 1290"/>
                <a:gd name="T4" fmla="*/ 1212 w 1294"/>
                <a:gd name="T5" fmla="*/ 333 h 1290"/>
                <a:gd name="T6" fmla="*/ 1139 w 1294"/>
                <a:gd name="T7" fmla="*/ 227 h 1290"/>
                <a:gd name="T8" fmla="*/ 1045 w 1294"/>
                <a:gd name="T9" fmla="*/ 137 h 1290"/>
                <a:gd name="T10" fmla="*/ 936 w 1294"/>
                <a:gd name="T11" fmla="*/ 68 h 1290"/>
                <a:gd name="T12" fmla="*/ 814 w 1294"/>
                <a:gd name="T13" fmla="*/ 21 h 1290"/>
                <a:gd name="T14" fmla="*/ 686 w 1294"/>
                <a:gd name="T15" fmla="*/ 0 h 1290"/>
                <a:gd name="T16" fmla="*/ 555 w 1294"/>
                <a:gd name="T17" fmla="*/ 5 h 1290"/>
                <a:gd name="T18" fmla="*/ 430 w 1294"/>
                <a:gd name="T19" fmla="*/ 38 h 1290"/>
                <a:gd name="T20" fmla="*/ 311 w 1294"/>
                <a:gd name="T21" fmla="*/ 93 h 1290"/>
                <a:gd name="T22" fmla="*/ 208 w 1294"/>
                <a:gd name="T23" fmla="*/ 169 h 1290"/>
                <a:gd name="T24" fmla="*/ 121 w 1294"/>
                <a:gd name="T25" fmla="*/ 267 h 1290"/>
                <a:gd name="T26" fmla="*/ 58 w 1294"/>
                <a:gd name="T27" fmla="*/ 378 h 1290"/>
                <a:gd name="T28" fmla="*/ 14 w 1294"/>
                <a:gd name="T29" fmla="*/ 502 h 1290"/>
                <a:gd name="T30" fmla="*/ 0 w 1294"/>
                <a:gd name="T31" fmla="*/ 630 h 1290"/>
                <a:gd name="T32" fmla="*/ 10 w 1294"/>
                <a:gd name="T33" fmla="*/ 760 h 1290"/>
                <a:gd name="T34" fmla="*/ 44 w 1294"/>
                <a:gd name="T35" fmla="*/ 885 h 1290"/>
                <a:gd name="T36" fmla="*/ 107 w 1294"/>
                <a:gd name="T37" fmla="*/ 1000 h 1290"/>
                <a:gd name="T38" fmla="*/ 188 w 1294"/>
                <a:gd name="T39" fmla="*/ 1100 h 1290"/>
                <a:gd name="T40" fmla="*/ 289 w 1294"/>
                <a:gd name="T41" fmla="*/ 1184 h 1290"/>
                <a:gd name="T42" fmla="*/ 403 w 1294"/>
                <a:gd name="T43" fmla="*/ 1242 h 1290"/>
                <a:gd name="T44" fmla="*/ 528 w 1294"/>
                <a:gd name="T45" fmla="*/ 1279 h 1290"/>
                <a:gd name="T46" fmla="*/ 657 w 1294"/>
                <a:gd name="T47" fmla="*/ 1290 h 1290"/>
                <a:gd name="T48" fmla="*/ 785 w 1294"/>
                <a:gd name="T49" fmla="*/ 1276 h 1290"/>
                <a:gd name="T50" fmla="*/ 910 w 1294"/>
                <a:gd name="T51" fmla="*/ 1235 h 1290"/>
                <a:gd name="T52" fmla="*/ 1024 w 1294"/>
                <a:gd name="T53" fmla="*/ 1168 h 1290"/>
                <a:gd name="T54" fmla="*/ 1120 w 1294"/>
                <a:gd name="T55" fmla="*/ 1085 h 1290"/>
                <a:gd name="T56" fmla="*/ 1198 w 1294"/>
                <a:gd name="T57" fmla="*/ 981 h 1290"/>
                <a:gd name="T58" fmla="*/ 1255 w 1294"/>
                <a:gd name="T59" fmla="*/ 863 h 1290"/>
                <a:gd name="T60" fmla="*/ 1286 w 1294"/>
                <a:gd name="T61" fmla="*/ 738 h 1290"/>
                <a:gd name="T62" fmla="*/ 1294 w 1294"/>
                <a:gd name="T63" fmla="*/ 64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4" h="1290">
                  <a:moveTo>
                    <a:pt x="1294" y="645"/>
                  </a:moveTo>
                  <a:lnTo>
                    <a:pt x="1289" y="580"/>
                  </a:lnTo>
                  <a:lnTo>
                    <a:pt x="1280" y="515"/>
                  </a:lnTo>
                  <a:lnTo>
                    <a:pt x="1263" y="453"/>
                  </a:lnTo>
                  <a:lnTo>
                    <a:pt x="1240" y="393"/>
                  </a:lnTo>
                  <a:lnTo>
                    <a:pt x="1212" y="333"/>
                  </a:lnTo>
                  <a:lnTo>
                    <a:pt x="1178" y="279"/>
                  </a:lnTo>
                  <a:lnTo>
                    <a:pt x="1139" y="227"/>
                  </a:lnTo>
                  <a:lnTo>
                    <a:pt x="1095" y="181"/>
                  </a:lnTo>
                  <a:lnTo>
                    <a:pt x="1045" y="137"/>
                  </a:lnTo>
                  <a:lnTo>
                    <a:pt x="994" y="99"/>
                  </a:lnTo>
                  <a:lnTo>
                    <a:pt x="936" y="68"/>
                  </a:lnTo>
                  <a:lnTo>
                    <a:pt x="876" y="41"/>
                  </a:lnTo>
                  <a:lnTo>
                    <a:pt x="814" y="21"/>
                  </a:lnTo>
                  <a:lnTo>
                    <a:pt x="749" y="7"/>
                  </a:lnTo>
                  <a:lnTo>
                    <a:pt x="686" y="0"/>
                  </a:lnTo>
                  <a:lnTo>
                    <a:pt x="621" y="0"/>
                  </a:lnTo>
                  <a:lnTo>
                    <a:pt x="555" y="5"/>
                  </a:lnTo>
                  <a:lnTo>
                    <a:pt x="491" y="17"/>
                  </a:lnTo>
                  <a:lnTo>
                    <a:pt x="430" y="38"/>
                  </a:lnTo>
                  <a:lnTo>
                    <a:pt x="369" y="62"/>
                  </a:lnTo>
                  <a:lnTo>
                    <a:pt x="311" y="93"/>
                  </a:lnTo>
                  <a:lnTo>
                    <a:pt x="258" y="130"/>
                  </a:lnTo>
                  <a:lnTo>
                    <a:pt x="208" y="169"/>
                  </a:lnTo>
                  <a:lnTo>
                    <a:pt x="160" y="217"/>
                  </a:lnTo>
                  <a:lnTo>
                    <a:pt x="121" y="267"/>
                  </a:lnTo>
                  <a:lnTo>
                    <a:pt x="86" y="320"/>
                  </a:lnTo>
                  <a:lnTo>
                    <a:pt x="58" y="378"/>
                  </a:lnTo>
                  <a:lnTo>
                    <a:pt x="32" y="441"/>
                  </a:lnTo>
                  <a:lnTo>
                    <a:pt x="14" y="502"/>
                  </a:lnTo>
                  <a:lnTo>
                    <a:pt x="4" y="567"/>
                  </a:lnTo>
                  <a:lnTo>
                    <a:pt x="0" y="630"/>
                  </a:lnTo>
                  <a:lnTo>
                    <a:pt x="2" y="695"/>
                  </a:lnTo>
                  <a:lnTo>
                    <a:pt x="10" y="760"/>
                  </a:lnTo>
                  <a:lnTo>
                    <a:pt x="25" y="825"/>
                  </a:lnTo>
                  <a:lnTo>
                    <a:pt x="44" y="885"/>
                  </a:lnTo>
                  <a:lnTo>
                    <a:pt x="70" y="945"/>
                  </a:lnTo>
                  <a:lnTo>
                    <a:pt x="107" y="1000"/>
                  </a:lnTo>
                  <a:lnTo>
                    <a:pt x="143" y="1052"/>
                  </a:lnTo>
                  <a:lnTo>
                    <a:pt x="188" y="1100"/>
                  </a:lnTo>
                  <a:lnTo>
                    <a:pt x="235" y="1145"/>
                  </a:lnTo>
                  <a:lnTo>
                    <a:pt x="289" y="1184"/>
                  </a:lnTo>
                  <a:lnTo>
                    <a:pt x="343" y="1216"/>
                  </a:lnTo>
                  <a:lnTo>
                    <a:pt x="403" y="1242"/>
                  </a:lnTo>
                  <a:lnTo>
                    <a:pt x="464" y="1266"/>
                  </a:lnTo>
                  <a:lnTo>
                    <a:pt x="528" y="1279"/>
                  </a:lnTo>
                  <a:lnTo>
                    <a:pt x="592" y="1288"/>
                  </a:lnTo>
                  <a:lnTo>
                    <a:pt x="657" y="1290"/>
                  </a:lnTo>
                  <a:lnTo>
                    <a:pt x="722" y="1285"/>
                  </a:lnTo>
                  <a:lnTo>
                    <a:pt x="785" y="1276"/>
                  </a:lnTo>
                  <a:lnTo>
                    <a:pt x="850" y="1256"/>
                  </a:lnTo>
                  <a:lnTo>
                    <a:pt x="910" y="1235"/>
                  </a:lnTo>
                  <a:lnTo>
                    <a:pt x="968" y="1205"/>
                  </a:lnTo>
                  <a:lnTo>
                    <a:pt x="1024" y="1168"/>
                  </a:lnTo>
                  <a:lnTo>
                    <a:pt x="1072" y="1128"/>
                  </a:lnTo>
                  <a:lnTo>
                    <a:pt x="1120" y="1085"/>
                  </a:lnTo>
                  <a:lnTo>
                    <a:pt x="1161" y="1035"/>
                  </a:lnTo>
                  <a:lnTo>
                    <a:pt x="1198" y="981"/>
                  </a:lnTo>
                  <a:lnTo>
                    <a:pt x="1231" y="924"/>
                  </a:lnTo>
                  <a:lnTo>
                    <a:pt x="1255" y="863"/>
                  </a:lnTo>
                  <a:lnTo>
                    <a:pt x="1272" y="801"/>
                  </a:lnTo>
                  <a:lnTo>
                    <a:pt x="1286" y="738"/>
                  </a:lnTo>
                  <a:lnTo>
                    <a:pt x="1291" y="672"/>
                  </a:lnTo>
                  <a:lnTo>
                    <a:pt x="1294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8" name="Freeform 140"/>
            <p:cNvSpPr>
              <a:spLocks/>
            </p:cNvSpPr>
            <p:nvPr/>
          </p:nvSpPr>
          <p:spPr bwMode="auto">
            <a:xfrm>
              <a:off x="2610" y="2523"/>
              <a:ext cx="51" cy="52"/>
            </a:xfrm>
            <a:custGeom>
              <a:avLst/>
              <a:gdLst>
                <a:gd name="T0" fmla="*/ 718 w 718"/>
                <a:gd name="T1" fmla="*/ 359 h 718"/>
                <a:gd name="T2" fmla="*/ 714 w 718"/>
                <a:gd name="T3" fmla="*/ 312 h 718"/>
                <a:gd name="T4" fmla="*/ 707 w 718"/>
                <a:gd name="T5" fmla="*/ 264 h 718"/>
                <a:gd name="T6" fmla="*/ 690 w 718"/>
                <a:gd name="T7" fmla="*/ 218 h 718"/>
                <a:gd name="T8" fmla="*/ 666 w 718"/>
                <a:gd name="T9" fmla="*/ 174 h 718"/>
                <a:gd name="T10" fmla="*/ 640 w 718"/>
                <a:gd name="T11" fmla="*/ 136 h 718"/>
                <a:gd name="T12" fmla="*/ 608 w 718"/>
                <a:gd name="T13" fmla="*/ 99 h 718"/>
                <a:gd name="T14" fmla="*/ 569 w 718"/>
                <a:gd name="T15" fmla="*/ 68 h 718"/>
                <a:gd name="T16" fmla="*/ 527 w 718"/>
                <a:gd name="T17" fmla="*/ 42 h 718"/>
                <a:gd name="T18" fmla="*/ 485 w 718"/>
                <a:gd name="T19" fmla="*/ 23 h 718"/>
                <a:gd name="T20" fmla="*/ 437 w 718"/>
                <a:gd name="T21" fmla="*/ 10 h 718"/>
                <a:gd name="T22" fmla="*/ 391 w 718"/>
                <a:gd name="T23" fmla="*/ 0 h 718"/>
                <a:gd name="T24" fmla="*/ 341 w 718"/>
                <a:gd name="T25" fmla="*/ 0 h 718"/>
                <a:gd name="T26" fmla="*/ 292 w 718"/>
                <a:gd name="T27" fmla="*/ 6 h 718"/>
                <a:gd name="T28" fmla="*/ 244 w 718"/>
                <a:gd name="T29" fmla="*/ 19 h 718"/>
                <a:gd name="T30" fmla="*/ 200 w 718"/>
                <a:gd name="T31" fmla="*/ 39 h 718"/>
                <a:gd name="T32" fmla="*/ 158 w 718"/>
                <a:gd name="T33" fmla="*/ 59 h 718"/>
                <a:gd name="T34" fmla="*/ 120 w 718"/>
                <a:gd name="T35" fmla="*/ 90 h 718"/>
                <a:gd name="T36" fmla="*/ 87 w 718"/>
                <a:gd name="T37" fmla="*/ 126 h 718"/>
                <a:gd name="T38" fmla="*/ 56 w 718"/>
                <a:gd name="T39" fmla="*/ 164 h 718"/>
                <a:gd name="T40" fmla="*/ 34 w 718"/>
                <a:gd name="T41" fmla="*/ 204 h 718"/>
                <a:gd name="T42" fmla="*/ 15 w 718"/>
                <a:gd name="T43" fmla="*/ 250 h 718"/>
                <a:gd name="T44" fmla="*/ 5 w 718"/>
                <a:gd name="T45" fmla="*/ 298 h 718"/>
                <a:gd name="T46" fmla="*/ 0 w 718"/>
                <a:gd name="T47" fmla="*/ 346 h 718"/>
                <a:gd name="T48" fmla="*/ 2 w 718"/>
                <a:gd name="T49" fmla="*/ 396 h 718"/>
                <a:gd name="T50" fmla="*/ 9 w 718"/>
                <a:gd name="T51" fmla="*/ 442 h 718"/>
                <a:gd name="T52" fmla="*/ 24 w 718"/>
                <a:gd name="T53" fmla="*/ 488 h 718"/>
                <a:gd name="T54" fmla="*/ 44 w 718"/>
                <a:gd name="T55" fmla="*/ 531 h 718"/>
                <a:gd name="T56" fmla="*/ 70 w 718"/>
                <a:gd name="T57" fmla="*/ 573 h 718"/>
                <a:gd name="T58" fmla="*/ 101 w 718"/>
                <a:gd name="T59" fmla="*/ 609 h 718"/>
                <a:gd name="T60" fmla="*/ 140 w 718"/>
                <a:gd name="T61" fmla="*/ 642 h 718"/>
                <a:gd name="T62" fmla="*/ 177 w 718"/>
                <a:gd name="T63" fmla="*/ 669 h 718"/>
                <a:gd name="T64" fmla="*/ 223 w 718"/>
                <a:gd name="T65" fmla="*/ 691 h 718"/>
                <a:gd name="T66" fmla="*/ 268 w 718"/>
                <a:gd name="T67" fmla="*/ 705 h 718"/>
                <a:gd name="T68" fmla="*/ 314 w 718"/>
                <a:gd name="T69" fmla="*/ 717 h 718"/>
                <a:gd name="T70" fmla="*/ 365 w 718"/>
                <a:gd name="T71" fmla="*/ 718 h 718"/>
                <a:gd name="T72" fmla="*/ 413 w 718"/>
                <a:gd name="T73" fmla="*/ 714 h 718"/>
                <a:gd name="T74" fmla="*/ 461 w 718"/>
                <a:gd name="T75" fmla="*/ 703 h 718"/>
                <a:gd name="T76" fmla="*/ 506 w 718"/>
                <a:gd name="T77" fmla="*/ 688 h 718"/>
                <a:gd name="T78" fmla="*/ 548 w 718"/>
                <a:gd name="T79" fmla="*/ 664 h 718"/>
                <a:gd name="T80" fmla="*/ 586 w 718"/>
                <a:gd name="T81" fmla="*/ 636 h 718"/>
                <a:gd name="T82" fmla="*/ 623 w 718"/>
                <a:gd name="T83" fmla="*/ 604 h 718"/>
                <a:gd name="T84" fmla="*/ 654 w 718"/>
                <a:gd name="T85" fmla="*/ 565 h 718"/>
                <a:gd name="T86" fmla="*/ 680 w 718"/>
                <a:gd name="T87" fmla="*/ 524 h 718"/>
                <a:gd name="T88" fmla="*/ 697 w 718"/>
                <a:gd name="T89" fmla="*/ 479 h 718"/>
                <a:gd name="T90" fmla="*/ 710 w 718"/>
                <a:gd name="T91" fmla="*/ 432 h 718"/>
                <a:gd name="T92" fmla="*/ 718 w 718"/>
                <a:gd name="T93" fmla="*/ 384 h 718"/>
                <a:gd name="T94" fmla="*/ 718 w 718"/>
                <a:gd name="T95" fmla="*/ 35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718">
                  <a:moveTo>
                    <a:pt x="718" y="359"/>
                  </a:moveTo>
                  <a:lnTo>
                    <a:pt x="714" y="312"/>
                  </a:lnTo>
                  <a:lnTo>
                    <a:pt x="707" y="264"/>
                  </a:lnTo>
                  <a:lnTo>
                    <a:pt x="690" y="218"/>
                  </a:lnTo>
                  <a:lnTo>
                    <a:pt x="666" y="174"/>
                  </a:lnTo>
                  <a:lnTo>
                    <a:pt x="640" y="136"/>
                  </a:lnTo>
                  <a:lnTo>
                    <a:pt x="608" y="99"/>
                  </a:lnTo>
                  <a:lnTo>
                    <a:pt x="569" y="68"/>
                  </a:lnTo>
                  <a:lnTo>
                    <a:pt x="527" y="42"/>
                  </a:lnTo>
                  <a:lnTo>
                    <a:pt x="485" y="23"/>
                  </a:lnTo>
                  <a:lnTo>
                    <a:pt x="437" y="10"/>
                  </a:lnTo>
                  <a:lnTo>
                    <a:pt x="391" y="0"/>
                  </a:lnTo>
                  <a:lnTo>
                    <a:pt x="341" y="0"/>
                  </a:lnTo>
                  <a:lnTo>
                    <a:pt x="292" y="6"/>
                  </a:lnTo>
                  <a:lnTo>
                    <a:pt x="244" y="19"/>
                  </a:lnTo>
                  <a:lnTo>
                    <a:pt x="200" y="39"/>
                  </a:lnTo>
                  <a:lnTo>
                    <a:pt x="158" y="59"/>
                  </a:lnTo>
                  <a:lnTo>
                    <a:pt x="120" y="90"/>
                  </a:lnTo>
                  <a:lnTo>
                    <a:pt x="87" y="126"/>
                  </a:lnTo>
                  <a:lnTo>
                    <a:pt x="56" y="164"/>
                  </a:lnTo>
                  <a:lnTo>
                    <a:pt x="34" y="204"/>
                  </a:lnTo>
                  <a:lnTo>
                    <a:pt x="15" y="250"/>
                  </a:lnTo>
                  <a:lnTo>
                    <a:pt x="5" y="298"/>
                  </a:lnTo>
                  <a:lnTo>
                    <a:pt x="0" y="346"/>
                  </a:lnTo>
                  <a:lnTo>
                    <a:pt x="2" y="396"/>
                  </a:lnTo>
                  <a:lnTo>
                    <a:pt x="9" y="442"/>
                  </a:lnTo>
                  <a:lnTo>
                    <a:pt x="24" y="488"/>
                  </a:lnTo>
                  <a:lnTo>
                    <a:pt x="44" y="531"/>
                  </a:lnTo>
                  <a:lnTo>
                    <a:pt x="70" y="573"/>
                  </a:lnTo>
                  <a:lnTo>
                    <a:pt x="101" y="609"/>
                  </a:lnTo>
                  <a:lnTo>
                    <a:pt x="140" y="642"/>
                  </a:lnTo>
                  <a:lnTo>
                    <a:pt x="177" y="669"/>
                  </a:lnTo>
                  <a:lnTo>
                    <a:pt x="223" y="691"/>
                  </a:lnTo>
                  <a:lnTo>
                    <a:pt x="268" y="705"/>
                  </a:lnTo>
                  <a:lnTo>
                    <a:pt x="314" y="717"/>
                  </a:lnTo>
                  <a:lnTo>
                    <a:pt x="365" y="718"/>
                  </a:lnTo>
                  <a:lnTo>
                    <a:pt x="413" y="714"/>
                  </a:lnTo>
                  <a:lnTo>
                    <a:pt x="461" y="703"/>
                  </a:lnTo>
                  <a:lnTo>
                    <a:pt x="506" y="688"/>
                  </a:lnTo>
                  <a:lnTo>
                    <a:pt x="548" y="664"/>
                  </a:lnTo>
                  <a:lnTo>
                    <a:pt x="586" y="636"/>
                  </a:lnTo>
                  <a:lnTo>
                    <a:pt x="623" y="604"/>
                  </a:lnTo>
                  <a:lnTo>
                    <a:pt x="654" y="565"/>
                  </a:lnTo>
                  <a:lnTo>
                    <a:pt x="680" y="524"/>
                  </a:lnTo>
                  <a:lnTo>
                    <a:pt x="697" y="479"/>
                  </a:lnTo>
                  <a:lnTo>
                    <a:pt x="710" y="432"/>
                  </a:lnTo>
                  <a:lnTo>
                    <a:pt x="718" y="384"/>
                  </a:lnTo>
                  <a:lnTo>
                    <a:pt x="718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9" name="Rectangle 141"/>
            <p:cNvSpPr>
              <a:spLocks noChangeArrowheads="1"/>
            </p:cNvSpPr>
            <p:nvPr/>
          </p:nvSpPr>
          <p:spPr bwMode="auto">
            <a:xfrm>
              <a:off x="3455" y="2441"/>
              <a:ext cx="33" cy="1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0" name="Freeform 142"/>
            <p:cNvSpPr>
              <a:spLocks/>
            </p:cNvSpPr>
            <p:nvPr/>
          </p:nvSpPr>
          <p:spPr bwMode="auto">
            <a:xfrm>
              <a:off x="3197" y="2265"/>
              <a:ext cx="157" cy="87"/>
            </a:xfrm>
            <a:custGeom>
              <a:avLst/>
              <a:gdLst>
                <a:gd name="T0" fmla="*/ 0 w 2202"/>
                <a:gd name="T1" fmla="*/ 0 h 1220"/>
                <a:gd name="T2" fmla="*/ 0 w 2202"/>
                <a:gd name="T3" fmla="*/ 1220 h 1220"/>
                <a:gd name="T4" fmla="*/ 2202 w 2202"/>
                <a:gd name="T5" fmla="*/ 1220 h 1220"/>
                <a:gd name="T6" fmla="*/ 1301 w 2202"/>
                <a:gd name="T7" fmla="*/ 0 h 1220"/>
                <a:gd name="T8" fmla="*/ 0 w 2202"/>
                <a:gd name="T9" fmla="*/ 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2" h="1220">
                  <a:moveTo>
                    <a:pt x="0" y="0"/>
                  </a:moveTo>
                  <a:lnTo>
                    <a:pt x="0" y="1220"/>
                  </a:lnTo>
                  <a:lnTo>
                    <a:pt x="2202" y="1220"/>
                  </a:lnTo>
                  <a:lnTo>
                    <a:pt x="1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1" name="Freeform 143"/>
            <p:cNvSpPr>
              <a:spLocks/>
            </p:cNvSpPr>
            <p:nvPr/>
          </p:nvSpPr>
          <p:spPr bwMode="auto">
            <a:xfrm>
              <a:off x="3257" y="2295"/>
              <a:ext cx="67" cy="57"/>
            </a:xfrm>
            <a:custGeom>
              <a:avLst/>
              <a:gdLst>
                <a:gd name="T0" fmla="*/ 793 w 939"/>
                <a:gd name="T1" fmla="*/ 0 h 790"/>
                <a:gd name="T2" fmla="*/ 0 w 939"/>
                <a:gd name="T3" fmla="*/ 790 h 790"/>
                <a:gd name="T4" fmla="*/ 396 w 939"/>
                <a:gd name="T5" fmla="*/ 790 h 790"/>
                <a:gd name="T6" fmla="*/ 939 w 939"/>
                <a:gd name="T7" fmla="*/ 251 h 790"/>
                <a:gd name="T8" fmla="*/ 793 w 939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790">
                  <a:moveTo>
                    <a:pt x="793" y="0"/>
                  </a:moveTo>
                  <a:lnTo>
                    <a:pt x="0" y="790"/>
                  </a:lnTo>
                  <a:lnTo>
                    <a:pt x="396" y="790"/>
                  </a:lnTo>
                  <a:lnTo>
                    <a:pt x="939" y="251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2" name="Freeform 144"/>
            <p:cNvSpPr>
              <a:spLocks/>
            </p:cNvSpPr>
            <p:nvPr/>
          </p:nvSpPr>
          <p:spPr bwMode="auto">
            <a:xfrm>
              <a:off x="3298" y="2321"/>
              <a:ext cx="36" cy="31"/>
            </a:xfrm>
            <a:custGeom>
              <a:avLst/>
              <a:gdLst>
                <a:gd name="T0" fmla="*/ 0 w 507"/>
                <a:gd name="T1" fmla="*/ 431 h 431"/>
                <a:gd name="T2" fmla="*/ 436 w 507"/>
                <a:gd name="T3" fmla="*/ 0 h 431"/>
                <a:gd name="T4" fmla="*/ 507 w 507"/>
                <a:gd name="T5" fmla="*/ 72 h 431"/>
                <a:gd name="T6" fmla="*/ 145 w 507"/>
                <a:gd name="T7" fmla="*/ 431 h 431"/>
                <a:gd name="T8" fmla="*/ 0 w 507"/>
                <a:gd name="T9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31">
                  <a:moveTo>
                    <a:pt x="0" y="431"/>
                  </a:moveTo>
                  <a:lnTo>
                    <a:pt x="436" y="0"/>
                  </a:lnTo>
                  <a:lnTo>
                    <a:pt x="507" y="72"/>
                  </a:lnTo>
                  <a:lnTo>
                    <a:pt x="145" y="431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3" name="Freeform 145"/>
            <p:cNvSpPr>
              <a:spLocks/>
            </p:cNvSpPr>
            <p:nvPr/>
          </p:nvSpPr>
          <p:spPr bwMode="auto">
            <a:xfrm>
              <a:off x="2605" y="2518"/>
              <a:ext cx="61" cy="31"/>
            </a:xfrm>
            <a:custGeom>
              <a:avLst/>
              <a:gdLst>
                <a:gd name="T0" fmla="*/ 867 w 867"/>
                <a:gd name="T1" fmla="*/ 430 h 430"/>
                <a:gd name="T2" fmla="*/ 862 w 867"/>
                <a:gd name="T3" fmla="*/ 376 h 430"/>
                <a:gd name="T4" fmla="*/ 852 w 867"/>
                <a:gd name="T5" fmla="*/ 325 h 430"/>
                <a:gd name="T6" fmla="*/ 835 w 867"/>
                <a:gd name="T7" fmla="*/ 274 h 430"/>
                <a:gd name="T8" fmla="*/ 816 w 867"/>
                <a:gd name="T9" fmla="*/ 228 h 430"/>
                <a:gd name="T10" fmla="*/ 787 w 867"/>
                <a:gd name="T11" fmla="*/ 180 h 430"/>
                <a:gd name="T12" fmla="*/ 753 w 867"/>
                <a:gd name="T13" fmla="*/ 139 h 430"/>
                <a:gd name="T14" fmla="*/ 715 w 867"/>
                <a:gd name="T15" fmla="*/ 101 h 430"/>
                <a:gd name="T16" fmla="*/ 673 w 867"/>
                <a:gd name="T17" fmla="*/ 71 h 430"/>
                <a:gd name="T18" fmla="*/ 625 w 867"/>
                <a:gd name="T19" fmla="*/ 45 h 430"/>
                <a:gd name="T20" fmla="*/ 575 w 867"/>
                <a:gd name="T21" fmla="*/ 25 h 430"/>
                <a:gd name="T22" fmla="*/ 526 w 867"/>
                <a:gd name="T23" fmla="*/ 8 h 430"/>
                <a:gd name="T24" fmla="*/ 474 w 867"/>
                <a:gd name="T25" fmla="*/ 2 h 430"/>
                <a:gd name="T26" fmla="*/ 420 w 867"/>
                <a:gd name="T27" fmla="*/ 0 h 430"/>
                <a:gd name="T28" fmla="*/ 367 w 867"/>
                <a:gd name="T29" fmla="*/ 4 h 430"/>
                <a:gd name="T30" fmla="*/ 314 w 867"/>
                <a:gd name="T31" fmla="*/ 16 h 430"/>
                <a:gd name="T32" fmla="*/ 264 w 867"/>
                <a:gd name="T33" fmla="*/ 33 h 430"/>
                <a:gd name="T34" fmla="*/ 218 w 867"/>
                <a:gd name="T35" fmla="*/ 57 h 430"/>
                <a:gd name="T36" fmla="*/ 172 w 867"/>
                <a:gd name="T37" fmla="*/ 86 h 430"/>
                <a:gd name="T38" fmla="*/ 131 w 867"/>
                <a:gd name="T39" fmla="*/ 120 h 430"/>
                <a:gd name="T40" fmla="*/ 97 w 867"/>
                <a:gd name="T41" fmla="*/ 161 h 430"/>
                <a:gd name="T42" fmla="*/ 67 w 867"/>
                <a:gd name="T43" fmla="*/ 205 h 430"/>
                <a:gd name="T44" fmla="*/ 40 w 867"/>
                <a:gd name="T45" fmla="*/ 250 h 430"/>
                <a:gd name="T46" fmla="*/ 22 w 867"/>
                <a:gd name="T47" fmla="*/ 300 h 430"/>
                <a:gd name="T48" fmla="*/ 10 w 867"/>
                <a:gd name="T49" fmla="*/ 352 h 430"/>
                <a:gd name="T50" fmla="*/ 2 w 867"/>
                <a:gd name="T51" fmla="*/ 405 h 430"/>
                <a:gd name="T52" fmla="*/ 0 w 867"/>
                <a:gd name="T53" fmla="*/ 430 h 430"/>
                <a:gd name="T54" fmla="*/ 867 w 867"/>
                <a:gd name="T5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7" h="430">
                  <a:moveTo>
                    <a:pt x="867" y="430"/>
                  </a:moveTo>
                  <a:lnTo>
                    <a:pt x="862" y="376"/>
                  </a:lnTo>
                  <a:lnTo>
                    <a:pt x="852" y="325"/>
                  </a:lnTo>
                  <a:lnTo>
                    <a:pt x="835" y="274"/>
                  </a:lnTo>
                  <a:lnTo>
                    <a:pt x="816" y="228"/>
                  </a:lnTo>
                  <a:lnTo>
                    <a:pt x="787" y="180"/>
                  </a:lnTo>
                  <a:lnTo>
                    <a:pt x="753" y="139"/>
                  </a:lnTo>
                  <a:lnTo>
                    <a:pt x="715" y="101"/>
                  </a:lnTo>
                  <a:lnTo>
                    <a:pt x="673" y="71"/>
                  </a:lnTo>
                  <a:lnTo>
                    <a:pt x="625" y="45"/>
                  </a:lnTo>
                  <a:lnTo>
                    <a:pt x="575" y="25"/>
                  </a:lnTo>
                  <a:lnTo>
                    <a:pt x="526" y="8"/>
                  </a:lnTo>
                  <a:lnTo>
                    <a:pt x="474" y="2"/>
                  </a:lnTo>
                  <a:lnTo>
                    <a:pt x="420" y="0"/>
                  </a:lnTo>
                  <a:lnTo>
                    <a:pt x="367" y="4"/>
                  </a:lnTo>
                  <a:lnTo>
                    <a:pt x="314" y="16"/>
                  </a:lnTo>
                  <a:lnTo>
                    <a:pt x="264" y="33"/>
                  </a:lnTo>
                  <a:lnTo>
                    <a:pt x="218" y="57"/>
                  </a:lnTo>
                  <a:lnTo>
                    <a:pt x="172" y="86"/>
                  </a:lnTo>
                  <a:lnTo>
                    <a:pt x="131" y="120"/>
                  </a:lnTo>
                  <a:lnTo>
                    <a:pt x="97" y="161"/>
                  </a:lnTo>
                  <a:lnTo>
                    <a:pt x="67" y="205"/>
                  </a:lnTo>
                  <a:lnTo>
                    <a:pt x="40" y="250"/>
                  </a:lnTo>
                  <a:lnTo>
                    <a:pt x="22" y="300"/>
                  </a:lnTo>
                  <a:lnTo>
                    <a:pt x="10" y="352"/>
                  </a:lnTo>
                  <a:lnTo>
                    <a:pt x="2" y="405"/>
                  </a:lnTo>
                  <a:lnTo>
                    <a:pt x="0" y="430"/>
                  </a:lnTo>
                  <a:lnTo>
                    <a:pt x="867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4" name="Freeform 146"/>
            <p:cNvSpPr>
              <a:spLocks/>
            </p:cNvSpPr>
            <p:nvPr/>
          </p:nvSpPr>
          <p:spPr bwMode="auto">
            <a:xfrm>
              <a:off x="2605" y="2546"/>
              <a:ext cx="62" cy="34"/>
            </a:xfrm>
            <a:custGeom>
              <a:avLst/>
              <a:gdLst>
                <a:gd name="T0" fmla="*/ 720 w 869"/>
                <a:gd name="T1" fmla="*/ 0 h 467"/>
                <a:gd name="T2" fmla="*/ 724 w 869"/>
                <a:gd name="T3" fmla="*/ 19 h 467"/>
                <a:gd name="T4" fmla="*/ 724 w 869"/>
                <a:gd name="T5" fmla="*/ 62 h 467"/>
                <a:gd name="T6" fmla="*/ 715 w 869"/>
                <a:gd name="T7" fmla="*/ 106 h 467"/>
                <a:gd name="T8" fmla="*/ 701 w 869"/>
                <a:gd name="T9" fmla="*/ 146 h 467"/>
                <a:gd name="T10" fmla="*/ 681 w 869"/>
                <a:gd name="T11" fmla="*/ 186 h 467"/>
                <a:gd name="T12" fmla="*/ 655 w 869"/>
                <a:gd name="T13" fmla="*/ 222 h 467"/>
                <a:gd name="T14" fmla="*/ 625 w 869"/>
                <a:gd name="T15" fmla="*/ 253 h 467"/>
                <a:gd name="T16" fmla="*/ 591 w 869"/>
                <a:gd name="T17" fmla="*/ 277 h 467"/>
                <a:gd name="T18" fmla="*/ 553 w 869"/>
                <a:gd name="T19" fmla="*/ 301 h 467"/>
                <a:gd name="T20" fmla="*/ 510 w 869"/>
                <a:gd name="T21" fmla="*/ 314 h 467"/>
                <a:gd name="T22" fmla="*/ 468 w 869"/>
                <a:gd name="T23" fmla="*/ 322 h 467"/>
                <a:gd name="T24" fmla="*/ 425 w 869"/>
                <a:gd name="T25" fmla="*/ 323 h 467"/>
                <a:gd name="T26" fmla="*/ 382 w 869"/>
                <a:gd name="T27" fmla="*/ 318 h 467"/>
                <a:gd name="T28" fmla="*/ 338 w 869"/>
                <a:gd name="T29" fmla="*/ 308 h 467"/>
                <a:gd name="T30" fmla="*/ 300 w 869"/>
                <a:gd name="T31" fmla="*/ 291 h 467"/>
                <a:gd name="T32" fmla="*/ 262 w 869"/>
                <a:gd name="T33" fmla="*/ 267 h 467"/>
                <a:gd name="T34" fmla="*/ 227 w 869"/>
                <a:gd name="T35" fmla="*/ 238 h 467"/>
                <a:gd name="T36" fmla="*/ 201 w 869"/>
                <a:gd name="T37" fmla="*/ 205 h 467"/>
                <a:gd name="T38" fmla="*/ 176 w 869"/>
                <a:gd name="T39" fmla="*/ 169 h 467"/>
                <a:gd name="T40" fmla="*/ 160 w 869"/>
                <a:gd name="T41" fmla="*/ 130 h 467"/>
                <a:gd name="T42" fmla="*/ 147 w 869"/>
                <a:gd name="T43" fmla="*/ 87 h 467"/>
                <a:gd name="T44" fmla="*/ 143 w 869"/>
                <a:gd name="T45" fmla="*/ 45 h 467"/>
                <a:gd name="T46" fmla="*/ 145 w 869"/>
                <a:gd name="T47" fmla="*/ 0 h 467"/>
                <a:gd name="T48" fmla="*/ 0 w 869"/>
                <a:gd name="T49" fmla="*/ 0 h 467"/>
                <a:gd name="T50" fmla="*/ 0 w 869"/>
                <a:gd name="T51" fmla="*/ 55 h 467"/>
                <a:gd name="T52" fmla="*/ 6 w 869"/>
                <a:gd name="T53" fmla="*/ 108 h 467"/>
                <a:gd name="T54" fmla="*/ 17 w 869"/>
                <a:gd name="T55" fmla="*/ 159 h 467"/>
                <a:gd name="T56" fmla="*/ 39 w 869"/>
                <a:gd name="T57" fmla="*/ 207 h 467"/>
                <a:gd name="T58" fmla="*/ 59 w 869"/>
                <a:gd name="T59" fmla="*/ 257 h 467"/>
                <a:gd name="T60" fmla="*/ 90 w 869"/>
                <a:gd name="T61" fmla="*/ 301 h 467"/>
                <a:gd name="T62" fmla="*/ 126 w 869"/>
                <a:gd name="T63" fmla="*/ 340 h 467"/>
                <a:gd name="T64" fmla="*/ 167 w 869"/>
                <a:gd name="T65" fmla="*/ 375 h 467"/>
                <a:gd name="T66" fmla="*/ 210 w 869"/>
                <a:gd name="T67" fmla="*/ 405 h 467"/>
                <a:gd name="T68" fmla="*/ 256 w 869"/>
                <a:gd name="T69" fmla="*/ 431 h 467"/>
                <a:gd name="T70" fmla="*/ 307 w 869"/>
                <a:gd name="T71" fmla="*/ 450 h 467"/>
                <a:gd name="T72" fmla="*/ 360 w 869"/>
                <a:gd name="T73" fmla="*/ 461 h 467"/>
                <a:gd name="T74" fmla="*/ 413 w 869"/>
                <a:gd name="T75" fmla="*/ 467 h 467"/>
                <a:gd name="T76" fmla="*/ 466 w 869"/>
                <a:gd name="T77" fmla="*/ 465 h 467"/>
                <a:gd name="T78" fmla="*/ 517 w 869"/>
                <a:gd name="T79" fmla="*/ 460 h 467"/>
                <a:gd name="T80" fmla="*/ 570 w 869"/>
                <a:gd name="T81" fmla="*/ 444 h 467"/>
                <a:gd name="T82" fmla="*/ 619 w 869"/>
                <a:gd name="T83" fmla="*/ 427 h 467"/>
                <a:gd name="T84" fmla="*/ 667 w 869"/>
                <a:gd name="T85" fmla="*/ 400 h 467"/>
                <a:gd name="T86" fmla="*/ 709 w 869"/>
                <a:gd name="T87" fmla="*/ 369 h 467"/>
                <a:gd name="T88" fmla="*/ 747 w 869"/>
                <a:gd name="T89" fmla="*/ 333 h 467"/>
                <a:gd name="T90" fmla="*/ 783 w 869"/>
                <a:gd name="T91" fmla="*/ 291 h 467"/>
                <a:gd name="T92" fmla="*/ 812 w 869"/>
                <a:gd name="T93" fmla="*/ 248 h 467"/>
                <a:gd name="T94" fmla="*/ 833 w 869"/>
                <a:gd name="T95" fmla="*/ 200 h 467"/>
                <a:gd name="T96" fmla="*/ 852 w 869"/>
                <a:gd name="T97" fmla="*/ 147 h 467"/>
                <a:gd name="T98" fmla="*/ 862 w 869"/>
                <a:gd name="T99" fmla="*/ 98 h 467"/>
                <a:gd name="T100" fmla="*/ 869 w 869"/>
                <a:gd name="T101" fmla="*/ 45 h 467"/>
                <a:gd name="T102" fmla="*/ 867 w 869"/>
                <a:gd name="T103" fmla="*/ 0 h 467"/>
                <a:gd name="T104" fmla="*/ 720 w 869"/>
                <a:gd name="T10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67">
                  <a:moveTo>
                    <a:pt x="720" y="0"/>
                  </a:moveTo>
                  <a:lnTo>
                    <a:pt x="724" y="19"/>
                  </a:lnTo>
                  <a:lnTo>
                    <a:pt x="724" y="62"/>
                  </a:lnTo>
                  <a:lnTo>
                    <a:pt x="715" y="106"/>
                  </a:lnTo>
                  <a:lnTo>
                    <a:pt x="701" y="146"/>
                  </a:lnTo>
                  <a:lnTo>
                    <a:pt x="681" y="186"/>
                  </a:lnTo>
                  <a:lnTo>
                    <a:pt x="655" y="222"/>
                  </a:lnTo>
                  <a:lnTo>
                    <a:pt x="625" y="253"/>
                  </a:lnTo>
                  <a:lnTo>
                    <a:pt x="591" y="277"/>
                  </a:lnTo>
                  <a:lnTo>
                    <a:pt x="553" y="301"/>
                  </a:lnTo>
                  <a:lnTo>
                    <a:pt x="510" y="314"/>
                  </a:lnTo>
                  <a:lnTo>
                    <a:pt x="468" y="322"/>
                  </a:lnTo>
                  <a:lnTo>
                    <a:pt x="425" y="323"/>
                  </a:lnTo>
                  <a:lnTo>
                    <a:pt x="382" y="318"/>
                  </a:lnTo>
                  <a:lnTo>
                    <a:pt x="338" y="308"/>
                  </a:lnTo>
                  <a:lnTo>
                    <a:pt x="300" y="291"/>
                  </a:lnTo>
                  <a:lnTo>
                    <a:pt x="262" y="267"/>
                  </a:lnTo>
                  <a:lnTo>
                    <a:pt x="227" y="238"/>
                  </a:lnTo>
                  <a:lnTo>
                    <a:pt x="201" y="205"/>
                  </a:lnTo>
                  <a:lnTo>
                    <a:pt x="176" y="169"/>
                  </a:lnTo>
                  <a:lnTo>
                    <a:pt x="160" y="130"/>
                  </a:lnTo>
                  <a:lnTo>
                    <a:pt x="147" y="87"/>
                  </a:lnTo>
                  <a:lnTo>
                    <a:pt x="143" y="45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6" y="108"/>
                  </a:lnTo>
                  <a:lnTo>
                    <a:pt x="17" y="159"/>
                  </a:lnTo>
                  <a:lnTo>
                    <a:pt x="39" y="207"/>
                  </a:lnTo>
                  <a:lnTo>
                    <a:pt x="59" y="257"/>
                  </a:lnTo>
                  <a:lnTo>
                    <a:pt x="90" y="301"/>
                  </a:lnTo>
                  <a:lnTo>
                    <a:pt x="126" y="340"/>
                  </a:lnTo>
                  <a:lnTo>
                    <a:pt x="167" y="375"/>
                  </a:lnTo>
                  <a:lnTo>
                    <a:pt x="210" y="405"/>
                  </a:lnTo>
                  <a:lnTo>
                    <a:pt x="256" y="431"/>
                  </a:lnTo>
                  <a:lnTo>
                    <a:pt x="307" y="450"/>
                  </a:lnTo>
                  <a:lnTo>
                    <a:pt x="360" y="461"/>
                  </a:lnTo>
                  <a:lnTo>
                    <a:pt x="413" y="467"/>
                  </a:lnTo>
                  <a:lnTo>
                    <a:pt x="466" y="465"/>
                  </a:lnTo>
                  <a:lnTo>
                    <a:pt x="517" y="460"/>
                  </a:lnTo>
                  <a:lnTo>
                    <a:pt x="570" y="444"/>
                  </a:lnTo>
                  <a:lnTo>
                    <a:pt x="619" y="427"/>
                  </a:lnTo>
                  <a:lnTo>
                    <a:pt x="667" y="400"/>
                  </a:lnTo>
                  <a:lnTo>
                    <a:pt x="709" y="369"/>
                  </a:lnTo>
                  <a:lnTo>
                    <a:pt x="747" y="333"/>
                  </a:lnTo>
                  <a:lnTo>
                    <a:pt x="783" y="291"/>
                  </a:lnTo>
                  <a:lnTo>
                    <a:pt x="812" y="248"/>
                  </a:lnTo>
                  <a:lnTo>
                    <a:pt x="833" y="200"/>
                  </a:lnTo>
                  <a:lnTo>
                    <a:pt x="852" y="147"/>
                  </a:lnTo>
                  <a:lnTo>
                    <a:pt x="862" y="98"/>
                  </a:lnTo>
                  <a:lnTo>
                    <a:pt x="869" y="45"/>
                  </a:lnTo>
                  <a:lnTo>
                    <a:pt x="867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5" name="Freeform 147"/>
            <p:cNvSpPr>
              <a:spLocks/>
            </p:cNvSpPr>
            <p:nvPr/>
          </p:nvSpPr>
          <p:spPr bwMode="auto">
            <a:xfrm>
              <a:off x="2558" y="2546"/>
              <a:ext cx="155" cy="80"/>
            </a:xfrm>
            <a:custGeom>
              <a:avLst/>
              <a:gdLst>
                <a:gd name="T0" fmla="*/ 2164 w 2164"/>
                <a:gd name="T1" fmla="*/ 12 h 1112"/>
                <a:gd name="T2" fmla="*/ 2154 w 2164"/>
                <a:gd name="T3" fmla="*/ 178 h 1112"/>
                <a:gd name="T4" fmla="*/ 2119 w 2164"/>
                <a:gd name="T5" fmla="*/ 345 h 1112"/>
                <a:gd name="T6" fmla="*/ 2056 w 2164"/>
                <a:gd name="T7" fmla="*/ 499 h 1112"/>
                <a:gd name="T8" fmla="*/ 1974 w 2164"/>
                <a:gd name="T9" fmla="*/ 644 h 1112"/>
                <a:gd name="T10" fmla="*/ 1867 w 2164"/>
                <a:gd name="T11" fmla="*/ 776 h 1112"/>
                <a:gd name="T12" fmla="*/ 1741 w 2164"/>
                <a:gd name="T13" fmla="*/ 889 h 1112"/>
                <a:gd name="T14" fmla="*/ 1602 w 2164"/>
                <a:gd name="T15" fmla="*/ 981 h 1112"/>
                <a:gd name="T16" fmla="*/ 1447 w 2164"/>
                <a:gd name="T17" fmla="*/ 1049 h 1112"/>
                <a:gd name="T18" fmla="*/ 1286 w 2164"/>
                <a:gd name="T19" fmla="*/ 1095 h 1112"/>
                <a:gd name="T20" fmla="*/ 1119 w 2164"/>
                <a:gd name="T21" fmla="*/ 1112 h 1112"/>
                <a:gd name="T22" fmla="*/ 950 w 2164"/>
                <a:gd name="T23" fmla="*/ 1105 h 1112"/>
                <a:gd name="T24" fmla="*/ 786 w 2164"/>
                <a:gd name="T25" fmla="*/ 1073 h 1112"/>
                <a:gd name="T26" fmla="*/ 629 w 2164"/>
                <a:gd name="T27" fmla="*/ 1013 h 1112"/>
                <a:gd name="T28" fmla="*/ 480 w 2164"/>
                <a:gd name="T29" fmla="*/ 931 h 1112"/>
                <a:gd name="T30" fmla="*/ 349 w 2164"/>
                <a:gd name="T31" fmla="*/ 827 h 1112"/>
                <a:gd name="T32" fmla="*/ 233 w 2164"/>
                <a:gd name="T33" fmla="*/ 704 h 1112"/>
                <a:gd name="T34" fmla="*/ 137 w 2164"/>
                <a:gd name="T35" fmla="*/ 566 h 1112"/>
                <a:gd name="T36" fmla="*/ 69 w 2164"/>
                <a:gd name="T37" fmla="*/ 412 h 1112"/>
                <a:gd name="T38" fmla="*/ 21 w 2164"/>
                <a:gd name="T39" fmla="*/ 251 h 1112"/>
                <a:gd name="T40" fmla="*/ 0 w 2164"/>
                <a:gd name="T41" fmla="*/ 84 h 1112"/>
                <a:gd name="T42" fmla="*/ 504 w 2164"/>
                <a:gd name="T43" fmla="*/ 0 h 1112"/>
                <a:gd name="T44" fmla="*/ 511 w 2164"/>
                <a:gd name="T45" fmla="*/ 125 h 1112"/>
                <a:gd name="T46" fmla="*/ 543 w 2164"/>
                <a:gd name="T47" fmla="*/ 243 h 1112"/>
                <a:gd name="T48" fmla="*/ 600 w 2164"/>
                <a:gd name="T49" fmla="*/ 350 h 1112"/>
                <a:gd name="T50" fmla="*/ 677 w 2164"/>
                <a:gd name="T51" fmla="*/ 444 h 1112"/>
                <a:gd name="T52" fmla="*/ 774 w 2164"/>
                <a:gd name="T53" fmla="*/ 523 h 1112"/>
                <a:gd name="T54" fmla="*/ 883 w 2164"/>
                <a:gd name="T55" fmla="*/ 576 h 1112"/>
                <a:gd name="T56" fmla="*/ 1003 w 2164"/>
                <a:gd name="T57" fmla="*/ 606 h 1112"/>
                <a:gd name="T58" fmla="*/ 1126 w 2164"/>
                <a:gd name="T59" fmla="*/ 608 h 1112"/>
                <a:gd name="T60" fmla="*/ 1247 w 2164"/>
                <a:gd name="T61" fmla="*/ 588 h 1112"/>
                <a:gd name="T62" fmla="*/ 1358 w 2164"/>
                <a:gd name="T63" fmla="*/ 540 h 1112"/>
                <a:gd name="T64" fmla="*/ 1462 w 2164"/>
                <a:gd name="T65" fmla="*/ 468 h 1112"/>
                <a:gd name="T66" fmla="*/ 1544 w 2164"/>
                <a:gd name="T67" fmla="*/ 379 h 1112"/>
                <a:gd name="T68" fmla="*/ 1607 w 2164"/>
                <a:gd name="T69" fmla="*/ 276 h 1112"/>
                <a:gd name="T70" fmla="*/ 1645 w 2164"/>
                <a:gd name="T71" fmla="*/ 159 h 1112"/>
                <a:gd name="T72" fmla="*/ 1660 w 2164"/>
                <a:gd name="T73" fmla="*/ 37 h 1112"/>
                <a:gd name="T74" fmla="*/ 2164 w 2164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0"/>
                  </a:moveTo>
                  <a:lnTo>
                    <a:pt x="2164" y="12"/>
                  </a:lnTo>
                  <a:lnTo>
                    <a:pt x="2162" y="96"/>
                  </a:lnTo>
                  <a:lnTo>
                    <a:pt x="2154" y="178"/>
                  </a:lnTo>
                  <a:lnTo>
                    <a:pt x="2138" y="262"/>
                  </a:lnTo>
                  <a:lnTo>
                    <a:pt x="2119" y="345"/>
                  </a:lnTo>
                  <a:lnTo>
                    <a:pt x="2092" y="424"/>
                  </a:lnTo>
                  <a:lnTo>
                    <a:pt x="2056" y="499"/>
                  </a:lnTo>
                  <a:lnTo>
                    <a:pt x="2019" y="576"/>
                  </a:lnTo>
                  <a:lnTo>
                    <a:pt x="1974" y="644"/>
                  </a:lnTo>
                  <a:lnTo>
                    <a:pt x="1923" y="713"/>
                  </a:lnTo>
                  <a:lnTo>
                    <a:pt x="1867" y="776"/>
                  </a:lnTo>
                  <a:lnTo>
                    <a:pt x="1807" y="835"/>
                  </a:lnTo>
                  <a:lnTo>
                    <a:pt x="1741" y="889"/>
                  </a:lnTo>
                  <a:lnTo>
                    <a:pt x="1674" y="936"/>
                  </a:lnTo>
                  <a:lnTo>
                    <a:pt x="1602" y="981"/>
                  </a:lnTo>
                  <a:lnTo>
                    <a:pt x="1525" y="1017"/>
                  </a:lnTo>
                  <a:lnTo>
                    <a:pt x="1447" y="1049"/>
                  </a:lnTo>
                  <a:lnTo>
                    <a:pt x="1367" y="1074"/>
                  </a:lnTo>
                  <a:lnTo>
                    <a:pt x="1286" y="1095"/>
                  </a:lnTo>
                  <a:lnTo>
                    <a:pt x="1202" y="1107"/>
                  </a:lnTo>
                  <a:lnTo>
                    <a:pt x="1119" y="1112"/>
                  </a:lnTo>
                  <a:lnTo>
                    <a:pt x="1034" y="1112"/>
                  </a:lnTo>
                  <a:lnTo>
                    <a:pt x="950" y="1105"/>
                  </a:lnTo>
                  <a:lnTo>
                    <a:pt x="868" y="1093"/>
                  </a:lnTo>
                  <a:lnTo>
                    <a:pt x="786" y="1073"/>
                  </a:lnTo>
                  <a:lnTo>
                    <a:pt x="706" y="1046"/>
                  </a:lnTo>
                  <a:lnTo>
                    <a:pt x="629" y="1013"/>
                  </a:lnTo>
                  <a:lnTo>
                    <a:pt x="552" y="977"/>
                  </a:lnTo>
                  <a:lnTo>
                    <a:pt x="480" y="931"/>
                  </a:lnTo>
                  <a:lnTo>
                    <a:pt x="413" y="881"/>
                  </a:lnTo>
                  <a:lnTo>
                    <a:pt x="349" y="827"/>
                  </a:lnTo>
                  <a:lnTo>
                    <a:pt x="289" y="769"/>
                  </a:lnTo>
                  <a:lnTo>
                    <a:pt x="233" y="704"/>
                  </a:lnTo>
                  <a:lnTo>
                    <a:pt x="183" y="637"/>
                  </a:lnTo>
                  <a:lnTo>
                    <a:pt x="137" y="566"/>
                  </a:lnTo>
                  <a:lnTo>
                    <a:pt x="101" y="489"/>
                  </a:lnTo>
                  <a:lnTo>
                    <a:pt x="69" y="412"/>
                  </a:lnTo>
                  <a:lnTo>
                    <a:pt x="42" y="333"/>
                  </a:lnTo>
                  <a:lnTo>
                    <a:pt x="21" y="251"/>
                  </a:lnTo>
                  <a:lnTo>
                    <a:pt x="8" y="169"/>
                  </a:lnTo>
                  <a:lnTo>
                    <a:pt x="0" y="84"/>
                  </a:lnTo>
                  <a:lnTo>
                    <a:pt x="0" y="0"/>
                  </a:lnTo>
                  <a:lnTo>
                    <a:pt x="504" y="0"/>
                  </a:lnTo>
                  <a:lnTo>
                    <a:pt x="504" y="62"/>
                  </a:lnTo>
                  <a:lnTo>
                    <a:pt x="511" y="125"/>
                  </a:lnTo>
                  <a:lnTo>
                    <a:pt x="523" y="185"/>
                  </a:lnTo>
                  <a:lnTo>
                    <a:pt x="543" y="243"/>
                  </a:lnTo>
                  <a:lnTo>
                    <a:pt x="566" y="297"/>
                  </a:lnTo>
                  <a:lnTo>
                    <a:pt x="600" y="350"/>
                  </a:lnTo>
                  <a:lnTo>
                    <a:pt x="634" y="400"/>
                  </a:lnTo>
                  <a:lnTo>
                    <a:pt x="677" y="444"/>
                  </a:lnTo>
                  <a:lnTo>
                    <a:pt x="723" y="486"/>
                  </a:lnTo>
                  <a:lnTo>
                    <a:pt x="774" y="523"/>
                  </a:lnTo>
                  <a:lnTo>
                    <a:pt x="826" y="551"/>
                  </a:lnTo>
                  <a:lnTo>
                    <a:pt x="883" y="576"/>
                  </a:lnTo>
                  <a:lnTo>
                    <a:pt x="940" y="595"/>
                  </a:lnTo>
                  <a:lnTo>
                    <a:pt x="1003" y="606"/>
                  </a:lnTo>
                  <a:lnTo>
                    <a:pt x="1064" y="610"/>
                  </a:lnTo>
                  <a:lnTo>
                    <a:pt x="1126" y="608"/>
                  </a:lnTo>
                  <a:lnTo>
                    <a:pt x="1187" y="602"/>
                  </a:lnTo>
                  <a:lnTo>
                    <a:pt x="1247" y="588"/>
                  </a:lnTo>
                  <a:lnTo>
                    <a:pt x="1303" y="566"/>
                  </a:lnTo>
                  <a:lnTo>
                    <a:pt x="1358" y="540"/>
                  </a:lnTo>
                  <a:lnTo>
                    <a:pt x="1413" y="509"/>
                  </a:lnTo>
                  <a:lnTo>
                    <a:pt x="1462" y="468"/>
                  </a:lnTo>
                  <a:lnTo>
                    <a:pt x="1505" y="427"/>
                  </a:lnTo>
                  <a:lnTo>
                    <a:pt x="1544" y="379"/>
                  </a:lnTo>
                  <a:lnTo>
                    <a:pt x="1578" y="327"/>
                  </a:lnTo>
                  <a:lnTo>
                    <a:pt x="1607" y="276"/>
                  </a:lnTo>
                  <a:lnTo>
                    <a:pt x="1630" y="219"/>
                  </a:lnTo>
                  <a:lnTo>
                    <a:pt x="1645" y="159"/>
                  </a:lnTo>
                  <a:lnTo>
                    <a:pt x="1655" y="98"/>
                  </a:lnTo>
                  <a:lnTo>
                    <a:pt x="1660" y="37"/>
                  </a:lnTo>
                  <a:lnTo>
                    <a:pt x="1659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6" name="Freeform 148"/>
            <p:cNvSpPr>
              <a:spLocks/>
            </p:cNvSpPr>
            <p:nvPr/>
          </p:nvSpPr>
          <p:spPr bwMode="auto">
            <a:xfrm>
              <a:off x="2558" y="2472"/>
              <a:ext cx="155" cy="80"/>
            </a:xfrm>
            <a:custGeom>
              <a:avLst/>
              <a:gdLst>
                <a:gd name="T0" fmla="*/ 2164 w 2164"/>
                <a:gd name="T1" fmla="*/ 1100 h 1112"/>
                <a:gd name="T2" fmla="*/ 2154 w 2164"/>
                <a:gd name="T3" fmla="*/ 934 h 1112"/>
                <a:gd name="T4" fmla="*/ 2119 w 2164"/>
                <a:gd name="T5" fmla="*/ 767 h 1112"/>
                <a:gd name="T6" fmla="*/ 2056 w 2164"/>
                <a:gd name="T7" fmla="*/ 613 h 1112"/>
                <a:gd name="T8" fmla="*/ 1974 w 2164"/>
                <a:gd name="T9" fmla="*/ 468 h 1112"/>
                <a:gd name="T10" fmla="*/ 1867 w 2164"/>
                <a:gd name="T11" fmla="*/ 336 h 1112"/>
                <a:gd name="T12" fmla="*/ 1741 w 2164"/>
                <a:gd name="T13" fmla="*/ 223 h 1112"/>
                <a:gd name="T14" fmla="*/ 1602 w 2164"/>
                <a:gd name="T15" fmla="*/ 131 h 1112"/>
                <a:gd name="T16" fmla="*/ 1447 w 2164"/>
                <a:gd name="T17" fmla="*/ 63 h 1112"/>
                <a:gd name="T18" fmla="*/ 1286 w 2164"/>
                <a:gd name="T19" fmla="*/ 17 h 1112"/>
                <a:gd name="T20" fmla="*/ 1119 w 2164"/>
                <a:gd name="T21" fmla="*/ 0 h 1112"/>
                <a:gd name="T22" fmla="*/ 950 w 2164"/>
                <a:gd name="T23" fmla="*/ 7 h 1112"/>
                <a:gd name="T24" fmla="*/ 786 w 2164"/>
                <a:gd name="T25" fmla="*/ 39 h 1112"/>
                <a:gd name="T26" fmla="*/ 629 w 2164"/>
                <a:gd name="T27" fmla="*/ 99 h 1112"/>
                <a:gd name="T28" fmla="*/ 480 w 2164"/>
                <a:gd name="T29" fmla="*/ 181 h 1112"/>
                <a:gd name="T30" fmla="*/ 349 w 2164"/>
                <a:gd name="T31" fmla="*/ 287 h 1112"/>
                <a:gd name="T32" fmla="*/ 233 w 2164"/>
                <a:gd name="T33" fmla="*/ 408 h 1112"/>
                <a:gd name="T34" fmla="*/ 137 w 2164"/>
                <a:gd name="T35" fmla="*/ 546 h 1112"/>
                <a:gd name="T36" fmla="*/ 69 w 2164"/>
                <a:gd name="T37" fmla="*/ 700 h 1112"/>
                <a:gd name="T38" fmla="*/ 21 w 2164"/>
                <a:gd name="T39" fmla="*/ 861 h 1112"/>
                <a:gd name="T40" fmla="*/ 0 w 2164"/>
                <a:gd name="T41" fmla="*/ 1028 h 1112"/>
                <a:gd name="T42" fmla="*/ 504 w 2164"/>
                <a:gd name="T43" fmla="*/ 1112 h 1112"/>
                <a:gd name="T44" fmla="*/ 511 w 2164"/>
                <a:gd name="T45" fmla="*/ 989 h 1112"/>
                <a:gd name="T46" fmla="*/ 543 w 2164"/>
                <a:gd name="T47" fmla="*/ 871 h 1112"/>
                <a:gd name="T48" fmla="*/ 600 w 2164"/>
                <a:gd name="T49" fmla="*/ 762 h 1112"/>
                <a:gd name="T50" fmla="*/ 677 w 2164"/>
                <a:gd name="T51" fmla="*/ 668 h 1112"/>
                <a:gd name="T52" fmla="*/ 774 w 2164"/>
                <a:gd name="T53" fmla="*/ 589 h 1112"/>
                <a:gd name="T54" fmla="*/ 883 w 2164"/>
                <a:gd name="T55" fmla="*/ 536 h 1112"/>
                <a:gd name="T56" fmla="*/ 1003 w 2164"/>
                <a:gd name="T57" fmla="*/ 506 h 1112"/>
                <a:gd name="T58" fmla="*/ 1126 w 2164"/>
                <a:gd name="T59" fmla="*/ 504 h 1112"/>
                <a:gd name="T60" fmla="*/ 1247 w 2164"/>
                <a:gd name="T61" fmla="*/ 525 h 1112"/>
                <a:gd name="T62" fmla="*/ 1358 w 2164"/>
                <a:gd name="T63" fmla="*/ 572 h 1112"/>
                <a:gd name="T64" fmla="*/ 1462 w 2164"/>
                <a:gd name="T65" fmla="*/ 644 h 1112"/>
                <a:gd name="T66" fmla="*/ 1544 w 2164"/>
                <a:gd name="T67" fmla="*/ 733 h 1112"/>
                <a:gd name="T68" fmla="*/ 1607 w 2164"/>
                <a:gd name="T69" fmla="*/ 837 h 1112"/>
                <a:gd name="T70" fmla="*/ 1645 w 2164"/>
                <a:gd name="T71" fmla="*/ 953 h 1112"/>
                <a:gd name="T72" fmla="*/ 1660 w 2164"/>
                <a:gd name="T73" fmla="*/ 1077 h 1112"/>
                <a:gd name="T74" fmla="*/ 2164 w 2164"/>
                <a:gd name="T7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1112"/>
                  </a:moveTo>
                  <a:lnTo>
                    <a:pt x="2164" y="1100"/>
                  </a:lnTo>
                  <a:lnTo>
                    <a:pt x="2162" y="1018"/>
                  </a:lnTo>
                  <a:lnTo>
                    <a:pt x="2154" y="934"/>
                  </a:lnTo>
                  <a:lnTo>
                    <a:pt x="2138" y="850"/>
                  </a:lnTo>
                  <a:lnTo>
                    <a:pt x="2119" y="767"/>
                  </a:lnTo>
                  <a:lnTo>
                    <a:pt x="2092" y="687"/>
                  </a:lnTo>
                  <a:lnTo>
                    <a:pt x="2056" y="613"/>
                  </a:lnTo>
                  <a:lnTo>
                    <a:pt x="2019" y="536"/>
                  </a:lnTo>
                  <a:lnTo>
                    <a:pt x="1974" y="468"/>
                  </a:lnTo>
                  <a:lnTo>
                    <a:pt x="1923" y="399"/>
                  </a:lnTo>
                  <a:lnTo>
                    <a:pt x="1867" y="336"/>
                  </a:lnTo>
                  <a:lnTo>
                    <a:pt x="1807" y="277"/>
                  </a:lnTo>
                  <a:lnTo>
                    <a:pt x="1741" y="223"/>
                  </a:lnTo>
                  <a:lnTo>
                    <a:pt x="1674" y="176"/>
                  </a:lnTo>
                  <a:lnTo>
                    <a:pt x="1602" y="131"/>
                  </a:lnTo>
                  <a:lnTo>
                    <a:pt x="1525" y="95"/>
                  </a:lnTo>
                  <a:lnTo>
                    <a:pt x="1447" y="63"/>
                  </a:lnTo>
                  <a:lnTo>
                    <a:pt x="1367" y="38"/>
                  </a:lnTo>
                  <a:lnTo>
                    <a:pt x="1286" y="17"/>
                  </a:lnTo>
                  <a:lnTo>
                    <a:pt x="1202" y="5"/>
                  </a:lnTo>
                  <a:lnTo>
                    <a:pt x="1119" y="0"/>
                  </a:lnTo>
                  <a:lnTo>
                    <a:pt x="1034" y="0"/>
                  </a:lnTo>
                  <a:lnTo>
                    <a:pt x="950" y="7"/>
                  </a:lnTo>
                  <a:lnTo>
                    <a:pt x="868" y="19"/>
                  </a:lnTo>
                  <a:lnTo>
                    <a:pt x="786" y="39"/>
                  </a:lnTo>
                  <a:lnTo>
                    <a:pt x="706" y="67"/>
                  </a:lnTo>
                  <a:lnTo>
                    <a:pt x="629" y="99"/>
                  </a:lnTo>
                  <a:lnTo>
                    <a:pt x="552" y="135"/>
                  </a:lnTo>
                  <a:lnTo>
                    <a:pt x="480" y="181"/>
                  </a:lnTo>
                  <a:lnTo>
                    <a:pt x="413" y="231"/>
                  </a:lnTo>
                  <a:lnTo>
                    <a:pt x="349" y="287"/>
                  </a:lnTo>
                  <a:lnTo>
                    <a:pt x="289" y="345"/>
                  </a:lnTo>
                  <a:lnTo>
                    <a:pt x="233" y="408"/>
                  </a:lnTo>
                  <a:lnTo>
                    <a:pt x="183" y="475"/>
                  </a:lnTo>
                  <a:lnTo>
                    <a:pt x="137" y="546"/>
                  </a:lnTo>
                  <a:lnTo>
                    <a:pt x="101" y="622"/>
                  </a:lnTo>
                  <a:lnTo>
                    <a:pt x="69" y="700"/>
                  </a:lnTo>
                  <a:lnTo>
                    <a:pt x="42" y="779"/>
                  </a:lnTo>
                  <a:lnTo>
                    <a:pt x="21" y="861"/>
                  </a:lnTo>
                  <a:lnTo>
                    <a:pt x="8" y="943"/>
                  </a:lnTo>
                  <a:lnTo>
                    <a:pt x="0" y="1028"/>
                  </a:lnTo>
                  <a:lnTo>
                    <a:pt x="0" y="1112"/>
                  </a:lnTo>
                  <a:lnTo>
                    <a:pt x="504" y="1112"/>
                  </a:lnTo>
                  <a:lnTo>
                    <a:pt x="504" y="1050"/>
                  </a:lnTo>
                  <a:lnTo>
                    <a:pt x="511" y="989"/>
                  </a:lnTo>
                  <a:lnTo>
                    <a:pt x="523" y="929"/>
                  </a:lnTo>
                  <a:lnTo>
                    <a:pt x="543" y="871"/>
                  </a:lnTo>
                  <a:lnTo>
                    <a:pt x="566" y="815"/>
                  </a:lnTo>
                  <a:lnTo>
                    <a:pt x="600" y="762"/>
                  </a:lnTo>
                  <a:lnTo>
                    <a:pt x="634" y="712"/>
                  </a:lnTo>
                  <a:lnTo>
                    <a:pt x="677" y="668"/>
                  </a:lnTo>
                  <a:lnTo>
                    <a:pt x="723" y="626"/>
                  </a:lnTo>
                  <a:lnTo>
                    <a:pt x="774" y="589"/>
                  </a:lnTo>
                  <a:lnTo>
                    <a:pt x="826" y="562"/>
                  </a:lnTo>
                  <a:lnTo>
                    <a:pt x="883" y="536"/>
                  </a:lnTo>
                  <a:lnTo>
                    <a:pt x="940" y="517"/>
                  </a:lnTo>
                  <a:lnTo>
                    <a:pt x="1003" y="506"/>
                  </a:lnTo>
                  <a:lnTo>
                    <a:pt x="1064" y="502"/>
                  </a:lnTo>
                  <a:lnTo>
                    <a:pt x="1126" y="504"/>
                  </a:lnTo>
                  <a:lnTo>
                    <a:pt x="1187" y="509"/>
                  </a:lnTo>
                  <a:lnTo>
                    <a:pt x="1247" y="525"/>
                  </a:lnTo>
                  <a:lnTo>
                    <a:pt x="1303" y="546"/>
                  </a:lnTo>
                  <a:lnTo>
                    <a:pt x="1358" y="572"/>
                  </a:lnTo>
                  <a:lnTo>
                    <a:pt x="1413" y="603"/>
                  </a:lnTo>
                  <a:lnTo>
                    <a:pt x="1462" y="644"/>
                  </a:lnTo>
                  <a:lnTo>
                    <a:pt x="1505" y="685"/>
                  </a:lnTo>
                  <a:lnTo>
                    <a:pt x="1544" y="733"/>
                  </a:lnTo>
                  <a:lnTo>
                    <a:pt x="1578" y="784"/>
                  </a:lnTo>
                  <a:lnTo>
                    <a:pt x="1607" y="837"/>
                  </a:lnTo>
                  <a:lnTo>
                    <a:pt x="1630" y="893"/>
                  </a:lnTo>
                  <a:lnTo>
                    <a:pt x="1645" y="953"/>
                  </a:lnTo>
                  <a:lnTo>
                    <a:pt x="1655" y="1014"/>
                  </a:lnTo>
                  <a:lnTo>
                    <a:pt x="1660" y="1077"/>
                  </a:lnTo>
                  <a:lnTo>
                    <a:pt x="1659" y="1112"/>
                  </a:lnTo>
                  <a:lnTo>
                    <a:pt x="2164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7" name="Freeform 149"/>
            <p:cNvSpPr>
              <a:spLocks/>
            </p:cNvSpPr>
            <p:nvPr/>
          </p:nvSpPr>
          <p:spPr bwMode="auto">
            <a:xfrm>
              <a:off x="3344" y="2518"/>
              <a:ext cx="62" cy="31"/>
            </a:xfrm>
            <a:custGeom>
              <a:avLst/>
              <a:gdLst>
                <a:gd name="T0" fmla="*/ 867 w 867"/>
                <a:gd name="T1" fmla="*/ 430 h 430"/>
                <a:gd name="T2" fmla="*/ 862 w 867"/>
                <a:gd name="T3" fmla="*/ 376 h 430"/>
                <a:gd name="T4" fmla="*/ 852 w 867"/>
                <a:gd name="T5" fmla="*/ 325 h 430"/>
                <a:gd name="T6" fmla="*/ 835 w 867"/>
                <a:gd name="T7" fmla="*/ 274 h 430"/>
                <a:gd name="T8" fmla="*/ 816 w 867"/>
                <a:gd name="T9" fmla="*/ 228 h 430"/>
                <a:gd name="T10" fmla="*/ 787 w 867"/>
                <a:gd name="T11" fmla="*/ 180 h 430"/>
                <a:gd name="T12" fmla="*/ 753 w 867"/>
                <a:gd name="T13" fmla="*/ 139 h 430"/>
                <a:gd name="T14" fmla="*/ 714 w 867"/>
                <a:gd name="T15" fmla="*/ 101 h 430"/>
                <a:gd name="T16" fmla="*/ 672 w 867"/>
                <a:gd name="T17" fmla="*/ 71 h 430"/>
                <a:gd name="T18" fmla="*/ 625 w 867"/>
                <a:gd name="T19" fmla="*/ 45 h 430"/>
                <a:gd name="T20" fmla="*/ 575 w 867"/>
                <a:gd name="T21" fmla="*/ 25 h 430"/>
                <a:gd name="T22" fmla="*/ 526 w 867"/>
                <a:gd name="T23" fmla="*/ 8 h 430"/>
                <a:gd name="T24" fmla="*/ 473 w 867"/>
                <a:gd name="T25" fmla="*/ 2 h 430"/>
                <a:gd name="T26" fmla="*/ 420 w 867"/>
                <a:gd name="T27" fmla="*/ 0 h 430"/>
                <a:gd name="T28" fmla="*/ 367 w 867"/>
                <a:gd name="T29" fmla="*/ 4 h 430"/>
                <a:gd name="T30" fmla="*/ 313 w 867"/>
                <a:gd name="T31" fmla="*/ 16 h 430"/>
                <a:gd name="T32" fmla="*/ 263 w 867"/>
                <a:gd name="T33" fmla="*/ 33 h 430"/>
                <a:gd name="T34" fmla="*/ 217 w 867"/>
                <a:gd name="T35" fmla="*/ 57 h 430"/>
                <a:gd name="T36" fmla="*/ 172 w 867"/>
                <a:gd name="T37" fmla="*/ 86 h 430"/>
                <a:gd name="T38" fmla="*/ 131 w 867"/>
                <a:gd name="T39" fmla="*/ 120 h 430"/>
                <a:gd name="T40" fmla="*/ 97 w 867"/>
                <a:gd name="T41" fmla="*/ 161 h 430"/>
                <a:gd name="T42" fmla="*/ 67 w 867"/>
                <a:gd name="T43" fmla="*/ 205 h 430"/>
                <a:gd name="T44" fmla="*/ 39 w 867"/>
                <a:gd name="T45" fmla="*/ 250 h 430"/>
                <a:gd name="T46" fmla="*/ 21 w 867"/>
                <a:gd name="T47" fmla="*/ 300 h 430"/>
                <a:gd name="T48" fmla="*/ 9 w 867"/>
                <a:gd name="T49" fmla="*/ 352 h 430"/>
                <a:gd name="T50" fmla="*/ 2 w 867"/>
                <a:gd name="T51" fmla="*/ 405 h 430"/>
                <a:gd name="T52" fmla="*/ 0 w 867"/>
                <a:gd name="T53" fmla="*/ 430 h 430"/>
                <a:gd name="T54" fmla="*/ 867 w 867"/>
                <a:gd name="T5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7" h="430">
                  <a:moveTo>
                    <a:pt x="867" y="430"/>
                  </a:moveTo>
                  <a:lnTo>
                    <a:pt x="862" y="376"/>
                  </a:lnTo>
                  <a:lnTo>
                    <a:pt x="852" y="325"/>
                  </a:lnTo>
                  <a:lnTo>
                    <a:pt x="835" y="274"/>
                  </a:lnTo>
                  <a:lnTo>
                    <a:pt x="816" y="228"/>
                  </a:lnTo>
                  <a:lnTo>
                    <a:pt x="787" y="180"/>
                  </a:lnTo>
                  <a:lnTo>
                    <a:pt x="753" y="139"/>
                  </a:lnTo>
                  <a:lnTo>
                    <a:pt x="714" y="101"/>
                  </a:lnTo>
                  <a:lnTo>
                    <a:pt x="672" y="71"/>
                  </a:lnTo>
                  <a:lnTo>
                    <a:pt x="625" y="45"/>
                  </a:lnTo>
                  <a:lnTo>
                    <a:pt x="575" y="25"/>
                  </a:lnTo>
                  <a:lnTo>
                    <a:pt x="526" y="8"/>
                  </a:lnTo>
                  <a:lnTo>
                    <a:pt x="473" y="2"/>
                  </a:lnTo>
                  <a:lnTo>
                    <a:pt x="420" y="0"/>
                  </a:lnTo>
                  <a:lnTo>
                    <a:pt x="367" y="4"/>
                  </a:lnTo>
                  <a:lnTo>
                    <a:pt x="313" y="16"/>
                  </a:lnTo>
                  <a:lnTo>
                    <a:pt x="263" y="33"/>
                  </a:lnTo>
                  <a:lnTo>
                    <a:pt x="217" y="57"/>
                  </a:lnTo>
                  <a:lnTo>
                    <a:pt x="172" y="86"/>
                  </a:lnTo>
                  <a:lnTo>
                    <a:pt x="131" y="120"/>
                  </a:lnTo>
                  <a:lnTo>
                    <a:pt x="97" y="161"/>
                  </a:lnTo>
                  <a:lnTo>
                    <a:pt x="67" y="205"/>
                  </a:lnTo>
                  <a:lnTo>
                    <a:pt x="39" y="250"/>
                  </a:lnTo>
                  <a:lnTo>
                    <a:pt x="21" y="300"/>
                  </a:lnTo>
                  <a:lnTo>
                    <a:pt x="9" y="352"/>
                  </a:lnTo>
                  <a:lnTo>
                    <a:pt x="2" y="405"/>
                  </a:lnTo>
                  <a:lnTo>
                    <a:pt x="0" y="430"/>
                  </a:lnTo>
                  <a:lnTo>
                    <a:pt x="867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8" name="Freeform 150"/>
            <p:cNvSpPr>
              <a:spLocks/>
            </p:cNvSpPr>
            <p:nvPr/>
          </p:nvSpPr>
          <p:spPr bwMode="auto">
            <a:xfrm>
              <a:off x="3344" y="2546"/>
              <a:ext cx="63" cy="34"/>
            </a:xfrm>
            <a:custGeom>
              <a:avLst/>
              <a:gdLst>
                <a:gd name="T0" fmla="*/ 720 w 869"/>
                <a:gd name="T1" fmla="*/ 0 h 467"/>
                <a:gd name="T2" fmla="*/ 724 w 869"/>
                <a:gd name="T3" fmla="*/ 19 h 467"/>
                <a:gd name="T4" fmla="*/ 724 w 869"/>
                <a:gd name="T5" fmla="*/ 62 h 467"/>
                <a:gd name="T6" fmla="*/ 714 w 869"/>
                <a:gd name="T7" fmla="*/ 106 h 467"/>
                <a:gd name="T8" fmla="*/ 701 w 869"/>
                <a:gd name="T9" fmla="*/ 146 h 467"/>
                <a:gd name="T10" fmla="*/ 680 w 869"/>
                <a:gd name="T11" fmla="*/ 186 h 467"/>
                <a:gd name="T12" fmla="*/ 655 w 869"/>
                <a:gd name="T13" fmla="*/ 222 h 467"/>
                <a:gd name="T14" fmla="*/ 625 w 869"/>
                <a:gd name="T15" fmla="*/ 253 h 467"/>
                <a:gd name="T16" fmla="*/ 590 w 869"/>
                <a:gd name="T17" fmla="*/ 277 h 467"/>
                <a:gd name="T18" fmla="*/ 550 w 869"/>
                <a:gd name="T19" fmla="*/ 301 h 467"/>
                <a:gd name="T20" fmla="*/ 510 w 869"/>
                <a:gd name="T21" fmla="*/ 314 h 467"/>
                <a:gd name="T22" fmla="*/ 468 w 869"/>
                <a:gd name="T23" fmla="*/ 322 h 467"/>
                <a:gd name="T24" fmla="*/ 424 w 869"/>
                <a:gd name="T25" fmla="*/ 323 h 467"/>
                <a:gd name="T26" fmla="*/ 382 w 869"/>
                <a:gd name="T27" fmla="*/ 318 h 467"/>
                <a:gd name="T28" fmla="*/ 338 w 869"/>
                <a:gd name="T29" fmla="*/ 308 h 467"/>
                <a:gd name="T30" fmla="*/ 300 w 869"/>
                <a:gd name="T31" fmla="*/ 291 h 467"/>
                <a:gd name="T32" fmla="*/ 261 w 869"/>
                <a:gd name="T33" fmla="*/ 267 h 467"/>
                <a:gd name="T34" fmla="*/ 227 w 869"/>
                <a:gd name="T35" fmla="*/ 238 h 467"/>
                <a:gd name="T36" fmla="*/ 200 w 869"/>
                <a:gd name="T37" fmla="*/ 205 h 467"/>
                <a:gd name="T38" fmla="*/ 176 w 869"/>
                <a:gd name="T39" fmla="*/ 169 h 467"/>
                <a:gd name="T40" fmla="*/ 160 w 869"/>
                <a:gd name="T41" fmla="*/ 130 h 467"/>
                <a:gd name="T42" fmla="*/ 147 w 869"/>
                <a:gd name="T43" fmla="*/ 87 h 467"/>
                <a:gd name="T44" fmla="*/ 143 w 869"/>
                <a:gd name="T45" fmla="*/ 45 h 467"/>
                <a:gd name="T46" fmla="*/ 145 w 869"/>
                <a:gd name="T47" fmla="*/ 0 h 467"/>
                <a:gd name="T48" fmla="*/ 0 w 869"/>
                <a:gd name="T49" fmla="*/ 0 h 467"/>
                <a:gd name="T50" fmla="*/ 0 w 869"/>
                <a:gd name="T51" fmla="*/ 55 h 467"/>
                <a:gd name="T52" fmla="*/ 5 w 869"/>
                <a:gd name="T53" fmla="*/ 108 h 467"/>
                <a:gd name="T54" fmla="*/ 17 w 869"/>
                <a:gd name="T55" fmla="*/ 159 h 467"/>
                <a:gd name="T56" fmla="*/ 38 w 869"/>
                <a:gd name="T57" fmla="*/ 207 h 467"/>
                <a:gd name="T58" fmla="*/ 59 w 869"/>
                <a:gd name="T59" fmla="*/ 257 h 467"/>
                <a:gd name="T60" fmla="*/ 89 w 869"/>
                <a:gd name="T61" fmla="*/ 301 h 467"/>
                <a:gd name="T62" fmla="*/ 126 w 869"/>
                <a:gd name="T63" fmla="*/ 340 h 467"/>
                <a:gd name="T64" fmla="*/ 166 w 869"/>
                <a:gd name="T65" fmla="*/ 375 h 467"/>
                <a:gd name="T66" fmla="*/ 210 w 869"/>
                <a:gd name="T67" fmla="*/ 405 h 467"/>
                <a:gd name="T68" fmla="*/ 256 w 869"/>
                <a:gd name="T69" fmla="*/ 431 h 467"/>
                <a:gd name="T70" fmla="*/ 307 w 869"/>
                <a:gd name="T71" fmla="*/ 450 h 467"/>
                <a:gd name="T72" fmla="*/ 359 w 869"/>
                <a:gd name="T73" fmla="*/ 461 h 467"/>
                <a:gd name="T74" fmla="*/ 413 w 869"/>
                <a:gd name="T75" fmla="*/ 467 h 467"/>
                <a:gd name="T76" fmla="*/ 464 w 869"/>
                <a:gd name="T77" fmla="*/ 465 h 467"/>
                <a:gd name="T78" fmla="*/ 517 w 869"/>
                <a:gd name="T79" fmla="*/ 460 h 467"/>
                <a:gd name="T80" fmla="*/ 569 w 869"/>
                <a:gd name="T81" fmla="*/ 444 h 467"/>
                <a:gd name="T82" fmla="*/ 618 w 869"/>
                <a:gd name="T83" fmla="*/ 427 h 467"/>
                <a:gd name="T84" fmla="*/ 664 w 869"/>
                <a:gd name="T85" fmla="*/ 400 h 467"/>
                <a:gd name="T86" fmla="*/ 709 w 869"/>
                <a:gd name="T87" fmla="*/ 369 h 467"/>
                <a:gd name="T88" fmla="*/ 746 w 869"/>
                <a:gd name="T89" fmla="*/ 333 h 467"/>
                <a:gd name="T90" fmla="*/ 783 w 869"/>
                <a:gd name="T91" fmla="*/ 291 h 467"/>
                <a:gd name="T92" fmla="*/ 811 w 869"/>
                <a:gd name="T93" fmla="*/ 248 h 467"/>
                <a:gd name="T94" fmla="*/ 833 w 869"/>
                <a:gd name="T95" fmla="*/ 200 h 467"/>
                <a:gd name="T96" fmla="*/ 852 w 869"/>
                <a:gd name="T97" fmla="*/ 147 h 467"/>
                <a:gd name="T98" fmla="*/ 862 w 869"/>
                <a:gd name="T99" fmla="*/ 98 h 467"/>
                <a:gd name="T100" fmla="*/ 869 w 869"/>
                <a:gd name="T101" fmla="*/ 45 h 467"/>
                <a:gd name="T102" fmla="*/ 867 w 869"/>
                <a:gd name="T103" fmla="*/ 0 h 467"/>
                <a:gd name="T104" fmla="*/ 720 w 869"/>
                <a:gd name="T10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67">
                  <a:moveTo>
                    <a:pt x="720" y="0"/>
                  </a:moveTo>
                  <a:lnTo>
                    <a:pt x="724" y="19"/>
                  </a:lnTo>
                  <a:lnTo>
                    <a:pt x="724" y="62"/>
                  </a:lnTo>
                  <a:lnTo>
                    <a:pt x="714" y="106"/>
                  </a:lnTo>
                  <a:lnTo>
                    <a:pt x="701" y="146"/>
                  </a:lnTo>
                  <a:lnTo>
                    <a:pt x="680" y="186"/>
                  </a:lnTo>
                  <a:lnTo>
                    <a:pt x="655" y="222"/>
                  </a:lnTo>
                  <a:lnTo>
                    <a:pt x="625" y="253"/>
                  </a:lnTo>
                  <a:lnTo>
                    <a:pt x="590" y="277"/>
                  </a:lnTo>
                  <a:lnTo>
                    <a:pt x="550" y="301"/>
                  </a:lnTo>
                  <a:lnTo>
                    <a:pt x="510" y="314"/>
                  </a:lnTo>
                  <a:lnTo>
                    <a:pt x="468" y="322"/>
                  </a:lnTo>
                  <a:lnTo>
                    <a:pt x="424" y="323"/>
                  </a:lnTo>
                  <a:lnTo>
                    <a:pt x="382" y="318"/>
                  </a:lnTo>
                  <a:lnTo>
                    <a:pt x="338" y="308"/>
                  </a:lnTo>
                  <a:lnTo>
                    <a:pt x="300" y="291"/>
                  </a:lnTo>
                  <a:lnTo>
                    <a:pt x="261" y="267"/>
                  </a:lnTo>
                  <a:lnTo>
                    <a:pt x="227" y="238"/>
                  </a:lnTo>
                  <a:lnTo>
                    <a:pt x="200" y="205"/>
                  </a:lnTo>
                  <a:lnTo>
                    <a:pt x="176" y="169"/>
                  </a:lnTo>
                  <a:lnTo>
                    <a:pt x="160" y="130"/>
                  </a:lnTo>
                  <a:lnTo>
                    <a:pt x="147" y="87"/>
                  </a:lnTo>
                  <a:lnTo>
                    <a:pt x="143" y="45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" y="108"/>
                  </a:lnTo>
                  <a:lnTo>
                    <a:pt x="17" y="159"/>
                  </a:lnTo>
                  <a:lnTo>
                    <a:pt x="38" y="207"/>
                  </a:lnTo>
                  <a:lnTo>
                    <a:pt x="59" y="257"/>
                  </a:lnTo>
                  <a:lnTo>
                    <a:pt x="89" y="301"/>
                  </a:lnTo>
                  <a:lnTo>
                    <a:pt x="126" y="340"/>
                  </a:lnTo>
                  <a:lnTo>
                    <a:pt x="166" y="375"/>
                  </a:lnTo>
                  <a:lnTo>
                    <a:pt x="210" y="405"/>
                  </a:lnTo>
                  <a:lnTo>
                    <a:pt x="256" y="431"/>
                  </a:lnTo>
                  <a:lnTo>
                    <a:pt x="307" y="450"/>
                  </a:lnTo>
                  <a:lnTo>
                    <a:pt x="359" y="461"/>
                  </a:lnTo>
                  <a:lnTo>
                    <a:pt x="413" y="467"/>
                  </a:lnTo>
                  <a:lnTo>
                    <a:pt x="464" y="465"/>
                  </a:lnTo>
                  <a:lnTo>
                    <a:pt x="517" y="460"/>
                  </a:lnTo>
                  <a:lnTo>
                    <a:pt x="569" y="444"/>
                  </a:lnTo>
                  <a:lnTo>
                    <a:pt x="618" y="427"/>
                  </a:lnTo>
                  <a:lnTo>
                    <a:pt x="664" y="400"/>
                  </a:lnTo>
                  <a:lnTo>
                    <a:pt x="709" y="369"/>
                  </a:lnTo>
                  <a:lnTo>
                    <a:pt x="746" y="333"/>
                  </a:lnTo>
                  <a:lnTo>
                    <a:pt x="783" y="291"/>
                  </a:lnTo>
                  <a:lnTo>
                    <a:pt x="811" y="248"/>
                  </a:lnTo>
                  <a:lnTo>
                    <a:pt x="833" y="200"/>
                  </a:lnTo>
                  <a:lnTo>
                    <a:pt x="852" y="147"/>
                  </a:lnTo>
                  <a:lnTo>
                    <a:pt x="862" y="98"/>
                  </a:lnTo>
                  <a:lnTo>
                    <a:pt x="869" y="45"/>
                  </a:lnTo>
                  <a:lnTo>
                    <a:pt x="867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9" name="Freeform 151"/>
            <p:cNvSpPr>
              <a:spLocks/>
            </p:cNvSpPr>
            <p:nvPr/>
          </p:nvSpPr>
          <p:spPr bwMode="auto">
            <a:xfrm>
              <a:off x="3298" y="2546"/>
              <a:ext cx="155" cy="80"/>
            </a:xfrm>
            <a:custGeom>
              <a:avLst/>
              <a:gdLst>
                <a:gd name="T0" fmla="*/ 2164 w 2164"/>
                <a:gd name="T1" fmla="*/ 12 h 1112"/>
                <a:gd name="T2" fmla="*/ 2155 w 2164"/>
                <a:gd name="T3" fmla="*/ 178 h 1112"/>
                <a:gd name="T4" fmla="*/ 2120 w 2164"/>
                <a:gd name="T5" fmla="*/ 345 h 1112"/>
                <a:gd name="T6" fmla="*/ 2057 w 2164"/>
                <a:gd name="T7" fmla="*/ 499 h 1112"/>
                <a:gd name="T8" fmla="*/ 1974 w 2164"/>
                <a:gd name="T9" fmla="*/ 644 h 1112"/>
                <a:gd name="T10" fmla="*/ 1868 w 2164"/>
                <a:gd name="T11" fmla="*/ 776 h 1112"/>
                <a:gd name="T12" fmla="*/ 1742 w 2164"/>
                <a:gd name="T13" fmla="*/ 889 h 1112"/>
                <a:gd name="T14" fmla="*/ 1602 w 2164"/>
                <a:gd name="T15" fmla="*/ 981 h 1112"/>
                <a:gd name="T16" fmla="*/ 1448 w 2164"/>
                <a:gd name="T17" fmla="*/ 1049 h 1112"/>
                <a:gd name="T18" fmla="*/ 1284 w 2164"/>
                <a:gd name="T19" fmla="*/ 1095 h 1112"/>
                <a:gd name="T20" fmla="*/ 1119 w 2164"/>
                <a:gd name="T21" fmla="*/ 1112 h 1112"/>
                <a:gd name="T22" fmla="*/ 951 w 2164"/>
                <a:gd name="T23" fmla="*/ 1105 h 1112"/>
                <a:gd name="T24" fmla="*/ 786 w 2164"/>
                <a:gd name="T25" fmla="*/ 1073 h 1112"/>
                <a:gd name="T26" fmla="*/ 630 w 2164"/>
                <a:gd name="T27" fmla="*/ 1013 h 1112"/>
                <a:gd name="T28" fmla="*/ 480 w 2164"/>
                <a:gd name="T29" fmla="*/ 931 h 1112"/>
                <a:gd name="T30" fmla="*/ 348 w 2164"/>
                <a:gd name="T31" fmla="*/ 827 h 1112"/>
                <a:gd name="T32" fmla="*/ 234 w 2164"/>
                <a:gd name="T33" fmla="*/ 704 h 1112"/>
                <a:gd name="T34" fmla="*/ 138 w 2164"/>
                <a:gd name="T35" fmla="*/ 566 h 1112"/>
                <a:gd name="T36" fmla="*/ 70 w 2164"/>
                <a:gd name="T37" fmla="*/ 412 h 1112"/>
                <a:gd name="T38" fmla="*/ 22 w 2164"/>
                <a:gd name="T39" fmla="*/ 251 h 1112"/>
                <a:gd name="T40" fmla="*/ 0 w 2164"/>
                <a:gd name="T41" fmla="*/ 84 h 1112"/>
                <a:gd name="T42" fmla="*/ 505 w 2164"/>
                <a:gd name="T43" fmla="*/ 0 h 1112"/>
                <a:gd name="T44" fmla="*/ 511 w 2164"/>
                <a:gd name="T45" fmla="*/ 125 h 1112"/>
                <a:gd name="T46" fmla="*/ 543 w 2164"/>
                <a:gd name="T47" fmla="*/ 243 h 1112"/>
                <a:gd name="T48" fmla="*/ 601 w 2164"/>
                <a:gd name="T49" fmla="*/ 350 h 1112"/>
                <a:gd name="T50" fmla="*/ 678 w 2164"/>
                <a:gd name="T51" fmla="*/ 444 h 1112"/>
                <a:gd name="T52" fmla="*/ 775 w 2164"/>
                <a:gd name="T53" fmla="*/ 523 h 1112"/>
                <a:gd name="T54" fmla="*/ 883 w 2164"/>
                <a:gd name="T55" fmla="*/ 576 h 1112"/>
                <a:gd name="T56" fmla="*/ 1004 w 2164"/>
                <a:gd name="T57" fmla="*/ 606 h 1112"/>
                <a:gd name="T58" fmla="*/ 1127 w 2164"/>
                <a:gd name="T59" fmla="*/ 608 h 1112"/>
                <a:gd name="T60" fmla="*/ 1247 w 2164"/>
                <a:gd name="T61" fmla="*/ 588 h 1112"/>
                <a:gd name="T62" fmla="*/ 1359 w 2164"/>
                <a:gd name="T63" fmla="*/ 540 h 1112"/>
                <a:gd name="T64" fmla="*/ 1463 w 2164"/>
                <a:gd name="T65" fmla="*/ 468 h 1112"/>
                <a:gd name="T66" fmla="*/ 1545 w 2164"/>
                <a:gd name="T67" fmla="*/ 379 h 1112"/>
                <a:gd name="T68" fmla="*/ 1608 w 2164"/>
                <a:gd name="T69" fmla="*/ 276 h 1112"/>
                <a:gd name="T70" fmla="*/ 1646 w 2164"/>
                <a:gd name="T71" fmla="*/ 159 h 1112"/>
                <a:gd name="T72" fmla="*/ 1661 w 2164"/>
                <a:gd name="T73" fmla="*/ 37 h 1112"/>
                <a:gd name="T74" fmla="*/ 2164 w 2164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0"/>
                  </a:moveTo>
                  <a:lnTo>
                    <a:pt x="2164" y="12"/>
                  </a:lnTo>
                  <a:lnTo>
                    <a:pt x="2162" y="96"/>
                  </a:lnTo>
                  <a:lnTo>
                    <a:pt x="2155" y="178"/>
                  </a:lnTo>
                  <a:lnTo>
                    <a:pt x="2139" y="262"/>
                  </a:lnTo>
                  <a:lnTo>
                    <a:pt x="2120" y="345"/>
                  </a:lnTo>
                  <a:lnTo>
                    <a:pt x="2093" y="424"/>
                  </a:lnTo>
                  <a:lnTo>
                    <a:pt x="2057" y="499"/>
                  </a:lnTo>
                  <a:lnTo>
                    <a:pt x="2018" y="576"/>
                  </a:lnTo>
                  <a:lnTo>
                    <a:pt x="1974" y="644"/>
                  </a:lnTo>
                  <a:lnTo>
                    <a:pt x="1923" y="713"/>
                  </a:lnTo>
                  <a:lnTo>
                    <a:pt x="1868" y="776"/>
                  </a:lnTo>
                  <a:lnTo>
                    <a:pt x="1808" y="835"/>
                  </a:lnTo>
                  <a:lnTo>
                    <a:pt x="1742" y="889"/>
                  </a:lnTo>
                  <a:lnTo>
                    <a:pt x="1675" y="936"/>
                  </a:lnTo>
                  <a:lnTo>
                    <a:pt x="1602" y="981"/>
                  </a:lnTo>
                  <a:lnTo>
                    <a:pt x="1526" y="1017"/>
                  </a:lnTo>
                  <a:lnTo>
                    <a:pt x="1448" y="1049"/>
                  </a:lnTo>
                  <a:lnTo>
                    <a:pt x="1367" y="1074"/>
                  </a:lnTo>
                  <a:lnTo>
                    <a:pt x="1284" y="1095"/>
                  </a:lnTo>
                  <a:lnTo>
                    <a:pt x="1202" y="1107"/>
                  </a:lnTo>
                  <a:lnTo>
                    <a:pt x="1119" y="1112"/>
                  </a:lnTo>
                  <a:lnTo>
                    <a:pt x="1035" y="1112"/>
                  </a:lnTo>
                  <a:lnTo>
                    <a:pt x="951" y="1105"/>
                  </a:lnTo>
                  <a:lnTo>
                    <a:pt x="869" y="1093"/>
                  </a:lnTo>
                  <a:lnTo>
                    <a:pt x="786" y="1073"/>
                  </a:lnTo>
                  <a:lnTo>
                    <a:pt x="706" y="1046"/>
                  </a:lnTo>
                  <a:lnTo>
                    <a:pt x="630" y="1013"/>
                  </a:lnTo>
                  <a:lnTo>
                    <a:pt x="553" y="977"/>
                  </a:lnTo>
                  <a:lnTo>
                    <a:pt x="480" y="931"/>
                  </a:lnTo>
                  <a:lnTo>
                    <a:pt x="413" y="881"/>
                  </a:lnTo>
                  <a:lnTo>
                    <a:pt x="348" y="827"/>
                  </a:lnTo>
                  <a:lnTo>
                    <a:pt x="289" y="769"/>
                  </a:lnTo>
                  <a:lnTo>
                    <a:pt x="234" y="704"/>
                  </a:lnTo>
                  <a:lnTo>
                    <a:pt x="184" y="637"/>
                  </a:lnTo>
                  <a:lnTo>
                    <a:pt x="138" y="566"/>
                  </a:lnTo>
                  <a:lnTo>
                    <a:pt x="102" y="489"/>
                  </a:lnTo>
                  <a:lnTo>
                    <a:pt x="70" y="412"/>
                  </a:lnTo>
                  <a:lnTo>
                    <a:pt x="43" y="333"/>
                  </a:lnTo>
                  <a:lnTo>
                    <a:pt x="22" y="251"/>
                  </a:lnTo>
                  <a:lnTo>
                    <a:pt x="9" y="169"/>
                  </a:lnTo>
                  <a:lnTo>
                    <a:pt x="0" y="84"/>
                  </a:lnTo>
                  <a:lnTo>
                    <a:pt x="0" y="0"/>
                  </a:lnTo>
                  <a:lnTo>
                    <a:pt x="505" y="0"/>
                  </a:lnTo>
                  <a:lnTo>
                    <a:pt x="505" y="62"/>
                  </a:lnTo>
                  <a:lnTo>
                    <a:pt x="511" y="125"/>
                  </a:lnTo>
                  <a:lnTo>
                    <a:pt x="524" y="185"/>
                  </a:lnTo>
                  <a:lnTo>
                    <a:pt x="543" y="243"/>
                  </a:lnTo>
                  <a:lnTo>
                    <a:pt x="567" y="297"/>
                  </a:lnTo>
                  <a:lnTo>
                    <a:pt x="601" y="350"/>
                  </a:lnTo>
                  <a:lnTo>
                    <a:pt x="635" y="400"/>
                  </a:lnTo>
                  <a:lnTo>
                    <a:pt x="678" y="444"/>
                  </a:lnTo>
                  <a:lnTo>
                    <a:pt x="724" y="486"/>
                  </a:lnTo>
                  <a:lnTo>
                    <a:pt x="775" y="523"/>
                  </a:lnTo>
                  <a:lnTo>
                    <a:pt x="826" y="551"/>
                  </a:lnTo>
                  <a:lnTo>
                    <a:pt x="883" y="576"/>
                  </a:lnTo>
                  <a:lnTo>
                    <a:pt x="941" y="595"/>
                  </a:lnTo>
                  <a:lnTo>
                    <a:pt x="1004" y="606"/>
                  </a:lnTo>
                  <a:lnTo>
                    <a:pt x="1065" y="610"/>
                  </a:lnTo>
                  <a:lnTo>
                    <a:pt x="1127" y="608"/>
                  </a:lnTo>
                  <a:lnTo>
                    <a:pt x="1187" y="602"/>
                  </a:lnTo>
                  <a:lnTo>
                    <a:pt x="1247" y="588"/>
                  </a:lnTo>
                  <a:lnTo>
                    <a:pt x="1304" y="566"/>
                  </a:lnTo>
                  <a:lnTo>
                    <a:pt x="1359" y="540"/>
                  </a:lnTo>
                  <a:lnTo>
                    <a:pt x="1412" y="509"/>
                  </a:lnTo>
                  <a:lnTo>
                    <a:pt x="1463" y="468"/>
                  </a:lnTo>
                  <a:lnTo>
                    <a:pt x="1504" y="427"/>
                  </a:lnTo>
                  <a:lnTo>
                    <a:pt x="1545" y="379"/>
                  </a:lnTo>
                  <a:lnTo>
                    <a:pt x="1579" y="327"/>
                  </a:lnTo>
                  <a:lnTo>
                    <a:pt x="1608" y="276"/>
                  </a:lnTo>
                  <a:lnTo>
                    <a:pt x="1631" y="219"/>
                  </a:lnTo>
                  <a:lnTo>
                    <a:pt x="1646" y="159"/>
                  </a:lnTo>
                  <a:lnTo>
                    <a:pt x="1656" y="98"/>
                  </a:lnTo>
                  <a:lnTo>
                    <a:pt x="1661" y="37"/>
                  </a:lnTo>
                  <a:lnTo>
                    <a:pt x="1660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0" name="Freeform 152"/>
            <p:cNvSpPr>
              <a:spLocks/>
            </p:cNvSpPr>
            <p:nvPr/>
          </p:nvSpPr>
          <p:spPr bwMode="auto">
            <a:xfrm>
              <a:off x="3298" y="2472"/>
              <a:ext cx="155" cy="80"/>
            </a:xfrm>
            <a:custGeom>
              <a:avLst/>
              <a:gdLst>
                <a:gd name="T0" fmla="*/ 2164 w 2164"/>
                <a:gd name="T1" fmla="*/ 1100 h 1112"/>
                <a:gd name="T2" fmla="*/ 2155 w 2164"/>
                <a:gd name="T3" fmla="*/ 934 h 1112"/>
                <a:gd name="T4" fmla="*/ 2120 w 2164"/>
                <a:gd name="T5" fmla="*/ 767 h 1112"/>
                <a:gd name="T6" fmla="*/ 2057 w 2164"/>
                <a:gd name="T7" fmla="*/ 613 h 1112"/>
                <a:gd name="T8" fmla="*/ 1974 w 2164"/>
                <a:gd name="T9" fmla="*/ 468 h 1112"/>
                <a:gd name="T10" fmla="*/ 1868 w 2164"/>
                <a:gd name="T11" fmla="*/ 336 h 1112"/>
                <a:gd name="T12" fmla="*/ 1742 w 2164"/>
                <a:gd name="T13" fmla="*/ 223 h 1112"/>
                <a:gd name="T14" fmla="*/ 1602 w 2164"/>
                <a:gd name="T15" fmla="*/ 131 h 1112"/>
                <a:gd name="T16" fmla="*/ 1448 w 2164"/>
                <a:gd name="T17" fmla="*/ 63 h 1112"/>
                <a:gd name="T18" fmla="*/ 1284 w 2164"/>
                <a:gd name="T19" fmla="*/ 17 h 1112"/>
                <a:gd name="T20" fmla="*/ 1119 w 2164"/>
                <a:gd name="T21" fmla="*/ 0 h 1112"/>
                <a:gd name="T22" fmla="*/ 951 w 2164"/>
                <a:gd name="T23" fmla="*/ 7 h 1112"/>
                <a:gd name="T24" fmla="*/ 786 w 2164"/>
                <a:gd name="T25" fmla="*/ 39 h 1112"/>
                <a:gd name="T26" fmla="*/ 630 w 2164"/>
                <a:gd name="T27" fmla="*/ 99 h 1112"/>
                <a:gd name="T28" fmla="*/ 480 w 2164"/>
                <a:gd name="T29" fmla="*/ 181 h 1112"/>
                <a:gd name="T30" fmla="*/ 348 w 2164"/>
                <a:gd name="T31" fmla="*/ 287 h 1112"/>
                <a:gd name="T32" fmla="*/ 234 w 2164"/>
                <a:gd name="T33" fmla="*/ 408 h 1112"/>
                <a:gd name="T34" fmla="*/ 138 w 2164"/>
                <a:gd name="T35" fmla="*/ 546 h 1112"/>
                <a:gd name="T36" fmla="*/ 70 w 2164"/>
                <a:gd name="T37" fmla="*/ 700 h 1112"/>
                <a:gd name="T38" fmla="*/ 22 w 2164"/>
                <a:gd name="T39" fmla="*/ 861 h 1112"/>
                <a:gd name="T40" fmla="*/ 0 w 2164"/>
                <a:gd name="T41" fmla="*/ 1028 h 1112"/>
                <a:gd name="T42" fmla="*/ 505 w 2164"/>
                <a:gd name="T43" fmla="*/ 1112 h 1112"/>
                <a:gd name="T44" fmla="*/ 511 w 2164"/>
                <a:gd name="T45" fmla="*/ 989 h 1112"/>
                <a:gd name="T46" fmla="*/ 543 w 2164"/>
                <a:gd name="T47" fmla="*/ 871 h 1112"/>
                <a:gd name="T48" fmla="*/ 601 w 2164"/>
                <a:gd name="T49" fmla="*/ 762 h 1112"/>
                <a:gd name="T50" fmla="*/ 678 w 2164"/>
                <a:gd name="T51" fmla="*/ 668 h 1112"/>
                <a:gd name="T52" fmla="*/ 775 w 2164"/>
                <a:gd name="T53" fmla="*/ 589 h 1112"/>
                <a:gd name="T54" fmla="*/ 883 w 2164"/>
                <a:gd name="T55" fmla="*/ 536 h 1112"/>
                <a:gd name="T56" fmla="*/ 1004 w 2164"/>
                <a:gd name="T57" fmla="*/ 506 h 1112"/>
                <a:gd name="T58" fmla="*/ 1127 w 2164"/>
                <a:gd name="T59" fmla="*/ 504 h 1112"/>
                <a:gd name="T60" fmla="*/ 1247 w 2164"/>
                <a:gd name="T61" fmla="*/ 525 h 1112"/>
                <a:gd name="T62" fmla="*/ 1359 w 2164"/>
                <a:gd name="T63" fmla="*/ 572 h 1112"/>
                <a:gd name="T64" fmla="*/ 1463 w 2164"/>
                <a:gd name="T65" fmla="*/ 644 h 1112"/>
                <a:gd name="T66" fmla="*/ 1545 w 2164"/>
                <a:gd name="T67" fmla="*/ 733 h 1112"/>
                <a:gd name="T68" fmla="*/ 1608 w 2164"/>
                <a:gd name="T69" fmla="*/ 837 h 1112"/>
                <a:gd name="T70" fmla="*/ 1646 w 2164"/>
                <a:gd name="T71" fmla="*/ 953 h 1112"/>
                <a:gd name="T72" fmla="*/ 1661 w 2164"/>
                <a:gd name="T73" fmla="*/ 1077 h 1112"/>
                <a:gd name="T74" fmla="*/ 2164 w 2164"/>
                <a:gd name="T7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1112"/>
                  </a:moveTo>
                  <a:lnTo>
                    <a:pt x="2164" y="1100"/>
                  </a:lnTo>
                  <a:lnTo>
                    <a:pt x="2162" y="1018"/>
                  </a:lnTo>
                  <a:lnTo>
                    <a:pt x="2155" y="934"/>
                  </a:lnTo>
                  <a:lnTo>
                    <a:pt x="2139" y="850"/>
                  </a:lnTo>
                  <a:lnTo>
                    <a:pt x="2120" y="767"/>
                  </a:lnTo>
                  <a:lnTo>
                    <a:pt x="2093" y="687"/>
                  </a:lnTo>
                  <a:lnTo>
                    <a:pt x="2057" y="613"/>
                  </a:lnTo>
                  <a:lnTo>
                    <a:pt x="2018" y="536"/>
                  </a:lnTo>
                  <a:lnTo>
                    <a:pt x="1974" y="468"/>
                  </a:lnTo>
                  <a:lnTo>
                    <a:pt x="1923" y="399"/>
                  </a:lnTo>
                  <a:lnTo>
                    <a:pt x="1868" y="336"/>
                  </a:lnTo>
                  <a:lnTo>
                    <a:pt x="1808" y="277"/>
                  </a:lnTo>
                  <a:lnTo>
                    <a:pt x="1742" y="223"/>
                  </a:lnTo>
                  <a:lnTo>
                    <a:pt x="1675" y="176"/>
                  </a:lnTo>
                  <a:lnTo>
                    <a:pt x="1602" y="131"/>
                  </a:lnTo>
                  <a:lnTo>
                    <a:pt x="1526" y="95"/>
                  </a:lnTo>
                  <a:lnTo>
                    <a:pt x="1448" y="63"/>
                  </a:lnTo>
                  <a:lnTo>
                    <a:pt x="1367" y="38"/>
                  </a:lnTo>
                  <a:lnTo>
                    <a:pt x="1284" y="17"/>
                  </a:lnTo>
                  <a:lnTo>
                    <a:pt x="1202" y="5"/>
                  </a:lnTo>
                  <a:lnTo>
                    <a:pt x="1119" y="0"/>
                  </a:lnTo>
                  <a:lnTo>
                    <a:pt x="1035" y="0"/>
                  </a:lnTo>
                  <a:lnTo>
                    <a:pt x="951" y="7"/>
                  </a:lnTo>
                  <a:lnTo>
                    <a:pt x="869" y="19"/>
                  </a:lnTo>
                  <a:lnTo>
                    <a:pt x="786" y="39"/>
                  </a:lnTo>
                  <a:lnTo>
                    <a:pt x="706" y="67"/>
                  </a:lnTo>
                  <a:lnTo>
                    <a:pt x="630" y="99"/>
                  </a:lnTo>
                  <a:lnTo>
                    <a:pt x="553" y="135"/>
                  </a:lnTo>
                  <a:lnTo>
                    <a:pt x="480" y="181"/>
                  </a:lnTo>
                  <a:lnTo>
                    <a:pt x="413" y="231"/>
                  </a:lnTo>
                  <a:lnTo>
                    <a:pt x="348" y="287"/>
                  </a:lnTo>
                  <a:lnTo>
                    <a:pt x="289" y="345"/>
                  </a:lnTo>
                  <a:lnTo>
                    <a:pt x="234" y="408"/>
                  </a:lnTo>
                  <a:lnTo>
                    <a:pt x="184" y="475"/>
                  </a:lnTo>
                  <a:lnTo>
                    <a:pt x="138" y="546"/>
                  </a:lnTo>
                  <a:lnTo>
                    <a:pt x="102" y="622"/>
                  </a:lnTo>
                  <a:lnTo>
                    <a:pt x="70" y="700"/>
                  </a:lnTo>
                  <a:lnTo>
                    <a:pt x="43" y="779"/>
                  </a:lnTo>
                  <a:lnTo>
                    <a:pt x="22" y="861"/>
                  </a:lnTo>
                  <a:lnTo>
                    <a:pt x="9" y="943"/>
                  </a:lnTo>
                  <a:lnTo>
                    <a:pt x="0" y="1028"/>
                  </a:lnTo>
                  <a:lnTo>
                    <a:pt x="0" y="1112"/>
                  </a:lnTo>
                  <a:lnTo>
                    <a:pt x="505" y="1112"/>
                  </a:lnTo>
                  <a:lnTo>
                    <a:pt x="505" y="1050"/>
                  </a:lnTo>
                  <a:lnTo>
                    <a:pt x="511" y="989"/>
                  </a:lnTo>
                  <a:lnTo>
                    <a:pt x="524" y="929"/>
                  </a:lnTo>
                  <a:lnTo>
                    <a:pt x="543" y="871"/>
                  </a:lnTo>
                  <a:lnTo>
                    <a:pt x="567" y="815"/>
                  </a:lnTo>
                  <a:lnTo>
                    <a:pt x="601" y="762"/>
                  </a:lnTo>
                  <a:lnTo>
                    <a:pt x="635" y="712"/>
                  </a:lnTo>
                  <a:lnTo>
                    <a:pt x="678" y="668"/>
                  </a:lnTo>
                  <a:lnTo>
                    <a:pt x="724" y="626"/>
                  </a:lnTo>
                  <a:lnTo>
                    <a:pt x="775" y="589"/>
                  </a:lnTo>
                  <a:lnTo>
                    <a:pt x="826" y="562"/>
                  </a:lnTo>
                  <a:lnTo>
                    <a:pt x="883" y="536"/>
                  </a:lnTo>
                  <a:lnTo>
                    <a:pt x="941" y="517"/>
                  </a:lnTo>
                  <a:lnTo>
                    <a:pt x="1004" y="506"/>
                  </a:lnTo>
                  <a:lnTo>
                    <a:pt x="1065" y="502"/>
                  </a:lnTo>
                  <a:lnTo>
                    <a:pt x="1127" y="504"/>
                  </a:lnTo>
                  <a:lnTo>
                    <a:pt x="1187" y="509"/>
                  </a:lnTo>
                  <a:lnTo>
                    <a:pt x="1247" y="525"/>
                  </a:lnTo>
                  <a:lnTo>
                    <a:pt x="1304" y="546"/>
                  </a:lnTo>
                  <a:lnTo>
                    <a:pt x="1359" y="572"/>
                  </a:lnTo>
                  <a:lnTo>
                    <a:pt x="1412" y="603"/>
                  </a:lnTo>
                  <a:lnTo>
                    <a:pt x="1463" y="644"/>
                  </a:lnTo>
                  <a:lnTo>
                    <a:pt x="1504" y="685"/>
                  </a:lnTo>
                  <a:lnTo>
                    <a:pt x="1545" y="733"/>
                  </a:lnTo>
                  <a:lnTo>
                    <a:pt x="1579" y="784"/>
                  </a:lnTo>
                  <a:lnTo>
                    <a:pt x="1608" y="837"/>
                  </a:lnTo>
                  <a:lnTo>
                    <a:pt x="1631" y="893"/>
                  </a:lnTo>
                  <a:lnTo>
                    <a:pt x="1646" y="953"/>
                  </a:lnTo>
                  <a:lnTo>
                    <a:pt x="1656" y="1014"/>
                  </a:lnTo>
                  <a:lnTo>
                    <a:pt x="1661" y="1077"/>
                  </a:lnTo>
                  <a:lnTo>
                    <a:pt x="1660" y="1112"/>
                  </a:lnTo>
                  <a:lnTo>
                    <a:pt x="2164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1" name="Freeform 153"/>
            <p:cNvSpPr>
              <a:spLocks/>
            </p:cNvSpPr>
            <p:nvPr/>
          </p:nvSpPr>
          <p:spPr bwMode="auto">
            <a:xfrm>
              <a:off x="2316" y="2075"/>
              <a:ext cx="1224" cy="515"/>
            </a:xfrm>
            <a:custGeom>
              <a:avLst/>
              <a:gdLst>
                <a:gd name="T0" fmla="*/ 13487 w 17136"/>
                <a:gd name="T1" fmla="*/ 6335 h 7208"/>
                <a:gd name="T2" fmla="*/ 13622 w 17136"/>
                <a:gd name="T3" fmla="*/ 5984 h 7208"/>
                <a:gd name="T4" fmla="*/ 13849 w 17136"/>
                <a:gd name="T5" fmla="*/ 5680 h 7208"/>
                <a:gd name="T6" fmla="*/ 14150 w 17136"/>
                <a:gd name="T7" fmla="*/ 5451 h 7208"/>
                <a:gd name="T8" fmla="*/ 14502 w 17136"/>
                <a:gd name="T9" fmla="*/ 5312 h 7208"/>
                <a:gd name="T10" fmla="*/ 14879 w 17136"/>
                <a:gd name="T11" fmla="*/ 5273 h 7208"/>
                <a:gd name="T12" fmla="*/ 15251 w 17136"/>
                <a:gd name="T13" fmla="*/ 5338 h 7208"/>
                <a:gd name="T14" fmla="*/ 15591 w 17136"/>
                <a:gd name="T15" fmla="*/ 5502 h 7208"/>
                <a:gd name="T16" fmla="*/ 15876 w 17136"/>
                <a:gd name="T17" fmla="*/ 5753 h 7208"/>
                <a:gd name="T18" fmla="*/ 16079 w 17136"/>
                <a:gd name="T19" fmla="*/ 6072 h 7208"/>
                <a:gd name="T20" fmla="*/ 16187 w 17136"/>
                <a:gd name="T21" fmla="*/ 6434 h 7208"/>
                <a:gd name="T22" fmla="*/ 14899 w 17136"/>
                <a:gd name="T23" fmla="*/ 3980 h 7208"/>
                <a:gd name="T24" fmla="*/ 16849 w 17136"/>
                <a:gd name="T25" fmla="*/ 4626 h 7208"/>
                <a:gd name="T26" fmla="*/ 17136 w 17136"/>
                <a:gd name="T27" fmla="*/ 5342 h 7208"/>
                <a:gd name="T28" fmla="*/ 16055 w 17136"/>
                <a:gd name="T29" fmla="*/ 6672 h 7208"/>
                <a:gd name="T30" fmla="*/ 16014 w 17136"/>
                <a:gd name="T31" fmla="*/ 6318 h 7208"/>
                <a:gd name="T32" fmla="*/ 15868 w 17136"/>
                <a:gd name="T33" fmla="*/ 5990 h 7208"/>
                <a:gd name="T34" fmla="*/ 15635 w 17136"/>
                <a:gd name="T35" fmla="*/ 5719 h 7208"/>
                <a:gd name="T36" fmla="*/ 15337 w 17136"/>
                <a:gd name="T37" fmla="*/ 5526 h 7208"/>
                <a:gd name="T38" fmla="*/ 14993 w 17136"/>
                <a:gd name="T39" fmla="*/ 5426 h 7208"/>
                <a:gd name="T40" fmla="*/ 14633 w 17136"/>
                <a:gd name="T41" fmla="*/ 5430 h 7208"/>
                <a:gd name="T42" fmla="*/ 14295 w 17136"/>
                <a:gd name="T43" fmla="*/ 5536 h 7208"/>
                <a:gd name="T44" fmla="*/ 13998 w 17136"/>
                <a:gd name="T45" fmla="*/ 5737 h 7208"/>
                <a:gd name="T46" fmla="*/ 13772 w 17136"/>
                <a:gd name="T47" fmla="*/ 6014 h 7208"/>
                <a:gd name="T48" fmla="*/ 13638 w 17136"/>
                <a:gd name="T49" fmla="*/ 6344 h 7208"/>
                <a:gd name="T50" fmla="*/ 13602 w 17136"/>
                <a:gd name="T51" fmla="*/ 6672 h 7208"/>
                <a:gd name="T52" fmla="*/ 5699 w 17136"/>
                <a:gd name="T53" fmla="*/ 6581 h 7208"/>
                <a:gd name="T54" fmla="*/ 5630 w 17136"/>
                <a:gd name="T55" fmla="*/ 6231 h 7208"/>
                <a:gd name="T56" fmla="*/ 5464 w 17136"/>
                <a:gd name="T57" fmla="*/ 5917 h 7208"/>
                <a:gd name="T58" fmla="*/ 5211 w 17136"/>
                <a:gd name="T59" fmla="*/ 5661 h 7208"/>
                <a:gd name="T60" fmla="*/ 4898 w 17136"/>
                <a:gd name="T61" fmla="*/ 5491 h 7208"/>
                <a:gd name="T62" fmla="*/ 4548 w 17136"/>
                <a:gd name="T63" fmla="*/ 5418 h 7208"/>
                <a:gd name="T64" fmla="*/ 4193 w 17136"/>
                <a:gd name="T65" fmla="*/ 5447 h 7208"/>
                <a:gd name="T66" fmla="*/ 3860 w 17136"/>
                <a:gd name="T67" fmla="*/ 5579 h 7208"/>
                <a:gd name="T68" fmla="*/ 3580 w 17136"/>
                <a:gd name="T69" fmla="*/ 5801 h 7208"/>
                <a:gd name="T70" fmla="*/ 3375 w 17136"/>
                <a:gd name="T71" fmla="*/ 6093 h 7208"/>
                <a:gd name="T72" fmla="*/ 3264 w 17136"/>
                <a:gd name="T73" fmla="*/ 6433 h 7208"/>
                <a:gd name="T74" fmla="*/ 2814 w 17136"/>
                <a:gd name="T75" fmla="*/ 6672 h 7208"/>
                <a:gd name="T76" fmla="*/ 686 w 17136"/>
                <a:gd name="T77" fmla="*/ 6672 h 7208"/>
                <a:gd name="T78" fmla="*/ 398 w 17136"/>
                <a:gd name="T79" fmla="*/ 6672 h 7208"/>
                <a:gd name="T80" fmla="*/ 10260 w 17136"/>
                <a:gd name="T81" fmla="*/ 15 h 7208"/>
                <a:gd name="T82" fmla="*/ 10521 w 17136"/>
                <a:gd name="T83" fmla="*/ 137 h 7208"/>
                <a:gd name="T84" fmla="*/ 10723 w 17136"/>
                <a:gd name="T85" fmla="*/ 344 h 7208"/>
                <a:gd name="T86" fmla="*/ 10839 w 17136"/>
                <a:gd name="T87" fmla="*/ 607 h 7208"/>
                <a:gd name="T88" fmla="*/ 10716 w 17136"/>
                <a:gd name="T89" fmla="*/ 894 h 7208"/>
                <a:gd name="T90" fmla="*/ 10663 w 17136"/>
                <a:gd name="T91" fmla="*/ 600 h 7208"/>
                <a:gd name="T92" fmla="*/ 10511 w 17136"/>
                <a:gd name="T93" fmla="*/ 347 h 7208"/>
                <a:gd name="T94" fmla="*/ 10291 w 17136"/>
                <a:gd name="T95" fmla="*/ 188 h 7208"/>
                <a:gd name="T96" fmla="*/ 541 w 17136"/>
                <a:gd name="T97" fmla="*/ 141 h 7208"/>
                <a:gd name="T98" fmla="*/ 3116 w 17136"/>
                <a:gd name="T99" fmla="*/ 6431 h 7208"/>
                <a:gd name="T100" fmla="*/ 3227 w 17136"/>
                <a:gd name="T101" fmla="*/ 6067 h 7208"/>
                <a:gd name="T102" fmla="*/ 3430 w 17136"/>
                <a:gd name="T103" fmla="*/ 5749 h 7208"/>
                <a:gd name="T104" fmla="*/ 3713 w 17136"/>
                <a:gd name="T105" fmla="*/ 5500 h 7208"/>
                <a:gd name="T106" fmla="*/ 4055 w 17136"/>
                <a:gd name="T107" fmla="*/ 5336 h 7208"/>
                <a:gd name="T108" fmla="*/ 4428 w 17136"/>
                <a:gd name="T109" fmla="*/ 5273 h 7208"/>
                <a:gd name="T110" fmla="*/ 4805 w 17136"/>
                <a:gd name="T111" fmla="*/ 5312 h 7208"/>
                <a:gd name="T112" fmla="*/ 5156 w 17136"/>
                <a:gd name="T113" fmla="*/ 5452 h 7208"/>
                <a:gd name="T114" fmla="*/ 5457 w 17136"/>
                <a:gd name="T115" fmla="*/ 5684 h 7208"/>
                <a:gd name="T116" fmla="*/ 5682 w 17136"/>
                <a:gd name="T117" fmla="*/ 5985 h 7208"/>
                <a:gd name="T118" fmla="*/ 5815 w 17136"/>
                <a:gd name="T119" fmla="*/ 6339 h 7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36" h="7208">
                  <a:moveTo>
                    <a:pt x="13456" y="6528"/>
                  </a:moveTo>
                  <a:lnTo>
                    <a:pt x="13456" y="6525"/>
                  </a:lnTo>
                  <a:lnTo>
                    <a:pt x="13470" y="6431"/>
                  </a:lnTo>
                  <a:lnTo>
                    <a:pt x="13487" y="6335"/>
                  </a:lnTo>
                  <a:lnTo>
                    <a:pt x="13512" y="6245"/>
                  </a:lnTo>
                  <a:lnTo>
                    <a:pt x="13542" y="6156"/>
                  </a:lnTo>
                  <a:lnTo>
                    <a:pt x="13581" y="6067"/>
                  </a:lnTo>
                  <a:lnTo>
                    <a:pt x="13622" y="5984"/>
                  </a:lnTo>
                  <a:lnTo>
                    <a:pt x="13670" y="5902"/>
                  </a:lnTo>
                  <a:lnTo>
                    <a:pt x="13726" y="5825"/>
                  </a:lnTo>
                  <a:lnTo>
                    <a:pt x="13786" y="5749"/>
                  </a:lnTo>
                  <a:lnTo>
                    <a:pt x="13849" y="5680"/>
                  </a:lnTo>
                  <a:lnTo>
                    <a:pt x="13917" y="5615"/>
                  </a:lnTo>
                  <a:lnTo>
                    <a:pt x="13991" y="5556"/>
                  </a:lnTo>
                  <a:lnTo>
                    <a:pt x="14068" y="5500"/>
                  </a:lnTo>
                  <a:lnTo>
                    <a:pt x="14150" y="5451"/>
                  </a:lnTo>
                  <a:lnTo>
                    <a:pt x="14232" y="5405"/>
                  </a:lnTo>
                  <a:lnTo>
                    <a:pt x="14319" y="5369"/>
                  </a:lnTo>
                  <a:lnTo>
                    <a:pt x="14411" y="5336"/>
                  </a:lnTo>
                  <a:lnTo>
                    <a:pt x="14502" y="5312"/>
                  </a:lnTo>
                  <a:lnTo>
                    <a:pt x="14594" y="5292"/>
                  </a:lnTo>
                  <a:lnTo>
                    <a:pt x="14687" y="5278"/>
                  </a:lnTo>
                  <a:lnTo>
                    <a:pt x="14783" y="5273"/>
                  </a:lnTo>
                  <a:lnTo>
                    <a:pt x="14879" y="5273"/>
                  </a:lnTo>
                  <a:lnTo>
                    <a:pt x="14972" y="5278"/>
                  </a:lnTo>
                  <a:lnTo>
                    <a:pt x="15068" y="5292"/>
                  </a:lnTo>
                  <a:lnTo>
                    <a:pt x="15159" y="5312"/>
                  </a:lnTo>
                  <a:lnTo>
                    <a:pt x="15251" y="5338"/>
                  </a:lnTo>
                  <a:lnTo>
                    <a:pt x="15338" y="5369"/>
                  </a:lnTo>
                  <a:lnTo>
                    <a:pt x="15427" y="5409"/>
                  </a:lnTo>
                  <a:lnTo>
                    <a:pt x="15511" y="5452"/>
                  </a:lnTo>
                  <a:lnTo>
                    <a:pt x="15591" y="5502"/>
                  </a:lnTo>
                  <a:lnTo>
                    <a:pt x="15669" y="5558"/>
                  </a:lnTo>
                  <a:lnTo>
                    <a:pt x="15742" y="5619"/>
                  </a:lnTo>
                  <a:lnTo>
                    <a:pt x="15811" y="5684"/>
                  </a:lnTo>
                  <a:lnTo>
                    <a:pt x="15876" y="5753"/>
                  </a:lnTo>
                  <a:lnTo>
                    <a:pt x="15934" y="5827"/>
                  </a:lnTo>
                  <a:lnTo>
                    <a:pt x="15989" y="5905"/>
                  </a:lnTo>
                  <a:lnTo>
                    <a:pt x="16035" y="5985"/>
                  </a:lnTo>
                  <a:lnTo>
                    <a:pt x="16079" y="6072"/>
                  </a:lnTo>
                  <a:lnTo>
                    <a:pt x="16115" y="6158"/>
                  </a:lnTo>
                  <a:lnTo>
                    <a:pt x="16145" y="6247"/>
                  </a:lnTo>
                  <a:lnTo>
                    <a:pt x="16170" y="6339"/>
                  </a:lnTo>
                  <a:lnTo>
                    <a:pt x="16187" y="6434"/>
                  </a:lnTo>
                  <a:lnTo>
                    <a:pt x="16199" y="6528"/>
                  </a:lnTo>
                  <a:lnTo>
                    <a:pt x="16704" y="6528"/>
                  </a:lnTo>
                  <a:lnTo>
                    <a:pt x="16704" y="4733"/>
                  </a:lnTo>
                  <a:lnTo>
                    <a:pt x="14899" y="3980"/>
                  </a:lnTo>
                  <a:lnTo>
                    <a:pt x="13781" y="2402"/>
                  </a:lnTo>
                  <a:lnTo>
                    <a:pt x="13888" y="2260"/>
                  </a:lnTo>
                  <a:lnTo>
                    <a:pt x="15007" y="3873"/>
                  </a:lnTo>
                  <a:lnTo>
                    <a:pt x="16849" y="4626"/>
                  </a:lnTo>
                  <a:lnTo>
                    <a:pt x="16849" y="6528"/>
                  </a:lnTo>
                  <a:lnTo>
                    <a:pt x="16991" y="6528"/>
                  </a:lnTo>
                  <a:lnTo>
                    <a:pt x="16991" y="5342"/>
                  </a:lnTo>
                  <a:lnTo>
                    <a:pt x="17136" y="5342"/>
                  </a:lnTo>
                  <a:lnTo>
                    <a:pt x="17136" y="6885"/>
                  </a:lnTo>
                  <a:lnTo>
                    <a:pt x="16991" y="6885"/>
                  </a:lnTo>
                  <a:lnTo>
                    <a:pt x="16991" y="6672"/>
                  </a:lnTo>
                  <a:lnTo>
                    <a:pt x="16055" y="6672"/>
                  </a:lnTo>
                  <a:lnTo>
                    <a:pt x="16053" y="6581"/>
                  </a:lnTo>
                  <a:lnTo>
                    <a:pt x="16045" y="6492"/>
                  </a:lnTo>
                  <a:lnTo>
                    <a:pt x="16033" y="6404"/>
                  </a:lnTo>
                  <a:lnTo>
                    <a:pt x="16014" y="6318"/>
                  </a:lnTo>
                  <a:lnTo>
                    <a:pt x="15985" y="6231"/>
                  </a:lnTo>
                  <a:lnTo>
                    <a:pt x="15951" y="6148"/>
                  </a:lnTo>
                  <a:lnTo>
                    <a:pt x="15912" y="6067"/>
                  </a:lnTo>
                  <a:lnTo>
                    <a:pt x="15868" y="5990"/>
                  </a:lnTo>
                  <a:lnTo>
                    <a:pt x="15818" y="5917"/>
                  </a:lnTo>
                  <a:lnTo>
                    <a:pt x="15763" y="5847"/>
                  </a:lnTo>
                  <a:lnTo>
                    <a:pt x="15702" y="5779"/>
                  </a:lnTo>
                  <a:lnTo>
                    <a:pt x="15635" y="5719"/>
                  </a:lnTo>
                  <a:lnTo>
                    <a:pt x="15567" y="5661"/>
                  </a:lnTo>
                  <a:lnTo>
                    <a:pt x="15492" y="5609"/>
                  </a:lnTo>
                  <a:lnTo>
                    <a:pt x="15417" y="5565"/>
                  </a:lnTo>
                  <a:lnTo>
                    <a:pt x="15337" y="5526"/>
                  </a:lnTo>
                  <a:lnTo>
                    <a:pt x="15253" y="5491"/>
                  </a:lnTo>
                  <a:lnTo>
                    <a:pt x="15169" y="5462"/>
                  </a:lnTo>
                  <a:lnTo>
                    <a:pt x="15080" y="5442"/>
                  </a:lnTo>
                  <a:lnTo>
                    <a:pt x="14993" y="5426"/>
                  </a:lnTo>
                  <a:lnTo>
                    <a:pt x="14903" y="5418"/>
                  </a:lnTo>
                  <a:lnTo>
                    <a:pt x="14815" y="5415"/>
                  </a:lnTo>
                  <a:lnTo>
                    <a:pt x="14725" y="5420"/>
                  </a:lnTo>
                  <a:lnTo>
                    <a:pt x="14633" y="5430"/>
                  </a:lnTo>
                  <a:lnTo>
                    <a:pt x="14546" y="5447"/>
                  </a:lnTo>
                  <a:lnTo>
                    <a:pt x="14460" y="5471"/>
                  </a:lnTo>
                  <a:lnTo>
                    <a:pt x="14375" y="5502"/>
                  </a:lnTo>
                  <a:lnTo>
                    <a:pt x="14295" y="5536"/>
                  </a:lnTo>
                  <a:lnTo>
                    <a:pt x="14215" y="5579"/>
                  </a:lnTo>
                  <a:lnTo>
                    <a:pt x="14139" y="5627"/>
                  </a:lnTo>
                  <a:lnTo>
                    <a:pt x="14068" y="5680"/>
                  </a:lnTo>
                  <a:lnTo>
                    <a:pt x="13998" y="5737"/>
                  </a:lnTo>
                  <a:lnTo>
                    <a:pt x="13934" y="5801"/>
                  </a:lnTo>
                  <a:lnTo>
                    <a:pt x="13875" y="5867"/>
                  </a:lnTo>
                  <a:lnTo>
                    <a:pt x="13822" y="5939"/>
                  </a:lnTo>
                  <a:lnTo>
                    <a:pt x="13772" y="6014"/>
                  </a:lnTo>
                  <a:lnTo>
                    <a:pt x="13730" y="6093"/>
                  </a:lnTo>
                  <a:lnTo>
                    <a:pt x="13694" y="6175"/>
                  </a:lnTo>
                  <a:lnTo>
                    <a:pt x="13661" y="6259"/>
                  </a:lnTo>
                  <a:lnTo>
                    <a:pt x="13638" y="6344"/>
                  </a:lnTo>
                  <a:lnTo>
                    <a:pt x="13619" y="6433"/>
                  </a:lnTo>
                  <a:lnTo>
                    <a:pt x="13608" y="6520"/>
                  </a:lnTo>
                  <a:lnTo>
                    <a:pt x="13600" y="6610"/>
                  </a:lnTo>
                  <a:lnTo>
                    <a:pt x="13602" y="6672"/>
                  </a:lnTo>
                  <a:lnTo>
                    <a:pt x="7612" y="6672"/>
                  </a:lnTo>
                  <a:lnTo>
                    <a:pt x="7612" y="6885"/>
                  </a:lnTo>
                  <a:lnTo>
                    <a:pt x="5701" y="6885"/>
                  </a:lnTo>
                  <a:lnTo>
                    <a:pt x="5699" y="6581"/>
                  </a:lnTo>
                  <a:lnTo>
                    <a:pt x="5691" y="6492"/>
                  </a:lnTo>
                  <a:lnTo>
                    <a:pt x="5679" y="6404"/>
                  </a:lnTo>
                  <a:lnTo>
                    <a:pt x="5658" y="6318"/>
                  </a:lnTo>
                  <a:lnTo>
                    <a:pt x="5630" y="6231"/>
                  </a:lnTo>
                  <a:lnTo>
                    <a:pt x="5597" y="6148"/>
                  </a:lnTo>
                  <a:lnTo>
                    <a:pt x="5557" y="6067"/>
                  </a:lnTo>
                  <a:lnTo>
                    <a:pt x="5513" y="5990"/>
                  </a:lnTo>
                  <a:lnTo>
                    <a:pt x="5464" y="5917"/>
                  </a:lnTo>
                  <a:lnTo>
                    <a:pt x="5409" y="5847"/>
                  </a:lnTo>
                  <a:lnTo>
                    <a:pt x="5347" y="5779"/>
                  </a:lnTo>
                  <a:lnTo>
                    <a:pt x="5282" y="5719"/>
                  </a:lnTo>
                  <a:lnTo>
                    <a:pt x="5211" y="5661"/>
                  </a:lnTo>
                  <a:lnTo>
                    <a:pt x="5139" y="5609"/>
                  </a:lnTo>
                  <a:lnTo>
                    <a:pt x="5062" y="5565"/>
                  </a:lnTo>
                  <a:lnTo>
                    <a:pt x="4982" y="5526"/>
                  </a:lnTo>
                  <a:lnTo>
                    <a:pt x="4898" y="5491"/>
                  </a:lnTo>
                  <a:lnTo>
                    <a:pt x="4814" y="5462"/>
                  </a:lnTo>
                  <a:lnTo>
                    <a:pt x="4726" y="5442"/>
                  </a:lnTo>
                  <a:lnTo>
                    <a:pt x="4639" y="5426"/>
                  </a:lnTo>
                  <a:lnTo>
                    <a:pt x="4548" y="5418"/>
                  </a:lnTo>
                  <a:lnTo>
                    <a:pt x="4460" y="5415"/>
                  </a:lnTo>
                  <a:lnTo>
                    <a:pt x="4371" y="5420"/>
                  </a:lnTo>
                  <a:lnTo>
                    <a:pt x="4281" y="5430"/>
                  </a:lnTo>
                  <a:lnTo>
                    <a:pt x="4193" y="5447"/>
                  </a:lnTo>
                  <a:lnTo>
                    <a:pt x="4107" y="5471"/>
                  </a:lnTo>
                  <a:lnTo>
                    <a:pt x="4023" y="5502"/>
                  </a:lnTo>
                  <a:lnTo>
                    <a:pt x="3941" y="5536"/>
                  </a:lnTo>
                  <a:lnTo>
                    <a:pt x="3860" y="5579"/>
                  </a:lnTo>
                  <a:lnTo>
                    <a:pt x="3784" y="5627"/>
                  </a:lnTo>
                  <a:lnTo>
                    <a:pt x="3713" y="5680"/>
                  </a:lnTo>
                  <a:lnTo>
                    <a:pt x="3642" y="5737"/>
                  </a:lnTo>
                  <a:lnTo>
                    <a:pt x="3580" y="5801"/>
                  </a:lnTo>
                  <a:lnTo>
                    <a:pt x="3521" y="5867"/>
                  </a:lnTo>
                  <a:lnTo>
                    <a:pt x="3466" y="5939"/>
                  </a:lnTo>
                  <a:lnTo>
                    <a:pt x="3420" y="6014"/>
                  </a:lnTo>
                  <a:lnTo>
                    <a:pt x="3375" y="6093"/>
                  </a:lnTo>
                  <a:lnTo>
                    <a:pt x="3338" y="6175"/>
                  </a:lnTo>
                  <a:lnTo>
                    <a:pt x="3309" y="6259"/>
                  </a:lnTo>
                  <a:lnTo>
                    <a:pt x="3283" y="6344"/>
                  </a:lnTo>
                  <a:lnTo>
                    <a:pt x="3264" y="6433"/>
                  </a:lnTo>
                  <a:lnTo>
                    <a:pt x="3253" y="6520"/>
                  </a:lnTo>
                  <a:lnTo>
                    <a:pt x="3247" y="6610"/>
                  </a:lnTo>
                  <a:lnTo>
                    <a:pt x="3249" y="6672"/>
                  </a:lnTo>
                  <a:lnTo>
                    <a:pt x="2814" y="6672"/>
                  </a:lnTo>
                  <a:lnTo>
                    <a:pt x="2814" y="7208"/>
                  </a:lnTo>
                  <a:lnTo>
                    <a:pt x="2346" y="7208"/>
                  </a:lnTo>
                  <a:lnTo>
                    <a:pt x="2346" y="6672"/>
                  </a:lnTo>
                  <a:lnTo>
                    <a:pt x="686" y="6672"/>
                  </a:lnTo>
                  <a:lnTo>
                    <a:pt x="686" y="6851"/>
                  </a:lnTo>
                  <a:lnTo>
                    <a:pt x="0" y="6851"/>
                  </a:lnTo>
                  <a:lnTo>
                    <a:pt x="0" y="6672"/>
                  </a:lnTo>
                  <a:lnTo>
                    <a:pt x="398" y="6672"/>
                  </a:lnTo>
                  <a:lnTo>
                    <a:pt x="398" y="0"/>
                  </a:lnTo>
                  <a:lnTo>
                    <a:pt x="10174" y="0"/>
                  </a:lnTo>
                  <a:lnTo>
                    <a:pt x="10187" y="2"/>
                  </a:lnTo>
                  <a:lnTo>
                    <a:pt x="10260" y="15"/>
                  </a:lnTo>
                  <a:lnTo>
                    <a:pt x="10327" y="38"/>
                  </a:lnTo>
                  <a:lnTo>
                    <a:pt x="10393" y="65"/>
                  </a:lnTo>
                  <a:lnTo>
                    <a:pt x="10460" y="99"/>
                  </a:lnTo>
                  <a:lnTo>
                    <a:pt x="10521" y="137"/>
                  </a:lnTo>
                  <a:lnTo>
                    <a:pt x="10579" y="183"/>
                  </a:lnTo>
                  <a:lnTo>
                    <a:pt x="10631" y="231"/>
                  </a:lnTo>
                  <a:lnTo>
                    <a:pt x="10678" y="284"/>
                  </a:lnTo>
                  <a:lnTo>
                    <a:pt x="10723" y="344"/>
                  </a:lnTo>
                  <a:lnTo>
                    <a:pt x="10760" y="405"/>
                  </a:lnTo>
                  <a:lnTo>
                    <a:pt x="10791" y="472"/>
                  </a:lnTo>
                  <a:lnTo>
                    <a:pt x="10818" y="538"/>
                  </a:lnTo>
                  <a:lnTo>
                    <a:pt x="10839" y="607"/>
                  </a:lnTo>
                  <a:lnTo>
                    <a:pt x="10852" y="680"/>
                  </a:lnTo>
                  <a:lnTo>
                    <a:pt x="10860" y="750"/>
                  </a:lnTo>
                  <a:lnTo>
                    <a:pt x="10860" y="894"/>
                  </a:lnTo>
                  <a:lnTo>
                    <a:pt x="10716" y="894"/>
                  </a:lnTo>
                  <a:lnTo>
                    <a:pt x="10716" y="825"/>
                  </a:lnTo>
                  <a:lnTo>
                    <a:pt x="10704" y="747"/>
                  </a:lnTo>
                  <a:lnTo>
                    <a:pt x="10688" y="672"/>
                  </a:lnTo>
                  <a:lnTo>
                    <a:pt x="10663" y="600"/>
                  </a:lnTo>
                  <a:lnTo>
                    <a:pt x="10632" y="531"/>
                  </a:lnTo>
                  <a:lnTo>
                    <a:pt x="10596" y="463"/>
                  </a:lnTo>
                  <a:lnTo>
                    <a:pt x="10556" y="403"/>
                  </a:lnTo>
                  <a:lnTo>
                    <a:pt x="10511" y="347"/>
                  </a:lnTo>
                  <a:lnTo>
                    <a:pt x="10463" y="298"/>
                  </a:lnTo>
                  <a:lnTo>
                    <a:pt x="10407" y="253"/>
                  </a:lnTo>
                  <a:lnTo>
                    <a:pt x="10349" y="217"/>
                  </a:lnTo>
                  <a:lnTo>
                    <a:pt x="10291" y="188"/>
                  </a:lnTo>
                  <a:lnTo>
                    <a:pt x="10226" y="164"/>
                  </a:lnTo>
                  <a:lnTo>
                    <a:pt x="10163" y="151"/>
                  </a:lnTo>
                  <a:lnTo>
                    <a:pt x="10101" y="141"/>
                  </a:lnTo>
                  <a:lnTo>
                    <a:pt x="541" y="141"/>
                  </a:lnTo>
                  <a:lnTo>
                    <a:pt x="541" y="6528"/>
                  </a:lnTo>
                  <a:lnTo>
                    <a:pt x="3102" y="6528"/>
                  </a:lnTo>
                  <a:lnTo>
                    <a:pt x="3102" y="6525"/>
                  </a:lnTo>
                  <a:lnTo>
                    <a:pt x="3116" y="6431"/>
                  </a:lnTo>
                  <a:lnTo>
                    <a:pt x="3135" y="6335"/>
                  </a:lnTo>
                  <a:lnTo>
                    <a:pt x="3157" y="6245"/>
                  </a:lnTo>
                  <a:lnTo>
                    <a:pt x="3188" y="6156"/>
                  </a:lnTo>
                  <a:lnTo>
                    <a:pt x="3227" y="6067"/>
                  </a:lnTo>
                  <a:lnTo>
                    <a:pt x="3268" y="5984"/>
                  </a:lnTo>
                  <a:lnTo>
                    <a:pt x="3316" y="5902"/>
                  </a:lnTo>
                  <a:lnTo>
                    <a:pt x="3372" y="5825"/>
                  </a:lnTo>
                  <a:lnTo>
                    <a:pt x="3430" y="5749"/>
                  </a:lnTo>
                  <a:lnTo>
                    <a:pt x="3493" y="5680"/>
                  </a:lnTo>
                  <a:lnTo>
                    <a:pt x="3565" y="5615"/>
                  </a:lnTo>
                  <a:lnTo>
                    <a:pt x="3637" y="5556"/>
                  </a:lnTo>
                  <a:lnTo>
                    <a:pt x="3713" y="5500"/>
                  </a:lnTo>
                  <a:lnTo>
                    <a:pt x="3796" y="5451"/>
                  </a:lnTo>
                  <a:lnTo>
                    <a:pt x="3879" y="5405"/>
                  </a:lnTo>
                  <a:lnTo>
                    <a:pt x="3966" y="5369"/>
                  </a:lnTo>
                  <a:lnTo>
                    <a:pt x="4055" y="5336"/>
                  </a:lnTo>
                  <a:lnTo>
                    <a:pt x="4147" y="5312"/>
                  </a:lnTo>
                  <a:lnTo>
                    <a:pt x="4239" y="5292"/>
                  </a:lnTo>
                  <a:lnTo>
                    <a:pt x="4332" y="5278"/>
                  </a:lnTo>
                  <a:lnTo>
                    <a:pt x="4428" y="5273"/>
                  </a:lnTo>
                  <a:lnTo>
                    <a:pt x="4523" y="5273"/>
                  </a:lnTo>
                  <a:lnTo>
                    <a:pt x="4617" y="5278"/>
                  </a:lnTo>
                  <a:lnTo>
                    <a:pt x="4713" y="5292"/>
                  </a:lnTo>
                  <a:lnTo>
                    <a:pt x="4805" y="5312"/>
                  </a:lnTo>
                  <a:lnTo>
                    <a:pt x="4897" y="5338"/>
                  </a:lnTo>
                  <a:lnTo>
                    <a:pt x="4984" y="5369"/>
                  </a:lnTo>
                  <a:lnTo>
                    <a:pt x="5072" y="5409"/>
                  </a:lnTo>
                  <a:lnTo>
                    <a:pt x="5156" y="5452"/>
                  </a:lnTo>
                  <a:lnTo>
                    <a:pt x="5236" y="5502"/>
                  </a:lnTo>
                  <a:lnTo>
                    <a:pt x="5315" y="5558"/>
                  </a:lnTo>
                  <a:lnTo>
                    <a:pt x="5387" y="5619"/>
                  </a:lnTo>
                  <a:lnTo>
                    <a:pt x="5457" y="5684"/>
                  </a:lnTo>
                  <a:lnTo>
                    <a:pt x="5520" y="5753"/>
                  </a:lnTo>
                  <a:lnTo>
                    <a:pt x="5578" y="5827"/>
                  </a:lnTo>
                  <a:lnTo>
                    <a:pt x="5634" y="5905"/>
                  </a:lnTo>
                  <a:lnTo>
                    <a:pt x="5682" y="5985"/>
                  </a:lnTo>
                  <a:lnTo>
                    <a:pt x="5723" y="6072"/>
                  </a:lnTo>
                  <a:lnTo>
                    <a:pt x="5759" y="6158"/>
                  </a:lnTo>
                  <a:lnTo>
                    <a:pt x="5790" y="6247"/>
                  </a:lnTo>
                  <a:lnTo>
                    <a:pt x="5815" y="6339"/>
                  </a:lnTo>
                  <a:lnTo>
                    <a:pt x="5833" y="6434"/>
                  </a:lnTo>
                  <a:lnTo>
                    <a:pt x="5844" y="6528"/>
                  </a:lnTo>
                  <a:lnTo>
                    <a:pt x="13456" y="6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2" name="Freeform 154"/>
            <p:cNvSpPr>
              <a:spLocks/>
            </p:cNvSpPr>
            <p:nvPr/>
          </p:nvSpPr>
          <p:spPr bwMode="auto">
            <a:xfrm>
              <a:off x="2713" y="2131"/>
              <a:ext cx="595" cy="415"/>
            </a:xfrm>
            <a:custGeom>
              <a:avLst/>
              <a:gdLst>
                <a:gd name="T0" fmla="*/ 5160 w 8332"/>
                <a:gd name="T1" fmla="*/ 0 h 5810"/>
                <a:gd name="T2" fmla="*/ 5160 w 8332"/>
                <a:gd name="T3" fmla="*/ 5165 h 5810"/>
                <a:gd name="T4" fmla="*/ 0 w 8332"/>
                <a:gd name="T5" fmla="*/ 5165 h 5810"/>
                <a:gd name="T6" fmla="*/ 108 w 8332"/>
                <a:gd name="T7" fmla="*/ 5308 h 5810"/>
                <a:gd name="T8" fmla="*/ 5160 w 8332"/>
                <a:gd name="T9" fmla="*/ 5308 h 5810"/>
                <a:gd name="T10" fmla="*/ 5160 w 8332"/>
                <a:gd name="T11" fmla="*/ 5810 h 5810"/>
                <a:gd name="T12" fmla="*/ 5771 w 8332"/>
                <a:gd name="T13" fmla="*/ 5810 h 5810"/>
                <a:gd name="T14" fmla="*/ 5771 w 8332"/>
                <a:gd name="T15" fmla="*/ 5308 h 5810"/>
                <a:gd name="T16" fmla="*/ 6458 w 8332"/>
                <a:gd name="T17" fmla="*/ 5308 h 5810"/>
                <a:gd name="T18" fmla="*/ 6458 w 8332"/>
                <a:gd name="T19" fmla="*/ 5165 h 5810"/>
                <a:gd name="T20" fmla="*/ 5771 w 8332"/>
                <a:gd name="T21" fmla="*/ 5165 h 5810"/>
                <a:gd name="T22" fmla="*/ 5771 w 8332"/>
                <a:gd name="T23" fmla="*/ 1614 h 5810"/>
                <a:gd name="T24" fmla="*/ 8332 w 8332"/>
                <a:gd name="T25" fmla="*/ 1614 h 5810"/>
                <a:gd name="T26" fmla="*/ 8332 w 8332"/>
                <a:gd name="T27" fmla="*/ 1472 h 5810"/>
                <a:gd name="T28" fmla="*/ 5629 w 8332"/>
                <a:gd name="T29" fmla="*/ 1472 h 5810"/>
                <a:gd name="T30" fmla="*/ 5629 w 8332"/>
                <a:gd name="T31" fmla="*/ 3945 h 5810"/>
                <a:gd name="T32" fmla="*/ 5304 w 8332"/>
                <a:gd name="T33" fmla="*/ 3945 h 5810"/>
                <a:gd name="T34" fmla="*/ 5304 w 8332"/>
                <a:gd name="T35" fmla="*/ 0 h 5810"/>
                <a:gd name="T36" fmla="*/ 5160 w 8332"/>
                <a:gd name="T37" fmla="*/ 0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32" h="5810">
                  <a:moveTo>
                    <a:pt x="5160" y="0"/>
                  </a:moveTo>
                  <a:lnTo>
                    <a:pt x="5160" y="5165"/>
                  </a:lnTo>
                  <a:lnTo>
                    <a:pt x="0" y="5165"/>
                  </a:lnTo>
                  <a:lnTo>
                    <a:pt x="108" y="5308"/>
                  </a:lnTo>
                  <a:lnTo>
                    <a:pt x="5160" y="5308"/>
                  </a:lnTo>
                  <a:lnTo>
                    <a:pt x="5160" y="5810"/>
                  </a:lnTo>
                  <a:lnTo>
                    <a:pt x="5771" y="5810"/>
                  </a:lnTo>
                  <a:lnTo>
                    <a:pt x="5771" y="5308"/>
                  </a:lnTo>
                  <a:lnTo>
                    <a:pt x="6458" y="5308"/>
                  </a:lnTo>
                  <a:lnTo>
                    <a:pt x="6458" y="5165"/>
                  </a:lnTo>
                  <a:lnTo>
                    <a:pt x="5771" y="5165"/>
                  </a:lnTo>
                  <a:lnTo>
                    <a:pt x="5771" y="1614"/>
                  </a:lnTo>
                  <a:lnTo>
                    <a:pt x="8332" y="1614"/>
                  </a:lnTo>
                  <a:lnTo>
                    <a:pt x="8332" y="1472"/>
                  </a:lnTo>
                  <a:lnTo>
                    <a:pt x="5629" y="1472"/>
                  </a:lnTo>
                  <a:lnTo>
                    <a:pt x="5629" y="3945"/>
                  </a:lnTo>
                  <a:lnTo>
                    <a:pt x="5304" y="3945"/>
                  </a:lnTo>
                  <a:lnTo>
                    <a:pt x="5304" y="0"/>
                  </a:lnTo>
                  <a:lnTo>
                    <a:pt x="5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3" name="Freeform 155"/>
            <p:cNvSpPr>
              <a:spLocks/>
            </p:cNvSpPr>
            <p:nvPr/>
          </p:nvSpPr>
          <p:spPr bwMode="auto">
            <a:xfrm>
              <a:off x="2349" y="2500"/>
              <a:ext cx="207" cy="11"/>
            </a:xfrm>
            <a:custGeom>
              <a:avLst/>
              <a:gdLst>
                <a:gd name="T0" fmla="*/ 2814 w 2885"/>
                <a:gd name="T1" fmla="*/ 143 h 143"/>
                <a:gd name="T2" fmla="*/ 0 w 2885"/>
                <a:gd name="T3" fmla="*/ 143 h 143"/>
                <a:gd name="T4" fmla="*/ 0 w 2885"/>
                <a:gd name="T5" fmla="*/ 0 h 143"/>
                <a:gd name="T6" fmla="*/ 2885 w 2885"/>
                <a:gd name="T7" fmla="*/ 0 h 143"/>
                <a:gd name="T8" fmla="*/ 2814 w 2885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5" h="143">
                  <a:moveTo>
                    <a:pt x="2814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2885" y="0"/>
                  </a:lnTo>
                  <a:lnTo>
                    <a:pt x="2814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4" name="Rectangle 156"/>
            <p:cNvSpPr>
              <a:spLocks noChangeArrowheads="1"/>
            </p:cNvSpPr>
            <p:nvPr/>
          </p:nvSpPr>
          <p:spPr bwMode="auto">
            <a:xfrm>
              <a:off x="3169" y="2242"/>
              <a:ext cx="10" cy="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5" name="Rectangle 157"/>
            <p:cNvSpPr>
              <a:spLocks noChangeArrowheads="1"/>
            </p:cNvSpPr>
            <p:nvPr/>
          </p:nvSpPr>
          <p:spPr bwMode="auto">
            <a:xfrm>
              <a:off x="3120" y="2413"/>
              <a:ext cx="39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6" name="Freeform 158"/>
            <p:cNvSpPr>
              <a:spLocks/>
            </p:cNvSpPr>
            <p:nvPr/>
          </p:nvSpPr>
          <p:spPr bwMode="auto">
            <a:xfrm>
              <a:off x="3192" y="2260"/>
              <a:ext cx="170" cy="97"/>
            </a:xfrm>
            <a:custGeom>
              <a:avLst/>
              <a:gdLst>
                <a:gd name="T0" fmla="*/ 1443 w 2381"/>
                <a:gd name="T1" fmla="*/ 0 h 1363"/>
                <a:gd name="T2" fmla="*/ 2381 w 2381"/>
                <a:gd name="T3" fmla="*/ 1363 h 1363"/>
                <a:gd name="T4" fmla="*/ 0 w 2381"/>
                <a:gd name="T5" fmla="*/ 1363 h 1363"/>
                <a:gd name="T6" fmla="*/ 0 w 2381"/>
                <a:gd name="T7" fmla="*/ 0 h 1363"/>
                <a:gd name="T8" fmla="*/ 145 w 2381"/>
                <a:gd name="T9" fmla="*/ 0 h 1363"/>
                <a:gd name="T10" fmla="*/ 145 w 2381"/>
                <a:gd name="T11" fmla="*/ 1218 h 1363"/>
                <a:gd name="T12" fmla="*/ 2129 w 2381"/>
                <a:gd name="T13" fmla="*/ 1218 h 1363"/>
                <a:gd name="T14" fmla="*/ 1298 w 2381"/>
                <a:gd name="T15" fmla="*/ 0 h 1363"/>
                <a:gd name="T16" fmla="*/ 1443 w 2381"/>
                <a:gd name="T17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1" h="1363">
                  <a:moveTo>
                    <a:pt x="1443" y="0"/>
                  </a:moveTo>
                  <a:lnTo>
                    <a:pt x="2381" y="1363"/>
                  </a:lnTo>
                  <a:lnTo>
                    <a:pt x="0" y="1363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218"/>
                  </a:lnTo>
                  <a:lnTo>
                    <a:pt x="2129" y="1218"/>
                  </a:lnTo>
                  <a:lnTo>
                    <a:pt x="1298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7" name="Freeform 159"/>
            <p:cNvSpPr>
              <a:spLocks/>
            </p:cNvSpPr>
            <p:nvPr/>
          </p:nvSpPr>
          <p:spPr bwMode="auto">
            <a:xfrm>
              <a:off x="3192" y="2260"/>
              <a:ext cx="103" cy="10"/>
            </a:xfrm>
            <a:custGeom>
              <a:avLst/>
              <a:gdLst>
                <a:gd name="T0" fmla="*/ 1443 w 1443"/>
                <a:gd name="T1" fmla="*/ 0 h 142"/>
                <a:gd name="T2" fmla="*/ 1443 w 1443"/>
                <a:gd name="T3" fmla="*/ 142 h 142"/>
                <a:gd name="T4" fmla="*/ 71 w 1443"/>
                <a:gd name="T5" fmla="*/ 142 h 142"/>
                <a:gd name="T6" fmla="*/ 0 w 1443"/>
                <a:gd name="T7" fmla="*/ 0 h 142"/>
                <a:gd name="T8" fmla="*/ 1443 w 14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142">
                  <a:moveTo>
                    <a:pt x="1443" y="0"/>
                  </a:moveTo>
                  <a:lnTo>
                    <a:pt x="1443" y="142"/>
                  </a:lnTo>
                  <a:lnTo>
                    <a:pt x="71" y="142"/>
                  </a:lnTo>
                  <a:lnTo>
                    <a:pt x="0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8" name="Rectangle 160"/>
            <p:cNvSpPr>
              <a:spLocks noChangeArrowheads="1"/>
            </p:cNvSpPr>
            <p:nvPr/>
          </p:nvSpPr>
          <p:spPr bwMode="auto">
            <a:xfrm>
              <a:off x="3192" y="2367"/>
              <a:ext cx="3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9" name="Freeform 161"/>
            <p:cNvSpPr>
              <a:spLocks/>
            </p:cNvSpPr>
            <p:nvPr/>
          </p:nvSpPr>
          <p:spPr bwMode="auto">
            <a:xfrm>
              <a:off x="3378" y="2354"/>
              <a:ext cx="10" cy="103"/>
            </a:xfrm>
            <a:custGeom>
              <a:avLst/>
              <a:gdLst>
                <a:gd name="T0" fmla="*/ 0 w 144"/>
                <a:gd name="T1" fmla="*/ 0 h 1434"/>
                <a:gd name="T2" fmla="*/ 0 w 144"/>
                <a:gd name="T3" fmla="*/ 1434 h 1434"/>
                <a:gd name="T4" fmla="*/ 144 w 144"/>
                <a:gd name="T5" fmla="*/ 1434 h 1434"/>
                <a:gd name="T6" fmla="*/ 144 w 144"/>
                <a:gd name="T7" fmla="*/ 72 h 1434"/>
                <a:gd name="T8" fmla="*/ 0 w 144"/>
                <a:gd name="T9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34">
                  <a:moveTo>
                    <a:pt x="0" y="0"/>
                  </a:moveTo>
                  <a:lnTo>
                    <a:pt x="0" y="1434"/>
                  </a:lnTo>
                  <a:lnTo>
                    <a:pt x="144" y="1434"/>
                  </a:lnTo>
                  <a:lnTo>
                    <a:pt x="144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0" name="Freeform 162"/>
            <p:cNvSpPr>
              <a:spLocks/>
            </p:cNvSpPr>
            <p:nvPr/>
          </p:nvSpPr>
          <p:spPr bwMode="auto">
            <a:xfrm>
              <a:off x="3450" y="2436"/>
              <a:ext cx="43" cy="26"/>
            </a:xfrm>
            <a:custGeom>
              <a:avLst/>
              <a:gdLst>
                <a:gd name="T0" fmla="*/ 0 w 611"/>
                <a:gd name="T1" fmla="*/ 0 h 357"/>
                <a:gd name="T2" fmla="*/ 0 w 611"/>
                <a:gd name="T3" fmla="*/ 357 h 357"/>
                <a:gd name="T4" fmla="*/ 611 w 611"/>
                <a:gd name="T5" fmla="*/ 357 h 357"/>
                <a:gd name="T6" fmla="*/ 540 w 611"/>
                <a:gd name="T7" fmla="*/ 213 h 357"/>
                <a:gd name="T8" fmla="*/ 143 w 611"/>
                <a:gd name="T9" fmla="*/ 213 h 357"/>
                <a:gd name="T10" fmla="*/ 143 w 611"/>
                <a:gd name="T11" fmla="*/ 70 h 357"/>
                <a:gd name="T12" fmla="*/ 0 w 611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57">
                  <a:moveTo>
                    <a:pt x="0" y="0"/>
                  </a:moveTo>
                  <a:lnTo>
                    <a:pt x="0" y="357"/>
                  </a:lnTo>
                  <a:lnTo>
                    <a:pt x="611" y="357"/>
                  </a:lnTo>
                  <a:lnTo>
                    <a:pt x="540" y="213"/>
                  </a:lnTo>
                  <a:lnTo>
                    <a:pt x="143" y="213"/>
                  </a:lnTo>
                  <a:lnTo>
                    <a:pt x="143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1" name="Freeform 163"/>
            <p:cNvSpPr>
              <a:spLocks/>
            </p:cNvSpPr>
            <p:nvPr/>
          </p:nvSpPr>
          <p:spPr bwMode="auto">
            <a:xfrm>
              <a:off x="3450" y="2436"/>
              <a:ext cx="44" cy="26"/>
            </a:xfrm>
            <a:custGeom>
              <a:avLst/>
              <a:gdLst>
                <a:gd name="T0" fmla="*/ 611 w 611"/>
                <a:gd name="T1" fmla="*/ 357 h 357"/>
                <a:gd name="T2" fmla="*/ 611 w 611"/>
                <a:gd name="T3" fmla="*/ 0 h 357"/>
                <a:gd name="T4" fmla="*/ 0 w 611"/>
                <a:gd name="T5" fmla="*/ 0 h 357"/>
                <a:gd name="T6" fmla="*/ 70 w 611"/>
                <a:gd name="T7" fmla="*/ 141 h 357"/>
                <a:gd name="T8" fmla="*/ 468 w 611"/>
                <a:gd name="T9" fmla="*/ 141 h 357"/>
                <a:gd name="T10" fmla="*/ 468 w 611"/>
                <a:gd name="T11" fmla="*/ 284 h 357"/>
                <a:gd name="T12" fmla="*/ 611 w 611"/>
                <a:gd name="T1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57">
                  <a:moveTo>
                    <a:pt x="611" y="357"/>
                  </a:moveTo>
                  <a:lnTo>
                    <a:pt x="611" y="0"/>
                  </a:lnTo>
                  <a:lnTo>
                    <a:pt x="0" y="0"/>
                  </a:lnTo>
                  <a:lnTo>
                    <a:pt x="70" y="141"/>
                  </a:lnTo>
                  <a:lnTo>
                    <a:pt x="468" y="141"/>
                  </a:lnTo>
                  <a:lnTo>
                    <a:pt x="468" y="284"/>
                  </a:lnTo>
                  <a:lnTo>
                    <a:pt x="611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2" name="Text Box 164"/>
            <p:cNvSpPr txBox="1">
              <a:spLocks noChangeArrowheads="1"/>
            </p:cNvSpPr>
            <p:nvPr/>
          </p:nvSpPr>
          <p:spPr bwMode="auto">
            <a:xfrm>
              <a:off x="2400" y="2167"/>
              <a:ext cx="62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  <a:latin typeface="Times New Roman" pitchFamily="18" charset="0"/>
                </a:rPr>
                <a:t>Fruit Express</a:t>
              </a:r>
            </a:p>
          </p:txBody>
        </p:sp>
      </p:grpSp>
      <p:sp>
        <p:nvSpPr>
          <p:cNvPr id="207014" name="Text Box 166"/>
          <p:cNvSpPr txBox="1">
            <a:spLocks noChangeArrowheads="1"/>
          </p:cNvSpPr>
          <p:nvPr/>
        </p:nvSpPr>
        <p:spPr bwMode="auto">
          <a:xfrm>
            <a:off x="304800" y="4913313"/>
            <a:ext cx="4038600" cy="15636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Title passes to buyer as shipment leaves shipping point.</a:t>
            </a:r>
          </a:p>
        </p:txBody>
      </p:sp>
      <p:sp>
        <p:nvSpPr>
          <p:cNvPr id="207015" name="AutoShape 16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22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14" grpId="0" animBg="1" autoUpdateAnimBg="0"/>
      <p:bldP spid="2070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66675" y="1524000"/>
            <a:ext cx="8991600" cy="35052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5" name="Line 3"/>
          <p:cNvSpPr>
            <a:spLocks noChangeShapeType="1"/>
          </p:cNvSpPr>
          <p:nvPr/>
        </p:nvSpPr>
        <p:spPr bwMode="auto">
          <a:xfrm>
            <a:off x="457200" y="15462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>
            <a:off x="1371600" y="1546225"/>
            <a:ext cx="0" cy="34829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7837488" y="1624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 flipH="1">
            <a:off x="7696200" y="15462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8074025" y="1524000"/>
            <a:ext cx="525463" cy="35052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6692900" y="1524000"/>
            <a:ext cx="523875" cy="35052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87313" y="1981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>
            <a:off x="87313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>
            <a:off x="87313" y="2743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 flipV="1">
            <a:off x="66675" y="3505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>
            <a:off x="6324600" y="15462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>
            <a:off x="66675" y="3124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7827963" y="1624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371475" y="1630363"/>
            <a:ext cx="845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June 10  Merchandise Inventory	    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2209800" y="2362200"/>
            <a:ext cx="3657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70000"/>
              </a:spcBef>
            </a:pPr>
            <a:r>
              <a:rPr lang="en-US" sz="2200">
                <a:latin typeface="Times New Roman" pitchFamily="18" charset="0"/>
              </a:rPr>
              <a:t>Purchased merchandise, terms FOB shipping point.</a:t>
            </a: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1514475" y="19812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Magna Data	      900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990600" y="1546225"/>
            <a:ext cx="0" cy="348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66675" y="3886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66675" y="4648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381000" y="3505200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10	Merchandise Inventory	      50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1590675" y="388620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Cash			      50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2276475" y="4191000"/>
            <a:ext cx="35909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65000"/>
              </a:spcBef>
            </a:pPr>
            <a:r>
              <a:rPr lang="en-US" sz="2200">
                <a:latin typeface="Times New Roman" pitchFamily="18" charset="0"/>
              </a:rPr>
              <a:t>Paid shipping cost .</a:t>
            </a:r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66675" y="4267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614363" y="5243513"/>
            <a:ext cx="7915275" cy="1385887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June 10, NetSolutions buys merchandise from Magna Data on account, $900, terms FOB shipping point and pays the transportation cost of $50.</a:t>
            </a:r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5791200" y="1546225"/>
            <a:ext cx="0" cy="34829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1" name="Rectangle 29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FOB Shipping Point</a:t>
            </a:r>
            <a:endParaRPr lang="en-US" sz="4400" b="1" i="1">
              <a:solidFill>
                <a:schemeClr val="bg1"/>
              </a:solidFill>
            </a:endParaRPr>
          </a:p>
        </p:txBody>
      </p:sp>
      <p:sp>
        <p:nvSpPr>
          <p:cNvPr id="207902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1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8" grpId="0" autoUpdateAnimBg="0"/>
      <p:bldP spid="207889" grpId="0" autoUpdateAnimBg="0"/>
      <p:bldP spid="207890" grpId="0" autoUpdateAnimBg="0"/>
      <p:bldP spid="207894" grpId="0" autoUpdateAnimBg="0"/>
      <p:bldP spid="207895" grpId="0" autoUpdateAnimBg="0"/>
      <p:bldP spid="207896" grpId="0" autoUpdateAnimBg="0"/>
      <p:bldP spid="20790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 rot="-16635967">
            <a:off x="3167063" y="3309937"/>
            <a:ext cx="2070100" cy="1546225"/>
            <a:chOff x="672" y="1309"/>
            <a:chExt cx="2580" cy="2153"/>
          </a:xfrm>
        </p:grpSpPr>
        <p:sp>
          <p:nvSpPr>
            <p:cNvPr id="208899" name="Freeform 3"/>
            <p:cNvSpPr>
              <a:spLocks/>
            </p:cNvSpPr>
            <p:nvPr/>
          </p:nvSpPr>
          <p:spPr bwMode="auto">
            <a:xfrm>
              <a:off x="1347" y="1482"/>
              <a:ext cx="1084" cy="1975"/>
            </a:xfrm>
            <a:custGeom>
              <a:avLst/>
              <a:gdLst>
                <a:gd name="T0" fmla="*/ 1795 w 2167"/>
                <a:gd name="T1" fmla="*/ 3949 h 3949"/>
                <a:gd name="T2" fmla="*/ 443 w 2167"/>
                <a:gd name="T3" fmla="*/ 3949 h 3949"/>
                <a:gd name="T4" fmla="*/ 490 w 2167"/>
                <a:gd name="T5" fmla="*/ 3550 h 3949"/>
                <a:gd name="T6" fmla="*/ 546 w 2167"/>
                <a:gd name="T7" fmla="*/ 3191 h 3949"/>
                <a:gd name="T8" fmla="*/ 618 w 2167"/>
                <a:gd name="T9" fmla="*/ 2790 h 3949"/>
                <a:gd name="T10" fmla="*/ 643 w 2167"/>
                <a:gd name="T11" fmla="*/ 2646 h 3949"/>
                <a:gd name="T12" fmla="*/ 633 w 2167"/>
                <a:gd name="T13" fmla="*/ 2562 h 3949"/>
                <a:gd name="T14" fmla="*/ 585 w 2167"/>
                <a:gd name="T15" fmla="*/ 2490 h 3949"/>
                <a:gd name="T16" fmla="*/ 243 w 2167"/>
                <a:gd name="T17" fmla="*/ 1961 h 3949"/>
                <a:gd name="T18" fmla="*/ 57 w 2167"/>
                <a:gd name="T19" fmla="*/ 1830 h 3949"/>
                <a:gd name="T20" fmla="*/ 11 w 2167"/>
                <a:gd name="T21" fmla="*/ 1745 h 3949"/>
                <a:gd name="T22" fmla="*/ 0 w 2167"/>
                <a:gd name="T23" fmla="*/ 1615 h 3949"/>
                <a:gd name="T24" fmla="*/ 34 w 2167"/>
                <a:gd name="T25" fmla="*/ 1475 h 3949"/>
                <a:gd name="T26" fmla="*/ 57 w 2167"/>
                <a:gd name="T27" fmla="*/ 1385 h 3949"/>
                <a:gd name="T28" fmla="*/ 34 w 2167"/>
                <a:gd name="T29" fmla="*/ 1271 h 3949"/>
                <a:gd name="T30" fmla="*/ 0 w 2167"/>
                <a:gd name="T31" fmla="*/ 1157 h 3949"/>
                <a:gd name="T32" fmla="*/ 0 w 2167"/>
                <a:gd name="T33" fmla="*/ 1072 h 3949"/>
                <a:gd name="T34" fmla="*/ 25 w 2167"/>
                <a:gd name="T35" fmla="*/ 1015 h 3949"/>
                <a:gd name="T36" fmla="*/ 209 w 2167"/>
                <a:gd name="T37" fmla="*/ 456 h 3949"/>
                <a:gd name="T38" fmla="*/ 209 w 2167"/>
                <a:gd name="T39" fmla="*/ 127 h 3949"/>
                <a:gd name="T40" fmla="*/ 333 w 2167"/>
                <a:gd name="T41" fmla="*/ 0 h 3949"/>
                <a:gd name="T42" fmla="*/ 519 w 2167"/>
                <a:gd name="T43" fmla="*/ 0 h 3949"/>
                <a:gd name="T44" fmla="*/ 688 w 2167"/>
                <a:gd name="T45" fmla="*/ 98 h 3949"/>
                <a:gd name="T46" fmla="*/ 745 w 2167"/>
                <a:gd name="T47" fmla="*/ 226 h 3949"/>
                <a:gd name="T48" fmla="*/ 842 w 2167"/>
                <a:gd name="T49" fmla="*/ 98 h 3949"/>
                <a:gd name="T50" fmla="*/ 920 w 2167"/>
                <a:gd name="T51" fmla="*/ 70 h 3949"/>
                <a:gd name="T52" fmla="*/ 1051 w 2167"/>
                <a:gd name="T53" fmla="*/ 70 h 3949"/>
                <a:gd name="T54" fmla="*/ 1129 w 2167"/>
                <a:gd name="T55" fmla="*/ 112 h 3949"/>
                <a:gd name="T56" fmla="*/ 1219 w 2167"/>
                <a:gd name="T57" fmla="*/ 269 h 3949"/>
                <a:gd name="T58" fmla="*/ 1295 w 2167"/>
                <a:gd name="T59" fmla="*/ 197 h 3949"/>
                <a:gd name="T60" fmla="*/ 1506 w 2167"/>
                <a:gd name="T61" fmla="*/ 197 h 3949"/>
                <a:gd name="T62" fmla="*/ 1639 w 2167"/>
                <a:gd name="T63" fmla="*/ 298 h 3949"/>
                <a:gd name="T64" fmla="*/ 1684 w 2167"/>
                <a:gd name="T65" fmla="*/ 410 h 3949"/>
                <a:gd name="T66" fmla="*/ 1806 w 2167"/>
                <a:gd name="T67" fmla="*/ 353 h 3949"/>
                <a:gd name="T68" fmla="*/ 1914 w 2167"/>
                <a:gd name="T69" fmla="*/ 353 h 3949"/>
                <a:gd name="T70" fmla="*/ 1990 w 2167"/>
                <a:gd name="T71" fmla="*/ 399 h 3949"/>
                <a:gd name="T72" fmla="*/ 2027 w 2167"/>
                <a:gd name="T73" fmla="*/ 456 h 3949"/>
                <a:gd name="T74" fmla="*/ 2059 w 2167"/>
                <a:gd name="T75" fmla="*/ 557 h 3949"/>
                <a:gd name="T76" fmla="*/ 2167 w 2167"/>
                <a:gd name="T77" fmla="*/ 1216 h 3949"/>
                <a:gd name="T78" fmla="*/ 1970 w 2167"/>
                <a:gd name="T79" fmla="*/ 2790 h 3949"/>
                <a:gd name="T80" fmla="*/ 1861 w 2167"/>
                <a:gd name="T81" fmla="*/ 3134 h 3949"/>
                <a:gd name="T82" fmla="*/ 1795 w 2167"/>
                <a:gd name="T83" fmla="*/ 3579 h 3949"/>
                <a:gd name="T84" fmla="*/ 1795 w 2167"/>
                <a:gd name="T85" fmla="*/ 3949 h 3949"/>
                <a:gd name="T86" fmla="*/ 1795 w 2167"/>
                <a:gd name="T87" fmla="*/ 3949 h 3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7" h="3949">
                  <a:moveTo>
                    <a:pt x="1795" y="3949"/>
                  </a:moveTo>
                  <a:lnTo>
                    <a:pt x="443" y="3949"/>
                  </a:lnTo>
                  <a:lnTo>
                    <a:pt x="490" y="3550"/>
                  </a:lnTo>
                  <a:lnTo>
                    <a:pt x="546" y="3191"/>
                  </a:lnTo>
                  <a:lnTo>
                    <a:pt x="618" y="2790"/>
                  </a:lnTo>
                  <a:lnTo>
                    <a:pt x="643" y="2646"/>
                  </a:lnTo>
                  <a:lnTo>
                    <a:pt x="633" y="2562"/>
                  </a:lnTo>
                  <a:lnTo>
                    <a:pt x="585" y="2490"/>
                  </a:lnTo>
                  <a:lnTo>
                    <a:pt x="243" y="1961"/>
                  </a:lnTo>
                  <a:lnTo>
                    <a:pt x="57" y="1830"/>
                  </a:lnTo>
                  <a:lnTo>
                    <a:pt x="11" y="1745"/>
                  </a:lnTo>
                  <a:lnTo>
                    <a:pt x="0" y="1615"/>
                  </a:lnTo>
                  <a:lnTo>
                    <a:pt x="34" y="1475"/>
                  </a:lnTo>
                  <a:lnTo>
                    <a:pt x="57" y="1385"/>
                  </a:lnTo>
                  <a:lnTo>
                    <a:pt x="34" y="1271"/>
                  </a:lnTo>
                  <a:lnTo>
                    <a:pt x="0" y="1157"/>
                  </a:lnTo>
                  <a:lnTo>
                    <a:pt x="0" y="1072"/>
                  </a:lnTo>
                  <a:lnTo>
                    <a:pt x="25" y="1015"/>
                  </a:lnTo>
                  <a:lnTo>
                    <a:pt x="209" y="456"/>
                  </a:lnTo>
                  <a:lnTo>
                    <a:pt x="209" y="127"/>
                  </a:lnTo>
                  <a:lnTo>
                    <a:pt x="333" y="0"/>
                  </a:lnTo>
                  <a:lnTo>
                    <a:pt x="519" y="0"/>
                  </a:lnTo>
                  <a:lnTo>
                    <a:pt x="688" y="98"/>
                  </a:lnTo>
                  <a:lnTo>
                    <a:pt x="745" y="226"/>
                  </a:lnTo>
                  <a:lnTo>
                    <a:pt x="842" y="98"/>
                  </a:lnTo>
                  <a:lnTo>
                    <a:pt x="920" y="70"/>
                  </a:lnTo>
                  <a:lnTo>
                    <a:pt x="1051" y="70"/>
                  </a:lnTo>
                  <a:lnTo>
                    <a:pt x="1129" y="112"/>
                  </a:lnTo>
                  <a:lnTo>
                    <a:pt x="1219" y="269"/>
                  </a:lnTo>
                  <a:lnTo>
                    <a:pt x="1295" y="197"/>
                  </a:lnTo>
                  <a:lnTo>
                    <a:pt x="1506" y="197"/>
                  </a:lnTo>
                  <a:lnTo>
                    <a:pt x="1639" y="298"/>
                  </a:lnTo>
                  <a:lnTo>
                    <a:pt x="1684" y="410"/>
                  </a:lnTo>
                  <a:lnTo>
                    <a:pt x="1806" y="353"/>
                  </a:lnTo>
                  <a:lnTo>
                    <a:pt x="1914" y="353"/>
                  </a:lnTo>
                  <a:lnTo>
                    <a:pt x="1990" y="399"/>
                  </a:lnTo>
                  <a:lnTo>
                    <a:pt x="2027" y="456"/>
                  </a:lnTo>
                  <a:lnTo>
                    <a:pt x="2059" y="557"/>
                  </a:lnTo>
                  <a:lnTo>
                    <a:pt x="2167" y="1216"/>
                  </a:lnTo>
                  <a:lnTo>
                    <a:pt x="1970" y="2790"/>
                  </a:lnTo>
                  <a:lnTo>
                    <a:pt x="1861" y="3134"/>
                  </a:lnTo>
                  <a:lnTo>
                    <a:pt x="1795" y="3579"/>
                  </a:lnTo>
                  <a:lnTo>
                    <a:pt x="1795" y="3949"/>
                  </a:lnTo>
                  <a:lnTo>
                    <a:pt x="1795" y="3949"/>
                  </a:lnTo>
                  <a:close/>
                </a:path>
              </a:pathLst>
            </a:custGeom>
            <a:solidFill>
              <a:srgbClr val="FA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0" name="Freeform 4"/>
            <p:cNvSpPr>
              <a:spLocks/>
            </p:cNvSpPr>
            <p:nvPr/>
          </p:nvSpPr>
          <p:spPr bwMode="auto">
            <a:xfrm>
              <a:off x="1829" y="1964"/>
              <a:ext cx="1415" cy="921"/>
            </a:xfrm>
            <a:custGeom>
              <a:avLst/>
              <a:gdLst>
                <a:gd name="T0" fmla="*/ 1042 w 2831"/>
                <a:gd name="T1" fmla="*/ 0 h 1842"/>
                <a:gd name="T2" fmla="*/ 1310 w 2831"/>
                <a:gd name="T3" fmla="*/ 84 h 1842"/>
                <a:gd name="T4" fmla="*/ 1817 w 2831"/>
                <a:gd name="T5" fmla="*/ 187 h 1842"/>
                <a:gd name="T6" fmla="*/ 2369 w 2831"/>
                <a:gd name="T7" fmla="*/ 266 h 1842"/>
                <a:gd name="T8" fmla="*/ 2675 w 2831"/>
                <a:gd name="T9" fmla="*/ 297 h 1842"/>
                <a:gd name="T10" fmla="*/ 2612 w 2831"/>
                <a:gd name="T11" fmla="*/ 512 h 1842"/>
                <a:gd name="T12" fmla="*/ 2831 w 2831"/>
                <a:gd name="T13" fmla="*/ 540 h 1842"/>
                <a:gd name="T14" fmla="*/ 2736 w 2831"/>
                <a:gd name="T15" fmla="*/ 831 h 1842"/>
                <a:gd name="T16" fmla="*/ 2612 w 2831"/>
                <a:gd name="T17" fmla="*/ 1023 h 1842"/>
                <a:gd name="T18" fmla="*/ 2498 w 2831"/>
                <a:gd name="T19" fmla="*/ 1169 h 1842"/>
                <a:gd name="T20" fmla="*/ 2346 w 2831"/>
                <a:gd name="T21" fmla="*/ 1340 h 1842"/>
                <a:gd name="T22" fmla="*/ 2245 w 2831"/>
                <a:gd name="T23" fmla="*/ 1437 h 1842"/>
                <a:gd name="T24" fmla="*/ 2028 w 2831"/>
                <a:gd name="T25" fmla="*/ 1597 h 1842"/>
                <a:gd name="T26" fmla="*/ 1812 w 2831"/>
                <a:gd name="T27" fmla="*/ 1726 h 1842"/>
                <a:gd name="T28" fmla="*/ 1527 w 2831"/>
                <a:gd name="T29" fmla="*/ 1842 h 1842"/>
                <a:gd name="T30" fmla="*/ 1424 w 2831"/>
                <a:gd name="T31" fmla="*/ 1740 h 1842"/>
                <a:gd name="T32" fmla="*/ 1403 w 2831"/>
                <a:gd name="T33" fmla="*/ 1755 h 1842"/>
                <a:gd name="T34" fmla="*/ 1194 w 2831"/>
                <a:gd name="T35" fmla="*/ 1527 h 1842"/>
                <a:gd name="T36" fmla="*/ 1026 w 2831"/>
                <a:gd name="T37" fmla="*/ 1369 h 1842"/>
                <a:gd name="T38" fmla="*/ 597 w 2831"/>
                <a:gd name="T39" fmla="*/ 1027 h 1842"/>
                <a:gd name="T40" fmla="*/ 209 w 2831"/>
                <a:gd name="T41" fmla="*/ 755 h 1842"/>
                <a:gd name="T42" fmla="*/ 0 w 2831"/>
                <a:gd name="T43" fmla="*/ 553 h 1842"/>
                <a:gd name="T44" fmla="*/ 165 w 2831"/>
                <a:gd name="T45" fmla="*/ 525 h 1842"/>
                <a:gd name="T46" fmla="*/ 352 w 2831"/>
                <a:gd name="T47" fmla="*/ 609 h 1842"/>
                <a:gd name="T48" fmla="*/ 1006 w 2831"/>
                <a:gd name="T49" fmla="*/ 740 h 1842"/>
                <a:gd name="T50" fmla="*/ 969 w 2831"/>
                <a:gd name="T51" fmla="*/ 181 h 1842"/>
                <a:gd name="T52" fmla="*/ 1042 w 2831"/>
                <a:gd name="T53" fmla="*/ 0 h 1842"/>
                <a:gd name="T54" fmla="*/ 1042 w 2831"/>
                <a:gd name="T5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31" h="1842">
                  <a:moveTo>
                    <a:pt x="1042" y="0"/>
                  </a:moveTo>
                  <a:lnTo>
                    <a:pt x="1310" y="84"/>
                  </a:lnTo>
                  <a:lnTo>
                    <a:pt x="1817" y="187"/>
                  </a:lnTo>
                  <a:lnTo>
                    <a:pt x="2369" y="266"/>
                  </a:lnTo>
                  <a:lnTo>
                    <a:pt x="2675" y="297"/>
                  </a:lnTo>
                  <a:lnTo>
                    <a:pt x="2612" y="512"/>
                  </a:lnTo>
                  <a:lnTo>
                    <a:pt x="2831" y="540"/>
                  </a:lnTo>
                  <a:lnTo>
                    <a:pt x="2736" y="831"/>
                  </a:lnTo>
                  <a:lnTo>
                    <a:pt x="2612" y="1023"/>
                  </a:lnTo>
                  <a:lnTo>
                    <a:pt x="2498" y="1169"/>
                  </a:lnTo>
                  <a:lnTo>
                    <a:pt x="2346" y="1340"/>
                  </a:lnTo>
                  <a:lnTo>
                    <a:pt x="2245" y="1437"/>
                  </a:lnTo>
                  <a:lnTo>
                    <a:pt x="2028" y="1597"/>
                  </a:lnTo>
                  <a:lnTo>
                    <a:pt x="1812" y="1726"/>
                  </a:lnTo>
                  <a:lnTo>
                    <a:pt x="1527" y="1842"/>
                  </a:lnTo>
                  <a:lnTo>
                    <a:pt x="1424" y="1740"/>
                  </a:lnTo>
                  <a:lnTo>
                    <a:pt x="1403" y="1755"/>
                  </a:lnTo>
                  <a:lnTo>
                    <a:pt x="1194" y="1527"/>
                  </a:lnTo>
                  <a:lnTo>
                    <a:pt x="1026" y="1369"/>
                  </a:lnTo>
                  <a:lnTo>
                    <a:pt x="597" y="1027"/>
                  </a:lnTo>
                  <a:lnTo>
                    <a:pt x="209" y="755"/>
                  </a:lnTo>
                  <a:lnTo>
                    <a:pt x="0" y="553"/>
                  </a:lnTo>
                  <a:lnTo>
                    <a:pt x="165" y="525"/>
                  </a:lnTo>
                  <a:lnTo>
                    <a:pt x="352" y="609"/>
                  </a:lnTo>
                  <a:lnTo>
                    <a:pt x="1006" y="740"/>
                  </a:lnTo>
                  <a:lnTo>
                    <a:pt x="969" y="181"/>
                  </a:lnTo>
                  <a:lnTo>
                    <a:pt x="1042" y="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1" name="Freeform 5"/>
            <p:cNvSpPr>
              <a:spLocks/>
            </p:cNvSpPr>
            <p:nvPr/>
          </p:nvSpPr>
          <p:spPr bwMode="auto">
            <a:xfrm>
              <a:off x="680" y="1317"/>
              <a:ext cx="795" cy="801"/>
            </a:xfrm>
            <a:custGeom>
              <a:avLst/>
              <a:gdLst>
                <a:gd name="T0" fmla="*/ 352 w 1592"/>
                <a:gd name="T1" fmla="*/ 70 h 1602"/>
                <a:gd name="T2" fmla="*/ 360 w 1592"/>
                <a:gd name="T3" fmla="*/ 199 h 1602"/>
                <a:gd name="T4" fmla="*/ 360 w 1592"/>
                <a:gd name="T5" fmla="*/ 346 h 1602"/>
                <a:gd name="T6" fmla="*/ 363 w 1592"/>
                <a:gd name="T7" fmla="*/ 500 h 1602"/>
                <a:gd name="T8" fmla="*/ 342 w 1592"/>
                <a:gd name="T9" fmla="*/ 673 h 1602"/>
                <a:gd name="T10" fmla="*/ 320 w 1592"/>
                <a:gd name="T11" fmla="*/ 804 h 1602"/>
                <a:gd name="T12" fmla="*/ 263 w 1592"/>
                <a:gd name="T13" fmla="*/ 956 h 1602"/>
                <a:gd name="T14" fmla="*/ 196 w 1592"/>
                <a:gd name="T15" fmla="*/ 1102 h 1602"/>
                <a:gd name="T16" fmla="*/ 143 w 1592"/>
                <a:gd name="T17" fmla="*/ 1199 h 1602"/>
                <a:gd name="T18" fmla="*/ 65 w 1592"/>
                <a:gd name="T19" fmla="*/ 1302 h 1602"/>
                <a:gd name="T20" fmla="*/ 0 w 1592"/>
                <a:gd name="T21" fmla="*/ 1374 h 1602"/>
                <a:gd name="T22" fmla="*/ 342 w 1592"/>
                <a:gd name="T23" fmla="*/ 1416 h 1602"/>
                <a:gd name="T24" fmla="*/ 295 w 1592"/>
                <a:gd name="T25" fmla="*/ 1547 h 1602"/>
                <a:gd name="T26" fmla="*/ 650 w 1592"/>
                <a:gd name="T27" fmla="*/ 1547 h 1602"/>
                <a:gd name="T28" fmla="*/ 1059 w 1592"/>
                <a:gd name="T29" fmla="*/ 1578 h 1602"/>
                <a:gd name="T30" fmla="*/ 1325 w 1592"/>
                <a:gd name="T31" fmla="*/ 1602 h 1602"/>
                <a:gd name="T32" fmla="*/ 1382 w 1592"/>
                <a:gd name="T33" fmla="*/ 1602 h 1602"/>
                <a:gd name="T34" fmla="*/ 1325 w 1592"/>
                <a:gd name="T35" fmla="*/ 1446 h 1602"/>
                <a:gd name="T36" fmla="*/ 1592 w 1592"/>
                <a:gd name="T37" fmla="*/ 815 h 1602"/>
                <a:gd name="T38" fmla="*/ 1561 w 1592"/>
                <a:gd name="T39" fmla="*/ 656 h 1602"/>
                <a:gd name="T40" fmla="*/ 1314 w 1592"/>
                <a:gd name="T41" fmla="*/ 513 h 1602"/>
                <a:gd name="T42" fmla="*/ 1150 w 1592"/>
                <a:gd name="T43" fmla="*/ 359 h 1602"/>
                <a:gd name="T44" fmla="*/ 1040 w 1592"/>
                <a:gd name="T45" fmla="*/ 228 h 1602"/>
                <a:gd name="T46" fmla="*/ 905 w 1592"/>
                <a:gd name="T47" fmla="*/ 0 h 1602"/>
                <a:gd name="T48" fmla="*/ 831 w 1592"/>
                <a:gd name="T49" fmla="*/ 142 h 1602"/>
                <a:gd name="T50" fmla="*/ 799 w 1592"/>
                <a:gd name="T51" fmla="*/ 226 h 1602"/>
                <a:gd name="T52" fmla="*/ 586 w 1592"/>
                <a:gd name="T53" fmla="*/ 131 h 1602"/>
                <a:gd name="T54" fmla="*/ 574 w 1592"/>
                <a:gd name="T55" fmla="*/ 199 h 1602"/>
                <a:gd name="T56" fmla="*/ 352 w 1592"/>
                <a:gd name="T57" fmla="*/ 70 h 1602"/>
                <a:gd name="T58" fmla="*/ 352 w 1592"/>
                <a:gd name="T59" fmla="*/ 7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92" h="1602">
                  <a:moveTo>
                    <a:pt x="352" y="70"/>
                  </a:moveTo>
                  <a:lnTo>
                    <a:pt x="360" y="199"/>
                  </a:lnTo>
                  <a:lnTo>
                    <a:pt x="360" y="346"/>
                  </a:lnTo>
                  <a:lnTo>
                    <a:pt x="363" y="500"/>
                  </a:lnTo>
                  <a:lnTo>
                    <a:pt x="342" y="673"/>
                  </a:lnTo>
                  <a:lnTo>
                    <a:pt x="320" y="804"/>
                  </a:lnTo>
                  <a:lnTo>
                    <a:pt x="263" y="956"/>
                  </a:lnTo>
                  <a:lnTo>
                    <a:pt x="196" y="1102"/>
                  </a:lnTo>
                  <a:lnTo>
                    <a:pt x="143" y="1199"/>
                  </a:lnTo>
                  <a:lnTo>
                    <a:pt x="65" y="1302"/>
                  </a:lnTo>
                  <a:lnTo>
                    <a:pt x="0" y="1374"/>
                  </a:lnTo>
                  <a:lnTo>
                    <a:pt x="342" y="1416"/>
                  </a:lnTo>
                  <a:lnTo>
                    <a:pt x="295" y="1547"/>
                  </a:lnTo>
                  <a:lnTo>
                    <a:pt x="650" y="1547"/>
                  </a:lnTo>
                  <a:lnTo>
                    <a:pt x="1059" y="1578"/>
                  </a:lnTo>
                  <a:lnTo>
                    <a:pt x="1325" y="1602"/>
                  </a:lnTo>
                  <a:lnTo>
                    <a:pt x="1382" y="1602"/>
                  </a:lnTo>
                  <a:lnTo>
                    <a:pt x="1325" y="1446"/>
                  </a:lnTo>
                  <a:lnTo>
                    <a:pt x="1592" y="815"/>
                  </a:lnTo>
                  <a:lnTo>
                    <a:pt x="1561" y="656"/>
                  </a:lnTo>
                  <a:lnTo>
                    <a:pt x="1314" y="513"/>
                  </a:lnTo>
                  <a:lnTo>
                    <a:pt x="1150" y="359"/>
                  </a:lnTo>
                  <a:lnTo>
                    <a:pt x="1040" y="228"/>
                  </a:lnTo>
                  <a:lnTo>
                    <a:pt x="905" y="0"/>
                  </a:lnTo>
                  <a:lnTo>
                    <a:pt x="831" y="142"/>
                  </a:lnTo>
                  <a:lnTo>
                    <a:pt x="799" y="226"/>
                  </a:lnTo>
                  <a:lnTo>
                    <a:pt x="586" y="131"/>
                  </a:lnTo>
                  <a:lnTo>
                    <a:pt x="574" y="199"/>
                  </a:lnTo>
                  <a:lnTo>
                    <a:pt x="352" y="70"/>
                  </a:lnTo>
                  <a:lnTo>
                    <a:pt x="352" y="7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2" name="Freeform 6"/>
            <p:cNvSpPr>
              <a:spLocks/>
            </p:cNvSpPr>
            <p:nvPr/>
          </p:nvSpPr>
          <p:spPr bwMode="auto">
            <a:xfrm>
              <a:off x="2321" y="2016"/>
              <a:ext cx="719" cy="713"/>
            </a:xfrm>
            <a:custGeom>
              <a:avLst/>
              <a:gdLst>
                <a:gd name="T0" fmla="*/ 5 w 1437"/>
                <a:gd name="T1" fmla="*/ 0 h 1425"/>
                <a:gd name="T2" fmla="*/ 254 w 1437"/>
                <a:gd name="T3" fmla="*/ 68 h 1425"/>
                <a:gd name="T4" fmla="*/ 511 w 1437"/>
                <a:gd name="T5" fmla="*/ 118 h 1425"/>
                <a:gd name="T6" fmla="*/ 827 w 1437"/>
                <a:gd name="T7" fmla="*/ 169 h 1425"/>
                <a:gd name="T8" fmla="*/ 1161 w 1437"/>
                <a:gd name="T9" fmla="*/ 220 h 1425"/>
                <a:gd name="T10" fmla="*/ 1437 w 1437"/>
                <a:gd name="T11" fmla="*/ 249 h 1425"/>
                <a:gd name="T12" fmla="*/ 1401 w 1437"/>
                <a:gd name="T13" fmla="*/ 443 h 1425"/>
                <a:gd name="T14" fmla="*/ 1298 w 1437"/>
                <a:gd name="T15" fmla="*/ 728 h 1425"/>
                <a:gd name="T16" fmla="*/ 1207 w 1437"/>
                <a:gd name="T17" fmla="*/ 880 h 1425"/>
                <a:gd name="T18" fmla="*/ 1102 w 1437"/>
                <a:gd name="T19" fmla="*/ 1030 h 1425"/>
                <a:gd name="T20" fmla="*/ 994 w 1437"/>
                <a:gd name="T21" fmla="*/ 1148 h 1425"/>
                <a:gd name="T22" fmla="*/ 865 w 1437"/>
                <a:gd name="T23" fmla="*/ 1251 h 1425"/>
                <a:gd name="T24" fmla="*/ 741 w 1437"/>
                <a:gd name="T25" fmla="*/ 1317 h 1425"/>
                <a:gd name="T26" fmla="*/ 629 w 1437"/>
                <a:gd name="T27" fmla="*/ 1378 h 1425"/>
                <a:gd name="T28" fmla="*/ 469 w 1437"/>
                <a:gd name="T29" fmla="*/ 1425 h 1425"/>
                <a:gd name="T30" fmla="*/ 441 w 1437"/>
                <a:gd name="T31" fmla="*/ 1399 h 1425"/>
                <a:gd name="T32" fmla="*/ 561 w 1437"/>
                <a:gd name="T33" fmla="*/ 1355 h 1425"/>
                <a:gd name="T34" fmla="*/ 724 w 1437"/>
                <a:gd name="T35" fmla="*/ 1287 h 1425"/>
                <a:gd name="T36" fmla="*/ 882 w 1437"/>
                <a:gd name="T37" fmla="*/ 1190 h 1425"/>
                <a:gd name="T38" fmla="*/ 958 w 1437"/>
                <a:gd name="T39" fmla="*/ 1119 h 1425"/>
                <a:gd name="T40" fmla="*/ 1042 w 1437"/>
                <a:gd name="T41" fmla="*/ 1036 h 1425"/>
                <a:gd name="T42" fmla="*/ 1127 w 1437"/>
                <a:gd name="T43" fmla="*/ 922 h 1425"/>
                <a:gd name="T44" fmla="*/ 1199 w 1437"/>
                <a:gd name="T45" fmla="*/ 753 h 1425"/>
                <a:gd name="T46" fmla="*/ 1237 w 1437"/>
                <a:gd name="T47" fmla="*/ 602 h 1425"/>
                <a:gd name="T48" fmla="*/ 1253 w 1437"/>
                <a:gd name="T49" fmla="*/ 481 h 1425"/>
                <a:gd name="T50" fmla="*/ 1251 w 1437"/>
                <a:gd name="T51" fmla="*/ 319 h 1425"/>
                <a:gd name="T52" fmla="*/ 619 w 1437"/>
                <a:gd name="T53" fmla="*/ 203 h 1425"/>
                <a:gd name="T54" fmla="*/ 264 w 1437"/>
                <a:gd name="T55" fmla="*/ 133 h 1425"/>
                <a:gd name="T56" fmla="*/ 66 w 1437"/>
                <a:gd name="T57" fmla="*/ 89 h 1425"/>
                <a:gd name="T58" fmla="*/ 0 w 1437"/>
                <a:gd name="T59" fmla="*/ 61 h 1425"/>
                <a:gd name="T60" fmla="*/ 5 w 1437"/>
                <a:gd name="T61" fmla="*/ 0 h 1425"/>
                <a:gd name="T62" fmla="*/ 5 w 1437"/>
                <a:gd name="T6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37" h="1425">
                  <a:moveTo>
                    <a:pt x="5" y="0"/>
                  </a:moveTo>
                  <a:lnTo>
                    <a:pt x="254" y="68"/>
                  </a:lnTo>
                  <a:lnTo>
                    <a:pt x="511" y="118"/>
                  </a:lnTo>
                  <a:lnTo>
                    <a:pt x="827" y="169"/>
                  </a:lnTo>
                  <a:lnTo>
                    <a:pt x="1161" y="220"/>
                  </a:lnTo>
                  <a:lnTo>
                    <a:pt x="1437" y="249"/>
                  </a:lnTo>
                  <a:lnTo>
                    <a:pt x="1401" y="443"/>
                  </a:lnTo>
                  <a:lnTo>
                    <a:pt x="1298" y="728"/>
                  </a:lnTo>
                  <a:lnTo>
                    <a:pt x="1207" y="880"/>
                  </a:lnTo>
                  <a:lnTo>
                    <a:pt x="1102" y="1030"/>
                  </a:lnTo>
                  <a:lnTo>
                    <a:pt x="994" y="1148"/>
                  </a:lnTo>
                  <a:lnTo>
                    <a:pt x="865" y="1251"/>
                  </a:lnTo>
                  <a:lnTo>
                    <a:pt x="741" y="1317"/>
                  </a:lnTo>
                  <a:lnTo>
                    <a:pt x="629" y="1378"/>
                  </a:lnTo>
                  <a:lnTo>
                    <a:pt x="469" y="1425"/>
                  </a:lnTo>
                  <a:lnTo>
                    <a:pt x="441" y="1399"/>
                  </a:lnTo>
                  <a:lnTo>
                    <a:pt x="561" y="1355"/>
                  </a:lnTo>
                  <a:lnTo>
                    <a:pt x="724" y="1287"/>
                  </a:lnTo>
                  <a:lnTo>
                    <a:pt x="882" y="1190"/>
                  </a:lnTo>
                  <a:lnTo>
                    <a:pt x="958" y="1119"/>
                  </a:lnTo>
                  <a:lnTo>
                    <a:pt x="1042" y="1036"/>
                  </a:lnTo>
                  <a:lnTo>
                    <a:pt x="1127" y="922"/>
                  </a:lnTo>
                  <a:lnTo>
                    <a:pt x="1199" y="753"/>
                  </a:lnTo>
                  <a:lnTo>
                    <a:pt x="1237" y="602"/>
                  </a:lnTo>
                  <a:lnTo>
                    <a:pt x="1253" y="481"/>
                  </a:lnTo>
                  <a:lnTo>
                    <a:pt x="1251" y="319"/>
                  </a:lnTo>
                  <a:lnTo>
                    <a:pt x="619" y="203"/>
                  </a:lnTo>
                  <a:lnTo>
                    <a:pt x="264" y="133"/>
                  </a:lnTo>
                  <a:lnTo>
                    <a:pt x="66" y="89"/>
                  </a:lnTo>
                  <a:lnTo>
                    <a:pt x="0" y="6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3" name="Freeform 7"/>
            <p:cNvSpPr>
              <a:spLocks/>
            </p:cNvSpPr>
            <p:nvPr/>
          </p:nvSpPr>
          <p:spPr bwMode="auto">
            <a:xfrm>
              <a:off x="1116" y="1423"/>
              <a:ext cx="160" cy="158"/>
            </a:xfrm>
            <a:custGeom>
              <a:avLst/>
              <a:gdLst>
                <a:gd name="T0" fmla="*/ 0 w 319"/>
                <a:gd name="T1" fmla="*/ 146 h 315"/>
                <a:gd name="T2" fmla="*/ 186 w 319"/>
                <a:gd name="T3" fmla="*/ 245 h 315"/>
                <a:gd name="T4" fmla="*/ 319 w 319"/>
                <a:gd name="T5" fmla="*/ 315 h 315"/>
                <a:gd name="T6" fmla="*/ 142 w 319"/>
                <a:gd name="T7" fmla="*/ 146 h 315"/>
                <a:gd name="T8" fmla="*/ 32 w 319"/>
                <a:gd name="T9" fmla="*/ 0 h 315"/>
                <a:gd name="T10" fmla="*/ 0 w 319"/>
                <a:gd name="T11" fmla="*/ 146 h 315"/>
                <a:gd name="T12" fmla="*/ 0 w 319"/>
                <a:gd name="T13" fmla="*/ 14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315">
                  <a:moveTo>
                    <a:pt x="0" y="146"/>
                  </a:moveTo>
                  <a:lnTo>
                    <a:pt x="186" y="245"/>
                  </a:lnTo>
                  <a:lnTo>
                    <a:pt x="319" y="315"/>
                  </a:lnTo>
                  <a:lnTo>
                    <a:pt x="142" y="146"/>
                  </a:lnTo>
                  <a:lnTo>
                    <a:pt x="32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4" name="Freeform 8"/>
            <p:cNvSpPr>
              <a:spLocks/>
            </p:cNvSpPr>
            <p:nvPr/>
          </p:nvSpPr>
          <p:spPr bwMode="auto">
            <a:xfrm>
              <a:off x="2150" y="2091"/>
              <a:ext cx="740" cy="551"/>
            </a:xfrm>
            <a:custGeom>
              <a:avLst/>
              <a:gdLst>
                <a:gd name="T0" fmla="*/ 384 w 1480"/>
                <a:gd name="T1" fmla="*/ 0 h 1103"/>
                <a:gd name="T2" fmla="*/ 1025 w 1480"/>
                <a:gd name="T3" fmla="*/ 156 h 1103"/>
                <a:gd name="T4" fmla="*/ 1480 w 1480"/>
                <a:gd name="T5" fmla="*/ 259 h 1103"/>
                <a:gd name="T6" fmla="*/ 1459 w 1480"/>
                <a:gd name="T7" fmla="*/ 441 h 1103"/>
                <a:gd name="T8" fmla="*/ 1424 w 1480"/>
                <a:gd name="T9" fmla="*/ 586 h 1103"/>
                <a:gd name="T10" fmla="*/ 1358 w 1480"/>
                <a:gd name="T11" fmla="*/ 728 h 1103"/>
                <a:gd name="T12" fmla="*/ 1238 w 1480"/>
                <a:gd name="T13" fmla="*/ 869 h 1103"/>
                <a:gd name="T14" fmla="*/ 1128 w 1480"/>
                <a:gd name="T15" fmla="*/ 960 h 1103"/>
                <a:gd name="T16" fmla="*/ 1025 w 1480"/>
                <a:gd name="T17" fmla="*/ 1028 h 1103"/>
                <a:gd name="T18" fmla="*/ 829 w 1480"/>
                <a:gd name="T19" fmla="*/ 1103 h 1103"/>
                <a:gd name="T20" fmla="*/ 210 w 1480"/>
                <a:gd name="T21" fmla="*/ 671 h 1103"/>
                <a:gd name="T22" fmla="*/ 0 w 1480"/>
                <a:gd name="T23" fmla="*/ 515 h 1103"/>
                <a:gd name="T24" fmla="*/ 343 w 1480"/>
                <a:gd name="T25" fmla="*/ 112 h 1103"/>
                <a:gd name="T26" fmla="*/ 384 w 1480"/>
                <a:gd name="T27" fmla="*/ 0 h 1103"/>
                <a:gd name="T28" fmla="*/ 384 w 1480"/>
                <a:gd name="T29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0" h="1103">
                  <a:moveTo>
                    <a:pt x="384" y="0"/>
                  </a:moveTo>
                  <a:lnTo>
                    <a:pt x="1025" y="156"/>
                  </a:lnTo>
                  <a:lnTo>
                    <a:pt x="1480" y="259"/>
                  </a:lnTo>
                  <a:lnTo>
                    <a:pt x="1459" y="441"/>
                  </a:lnTo>
                  <a:lnTo>
                    <a:pt x="1424" y="586"/>
                  </a:lnTo>
                  <a:lnTo>
                    <a:pt x="1358" y="728"/>
                  </a:lnTo>
                  <a:lnTo>
                    <a:pt x="1238" y="869"/>
                  </a:lnTo>
                  <a:lnTo>
                    <a:pt x="1128" y="960"/>
                  </a:lnTo>
                  <a:lnTo>
                    <a:pt x="1025" y="1028"/>
                  </a:lnTo>
                  <a:lnTo>
                    <a:pt x="829" y="1103"/>
                  </a:lnTo>
                  <a:lnTo>
                    <a:pt x="210" y="671"/>
                  </a:lnTo>
                  <a:lnTo>
                    <a:pt x="0" y="515"/>
                  </a:lnTo>
                  <a:lnTo>
                    <a:pt x="343" y="11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5" name="Freeform 9"/>
            <p:cNvSpPr>
              <a:spLocks/>
            </p:cNvSpPr>
            <p:nvPr/>
          </p:nvSpPr>
          <p:spPr bwMode="auto">
            <a:xfrm>
              <a:off x="800" y="1448"/>
              <a:ext cx="709" cy="585"/>
            </a:xfrm>
            <a:custGeom>
              <a:avLst/>
              <a:gdLst>
                <a:gd name="T0" fmla="*/ 1350 w 1416"/>
                <a:gd name="T1" fmla="*/ 570 h 1169"/>
                <a:gd name="T2" fmla="*/ 1097 w 1416"/>
                <a:gd name="T3" fmla="*/ 441 h 1169"/>
                <a:gd name="T4" fmla="*/ 808 w 1416"/>
                <a:gd name="T5" fmla="*/ 310 h 1169"/>
                <a:gd name="T6" fmla="*/ 519 w 1416"/>
                <a:gd name="T7" fmla="*/ 152 h 1169"/>
                <a:gd name="T8" fmla="*/ 262 w 1416"/>
                <a:gd name="T9" fmla="*/ 0 h 1169"/>
                <a:gd name="T10" fmla="*/ 262 w 1416"/>
                <a:gd name="T11" fmla="*/ 215 h 1169"/>
                <a:gd name="T12" fmla="*/ 243 w 1416"/>
                <a:gd name="T13" fmla="*/ 439 h 1169"/>
                <a:gd name="T14" fmla="*/ 186 w 1416"/>
                <a:gd name="T15" fmla="*/ 610 h 1169"/>
                <a:gd name="T16" fmla="*/ 133 w 1416"/>
                <a:gd name="T17" fmla="*/ 738 h 1169"/>
                <a:gd name="T18" fmla="*/ 78 w 1416"/>
                <a:gd name="T19" fmla="*/ 867 h 1169"/>
                <a:gd name="T20" fmla="*/ 0 w 1416"/>
                <a:gd name="T21" fmla="*/ 1011 h 1169"/>
                <a:gd name="T22" fmla="*/ 597 w 1416"/>
                <a:gd name="T23" fmla="*/ 1112 h 1169"/>
                <a:gd name="T24" fmla="*/ 973 w 1416"/>
                <a:gd name="T25" fmla="*/ 1154 h 1169"/>
                <a:gd name="T26" fmla="*/ 1093 w 1416"/>
                <a:gd name="T27" fmla="*/ 1169 h 1169"/>
                <a:gd name="T28" fmla="*/ 1093 w 1416"/>
                <a:gd name="T29" fmla="*/ 1125 h 1169"/>
                <a:gd name="T30" fmla="*/ 1127 w 1416"/>
                <a:gd name="T31" fmla="*/ 1097 h 1169"/>
                <a:gd name="T32" fmla="*/ 1350 w 1416"/>
                <a:gd name="T33" fmla="*/ 924 h 1169"/>
                <a:gd name="T34" fmla="*/ 1416 w 1416"/>
                <a:gd name="T35" fmla="*/ 783 h 1169"/>
                <a:gd name="T36" fmla="*/ 1350 w 1416"/>
                <a:gd name="T37" fmla="*/ 570 h 1169"/>
                <a:gd name="T38" fmla="*/ 1350 w 1416"/>
                <a:gd name="T39" fmla="*/ 57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6" h="1169">
                  <a:moveTo>
                    <a:pt x="1350" y="570"/>
                  </a:moveTo>
                  <a:lnTo>
                    <a:pt x="1097" y="441"/>
                  </a:lnTo>
                  <a:lnTo>
                    <a:pt x="808" y="310"/>
                  </a:lnTo>
                  <a:lnTo>
                    <a:pt x="519" y="152"/>
                  </a:lnTo>
                  <a:lnTo>
                    <a:pt x="262" y="0"/>
                  </a:lnTo>
                  <a:lnTo>
                    <a:pt x="262" y="215"/>
                  </a:lnTo>
                  <a:lnTo>
                    <a:pt x="243" y="439"/>
                  </a:lnTo>
                  <a:lnTo>
                    <a:pt x="186" y="610"/>
                  </a:lnTo>
                  <a:lnTo>
                    <a:pt x="133" y="738"/>
                  </a:lnTo>
                  <a:lnTo>
                    <a:pt x="78" y="867"/>
                  </a:lnTo>
                  <a:lnTo>
                    <a:pt x="0" y="1011"/>
                  </a:lnTo>
                  <a:lnTo>
                    <a:pt x="597" y="1112"/>
                  </a:lnTo>
                  <a:lnTo>
                    <a:pt x="973" y="1154"/>
                  </a:lnTo>
                  <a:lnTo>
                    <a:pt x="1093" y="1169"/>
                  </a:lnTo>
                  <a:lnTo>
                    <a:pt x="1093" y="1125"/>
                  </a:lnTo>
                  <a:lnTo>
                    <a:pt x="1127" y="1097"/>
                  </a:lnTo>
                  <a:lnTo>
                    <a:pt x="1350" y="924"/>
                  </a:lnTo>
                  <a:lnTo>
                    <a:pt x="1416" y="783"/>
                  </a:lnTo>
                  <a:lnTo>
                    <a:pt x="1350" y="570"/>
                  </a:lnTo>
                  <a:lnTo>
                    <a:pt x="1350" y="57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6" name="Freeform 10"/>
            <p:cNvSpPr>
              <a:spLocks/>
            </p:cNvSpPr>
            <p:nvPr/>
          </p:nvSpPr>
          <p:spPr bwMode="auto">
            <a:xfrm>
              <a:off x="1956" y="2091"/>
              <a:ext cx="934" cy="465"/>
            </a:xfrm>
            <a:custGeom>
              <a:avLst/>
              <a:gdLst>
                <a:gd name="T0" fmla="*/ 1867 w 1867"/>
                <a:gd name="T1" fmla="*/ 259 h 931"/>
                <a:gd name="T2" fmla="*/ 1159 w 1867"/>
                <a:gd name="T3" fmla="*/ 141 h 931"/>
                <a:gd name="T4" fmla="*/ 1492 w 1867"/>
                <a:gd name="T5" fmla="*/ 272 h 931"/>
                <a:gd name="T6" fmla="*/ 1492 w 1867"/>
                <a:gd name="T7" fmla="*/ 356 h 931"/>
                <a:gd name="T8" fmla="*/ 1325 w 1867"/>
                <a:gd name="T9" fmla="*/ 399 h 931"/>
                <a:gd name="T10" fmla="*/ 760 w 1867"/>
                <a:gd name="T11" fmla="*/ 169 h 931"/>
                <a:gd name="T12" fmla="*/ 1393 w 1867"/>
                <a:gd name="T13" fmla="*/ 785 h 931"/>
                <a:gd name="T14" fmla="*/ 1393 w 1867"/>
                <a:gd name="T15" fmla="*/ 931 h 931"/>
                <a:gd name="T16" fmla="*/ 597 w 1867"/>
                <a:gd name="T17" fmla="*/ 671 h 931"/>
                <a:gd name="T18" fmla="*/ 131 w 1867"/>
                <a:gd name="T19" fmla="*/ 384 h 931"/>
                <a:gd name="T20" fmla="*/ 0 w 1867"/>
                <a:gd name="T21" fmla="*/ 316 h 931"/>
                <a:gd name="T22" fmla="*/ 87 w 1867"/>
                <a:gd name="T23" fmla="*/ 300 h 931"/>
                <a:gd name="T24" fmla="*/ 239 w 1867"/>
                <a:gd name="T25" fmla="*/ 215 h 931"/>
                <a:gd name="T26" fmla="*/ 420 w 1867"/>
                <a:gd name="T27" fmla="*/ 272 h 931"/>
                <a:gd name="T28" fmla="*/ 608 w 1867"/>
                <a:gd name="T29" fmla="*/ 215 h 931"/>
                <a:gd name="T30" fmla="*/ 739 w 1867"/>
                <a:gd name="T31" fmla="*/ 0 h 931"/>
                <a:gd name="T32" fmla="*/ 1460 w 1867"/>
                <a:gd name="T33" fmla="*/ 156 h 931"/>
                <a:gd name="T34" fmla="*/ 1867 w 1867"/>
                <a:gd name="T35" fmla="*/ 259 h 931"/>
                <a:gd name="T36" fmla="*/ 1867 w 1867"/>
                <a:gd name="T37" fmla="*/ 25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7" h="931">
                  <a:moveTo>
                    <a:pt x="1867" y="259"/>
                  </a:moveTo>
                  <a:lnTo>
                    <a:pt x="1159" y="141"/>
                  </a:lnTo>
                  <a:lnTo>
                    <a:pt x="1492" y="272"/>
                  </a:lnTo>
                  <a:lnTo>
                    <a:pt x="1492" y="356"/>
                  </a:lnTo>
                  <a:lnTo>
                    <a:pt x="1325" y="399"/>
                  </a:lnTo>
                  <a:lnTo>
                    <a:pt x="760" y="169"/>
                  </a:lnTo>
                  <a:lnTo>
                    <a:pt x="1393" y="785"/>
                  </a:lnTo>
                  <a:lnTo>
                    <a:pt x="1393" y="931"/>
                  </a:lnTo>
                  <a:lnTo>
                    <a:pt x="597" y="671"/>
                  </a:lnTo>
                  <a:lnTo>
                    <a:pt x="131" y="384"/>
                  </a:lnTo>
                  <a:lnTo>
                    <a:pt x="0" y="316"/>
                  </a:lnTo>
                  <a:lnTo>
                    <a:pt x="87" y="300"/>
                  </a:lnTo>
                  <a:lnTo>
                    <a:pt x="239" y="215"/>
                  </a:lnTo>
                  <a:lnTo>
                    <a:pt x="420" y="272"/>
                  </a:lnTo>
                  <a:lnTo>
                    <a:pt x="608" y="215"/>
                  </a:lnTo>
                  <a:lnTo>
                    <a:pt x="739" y="0"/>
                  </a:lnTo>
                  <a:lnTo>
                    <a:pt x="1460" y="156"/>
                  </a:lnTo>
                  <a:lnTo>
                    <a:pt x="1867" y="259"/>
                  </a:lnTo>
                  <a:lnTo>
                    <a:pt x="1867" y="259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7" name="Freeform 11"/>
            <p:cNvSpPr>
              <a:spLocks/>
            </p:cNvSpPr>
            <p:nvPr/>
          </p:nvSpPr>
          <p:spPr bwMode="auto">
            <a:xfrm>
              <a:off x="967" y="1574"/>
              <a:ext cx="542" cy="459"/>
            </a:xfrm>
            <a:custGeom>
              <a:avLst/>
              <a:gdLst>
                <a:gd name="T0" fmla="*/ 76 w 1084"/>
                <a:gd name="T1" fmla="*/ 0 h 918"/>
                <a:gd name="T2" fmla="*/ 474 w 1084"/>
                <a:gd name="T3" fmla="*/ 319 h 918"/>
                <a:gd name="T4" fmla="*/ 531 w 1084"/>
                <a:gd name="T5" fmla="*/ 432 h 918"/>
                <a:gd name="T6" fmla="*/ 154 w 1084"/>
                <a:gd name="T7" fmla="*/ 388 h 918"/>
                <a:gd name="T8" fmla="*/ 827 w 1084"/>
                <a:gd name="T9" fmla="*/ 717 h 918"/>
                <a:gd name="T10" fmla="*/ 675 w 1084"/>
                <a:gd name="T11" fmla="*/ 846 h 918"/>
                <a:gd name="T12" fmla="*/ 0 w 1084"/>
                <a:gd name="T13" fmla="*/ 817 h 918"/>
                <a:gd name="T14" fmla="*/ 761 w 1084"/>
                <a:gd name="T15" fmla="*/ 918 h 918"/>
                <a:gd name="T16" fmla="*/ 795 w 1084"/>
                <a:gd name="T17" fmla="*/ 846 h 918"/>
                <a:gd name="T18" fmla="*/ 1004 w 1084"/>
                <a:gd name="T19" fmla="*/ 703 h 918"/>
                <a:gd name="T20" fmla="*/ 1084 w 1084"/>
                <a:gd name="T21" fmla="*/ 513 h 918"/>
                <a:gd name="T22" fmla="*/ 1027 w 1084"/>
                <a:gd name="T23" fmla="*/ 319 h 918"/>
                <a:gd name="T24" fmla="*/ 818 w 1084"/>
                <a:gd name="T25" fmla="*/ 228 h 918"/>
                <a:gd name="T26" fmla="*/ 818 w 1084"/>
                <a:gd name="T27" fmla="*/ 319 h 918"/>
                <a:gd name="T28" fmla="*/ 265 w 1084"/>
                <a:gd name="T29" fmla="*/ 87 h 918"/>
                <a:gd name="T30" fmla="*/ 76 w 1084"/>
                <a:gd name="T31" fmla="*/ 0 h 918"/>
                <a:gd name="T32" fmla="*/ 76 w 1084"/>
                <a:gd name="T33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4" h="918">
                  <a:moveTo>
                    <a:pt x="76" y="0"/>
                  </a:moveTo>
                  <a:lnTo>
                    <a:pt x="474" y="319"/>
                  </a:lnTo>
                  <a:lnTo>
                    <a:pt x="531" y="432"/>
                  </a:lnTo>
                  <a:lnTo>
                    <a:pt x="154" y="388"/>
                  </a:lnTo>
                  <a:lnTo>
                    <a:pt x="827" y="717"/>
                  </a:lnTo>
                  <a:lnTo>
                    <a:pt x="675" y="846"/>
                  </a:lnTo>
                  <a:lnTo>
                    <a:pt x="0" y="817"/>
                  </a:lnTo>
                  <a:lnTo>
                    <a:pt x="761" y="918"/>
                  </a:lnTo>
                  <a:lnTo>
                    <a:pt x="795" y="846"/>
                  </a:lnTo>
                  <a:lnTo>
                    <a:pt x="1004" y="703"/>
                  </a:lnTo>
                  <a:lnTo>
                    <a:pt x="1084" y="513"/>
                  </a:lnTo>
                  <a:lnTo>
                    <a:pt x="1027" y="319"/>
                  </a:lnTo>
                  <a:lnTo>
                    <a:pt x="818" y="228"/>
                  </a:lnTo>
                  <a:lnTo>
                    <a:pt x="818" y="319"/>
                  </a:lnTo>
                  <a:lnTo>
                    <a:pt x="265" y="87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8" name="Freeform 12"/>
            <p:cNvSpPr>
              <a:spLocks/>
            </p:cNvSpPr>
            <p:nvPr/>
          </p:nvSpPr>
          <p:spPr bwMode="auto">
            <a:xfrm>
              <a:off x="1344" y="2023"/>
              <a:ext cx="599" cy="1439"/>
            </a:xfrm>
            <a:custGeom>
              <a:avLst/>
              <a:gdLst>
                <a:gd name="T0" fmla="*/ 8 w 1198"/>
                <a:gd name="T1" fmla="*/ 44 h 2878"/>
                <a:gd name="T2" fmla="*/ 109 w 1198"/>
                <a:gd name="T3" fmla="*/ 380 h 2878"/>
                <a:gd name="T4" fmla="*/ 34 w 1198"/>
                <a:gd name="T5" fmla="*/ 637 h 2878"/>
                <a:gd name="T6" fmla="*/ 175 w 1198"/>
                <a:gd name="T7" fmla="*/ 789 h 2878"/>
                <a:gd name="T8" fmla="*/ 306 w 1198"/>
                <a:gd name="T9" fmla="*/ 878 h 2878"/>
                <a:gd name="T10" fmla="*/ 458 w 1198"/>
                <a:gd name="T11" fmla="*/ 831 h 2878"/>
                <a:gd name="T12" fmla="*/ 489 w 1198"/>
                <a:gd name="T13" fmla="*/ 861 h 2878"/>
                <a:gd name="T14" fmla="*/ 390 w 1198"/>
                <a:gd name="T15" fmla="*/ 971 h 2878"/>
                <a:gd name="T16" fmla="*/ 437 w 1198"/>
                <a:gd name="T17" fmla="*/ 1070 h 2878"/>
                <a:gd name="T18" fmla="*/ 610 w 1198"/>
                <a:gd name="T19" fmla="*/ 1019 h 2878"/>
                <a:gd name="T20" fmla="*/ 652 w 1198"/>
                <a:gd name="T21" fmla="*/ 1002 h 2878"/>
                <a:gd name="T22" fmla="*/ 510 w 1198"/>
                <a:gd name="T23" fmla="*/ 1144 h 2878"/>
                <a:gd name="T24" fmla="*/ 555 w 1198"/>
                <a:gd name="T25" fmla="*/ 1184 h 2878"/>
                <a:gd name="T26" fmla="*/ 753 w 1198"/>
                <a:gd name="T27" fmla="*/ 1086 h 2878"/>
                <a:gd name="T28" fmla="*/ 850 w 1198"/>
                <a:gd name="T29" fmla="*/ 933 h 2878"/>
                <a:gd name="T30" fmla="*/ 797 w 1198"/>
                <a:gd name="T31" fmla="*/ 1099 h 2878"/>
                <a:gd name="T32" fmla="*/ 652 w 1198"/>
                <a:gd name="T33" fmla="*/ 1257 h 2878"/>
                <a:gd name="T34" fmla="*/ 620 w 1198"/>
                <a:gd name="T35" fmla="*/ 1312 h 2878"/>
                <a:gd name="T36" fmla="*/ 783 w 1198"/>
                <a:gd name="T37" fmla="*/ 1196 h 2878"/>
                <a:gd name="T38" fmla="*/ 717 w 1198"/>
                <a:gd name="T39" fmla="*/ 1369 h 2878"/>
                <a:gd name="T40" fmla="*/ 896 w 1198"/>
                <a:gd name="T41" fmla="*/ 1340 h 2878"/>
                <a:gd name="T42" fmla="*/ 1057 w 1198"/>
                <a:gd name="T43" fmla="*/ 1257 h 2878"/>
                <a:gd name="T44" fmla="*/ 1198 w 1198"/>
                <a:gd name="T45" fmla="*/ 1173 h 2878"/>
                <a:gd name="T46" fmla="*/ 1088 w 1198"/>
                <a:gd name="T47" fmla="*/ 1380 h 2878"/>
                <a:gd name="T48" fmla="*/ 818 w 1198"/>
                <a:gd name="T49" fmla="*/ 1593 h 2878"/>
                <a:gd name="T50" fmla="*/ 742 w 1198"/>
                <a:gd name="T51" fmla="*/ 1694 h 2878"/>
                <a:gd name="T52" fmla="*/ 652 w 1198"/>
                <a:gd name="T53" fmla="*/ 1705 h 2878"/>
                <a:gd name="T54" fmla="*/ 601 w 1198"/>
                <a:gd name="T55" fmla="*/ 2059 h 2878"/>
                <a:gd name="T56" fmla="*/ 437 w 1198"/>
                <a:gd name="T57" fmla="*/ 2878 h 2878"/>
                <a:gd name="T58" fmla="*/ 590 w 1198"/>
                <a:gd name="T59" fmla="*/ 1734 h 2878"/>
                <a:gd name="T60" fmla="*/ 610 w 1198"/>
                <a:gd name="T61" fmla="*/ 1509 h 2878"/>
                <a:gd name="T62" fmla="*/ 358 w 1198"/>
                <a:gd name="T63" fmla="*/ 1127 h 2878"/>
                <a:gd name="T64" fmla="*/ 23 w 1198"/>
                <a:gd name="T65" fmla="*/ 719 h 2878"/>
                <a:gd name="T66" fmla="*/ 8 w 1198"/>
                <a:gd name="T67" fmla="*/ 453 h 2878"/>
                <a:gd name="T68" fmla="*/ 34 w 1198"/>
                <a:gd name="T69" fmla="*/ 226 h 2878"/>
                <a:gd name="T70" fmla="*/ 0 w 1198"/>
                <a:gd name="T71" fmla="*/ 44 h 2878"/>
                <a:gd name="T72" fmla="*/ 8 w 1198"/>
                <a:gd name="T73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2878">
                  <a:moveTo>
                    <a:pt x="8" y="0"/>
                  </a:moveTo>
                  <a:lnTo>
                    <a:pt x="8" y="44"/>
                  </a:lnTo>
                  <a:lnTo>
                    <a:pt x="74" y="112"/>
                  </a:lnTo>
                  <a:lnTo>
                    <a:pt x="109" y="380"/>
                  </a:lnTo>
                  <a:lnTo>
                    <a:pt x="34" y="521"/>
                  </a:lnTo>
                  <a:lnTo>
                    <a:pt x="34" y="637"/>
                  </a:lnTo>
                  <a:lnTo>
                    <a:pt x="99" y="749"/>
                  </a:lnTo>
                  <a:lnTo>
                    <a:pt x="175" y="789"/>
                  </a:lnTo>
                  <a:lnTo>
                    <a:pt x="295" y="789"/>
                  </a:lnTo>
                  <a:lnTo>
                    <a:pt x="306" y="878"/>
                  </a:lnTo>
                  <a:lnTo>
                    <a:pt x="358" y="878"/>
                  </a:lnTo>
                  <a:lnTo>
                    <a:pt x="458" y="831"/>
                  </a:lnTo>
                  <a:lnTo>
                    <a:pt x="510" y="778"/>
                  </a:lnTo>
                  <a:lnTo>
                    <a:pt x="489" y="861"/>
                  </a:lnTo>
                  <a:lnTo>
                    <a:pt x="458" y="905"/>
                  </a:lnTo>
                  <a:lnTo>
                    <a:pt x="390" y="971"/>
                  </a:lnTo>
                  <a:lnTo>
                    <a:pt x="390" y="1047"/>
                  </a:lnTo>
                  <a:lnTo>
                    <a:pt x="437" y="1070"/>
                  </a:lnTo>
                  <a:lnTo>
                    <a:pt x="510" y="1070"/>
                  </a:lnTo>
                  <a:lnTo>
                    <a:pt x="610" y="1019"/>
                  </a:lnTo>
                  <a:lnTo>
                    <a:pt x="687" y="933"/>
                  </a:lnTo>
                  <a:lnTo>
                    <a:pt x="652" y="1002"/>
                  </a:lnTo>
                  <a:lnTo>
                    <a:pt x="610" y="1057"/>
                  </a:lnTo>
                  <a:lnTo>
                    <a:pt x="510" y="1144"/>
                  </a:lnTo>
                  <a:lnTo>
                    <a:pt x="510" y="1184"/>
                  </a:lnTo>
                  <a:lnTo>
                    <a:pt x="555" y="1184"/>
                  </a:lnTo>
                  <a:lnTo>
                    <a:pt x="643" y="1173"/>
                  </a:lnTo>
                  <a:lnTo>
                    <a:pt x="753" y="1086"/>
                  </a:lnTo>
                  <a:lnTo>
                    <a:pt x="803" y="1019"/>
                  </a:lnTo>
                  <a:lnTo>
                    <a:pt x="850" y="933"/>
                  </a:lnTo>
                  <a:lnTo>
                    <a:pt x="839" y="1019"/>
                  </a:lnTo>
                  <a:lnTo>
                    <a:pt x="797" y="1099"/>
                  </a:lnTo>
                  <a:lnTo>
                    <a:pt x="730" y="1184"/>
                  </a:lnTo>
                  <a:lnTo>
                    <a:pt x="652" y="1257"/>
                  </a:lnTo>
                  <a:lnTo>
                    <a:pt x="620" y="1270"/>
                  </a:lnTo>
                  <a:lnTo>
                    <a:pt x="620" y="1312"/>
                  </a:lnTo>
                  <a:lnTo>
                    <a:pt x="687" y="1296"/>
                  </a:lnTo>
                  <a:lnTo>
                    <a:pt x="783" y="1196"/>
                  </a:lnTo>
                  <a:lnTo>
                    <a:pt x="783" y="1270"/>
                  </a:lnTo>
                  <a:lnTo>
                    <a:pt x="717" y="1369"/>
                  </a:lnTo>
                  <a:lnTo>
                    <a:pt x="772" y="1437"/>
                  </a:lnTo>
                  <a:lnTo>
                    <a:pt x="896" y="1340"/>
                  </a:lnTo>
                  <a:lnTo>
                    <a:pt x="960" y="1340"/>
                  </a:lnTo>
                  <a:lnTo>
                    <a:pt x="1057" y="1257"/>
                  </a:lnTo>
                  <a:lnTo>
                    <a:pt x="1187" y="1184"/>
                  </a:lnTo>
                  <a:lnTo>
                    <a:pt x="1198" y="1173"/>
                  </a:lnTo>
                  <a:lnTo>
                    <a:pt x="1168" y="1270"/>
                  </a:lnTo>
                  <a:lnTo>
                    <a:pt x="1088" y="1380"/>
                  </a:lnTo>
                  <a:lnTo>
                    <a:pt x="960" y="1494"/>
                  </a:lnTo>
                  <a:lnTo>
                    <a:pt x="818" y="1593"/>
                  </a:lnTo>
                  <a:lnTo>
                    <a:pt x="772" y="1648"/>
                  </a:lnTo>
                  <a:lnTo>
                    <a:pt x="742" y="1694"/>
                  </a:lnTo>
                  <a:lnTo>
                    <a:pt x="687" y="1705"/>
                  </a:lnTo>
                  <a:lnTo>
                    <a:pt x="652" y="1705"/>
                  </a:lnTo>
                  <a:lnTo>
                    <a:pt x="629" y="1817"/>
                  </a:lnTo>
                  <a:lnTo>
                    <a:pt x="601" y="2059"/>
                  </a:lnTo>
                  <a:lnTo>
                    <a:pt x="534" y="2283"/>
                  </a:lnTo>
                  <a:lnTo>
                    <a:pt x="437" y="2878"/>
                  </a:lnTo>
                  <a:lnTo>
                    <a:pt x="502" y="2255"/>
                  </a:lnTo>
                  <a:lnTo>
                    <a:pt x="590" y="1734"/>
                  </a:lnTo>
                  <a:lnTo>
                    <a:pt x="620" y="1608"/>
                  </a:lnTo>
                  <a:lnTo>
                    <a:pt x="610" y="1509"/>
                  </a:lnTo>
                  <a:lnTo>
                    <a:pt x="458" y="1340"/>
                  </a:lnTo>
                  <a:lnTo>
                    <a:pt x="358" y="1127"/>
                  </a:lnTo>
                  <a:lnTo>
                    <a:pt x="129" y="844"/>
                  </a:lnTo>
                  <a:lnTo>
                    <a:pt x="23" y="719"/>
                  </a:lnTo>
                  <a:lnTo>
                    <a:pt x="0" y="593"/>
                  </a:lnTo>
                  <a:lnTo>
                    <a:pt x="8" y="453"/>
                  </a:lnTo>
                  <a:lnTo>
                    <a:pt x="42" y="369"/>
                  </a:lnTo>
                  <a:lnTo>
                    <a:pt x="34" y="226"/>
                  </a:lnTo>
                  <a:lnTo>
                    <a:pt x="0" y="127"/>
                  </a:lnTo>
                  <a:lnTo>
                    <a:pt x="0" y="4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9" name="Freeform 13"/>
            <p:cNvSpPr>
              <a:spLocks/>
            </p:cNvSpPr>
            <p:nvPr/>
          </p:nvSpPr>
          <p:spPr bwMode="auto">
            <a:xfrm>
              <a:off x="1361" y="1868"/>
              <a:ext cx="146" cy="127"/>
            </a:xfrm>
            <a:custGeom>
              <a:avLst/>
              <a:gdLst>
                <a:gd name="T0" fmla="*/ 0 w 291"/>
                <a:gd name="T1" fmla="*/ 253 h 253"/>
                <a:gd name="T2" fmla="*/ 291 w 291"/>
                <a:gd name="T3" fmla="*/ 0 h 253"/>
                <a:gd name="T4" fmla="*/ 246 w 291"/>
                <a:gd name="T5" fmla="*/ 112 h 253"/>
                <a:gd name="T6" fmla="*/ 128 w 291"/>
                <a:gd name="T7" fmla="*/ 196 h 253"/>
                <a:gd name="T8" fmla="*/ 0 w 291"/>
                <a:gd name="T9" fmla="*/ 253 h 253"/>
                <a:gd name="T10" fmla="*/ 0 w 291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53">
                  <a:moveTo>
                    <a:pt x="0" y="253"/>
                  </a:moveTo>
                  <a:lnTo>
                    <a:pt x="291" y="0"/>
                  </a:lnTo>
                  <a:lnTo>
                    <a:pt x="246" y="112"/>
                  </a:lnTo>
                  <a:lnTo>
                    <a:pt x="128" y="196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0" name="Freeform 14"/>
            <p:cNvSpPr>
              <a:spLocks/>
            </p:cNvSpPr>
            <p:nvPr/>
          </p:nvSpPr>
          <p:spPr bwMode="auto">
            <a:xfrm>
              <a:off x="1530" y="1748"/>
              <a:ext cx="215" cy="169"/>
            </a:xfrm>
            <a:custGeom>
              <a:avLst/>
              <a:gdLst>
                <a:gd name="T0" fmla="*/ 0 w 430"/>
                <a:gd name="T1" fmla="*/ 239 h 336"/>
                <a:gd name="T2" fmla="*/ 173 w 430"/>
                <a:gd name="T3" fmla="*/ 140 h 336"/>
                <a:gd name="T4" fmla="*/ 314 w 430"/>
                <a:gd name="T5" fmla="*/ 0 h 336"/>
                <a:gd name="T6" fmla="*/ 390 w 430"/>
                <a:gd name="T7" fmla="*/ 0 h 336"/>
                <a:gd name="T8" fmla="*/ 430 w 430"/>
                <a:gd name="T9" fmla="*/ 55 h 336"/>
                <a:gd name="T10" fmla="*/ 390 w 430"/>
                <a:gd name="T11" fmla="*/ 26 h 336"/>
                <a:gd name="T12" fmla="*/ 323 w 430"/>
                <a:gd name="T13" fmla="*/ 26 h 336"/>
                <a:gd name="T14" fmla="*/ 399 w 430"/>
                <a:gd name="T15" fmla="*/ 123 h 336"/>
                <a:gd name="T16" fmla="*/ 314 w 430"/>
                <a:gd name="T17" fmla="*/ 40 h 336"/>
                <a:gd name="T18" fmla="*/ 228 w 430"/>
                <a:gd name="T19" fmla="*/ 123 h 336"/>
                <a:gd name="T20" fmla="*/ 137 w 430"/>
                <a:gd name="T21" fmla="*/ 196 h 336"/>
                <a:gd name="T22" fmla="*/ 192 w 430"/>
                <a:gd name="T23" fmla="*/ 310 h 336"/>
                <a:gd name="T24" fmla="*/ 279 w 430"/>
                <a:gd name="T25" fmla="*/ 310 h 336"/>
                <a:gd name="T26" fmla="*/ 369 w 430"/>
                <a:gd name="T27" fmla="*/ 266 h 336"/>
                <a:gd name="T28" fmla="*/ 295 w 430"/>
                <a:gd name="T29" fmla="*/ 336 h 336"/>
                <a:gd name="T30" fmla="*/ 173 w 430"/>
                <a:gd name="T31" fmla="*/ 336 h 336"/>
                <a:gd name="T32" fmla="*/ 97 w 430"/>
                <a:gd name="T33" fmla="*/ 211 h 336"/>
                <a:gd name="T34" fmla="*/ 0 w 430"/>
                <a:gd name="T35" fmla="*/ 239 h 336"/>
                <a:gd name="T36" fmla="*/ 0 w 430"/>
                <a:gd name="T37" fmla="*/ 2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0" h="336">
                  <a:moveTo>
                    <a:pt x="0" y="239"/>
                  </a:moveTo>
                  <a:lnTo>
                    <a:pt x="173" y="140"/>
                  </a:lnTo>
                  <a:lnTo>
                    <a:pt x="314" y="0"/>
                  </a:lnTo>
                  <a:lnTo>
                    <a:pt x="390" y="0"/>
                  </a:lnTo>
                  <a:lnTo>
                    <a:pt x="430" y="55"/>
                  </a:lnTo>
                  <a:lnTo>
                    <a:pt x="390" y="26"/>
                  </a:lnTo>
                  <a:lnTo>
                    <a:pt x="323" y="26"/>
                  </a:lnTo>
                  <a:lnTo>
                    <a:pt x="399" y="123"/>
                  </a:lnTo>
                  <a:lnTo>
                    <a:pt x="314" y="40"/>
                  </a:lnTo>
                  <a:lnTo>
                    <a:pt x="228" y="123"/>
                  </a:lnTo>
                  <a:lnTo>
                    <a:pt x="137" y="196"/>
                  </a:lnTo>
                  <a:lnTo>
                    <a:pt x="192" y="310"/>
                  </a:lnTo>
                  <a:lnTo>
                    <a:pt x="279" y="310"/>
                  </a:lnTo>
                  <a:lnTo>
                    <a:pt x="369" y="266"/>
                  </a:lnTo>
                  <a:lnTo>
                    <a:pt x="295" y="336"/>
                  </a:lnTo>
                  <a:lnTo>
                    <a:pt x="173" y="336"/>
                  </a:lnTo>
                  <a:lnTo>
                    <a:pt x="97" y="211"/>
                  </a:lnTo>
                  <a:lnTo>
                    <a:pt x="0" y="23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1" name="Freeform 15"/>
            <p:cNvSpPr>
              <a:spLocks/>
            </p:cNvSpPr>
            <p:nvPr/>
          </p:nvSpPr>
          <p:spPr bwMode="auto">
            <a:xfrm>
              <a:off x="1518" y="1804"/>
              <a:ext cx="860" cy="1658"/>
            </a:xfrm>
            <a:custGeom>
              <a:avLst/>
              <a:gdLst>
                <a:gd name="T0" fmla="*/ 491 w 1721"/>
                <a:gd name="T1" fmla="*/ 99 h 3315"/>
                <a:gd name="T2" fmla="*/ 359 w 1721"/>
                <a:gd name="T3" fmla="*/ 397 h 3315"/>
                <a:gd name="T4" fmla="*/ 175 w 1721"/>
                <a:gd name="T5" fmla="*/ 564 h 3315"/>
                <a:gd name="T6" fmla="*/ 0 w 1721"/>
                <a:gd name="T7" fmla="*/ 606 h 3315"/>
                <a:gd name="T8" fmla="*/ 162 w 1721"/>
                <a:gd name="T9" fmla="*/ 705 h 3315"/>
                <a:gd name="T10" fmla="*/ 141 w 1721"/>
                <a:gd name="T11" fmla="*/ 929 h 3315"/>
                <a:gd name="T12" fmla="*/ 186 w 1721"/>
                <a:gd name="T13" fmla="*/ 929 h 3315"/>
                <a:gd name="T14" fmla="*/ 262 w 1721"/>
                <a:gd name="T15" fmla="*/ 806 h 3315"/>
                <a:gd name="T16" fmla="*/ 449 w 1721"/>
                <a:gd name="T17" fmla="*/ 846 h 3315"/>
                <a:gd name="T18" fmla="*/ 728 w 1721"/>
                <a:gd name="T19" fmla="*/ 1101 h 3315"/>
                <a:gd name="T20" fmla="*/ 871 w 1721"/>
                <a:gd name="T21" fmla="*/ 1327 h 3315"/>
                <a:gd name="T22" fmla="*/ 871 w 1721"/>
                <a:gd name="T23" fmla="*/ 1595 h 3315"/>
                <a:gd name="T24" fmla="*/ 1175 w 1721"/>
                <a:gd name="T25" fmla="*/ 1536 h 3315"/>
                <a:gd name="T26" fmla="*/ 1428 w 1721"/>
                <a:gd name="T27" fmla="*/ 1791 h 3315"/>
                <a:gd name="T28" fmla="*/ 1437 w 1721"/>
                <a:gd name="T29" fmla="*/ 1918 h 3315"/>
                <a:gd name="T30" fmla="*/ 1350 w 1721"/>
                <a:gd name="T31" fmla="*/ 2002 h 3315"/>
                <a:gd name="T32" fmla="*/ 1166 w 1721"/>
                <a:gd name="T33" fmla="*/ 2017 h 3315"/>
                <a:gd name="T34" fmla="*/ 1407 w 1721"/>
                <a:gd name="T35" fmla="*/ 2045 h 3315"/>
                <a:gd name="T36" fmla="*/ 1515 w 1721"/>
                <a:gd name="T37" fmla="*/ 2074 h 3315"/>
                <a:gd name="T38" fmla="*/ 1437 w 1721"/>
                <a:gd name="T39" fmla="*/ 2131 h 3315"/>
                <a:gd name="T40" fmla="*/ 1285 w 1721"/>
                <a:gd name="T41" fmla="*/ 2452 h 3315"/>
                <a:gd name="T42" fmla="*/ 1599 w 1721"/>
                <a:gd name="T43" fmla="*/ 2159 h 3315"/>
                <a:gd name="T44" fmla="*/ 1428 w 1721"/>
                <a:gd name="T45" fmla="*/ 2918 h 3315"/>
                <a:gd name="T46" fmla="*/ 1483 w 1721"/>
                <a:gd name="T47" fmla="*/ 3315 h 3315"/>
                <a:gd name="T48" fmla="*/ 1548 w 1721"/>
                <a:gd name="T49" fmla="*/ 2496 h 3315"/>
                <a:gd name="T50" fmla="*/ 1721 w 1721"/>
                <a:gd name="T51" fmla="*/ 1960 h 3315"/>
                <a:gd name="T52" fmla="*/ 1491 w 1721"/>
                <a:gd name="T53" fmla="*/ 1507 h 3315"/>
                <a:gd name="T54" fmla="*/ 850 w 1721"/>
                <a:gd name="T55" fmla="*/ 1017 h 3315"/>
                <a:gd name="T56" fmla="*/ 719 w 1721"/>
                <a:gd name="T57" fmla="*/ 874 h 3315"/>
                <a:gd name="T58" fmla="*/ 871 w 1721"/>
                <a:gd name="T59" fmla="*/ 890 h 3315"/>
                <a:gd name="T60" fmla="*/ 785 w 1721"/>
                <a:gd name="T61" fmla="*/ 620 h 3315"/>
                <a:gd name="T62" fmla="*/ 755 w 1721"/>
                <a:gd name="T63" fmla="*/ 620 h 3315"/>
                <a:gd name="T64" fmla="*/ 643 w 1721"/>
                <a:gd name="T65" fmla="*/ 817 h 3315"/>
                <a:gd name="T66" fmla="*/ 491 w 1721"/>
                <a:gd name="T67" fmla="*/ 817 h 3315"/>
                <a:gd name="T68" fmla="*/ 491 w 1721"/>
                <a:gd name="T69" fmla="*/ 578 h 3315"/>
                <a:gd name="T70" fmla="*/ 664 w 1721"/>
                <a:gd name="T71" fmla="*/ 564 h 3315"/>
                <a:gd name="T72" fmla="*/ 686 w 1721"/>
                <a:gd name="T73" fmla="*/ 538 h 3315"/>
                <a:gd name="T74" fmla="*/ 599 w 1721"/>
                <a:gd name="T75" fmla="*/ 352 h 3315"/>
                <a:gd name="T76" fmla="*/ 589 w 1721"/>
                <a:gd name="T77" fmla="*/ 169 h 3315"/>
                <a:gd name="T78" fmla="*/ 491 w 1721"/>
                <a:gd name="T79" fmla="*/ 0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1" h="3315">
                  <a:moveTo>
                    <a:pt x="491" y="0"/>
                  </a:moveTo>
                  <a:lnTo>
                    <a:pt x="491" y="99"/>
                  </a:lnTo>
                  <a:lnTo>
                    <a:pt x="449" y="239"/>
                  </a:lnTo>
                  <a:lnTo>
                    <a:pt x="359" y="397"/>
                  </a:lnTo>
                  <a:lnTo>
                    <a:pt x="281" y="481"/>
                  </a:lnTo>
                  <a:lnTo>
                    <a:pt x="175" y="564"/>
                  </a:lnTo>
                  <a:lnTo>
                    <a:pt x="99" y="593"/>
                  </a:lnTo>
                  <a:lnTo>
                    <a:pt x="0" y="606"/>
                  </a:lnTo>
                  <a:lnTo>
                    <a:pt x="122" y="635"/>
                  </a:lnTo>
                  <a:lnTo>
                    <a:pt x="162" y="705"/>
                  </a:lnTo>
                  <a:lnTo>
                    <a:pt x="175" y="789"/>
                  </a:lnTo>
                  <a:lnTo>
                    <a:pt x="141" y="929"/>
                  </a:lnTo>
                  <a:lnTo>
                    <a:pt x="110" y="1017"/>
                  </a:lnTo>
                  <a:lnTo>
                    <a:pt x="186" y="929"/>
                  </a:lnTo>
                  <a:lnTo>
                    <a:pt x="242" y="846"/>
                  </a:lnTo>
                  <a:lnTo>
                    <a:pt x="262" y="806"/>
                  </a:lnTo>
                  <a:lnTo>
                    <a:pt x="348" y="806"/>
                  </a:lnTo>
                  <a:lnTo>
                    <a:pt x="449" y="846"/>
                  </a:lnTo>
                  <a:lnTo>
                    <a:pt x="599" y="929"/>
                  </a:lnTo>
                  <a:lnTo>
                    <a:pt x="728" y="1101"/>
                  </a:lnTo>
                  <a:lnTo>
                    <a:pt x="802" y="1268"/>
                  </a:lnTo>
                  <a:lnTo>
                    <a:pt x="871" y="1327"/>
                  </a:lnTo>
                  <a:lnTo>
                    <a:pt x="871" y="1484"/>
                  </a:lnTo>
                  <a:lnTo>
                    <a:pt x="871" y="1595"/>
                  </a:lnTo>
                  <a:lnTo>
                    <a:pt x="970" y="1370"/>
                  </a:lnTo>
                  <a:lnTo>
                    <a:pt x="1175" y="1536"/>
                  </a:lnTo>
                  <a:lnTo>
                    <a:pt x="1342" y="1676"/>
                  </a:lnTo>
                  <a:lnTo>
                    <a:pt x="1428" y="1791"/>
                  </a:lnTo>
                  <a:lnTo>
                    <a:pt x="1437" y="1861"/>
                  </a:lnTo>
                  <a:lnTo>
                    <a:pt x="1437" y="1918"/>
                  </a:lnTo>
                  <a:lnTo>
                    <a:pt x="1407" y="1975"/>
                  </a:lnTo>
                  <a:lnTo>
                    <a:pt x="1350" y="2002"/>
                  </a:lnTo>
                  <a:lnTo>
                    <a:pt x="1264" y="2017"/>
                  </a:lnTo>
                  <a:lnTo>
                    <a:pt x="1166" y="2017"/>
                  </a:lnTo>
                  <a:lnTo>
                    <a:pt x="1316" y="2045"/>
                  </a:lnTo>
                  <a:lnTo>
                    <a:pt x="1407" y="2045"/>
                  </a:lnTo>
                  <a:lnTo>
                    <a:pt x="1491" y="2045"/>
                  </a:lnTo>
                  <a:lnTo>
                    <a:pt x="1515" y="2074"/>
                  </a:lnTo>
                  <a:lnTo>
                    <a:pt x="1207" y="2199"/>
                  </a:lnTo>
                  <a:lnTo>
                    <a:pt x="1437" y="2131"/>
                  </a:lnTo>
                  <a:lnTo>
                    <a:pt x="1580" y="2131"/>
                  </a:lnTo>
                  <a:lnTo>
                    <a:pt x="1285" y="2452"/>
                  </a:lnTo>
                  <a:lnTo>
                    <a:pt x="1308" y="2481"/>
                  </a:lnTo>
                  <a:lnTo>
                    <a:pt x="1599" y="2159"/>
                  </a:lnTo>
                  <a:lnTo>
                    <a:pt x="1502" y="2539"/>
                  </a:lnTo>
                  <a:lnTo>
                    <a:pt x="1428" y="2918"/>
                  </a:lnTo>
                  <a:lnTo>
                    <a:pt x="1373" y="3315"/>
                  </a:lnTo>
                  <a:lnTo>
                    <a:pt x="1483" y="3315"/>
                  </a:lnTo>
                  <a:lnTo>
                    <a:pt x="1483" y="2931"/>
                  </a:lnTo>
                  <a:lnTo>
                    <a:pt x="1548" y="2496"/>
                  </a:lnTo>
                  <a:lnTo>
                    <a:pt x="1645" y="2142"/>
                  </a:lnTo>
                  <a:lnTo>
                    <a:pt x="1721" y="1960"/>
                  </a:lnTo>
                  <a:lnTo>
                    <a:pt x="1721" y="1749"/>
                  </a:lnTo>
                  <a:lnTo>
                    <a:pt x="1491" y="1507"/>
                  </a:lnTo>
                  <a:lnTo>
                    <a:pt x="1133" y="1215"/>
                  </a:lnTo>
                  <a:lnTo>
                    <a:pt x="850" y="1017"/>
                  </a:lnTo>
                  <a:lnTo>
                    <a:pt x="629" y="874"/>
                  </a:lnTo>
                  <a:lnTo>
                    <a:pt x="719" y="874"/>
                  </a:lnTo>
                  <a:lnTo>
                    <a:pt x="763" y="846"/>
                  </a:lnTo>
                  <a:lnTo>
                    <a:pt x="871" y="890"/>
                  </a:lnTo>
                  <a:lnTo>
                    <a:pt x="763" y="806"/>
                  </a:lnTo>
                  <a:lnTo>
                    <a:pt x="785" y="620"/>
                  </a:lnTo>
                  <a:lnTo>
                    <a:pt x="785" y="369"/>
                  </a:lnTo>
                  <a:lnTo>
                    <a:pt x="755" y="620"/>
                  </a:lnTo>
                  <a:lnTo>
                    <a:pt x="709" y="720"/>
                  </a:lnTo>
                  <a:lnTo>
                    <a:pt x="643" y="817"/>
                  </a:lnTo>
                  <a:lnTo>
                    <a:pt x="567" y="834"/>
                  </a:lnTo>
                  <a:lnTo>
                    <a:pt x="491" y="817"/>
                  </a:lnTo>
                  <a:lnTo>
                    <a:pt x="394" y="705"/>
                  </a:lnTo>
                  <a:lnTo>
                    <a:pt x="491" y="578"/>
                  </a:lnTo>
                  <a:lnTo>
                    <a:pt x="555" y="509"/>
                  </a:lnTo>
                  <a:lnTo>
                    <a:pt x="664" y="564"/>
                  </a:lnTo>
                  <a:lnTo>
                    <a:pt x="686" y="648"/>
                  </a:lnTo>
                  <a:lnTo>
                    <a:pt x="686" y="538"/>
                  </a:lnTo>
                  <a:lnTo>
                    <a:pt x="578" y="452"/>
                  </a:lnTo>
                  <a:lnTo>
                    <a:pt x="599" y="352"/>
                  </a:lnTo>
                  <a:lnTo>
                    <a:pt x="599" y="296"/>
                  </a:lnTo>
                  <a:lnTo>
                    <a:pt x="589" y="169"/>
                  </a:lnTo>
                  <a:lnTo>
                    <a:pt x="548" y="57"/>
                  </a:lnTo>
                  <a:lnTo>
                    <a:pt x="491" y="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2" name="Freeform 16"/>
            <p:cNvSpPr>
              <a:spLocks/>
            </p:cNvSpPr>
            <p:nvPr/>
          </p:nvSpPr>
          <p:spPr bwMode="auto">
            <a:xfrm>
              <a:off x="1071" y="1318"/>
              <a:ext cx="377" cy="318"/>
            </a:xfrm>
            <a:custGeom>
              <a:avLst/>
              <a:gdLst>
                <a:gd name="T0" fmla="*/ 752 w 752"/>
                <a:gd name="T1" fmla="*/ 636 h 636"/>
                <a:gd name="T2" fmla="*/ 534 w 752"/>
                <a:gd name="T3" fmla="*/ 494 h 636"/>
                <a:gd name="T4" fmla="*/ 404 w 752"/>
                <a:gd name="T5" fmla="*/ 380 h 636"/>
                <a:gd name="T6" fmla="*/ 294 w 752"/>
                <a:gd name="T7" fmla="*/ 270 h 636"/>
                <a:gd name="T8" fmla="*/ 220 w 752"/>
                <a:gd name="T9" fmla="*/ 169 h 636"/>
                <a:gd name="T10" fmla="*/ 165 w 752"/>
                <a:gd name="T11" fmla="*/ 72 h 636"/>
                <a:gd name="T12" fmla="*/ 121 w 752"/>
                <a:gd name="T13" fmla="*/ 0 h 636"/>
                <a:gd name="T14" fmla="*/ 66 w 752"/>
                <a:gd name="T15" fmla="*/ 112 h 636"/>
                <a:gd name="T16" fmla="*/ 22 w 752"/>
                <a:gd name="T17" fmla="*/ 211 h 636"/>
                <a:gd name="T18" fmla="*/ 0 w 752"/>
                <a:gd name="T19" fmla="*/ 281 h 636"/>
                <a:gd name="T20" fmla="*/ 752 w 752"/>
                <a:gd name="T21" fmla="*/ 636 h 636"/>
                <a:gd name="T22" fmla="*/ 752 w 752"/>
                <a:gd name="T23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2" h="636">
                  <a:moveTo>
                    <a:pt x="752" y="636"/>
                  </a:moveTo>
                  <a:lnTo>
                    <a:pt x="534" y="494"/>
                  </a:lnTo>
                  <a:lnTo>
                    <a:pt x="404" y="380"/>
                  </a:lnTo>
                  <a:lnTo>
                    <a:pt x="294" y="270"/>
                  </a:lnTo>
                  <a:lnTo>
                    <a:pt x="220" y="169"/>
                  </a:lnTo>
                  <a:lnTo>
                    <a:pt x="165" y="72"/>
                  </a:lnTo>
                  <a:lnTo>
                    <a:pt x="121" y="0"/>
                  </a:lnTo>
                  <a:lnTo>
                    <a:pt x="66" y="112"/>
                  </a:lnTo>
                  <a:lnTo>
                    <a:pt x="22" y="211"/>
                  </a:lnTo>
                  <a:lnTo>
                    <a:pt x="0" y="281"/>
                  </a:lnTo>
                  <a:lnTo>
                    <a:pt x="752" y="636"/>
                  </a:lnTo>
                  <a:lnTo>
                    <a:pt x="752" y="636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3" name="Freeform 17"/>
            <p:cNvSpPr>
              <a:spLocks/>
            </p:cNvSpPr>
            <p:nvPr/>
          </p:nvSpPr>
          <p:spPr bwMode="auto">
            <a:xfrm>
              <a:off x="1409" y="1481"/>
              <a:ext cx="121" cy="387"/>
            </a:xfrm>
            <a:custGeom>
              <a:avLst/>
              <a:gdLst>
                <a:gd name="T0" fmla="*/ 0 w 244"/>
                <a:gd name="T1" fmla="*/ 268 h 773"/>
                <a:gd name="T2" fmla="*/ 0 w 244"/>
                <a:gd name="T3" fmla="*/ 167 h 773"/>
                <a:gd name="T4" fmla="*/ 219 w 244"/>
                <a:gd name="T5" fmla="*/ 0 h 773"/>
                <a:gd name="T6" fmla="*/ 111 w 244"/>
                <a:gd name="T7" fmla="*/ 127 h 773"/>
                <a:gd name="T8" fmla="*/ 101 w 244"/>
                <a:gd name="T9" fmla="*/ 167 h 773"/>
                <a:gd name="T10" fmla="*/ 101 w 244"/>
                <a:gd name="T11" fmla="*/ 239 h 773"/>
                <a:gd name="T12" fmla="*/ 244 w 244"/>
                <a:gd name="T13" fmla="*/ 773 h 773"/>
                <a:gd name="T14" fmla="*/ 196 w 244"/>
                <a:gd name="T15" fmla="*/ 773 h 773"/>
                <a:gd name="T16" fmla="*/ 73 w 244"/>
                <a:gd name="T17" fmla="*/ 308 h 773"/>
                <a:gd name="T18" fmla="*/ 0 w 244"/>
                <a:gd name="T19" fmla="*/ 268 h 773"/>
                <a:gd name="T20" fmla="*/ 0 w 244"/>
                <a:gd name="T21" fmla="*/ 26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773">
                  <a:moveTo>
                    <a:pt x="0" y="268"/>
                  </a:moveTo>
                  <a:lnTo>
                    <a:pt x="0" y="167"/>
                  </a:lnTo>
                  <a:lnTo>
                    <a:pt x="219" y="0"/>
                  </a:lnTo>
                  <a:lnTo>
                    <a:pt x="111" y="127"/>
                  </a:lnTo>
                  <a:lnTo>
                    <a:pt x="101" y="167"/>
                  </a:lnTo>
                  <a:lnTo>
                    <a:pt x="101" y="239"/>
                  </a:lnTo>
                  <a:lnTo>
                    <a:pt x="244" y="773"/>
                  </a:lnTo>
                  <a:lnTo>
                    <a:pt x="196" y="773"/>
                  </a:lnTo>
                  <a:lnTo>
                    <a:pt x="73" y="30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4" name="Freeform 18"/>
            <p:cNvSpPr>
              <a:spLocks/>
            </p:cNvSpPr>
            <p:nvPr/>
          </p:nvSpPr>
          <p:spPr bwMode="auto">
            <a:xfrm>
              <a:off x="1573" y="1481"/>
              <a:ext cx="260" cy="281"/>
            </a:xfrm>
            <a:custGeom>
              <a:avLst/>
              <a:gdLst>
                <a:gd name="T0" fmla="*/ 0 w 519"/>
                <a:gd name="T1" fmla="*/ 0 h 560"/>
                <a:gd name="T2" fmla="*/ 229 w 519"/>
                <a:gd name="T3" fmla="*/ 110 h 560"/>
                <a:gd name="T4" fmla="*/ 360 w 519"/>
                <a:gd name="T5" fmla="*/ 560 h 560"/>
                <a:gd name="T6" fmla="*/ 360 w 519"/>
                <a:gd name="T7" fmla="*/ 422 h 560"/>
                <a:gd name="T8" fmla="*/ 325 w 519"/>
                <a:gd name="T9" fmla="*/ 251 h 560"/>
                <a:gd name="T10" fmla="*/ 402 w 519"/>
                <a:gd name="T11" fmla="*/ 99 h 560"/>
                <a:gd name="T12" fmla="*/ 519 w 519"/>
                <a:gd name="T13" fmla="*/ 70 h 560"/>
                <a:gd name="T14" fmla="*/ 415 w 519"/>
                <a:gd name="T15" fmla="*/ 70 h 560"/>
                <a:gd name="T16" fmla="*/ 295 w 519"/>
                <a:gd name="T17" fmla="*/ 167 h 560"/>
                <a:gd name="T18" fmla="*/ 238 w 519"/>
                <a:gd name="T19" fmla="*/ 41 h 560"/>
                <a:gd name="T20" fmla="*/ 132 w 519"/>
                <a:gd name="T21" fmla="*/ 0 h 560"/>
                <a:gd name="T22" fmla="*/ 0 w 519"/>
                <a:gd name="T23" fmla="*/ 0 h 560"/>
                <a:gd name="T24" fmla="*/ 0 w 519"/>
                <a:gd name="T2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60">
                  <a:moveTo>
                    <a:pt x="0" y="0"/>
                  </a:moveTo>
                  <a:lnTo>
                    <a:pt x="229" y="110"/>
                  </a:lnTo>
                  <a:lnTo>
                    <a:pt x="360" y="560"/>
                  </a:lnTo>
                  <a:lnTo>
                    <a:pt x="360" y="422"/>
                  </a:lnTo>
                  <a:lnTo>
                    <a:pt x="325" y="251"/>
                  </a:lnTo>
                  <a:lnTo>
                    <a:pt x="402" y="99"/>
                  </a:lnTo>
                  <a:lnTo>
                    <a:pt x="519" y="70"/>
                  </a:lnTo>
                  <a:lnTo>
                    <a:pt x="415" y="70"/>
                  </a:lnTo>
                  <a:lnTo>
                    <a:pt x="295" y="167"/>
                  </a:lnTo>
                  <a:lnTo>
                    <a:pt x="238" y="41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5" name="Freeform 19"/>
            <p:cNvSpPr>
              <a:spLocks/>
            </p:cNvSpPr>
            <p:nvPr/>
          </p:nvSpPr>
          <p:spPr bwMode="auto">
            <a:xfrm>
              <a:off x="1888" y="1522"/>
              <a:ext cx="469" cy="198"/>
            </a:xfrm>
            <a:custGeom>
              <a:avLst/>
              <a:gdLst>
                <a:gd name="T0" fmla="*/ 0 w 937"/>
                <a:gd name="T1" fmla="*/ 0 h 396"/>
                <a:gd name="T2" fmla="*/ 99 w 937"/>
                <a:gd name="T3" fmla="*/ 170 h 396"/>
                <a:gd name="T4" fmla="*/ 119 w 937"/>
                <a:gd name="T5" fmla="*/ 299 h 396"/>
                <a:gd name="T6" fmla="*/ 188 w 937"/>
                <a:gd name="T7" fmla="*/ 158 h 396"/>
                <a:gd name="T8" fmla="*/ 306 w 937"/>
                <a:gd name="T9" fmla="*/ 130 h 396"/>
                <a:gd name="T10" fmla="*/ 412 w 937"/>
                <a:gd name="T11" fmla="*/ 130 h 396"/>
                <a:gd name="T12" fmla="*/ 490 w 937"/>
                <a:gd name="T13" fmla="*/ 187 h 396"/>
                <a:gd name="T14" fmla="*/ 568 w 937"/>
                <a:gd name="T15" fmla="*/ 286 h 396"/>
                <a:gd name="T16" fmla="*/ 568 w 937"/>
                <a:gd name="T17" fmla="*/ 396 h 396"/>
                <a:gd name="T18" fmla="*/ 673 w 937"/>
                <a:gd name="T19" fmla="*/ 299 h 396"/>
                <a:gd name="T20" fmla="*/ 730 w 937"/>
                <a:gd name="T21" fmla="*/ 286 h 396"/>
                <a:gd name="T22" fmla="*/ 783 w 937"/>
                <a:gd name="T23" fmla="*/ 286 h 396"/>
                <a:gd name="T24" fmla="*/ 874 w 937"/>
                <a:gd name="T25" fmla="*/ 312 h 396"/>
                <a:gd name="T26" fmla="*/ 937 w 937"/>
                <a:gd name="T27" fmla="*/ 369 h 396"/>
                <a:gd name="T28" fmla="*/ 893 w 937"/>
                <a:gd name="T29" fmla="*/ 299 h 396"/>
                <a:gd name="T30" fmla="*/ 815 w 937"/>
                <a:gd name="T31" fmla="*/ 257 h 396"/>
                <a:gd name="T32" fmla="*/ 718 w 937"/>
                <a:gd name="T33" fmla="*/ 257 h 396"/>
                <a:gd name="T34" fmla="*/ 610 w 937"/>
                <a:gd name="T35" fmla="*/ 299 h 396"/>
                <a:gd name="T36" fmla="*/ 576 w 937"/>
                <a:gd name="T37" fmla="*/ 215 h 396"/>
                <a:gd name="T38" fmla="*/ 502 w 937"/>
                <a:gd name="T39" fmla="*/ 130 h 396"/>
                <a:gd name="T40" fmla="*/ 403 w 937"/>
                <a:gd name="T41" fmla="*/ 86 h 396"/>
                <a:gd name="T42" fmla="*/ 287 w 937"/>
                <a:gd name="T43" fmla="*/ 86 h 396"/>
                <a:gd name="T44" fmla="*/ 154 w 937"/>
                <a:gd name="T45" fmla="*/ 114 h 396"/>
                <a:gd name="T46" fmla="*/ 131 w 937"/>
                <a:gd name="T47" fmla="*/ 130 h 396"/>
                <a:gd name="T48" fmla="*/ 62 w 937"/>
                <a:gd name="T49" fmla="*/ 18 h 396"/>
                <a:gd name="T50" fmla="*/ 0 w 937"/>
                <a:gd name="T51" fmla="*/ 0 h 396"/>
                <a:gd name="T52" fmla="*/ 0 w 937"/>
                <a:gd name="T5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7" h="396">
                  <a:moveTo>
                    <a:pt x="0" y="0"/>
                  </a:moveTo>
                  <a:lnTo>
                    <a:pt x="99" y="170"/>
                  </a:lnTo>
                  <a:lnTo>
                    <a:pt x="119" y="299"/>
                  </a:lnTo>
                  <a:lnTo>
                    <a:pt x="188" y="158"/>
                  </a:lnTo>
                  <a:lnTo>
                    <a:pt x="306" y="130"/>
                  </a:lnTo>
                  <a:lnTo>
                    <a:pt x="412" y="130"/>
                  </a:lnTo>
                  <a:lnTo>
                    <a:pt x="490" y="187"/>
                  </a:lnTo>
                  <a:lnTo>
                    <a:pt x="568" y="286"/>
                  </a:lnTo>
                  <a:lnTo>
                    <a:pt x="568" y="396"/>
                  </a:lnTo>
                  <a:lnTo>
                    <a:pt x="673" y="299"/>
                  </a:lnTo>
                  <a:lnTo>
                    <a:pt x="730" y="286"/>
                  </a:lnTo>
                  <a:lnTo>
                    <a:pt x="783" y="286"/>
                  </a:lnTo>
                  <a:lnTo>
                    <a:pt x="874" y="312"/>
                  </a:lnTo>
                  <a:lnTo>
                    <a:pt x="937" y="369"/>
                  </a:lnTo>
                  <a:lnTo>
                    <a:pt x="893" y="299"/>
                  </a:lnTo>
                  <a:lnTo>
                    <a:pt x="815" y="257"/>
                  </a:lnTo>
                  <a:lnTo>
                    <a:pt x="718" y="257"/>
                  </a:lnTo>
                  <a:lnTo>
                    <a:pt x="610" y="299"/>
                  </a:lnTo>
                  <a:lnTo>
                    <a:pt x="576" y="215"/>
                  </a:lnTo>
                  <a:lnTo>
                    <a:pt x="502" y="130"/>
                  </a:lnTo>
                  <a:lnTo>
                    <a:pt x="403" y="86"/>
                  </a:lnTo>
                  <a:lnTo>
                    <a:pt x="287" y="86"/>
                  </a:lnTo>
                  <a:lnTo>
                    <a:pt x="154" y="114"/>
                  </a:lnTo>
                  <a:lnTo>
                    <a:pt x="131" y="130"/>
                  </a:lnTo>
                  <a:lnTo>
                    <a:pt x="62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6" name="Freeform 20"/>
            <p:cNvSpPr>
              <a:spLocks/>
            </p:cNvSpPr>
            <p:nvPr/>
          </p:nvSpPr>
          <p:spPr bwMode="auto">
            <a:xfrm>
              <a:off x="1915" y="1726"/>
              <a:ext cx="38" cy="212"/>
            </a:xfrm>
            <a:custGeom>
              <a:avLst/>
              <a:gdLst>
                <a:gd name="T0" fmla="*/ 64 w 76"/>
                <a:gd name="T1" fmla="*/ 0 h 426"/>
                <a:gd name="T2" fmla="*/ 55 w 76"/>
                <a:gd name="T3" fmla="*/ 129 h 426"/>
                <a:gd name="T4" fmla="*/ 0 w 76"/>
                <a:gd name="T5" fmla="*/ 426 h 426"/>
                <a:gd name="T6" fmla="*/ 55 w 76"/>
                <a:gd name="T7" fmla="*/ 242 h 426"/>
                <a:gd name="T8" fmla="*/ 76 w 76"/>
                <a:gd name="T9" fmla="*/ 101 h 426"/>
                <a:gd name="T10" fmla="*/ 64 w 76"/>
                <a:gd name="T11" fmla="*/ 0 h 426"/>
                <a:gd name="T12" fmla="*/ 64 w 76"/>
                <a:gd name="T1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6">
                  <a:moveTo>
                    <a:pt x="64" y="0"/>
                  </a:moveTo>
                  <a:lnTo>
                    <a:pt x="55" y="129"/>
                  </a:lnTo>
                  <a:lnTo>
                    <a:pt x="0" y="426"/>
                  </a:lnTo>
                  <a:lnTo>
                    <a:pt x="55" y="242"/>
                  </a:lnTo>
                  <a:lnTo>
                    <a:pt x="76" y="101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7" name="Freeform 21"/>
            <p:cNvSpPr>
              <a:spLocks/>
            </p:cNvSpPr>
            <p:nvPr/>
          </p:nvSpPr>
          <p:spPr bwMode="auto">
            <a:xfrm>
              <a:off x="1904" y="2087"/>
              <a:ext cx="105" cy="106"/>
            </a:xfrm>
            <a:custGeom>
              <a:avLst/>
              <a:gdLst>
                <a:gd name="T0" fmla="*/ 23 w 209"/>
                <a:gd name="T1" fmla="*/ 56 h 213"/>
                <a:gd name="T2" fmla="*/ 131 w 209"/>
                <a:gd name="T3" fmla="*/ 71 h 213"/>
                <a:gd name="T4" fmla="*/ 186 w 209"/>
                <a:gd name="T5" fmla="*/ 128 h 213"/>
                <a:gd name="T6" fmla="*/ 209 w 209"/>
                <a:gd name="T7" fmla="*/ 213 h 213"/>
                <a:gd name="T8" fmla="*/ 209 w 209"/>
                <a:gd name="T9" fmla="*/ 99 h 213"/>
                <a:gd name="T10" fmla="*/ 156 w 209"/>
                <a:gd name="T11" fmla="*/ 29 h 213"/>
                <a:gd name="T12" fmla="*/ 30 w 209"/>
                <a:gd name="T13" fmla="*/ 0 h 213"/>
                <a:gd name="T14" fmla="*/ 0 w 209"/>
                <a:gd name="T15" fmla="*/ 14 h 213"/>
                <a:gd name="T16" fmla="*/ 23 w 209"/>
                <a:gd name="T17" fmla="*/ 56 h 213"/>
                <a:gd name="T18" fmla="*/ 23 w 209"/>
                <a:gd name="T19" fmla="*/ 5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13">
                  <a:moveTo>
                    <a:pt x="23" y="56"/>
                  </a:moveTo>
                  <a:lnTo>
                    <a:pt x="131" y="71"/>
                  </a:lnTo>
                  <a:lnTo>
                    <a:pt x="186" y="128"/>
                  </a:lnTo>
                  <a:lnTo>
                    <a:pt x="209" y="213"/>
                  </a:lnTo>
                  <a:lnTo>
                    <a:pt x="209" y="99"/>
                  </a:lnTo>
                  <a:lnTo>
                    <a:pt x="156" y="29"/>
                  </a:lnTo>
                  <a:lnTo>
                    <a:pt x="30" y="0"/>
                  </a:lnTo>
                  <a:lnTo>
                    <a:pt x="0" y="14"/>
                  </a:lnTo>
                  <a:lnTo>
                    <a:pt x="23" y="56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8" name="Freeform 22"/>
            <p:cNvSpPr>
              <a:spLocks/>
            </p:cNvSpPr>
            <p:nvPr/>
          </p:nvSpPr>
          <p:spPr bwMode="auto">
            <a:xfrm>
              <a:off x="2003" y="1740"/>
              <a:ext cx="441" cy="524"/>
            </a:xfrm>
            <a:custGeom>
              <a:avLst/>
              <a:gdLst>
                <a:gd name="T0" fmla="*/ 0 w 882"/>
                <a:gd name="T1" fmla="*/ 1003 h 1047"/>
                <a:gd name="T2" fmla="*/ 150 w 882"/>
                <a:gd name="T3" fmla="*/ 946 h 1047"/>
                <a:gd name="T4" fmla="*/ 230 w 882"/>
                <a:gd name="T5" fmla="*/ 1019 h 1047"/>
                <a:gd name="T6" fmla="*/ 315 w 882"/>
                <a:gd name="T7" fmla="*/ 1047 h 1047"/>
                <a:gd name="T8" fmla="*/ 393 w 882"/>
                <a:gd name="T9" fmla="*/ 1030 h 1047"/>
                <a:gd name="T10" fmla="*/ 513 w 882"/>
                <a:gd name="T11" fmla="*/ 975 h 1047"/>
                <a:gd name="T12" fmla="*/ 629 w 882"/>
                <a:gd name="T13" fmla="*/ 849 h 1047"/>
                <a:gd name="T14" fmla="*/ 694 w 882"/>
                <a:gd name="T15" fmla="*/ 678 h 1047"/>
                <a:gd name="T16" fmla="*/ 694 w 882"/>
                <a:gd name="T17" fmla="*/ 638 h 1047"/>
                <a:gd name="T18" fmla="*/ 663 w 882"/>
                <a:gd name="T19" fmla="*/ 621 h 1047"/>
                <a:gd name="T20" fmla="*/ 644 w 882"/>
                <a:gd name="T21" fmla="*/ 610 h 1047"/>
                <a:gd name="T22" fmla="*/ 694 w 882"/>
                <a:gd name="T23" fmla="*/ 481 h 1047"/>
                <a:gd name="T24" fmla="*/ 882 w 882"/>
                <a:gd name="T25" fmla="*/ 526 h 1047"/>
                <a:gd name="T26" fmla="*/ 882 w 882"/>
                <a:gd name="T27" fmla="*/ 382 h 1047"/>
                <a:gd name="T28" fmla="*/ 808 w 882"/>
                <a:gd name="T29" fmla="*/ 241 h 1047"/>
                <a:gd name="T30" fmla="*/ 743 w 882"/>
                <a:gd name="T31" fmla="*/ 0 h 1047"/>
                <a:gd name="T32" fmla="*/ 743 w 882"/>
                <a:gd name="T33" fmla="*/ 171 h 1047"/>
                <a:gd name="T34" fmla="*/ 694 w 882"/>
                <a:gd name="T35" fmla="*/ 340 h 1047"/>
                <a:gd name="T36" fmla="*/ 513 w 882"/>
                <a:gd name="T37" fmla="*/ 821 h 1047"/>
                <a:gd name="T38" fmla="*/ 458 w 882"/>
                <a:gd name="T39" fmla="*/ 906 h 1047"/>
                <a:gd name="T40" fmla="*/ 412 w 882"/>
                <a:gd name="T41" fmla="*/ 935 h 1047"/>
                <a:gd name="T42" fmla="*/ 357 w 882"/>
                <a:gd name="T43" fmla="*/ 935 h 1047"/>
                <a:gd name="T44" fmla="*/ 281 w 882"/>
                <a:gd name="T45" fmla="*/ 918 h 1047"/>
                <a:gd name="T46" fmla="*/ 182 w 882"/>
                <a:gd name="T47" fmla="*/ 861 h 1047"/>
                <a:gd name="T48" fmla="*/ 182 w 882"/>
                <a:gd name="T49" fmla="*/ 806 h 1047"/>
                <a:gd name="T50" fmla="*/ 230 w 882"/>
                <a:gd name="T51" fmla="*/ 621 h 1047"/>
                <a:gd name="T52" fmla="*/ 260 w 882"/>
                <a:gd name="T53" fmla="*/ 270 h 1047"/>
                <a:gd name="T54" fmla="*/ 196 w 882"/>
                <a:gd name="T55" fmla="*/ 621 h 1047"/>
                <a:gd name="T56" fmla="*/ 108 w 882"/>
                <a:gd name="T57" fmla="*/ 889 h 1047"/>
                <a:gd name="T58" fmla="*/ 76 w 882"/>
                <a:gd name="T59" fmla="*/ 946 h 1047"/>
                <a:gd name="T60" fmla="*/ 0 w 882"/>
                <a:gd name="T61" fmla="*/ 1003 h 1047"/>
                <a:gd name="T62" fmla="*/ 0 w 882"/>
                <a:gd name="T63" fmla="*/ 1003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2" h="1047">
                  <a:moveTo>
                    <a:pt x="0" y="1003"/>
                  </a:moveTo>
                  <a:lnTo>
                    <a:pt x="150" y="946"/>
                  </a:lnTo>
                  <a:lnTo>
                    <a:pt x="230" y="1019"/>
                  </a:lnTo>
                  <a:lnTo>
                    <a:pt x="315" y="1047"/>
                  </a:lnTo>
                  <a:lnTo>
                    <a:pt x="393" y="1030"/>
                  </a:lnTo>
                  <a:lnTo>
                    <a:pt x="513" y="975"/>
                  </a:lnTo>
                  <a:lnTo>
                    <a:pt x="629" y="849"/>
                  </a:lnTo>
                  <a:lnTo>
                    <a:pt x="694" y="678"/>
                  </a:lnTo>
                  <a:lnTo>
                    <a:pt x="694" y="638"/>
                  </a:lnTo>
                  <a:lnTo>
                    <a:pt x="663" y="621"/>
                  </a:lnTo>
                  <a:lnTo>
                    <a:pt x="644" y="610"/>
                  </a:lnTo>
                  <a:lnTo>
                    <a:pt x="694" y="481"/>
                  </a:lnTo>
                  <a:lnTo>
                    <a:pt x="882" y="526"/>
                  </a:lnTo>
                  <a:lnTo>
                    <a:pt x="882" y="382"/>
                  </a:lnTo>
                  <a:lnTo>
                    <a:pt x="808" y="241"/>
                  </a:lnTo>
                  <a:lnTo>
                    <a:pt x="743" y="0"/>
                  </a:lnTo>
                  <a:lnTo>
                    <a:pt x="743" y="171"/>
                  </a:lnTo>
                  <a:lnTo>
                    <a:pt x="694" y="340"/>
                  </a:lnTo>
                  <a:lnTo>
                    <a:pt x="513" y="821"/>
                  </a:lnTo>
                  <a:lnTo>
                    <a:pt x="458" y="906"/>
                  </a:lnTo>
                  <a:lnTo>
                    <a:pt x="412" y="935"/>
                  </a:lnTo>
                  <a:lnTo>
                    <a:pt x="357" y="935"/>
                  </a:lnTo>
                  <a:lnTo>
                    <a:pt x="281" y="918"/>
                  </a:lnTo>
                  <a:lnTo>
                    <a:pt x="182" y="861"/>
                  </a:lnTo>
                  <a:lnTo>
                    <a:pt x="182" y="806"/>
                  </a:lnTo>
                  <a:lnTo>
                    <a:pt x="230" y="621"/>
                  </a:lnTo>
                  <a:lnTo>
                    <a:pt x="260" y="270"/>
                  </a:lnTo>
                  <a:lnTo>
                    <a:pt x="196" y="621"/>
                  </a:lnTo>
                  <a:lnTo>
                    <a:pt x="108" y="889"/>
                  </a:lnTo>
                  <a:lnTo>
                    <a:pt x="76" y="946"/>
                  </a:lnTo>
                  <a:lnTo>
                    <a:pt x="0" y="1003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9" name="Freeform 23"/>
            <p:cNvSpPr>
              <a:spLocks/>
            </p:cNvSpPr>
            <p:nvPr/>
          </p:nvSpPr>
          <p:spPr bwMode="auto">
            <a:xfrm>
              <a:off x="2241" y="2108"/>
              <a:ext cx="387" cy="233"/>
            </a:xfrm>
            <a:custGeom>
              <a:avLst/>
              <a:gdLst>
                <a:gd name="T0" fmla="*/ 167 w 774"/>
                <a:gd name="T1" fmla="*/ 0 h 468"/>
                <a:gd name="T2" fmla="*/ 774 w 774"/>
                <a:gd name="T3" fmla="*/ 228 h 468"/>
                <a:gd name="T4" fmla="*/ 774 w 774"/>
                <a:gd name="T5" fmla="*/ 268 h 468"/>
                <a:gd name="T6" fmla="*/ 728 w 774"/>
                <a:gd name="T7" fmla="*/ 312 h 468"/>
                <a:gd name="T8" fmla="*/ 124 w 774"/>
                <a:gd name="T9" fmla="*/ 57 h 468"/>
                <a:gd name="T10" fmla="*/ 68 w 774"/>
                <a:gd name="T11" fmla="*/ 171 h 468"/>
                <a:gd name="T12" fmla="*/ 266 w 774"/>
                <a:gd name="T13" fmla="*/ 424 h 468"/>
                <a:gd name="T14" fmla="*/ 266 w 774"/>
                <a:gd name="T15" fmla="*/ 468 h 468"/>
                <a:gd name="T16" fmla="*/ 0 w 774"/>
                <a:gd name="T17" fmla="*/ 154 h 468"/>
                <a:gd name="T18" fmla="*/ 167 w 774"/>
                <a:gd name="T19" fmla="*/ 0 h 468"/>
                <a:gd name="T20" fmla="*/ 167 w 774"/>
                <a:gd name="T2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4" h="468">
                  <a:moveTo>
                    <a:pt x="167" y="0"/>
                  </a:moveTo>
                  <a:lnTo>
                    <a:pt x="774" y="228"/>
                  </a:lnTo>
                  <a:lnTo>
                    <a:pt x="774" y="268"/>
                  </a:lnTo>
                  <a:lnTo>
                    <a:pt x="728" y="312"/>
                  </a:lnTo>
                  <a:lnTo>
                    <a:pt x="124" y="57"/>
                  </a:lnTo>
                  <a:lnTo>
                    <a:pt x="68" y="171"/>
                  </a:lnTo>
                  <a:lnTo>
                    <a:pt x="266" y="424"/>
                  </a:lnTo>
                  <a:lnTo>
                    <a:pt x="266" y="468"/>
                  </a:lnTo>
                  <a:lnTo>
                    <a:pt x="0" y="15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0" name="Freeform 24"/>
            <p:cNvSpPr>
              <a:spLocks/>
            </p:cNvSpPr>
            <p:nvPr/>
          </p:nvSpPr>
          <p:spPr bwMode="auto">
            <a:xfrm>
              <a:off x="1010" y="1576"/>
              <a:ext cx="513" cy="341"/>
            </a:xfrm>
            <a:custGeom>
              <a:avLst/>
              <a:gdLst>
                <a:gd name="T0" fmla="*/ 983 w 1025"/>
                <a:gd name="T1" fmla="*/ 484 h 680"/>
                <a:gd name="T2" fmla="*/ 0 w 1025"/>
                <a:gd name="T3" fmla="*/ 0 h 680"/>
                <a:gd name="T4" fmla="*/ 947 w 1025"/>
                <a:gd name="T5" fmla="*/ 555 h 680"/>
                <a:gd name="T6" fmla="*/ 262 w 1025"/>
                <a:gd name="T7" fmla="*/ 427 h 680"/>
                <a:gd name="T8" fmla="*/ 907 w 1025"/>
                <a:gd name="T9" fmla="*/ 680 h 680"/>
                <a:gd name="T10" fmla="*/ 1025 w 1025"/>
                <a:gd name="T11" fmla="*/ 568 h 680"/>
                <a:gd name="T12" fmla="*/ 983 w 1025"/>
                <a:gd name="T13" fmla="*/ 484 h 680"/>
                <a:gd name="T14" fmla="*/ 983 w 1025"/>
                <a:gd name="T15" fmla="*/ 48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5" h="680">
                  <a:moveTo>
                    <a:pt x="983" y="484"/>
                  </a:moveTo>
                  <a:lnTo>
                    <a:pt x="0" y="0"/>
                  </a:lnTo>
                  <a:lnTo>
                    <a:pt x="947" y="555"/>
                  </a:lnTo>
                  <a:lnTo>
                    <a:pt x="262" y="427"/>
                  </a:lnTo>
                  <a:lnTo>
                    <a:pt x="907" y="680"/>
                  </a:lnTo>
                  <a:lnTo>
                    <a:pt x="1025" y="568"/>
                  </a:lnTo>
                  <a:lnTo>
                    <a:pt x="983" y="484"/>
                  </a:lnTo>
                  <a:lnTo>
                    <a:pt x="983" y="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1" name="Freeform 25"/>
            <p:cNvSpPr>
              <a:spLocks/>
            </p:cNvSpPr>
            <p:nvPr/>
          </p:nvSpPr>
          <p:spPr bwMode="auto">
            <a:xfrm>
              <a:off x="1039" y="1992"/>
              <a:ext cx="309" cy="53"/>
            </a:xfrm>
            <a:custGeom>
              <a:avLst/>
              <a:gdLst>
                <a:gd name="T0" fmla="*/ 618 w 618"/>
                <a:gd name="T1" fmla="*/ 63 h 107"/>
                <a:gd name="T2" fmla="*/ 0 w 618"/>
                <a:gd name="T3" fmla="*/ 0 h 107"/>
                <a:gd name="T4" fmla="*/ 618 w 618"/>
                <a:gd name="T5" fmla="*/ 107 h 107"/>
                <a:gd name="T6" fmla="*/ 618 w 618"/>
                <a:gd name="T7" fmla="*/ 63 h 107"/>
                <a:gd name="T8" fmla="*/ 618 w 618"/>
                <a:gd name="T9" fmla="*/ 6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07">
                  <a:moveTo>
                    <a:pt x="618" y="63"/>
                  </a:moveTo>
                  <a:lnTo>
                    <a:pt x="0" y="0"/>
                  </a:lnTo>
                  <a:lnTo>
                    <a:pt x="618" y="107"/>
                  </a:lnTo>
                  <a:lnTo>
                    <a:pt x="618" y="63"/>
                  </a:lnTo>
                  <a:lnTo>
                    <a:pt x="61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2" name="Freeform 26"/>
            <p:cNvSpPr>
              <a:spLocks/>
            </p:cNvSpPr>
            <p:nvPr/>
          </p:nvSpPr>
          <p:spPr bwMode="auto">
            <a:xfrm>
              <a:off x="1116" y="1423"/>
              <a:ext cx="162" cy="156"/>
            </a:xfrm>
            <a:custGeom>
              <a:avLst/>
              <a:gdLst>
                <a:gd name="T0" fmla="*/ 0 w 325"/>
                <a:gd name="T1" fmla="*/ 140 h 311"/>
                <a:gd name="T2" fmla="*/ 32 w 325"/>
                <a:gd name="T3" fmla="*/ 0 h 311"/>
                <a:gd name="T4" fmla="*/ 131 w 325"/>
                <a:gd name="T5" fmla="*/ 129 h 311"/>
                <a:gd name="T6" fmla="*/ 325 w 325"/>
                <a:gd name="T7" fmla="*/ 311 h 311"/>
                <a:gd name="T8" fmla="*/ 0 w 325"/>
                <a:gd name="T9" fmla="*/ 140 h 311"/>
                <a:gd name="T10" fmla="*/ 0 w 325"/>
                <a:gd name="T11" fmla="*/ 14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11">
                  <a:moveTo>
                    <a:pt x="0" y="140"/>
                  </a:moveTo>
                  <a:lnTo>
                    <a:pt x="32" y="0"/>
                  </a:lnTo>
                  <a:lnTo>
                    <a:pt x="131" y="129"/>
                  </a:lnTo>
                  <a:lnTo>
                    <a:pt x="325" y="311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3" name="Freeform 27"/>
            <p:cNvSpPr>
              <a:spLocks/>
            </p:cNvSpPr>
            <p:nvPr/>
          </p:nvSpPr>
          <p:spPr bwMode="auto">
            <a:xfrm>
              <a:off x="1948" y="2870"/>
              <a:ext cx="34" cy="147"/>
            </a:xfrm>
            <a:custGeom>
              <a:avLst/>
              <a:gdLst>
                <a:gd name="T0" fmla="*/ 58 w 69"/>
                <a:gd name="T1" fmla="*/ 0 h 294"/>
                <a:gd name="T2" fmla="*/ 0 w 69"/>
                <a:gd name="T3" fmla="*/ 97 h 294"/>
                <a:gd name="T4" fmla="*/ 0 w 69"/>
                <a:gd name="T5" fmla="*/ 294 h 294"/>
                <a:gd name="T6" fmla="*/ 69 w 69"/>
                <a:gd name="T7" fmla="*/ 82 h 294"/>
                <a:gd name="T8" fmla="*/ 58 w 69"/>
                <a:gd name="T9" fmla="*/ 0 h 294"/>
                <a:gd name="T10" fmla="*/ 58 w 69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94">
                  <a:moveTo>
                    <a:pt x="58" y="0"/>
                  </a:moveTo>
                  <a:lnTo>
                    <a:pt x="0" y="97"/>
                  </a:lnTo>
                  <a:lnTo>
                    <a:pt x="0" y="294"/>
                  </a:lnTo>
                  <a:lnTo>
                    <a:pt x="69" y="82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4" name="Freeform 28"/>
            <p:cNvSpPr>
              <a:spLocks/>
            </p:cNvSpPr>
            <p:nvPr/>
          </p:nvSpPr>
          <p:spPr bwMode="auto">
            <a:xfrm>
              <a:off x="1986" y="2904"/>
              <a:ext cx="55" cy="359"/>
            </a:xfrm>
            <a:custGeom>
              <a:avLst/>
              <a:gdLst>
                <a:gd name="T0" fmla="*/ 96 w 110"/>
                <a:gd name="T1" fmla="*/ 0 h 719"/>
                <a:gd name="T2" fmla="*/ 57 w 110"/>
                <a:gd name="T3" fmla="*/ 213 h 719"/>
                <a:gd name="T4" fmla="*/ 0 w 110"/>
                <a:gd name="T5" fmla="*/ 719 h 719"/>
                <a:gd name="T6" fmla="*/ 64 w 110"/>
                <a:gd name="T7" fmla="*/ 312 h 719"/>
                <a:gd name="T8" fmla="*/ 110 w 110"/>
                <a:gd name="T9" fmla="*/ 114 h 719"/>
                <a:gd name="T10" fmla="*/ 110 w 110"/>
                <a:gd name="T11" fmla="*/ 44 h 719"/>
                <a:gd name="T12" fmla="*/ 96 w 110"/>
                <a:gd name="T13" fmla="*/ 0 h 719"/>
                <a:gd name="T14" fmla="*/ 96 w 110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719">
                  <a:moveTo>
                    <a:pt x="96" y="0"/>
                  </a:moveTo>
                  <a:lnTo>
                    <a:pt x="57" y="213"/>
                  </a:lnTo>
                  <a:lnTo>
                    <a:pt x="0" y="719"/>
                  </a:lnTo>
                  <a:lnTo>
                    <a:pt x="64" y="312"/>
                  </a:lnTo>
                  <a:lnTo>
                    <a:pt x="110" y="114"/>
                  </a:lnTo>
                  <a:lnTo>
                    <a:pt x="110" y="4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5" name="Freeform 29"/>
            <p:cNvSpPr>
              <a:spLocks/>
            </p:cNvSpPr>
            <p:nvPr/>
          </p:nvSpPr>
          <p:spPr bwMode="auto">
            <a:xfrm>
              <a:off x="672" y="1309"/>
              <a:ext cx="783" cy="816"/>
            </a:xfrm>
            <a:custGeom>
              <a:avLst/>
              <a:gdLst>
                <a:gd name="T0" fmla="*/ 1567 w 1567"/>
                <a:gd name="T1" fmla="*/ 667 h 1631"/>
                <a:gd name="T2" fmla="*/ 1240 w 1567"/>
                <a:gd name="T3" fmla="*/ 422 h 1631"/>
                <a:gd name="T4" fmla="*/ 1036 w 1567"/>
                <a:gd name="T5" fmla="*/ 193 h 1631"/>
                <a:gd name="T6" fmla="*/ 907 w 1567"/>
                <a:gd name="T7" fmla="*/ 0 h 1631"/>
                <a:gd name="T8" fmla="*/ 804 w 1567"/>
                <a:gd name="T9" fmla="*/ 228 h 1631"/>
                <a:gd name="T10" fmla="*/ 595 w 1567"/>
                <a:gd name="T11" fmla="*/ 121 h 1631"/>
                <a:gd name="T12" fmla="*/ 578 w 1567"/>
                <a:gd name="T13" fmla="*/ 201 h 1631"/>
                <a:gd name="T14" fmla="*/ 350 w 1567"/>
                <a:gd name="T15" fmla="*/ 66 h 1631"/>
                <a:gd name="T16" fmla="*/ 367 w 1567"/>
                <a:gd name="T17" fmla="*/ 302 h 1631"/>
                <a:gd name="T18" fmla="*/ 365 w 1567"/>
                <a:gd name="T19" fmla="*/ 517 h 1631"/>
                <a:gd name="T20" fmla="*/ 340 w 1567"/>
                <a:gd name="T21" fmla="*/ 678 h 1631"/>
                <a:gd name="T22" fmla="*/ 306 w 1567"/>
                <a:gd name="T23" fmla="*/ 847 h 1631"/>
                <a:gd name="T24" fmla="*/ 251 w 1567"/>
                <a:gd name="T25" fmla="*/ 1007 h 1631"/>
                <a:gd name="T26" fmla="*/ 190 w 1567"/>
                <a:gd name="T27" fmla="*/ 1140 h 1631"/>
                <a:gd name="T28" fmla="*/ 112 w 1567"/>
                <a:gd name="T29" fmla="*/ 1266 h 1631"/>
                <a:gd name="T30" fmla="*/ 0 w 1567"/>
                <a:gd name="T31" fmla="*/ 1389 h 1631"/>
                <a:gd name="T32" fmla="*/ 350 w 1567"/>
                <a:gd name="T33" fmla="*/ 1437 h 1631"/>
                <a:gd name="T34" fmla="*/ 298 w 1567"/>
                <a:gd name="T35" fmla="*/ 1566 h 1631"/>
                <a:gd name="T36" fmla="*/ 724 w 1567"/>
                <a:gd name="T37" fmla="*/ 1570 h 1631"/>
                <a:gd name="T38" fmla="*/ 958 w 1567"/>
                <a:gd name="T39" fmla="*/ 1583 h 1631"/>
                <a:gd name="T40" fmla="*/ 1384 w 1567"/>
                <a:gd name="T41" fmla="*/ 1631 h 1631"/>
                <a:gd name="T42" fmla="*/ 1377 w 1567"/>
                <a:gd name="T43" fmla="*/ 1613 h 1631"/>
                <a:gd name="T44" fmla="*/ 962 w 1567"/>
                <a:gd name="T45" fmla="*/ 1570 h 1631"/>
                <a:gd name="T46" fmla="*/ 717 w 1567"/>
                <a:gd name="T47" fmla="*/ 1551 h 1631"/>
                <a:gd name="T48" fmla="*/ 325 w 1567"/>
                <a:gd name="T49" fmla="*/ 1551 h 1631"/>
                <a:gd name="T50" fmla="*/ 373 w 1567"/>
                <a:gd name="T51" fmla="*/ 1421 h 1631"/>
                <a:gd name="T52" fmla="*/ 36 w 1567"/>
                <a:gd name="T53" fmla="*/ 1378 h 1631"/>
                <a:gd name="T54" fmla="*/ 131 w 1567"/>
                <a:gd name="T55" fmla="*/ 1275 h 1631"/>
                <a:gd name="T56" fmla="*/ 207 w 1567"/>
                <a:gd name="T57" fmla="*/ 1148 h 1631"/>
                <a:gd name="T58" fmla="*/ 270 w 1567"/>
                <a:gd name="T59" fmla="*/ 1007 h 1631"/>
                <a:gd name="T60" fmla="*/ 321 w 1567"/>
                <a:gd name="T61" fmla="*/ 851 h 1631"/>
                <a:gd name="T62" fmla="*/ 357 w 1567"/>
                <a:gd name="T63" fmla="*/ 671 h 1631"/>
                <a:gd name="T64" fmla="*/ 384 w 1567"/>
                <a:gd name="T65" fmla="*/ 513 h 1631"/>
                <a:gd name="T66" fmla="*/ 388 w 1567"/>
                <a:gd name="T67" fmla="*/ 300 h 1631"/>
                <a:gd name="T68" fmla="*/ 373 w 1567"/>
                <a:gd name="T69" fmla="*/ 106 h 1631"/>
                <a:gd name="T70" fmla="*/ 589 w 1567"/>
                <a:gd name="T71" fmla="*/ 228 h 1631"/>
                <a:gd name="T72" fmla="*/ 606 w 1567"/>
                <a:gd name="T73" fmla="*/ 154 h 1631"/>
                <a:gd name="T74" fmla="*/ 816 w 1567"/>
                <a:gd name="T75" fmla="*/ 249 h 1631"/>
                <a:gd name="T76" fmla="*/ 911 w 1567"/>
                <a:gd name="T77" fmla="*/ 40 h 1631"/>
                <a:gd name="T78" fmla="*/ 1021 w 1567"/>
                <a:gd name="T79" fmla="*/ 205 h 1631"/>
                <a:gd name="T80" fmla="*/ 1226 w 1567"/>
                <a:gd name="T81" fmla="*/ 433 h 1631"/>
                <a:gd name="T82" fmla="*/ 1563 w 1567"/>
                <a:gd name="T83" fmla="*/ 678 h 1631"/>
                <a:gd name="T84" fmla="*/ 1567 w 1567"/>
                <a:gd name="T85" fmla="*/ 667 h 1631"/>
                <a:gd name="T86" fmla="*/ 1567 w 1567"/>
                <a:gd name="T87" fmla="*/ 667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7" h="1631">
                  <a:moveTo>
                    <a:pt x="1567" y="667"/>
                  </a:moveTo>
                  <a:lnTo>
                    <a:pt x="1240" y="422"/>
                  </a:lnTo>
                  <a:lnTo>
                    <a:pt x="1036" y="193"/>
                  </a:lnTo>
                  <a:lnTo>
                    <a:pt x="907" y="0"/>
                  </a:lnTo>
                  <a:lnTo>
                    <a:pt x="804" y="228"/>
                  </a:lnTo>
                  <a:lnTo>
                    <a:pt x="595" y="121"/>
                  </a:lnTo>
                  <a:lnTo>
                    <a:pt x="578" y="201"/>
                  </a:lnTo>
                  <a:lnTo>
                    <a:pt x="350" y="66"/>
                  </a:lnTo>
                  <a:lnTo>
                    <a:pt x="367" y="302"/>
                  </a:lnTo>
                  <a:lnTo>
                    <a:pt x="365" y="517"/>
                  </a:lnTo>
                  <a:lnTo>
                    <a:pt x="340" y="678"/>
                  </a:lnTo>
                  <a:lnTo>
                    <a:pt x="306" y="847"/>
                  </a:lnTo>
                  <a:lnTo>
                    <a:pt x="251" y="1007"/>
                  </a:lnTo>
                  <a:lnTo>
                    <a:pt x="190" y="1140"/>
                  </a:lnTo>
                  <a:lnTo>
                    <a:pt x="112" y="1266"/>
                  </a:lnTo>
                  <a:lnTo>
                    <a:pt x="0" y="1389"/>
                  </a:lnTo>
                  <a:lnTo>
                    <a:pt x="350" y="1437"/>
                  </a:lnTo>
                  <a:lnTo>
                    <a:pt x="298" y="1566"/>
                  </a:lnTo>
                  <a:lnTo>
                    <a:pt x="724" y="1570"/>
                  </a:lnTo>
                  <a:lnTo>
                    <a:pt x="958" y="1583"/>
                  </a:lnTo>
                  <a:lnTo>
                    <a:pt x="1384" y="1631"/>
                  </a:lnTo>
                  <a:lnTo>
                    <a:pt x="1377" y="1613"/>
                  </a:lnTo>
                  <a:lnTo>
                    <a:pt x="962" y="1570"/>
                  </a:lnTo>
                  <a:lnTo>
                    <a:pt x="717" y="1551"/>
                  </a:lnTo>
                  <a:lnTo>
                    <a:pt x="325" y="1551"/>
                  </a:lnTo>
                  <a:lnTo>
                    <a:pt x="373" y="1421"/>
                  </a:lnTo>
                  <a:lnTo>
                    <a:pt x="36" y="1378"/>
                  </a:lnTo>
                  <a:lnTo>
                    <a:pt x="131" y="1275"/>
                  </a:lnTo>
                  <a:lnTo>
                    <a:pt x="207" y="1148"/>
                  </a:lnTo>
                  <a:lnTo>
                    <a:pt x="270" y="1007"/>
                  </a:lnTo>
                  <a:lnTo>
                    <a:pt x="321" y="851"/>
                  </a:lnTo>
                  <a:lnTo>
                    <a:pt x="357" y="671"/>
                  </a:lnTo>
                  <a:lnTo>
                    <a:pt x="384" y="513"/>
                  </a:lnTo>
                  <a:lnTo>
                    <a:pt x="388" y="300"/>
                  </a:lnTo>
                  <a:lnTo>
                    <a:pt x="373" y="106"/>
                  </a:lnTo>
                  <a:lnTo>
                    <a:pt x="589" y="228"/>
                  </a:lnTo>
                  <a:lnTo>
                    <a:pt x="606" y="154"/>
                  </a:lnTo>
                  <a:lnTo>
                    <a:pt x="816" y="249"/>
                  </a:lnTo>
                  <a:lnTo>
                    <a:pt x="911" y="40"/>
                  </a:lnTo>
                  <a:lnTo>
                    <a:pt x="1021" y="205"/>
                  </a:lnTo>
                  <a:lnTo>
                    <a:pt x="1226" y="433"/>
                  </a:lnTo>
                  <a:lnTo>
                    <a:pt x="1563" y="678"/>
                  </a:lnTo>
                  <a:lnTo>
                    <a:pt x="1567" y="667"/>
                  </a:lnTo>
                  <a:lnTo>
                    <a:pt x="1567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6" name="Freeform 30"/>
            <p:cNvSpPr>
              <a:spLocks/>
            </p:cNvSpPr>
            <p:nvPr/>
          </p:nvSpPr>
          <p:spPr bwMode="auto">
            <a:xfrm>
              <a:off x="963" y="1408"/>
              <a:ext cx="507" cy="276"/>
            </a:xfrm>
            <a:custGeom>
              <a:avLst/>
              <a:gdLst>
                <a:gd name="T0" fmla="*/ 1000 w 1013"/>
                <a:gd name="T1" fmla="*/ 525 h 552"/>
                <a:gd name="T2" fmla="*/ 629 w 1013"/>
                <a:gd name="T3" fmla="*/ 323 h 552"/>
                <a:gd name="T4" fmla="*/ 428 w 1013"/>
                <a:gd name="T5" fmla="*/ 137 h 552"/>
                <a:gd name="T6" fmla="*/ 332 w 1013"/>
                <a:gd name="T7" fmla="*/ 4 h 552"/>
                <a:gd name="T8" fmla="*/ 300 w 1013"/>
                <a:gd name="T9" fmla="*/ 162 h 552"/>
                <a:gd name="T10" fmla="*/ 13 w 1013"/>
                <a:gd name="T11" fmla="*/ 0 h 552"/>
                <a:gd name="T12" fmla="*/ 0 w 1013"/>
                <a:gd name="T13" fmla="*/ 23 h 552"/>
                <a:gd name="T14" fmla="*/ 325 w 1013"/>
                <a:gd name="T15" fmla="*/ 202 h 552"/>
                <a:gd name="T16" fmla="*/ 344 w 1013"/>
                <a:gd name="T17" fmla="*/ 48 h 552"/>
                <a:gd name="T18" fmla="*/ 416 w 1013"/>
                <a:gd name="T19" fmla="*/ 154 h 552"/>
                <a:gd name="T20" fmla="*/ 625 w 1013"/>
                <a:gd name="T21" fmla="*/ 346 h 552"/>
                <a:gd name="T22" fmla="*/ 1013 w 1013"/>
                <a:gd name="T23" fmla="*/ 552 h 552"/>
                <a:gd name="T24" fmla="*/ 1000 w 1013"/>
                <a:gd name="T25" fmla="*/ 525 h 552"/>
                <a:gd name="T26" fmla="*/ 1000 w 1013"/>
                <a:gd name="T27" fmla="*/ 52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3" h="552">
                  <a:moveTo>
                    <a:pt x="1000" y="525"/>
                  </a:moveTo>
                  <a:lnTo>
                    <a:pt x="629" y="323"/>
                  </a:lnTo>
                  <a:lnTo>
                    <a:pt x="428" y="137"/>
                  </a:lnTo>
                  <a:lnTo>
                    <a:pt x="332" y="4"/>
                  </a:lnTo>
                  <a:lnTo>
                    <a:pt x="300" y="162"/>
                  </a:lnTo>
                  <a:lnTo>
                    <a:pt x="13" y="0"/>
                  </a:lnTo>
                  <a:lnTo>
                    <a:pt x="0" y="23"/>
                  </a:lnTo>
                  <a:lnTo>
                    <a:pt x="325" y="202"/>
                  </a:lnTo>
                  <a:lnTo>
                    <a:pt x="344" y="48"/>
                  </a:lnTo>
                  <a:lnTo>
                    <a:pt x="416" y="154"/>
                  </a:lnTo>
                  <a:lnTo>
                    <a:pt x="625" y="346"/>
                  </a:lnTo>
                  <a:lnTo>
                    <a:pt x="1013" y="552"/>
                  </a:lnTo>
                  <a:lnTo>
                    <a:pt x="1000" y="525"/>
                  </a:lnTo>
                  <a:lnTo>
                    <a:pt x="1000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7" name="Freeform 31"/>
            <p:cNvSpPr>
              <a:spLocks/>
            </p:cNvSpPr>
            <p:nvPr/>
          </p:nvSpPr>
          <p:spPr bwMode="auto">
            <a:xfrm>
              <a:off x="791" y="1441"/>
              <a:ext cx="694" cy="609"/>
            </a:xfrm>
            <a:custGeom>
              <a:avLst/>
              <a:gdLst>
                <a:gd name="T0" fmla="*/ 1365 w 1388"/>
                <a:gd name="T1" fmla="*/ 572 h 1216"/>
                <a:gd name="T2" fmla="*/ 768 w 1388"/>
                <a:gd name="T3" fmla="*/ 279 h 1216"/>
                <a:gd name="T4" fmla="*/ 273 w 1388"/>
                <a:gd name="T5" fmla="*/ 0 h 1216"/>
                <a:gd name="T6" fmla="*/ 273 w 1388"/>
                <a:gd name="T7" fmla="*/ 289 h 1216"/>
                <a:gd name="T8" fmla="*/ 245 w 1388"/>
                <a:gd name="T9" fmla="*/ 466 h 1216"/>
                <a:gd name="T10" fmla="*/ 171 w 1388"/>
                <a:gd name="T11" fmla="*/ 690 h 1216"/>
                <a:gd name="T12" fmla="*/ 87 w 1388"/>
                <a:gd name="T13" fmla="*/ 891 h 1216"/>
                <a:gd name="T14" fmla="*/ 0 w 1388"/>
                <a:gd name="T15" fmla="*/ 1041 h 1216"/>
                <a:gd name="T16" fmla="*/ 1112 w 1388"/>
                <a:gd name="T17" fmla="*/ 1216 h 1216"/>
                <a:gd name="T18" fmla="*/ 1112 w 1388"/>
                <a:gd name="T19" fmla="*/ 1199 h 1216"/>
                <a:gd name="T20" fmla="*/ 21 w 1388"/>
                <a:gd name="T21" fmla="*/ 1026 h 1216"/>
                <a:gd name="T22" fmla="*/ 99 w 1388"/>
                <a:gd name="T23" fmla="*/ 901 h 1216"/>
                <a:gd name="T24" fmla="*/ 190 w 1388"/>
                <a:gd name="T25" fmla="*/ 694 h 1216"/>
                <a:gd name="T26" fmla="*/ 262 w 1388"/>
                <a:gd name="T27" fmla="*/ 473 h 1216"/>
                <a:gd name="T28" fmla="*/ 292 w 1388"/>
                <a:gd name="T29" fmla="*/ 289 h 1216"/>
                <a:gd name="T30" fmla="*/ 289 w 1388"/>
                <a:gd name="T31" fmla="*/ 32 h 1216"/>
                <a:gd name="T32" fmla="*/ 754 w 1388"/>
                <a:gd name="T33" fmla="*/ 293 h 1216"/>
                <a:gd name="T34" fmla="*/ 1388 w 1388"/>
                <a:gd name="T35" fmla="*/ 600 h 1216"/>
                <a:gd name="T36" fmla="*/ 1365 w 1388"/>
                <a:gd name="T37" fmla="*/ 572 h 1216"/>
                <a:gd name="T38" fmla="*/ 1365 w 1388"/>
                <a:gd name="T39" fmla="*/ 572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8" h="1216">
                  <a:moveTo>
                    <a:pt x="1365" y="572"/>
                  </a:moveTo>
                  <a:lnTo>
                    <a:pt x="768" y="279"/>
                  </a:lnTo>
                  <a:lnTo>
                    <a:pt x="273" y="0"/>
                  </a:lnTo>
                  <a:lnTo>
                    <a:pt x="273" y="289"/>
                  </a:lnTo>
                  <a:lnTo>
                    <a:pt x="245" y="466"/>
                  </a:lnTo>
                  <a:lnTo>
                    <a:pt x="171" y="690"/>
                  </a:lnTo>
                  <a:lnTo>
                    <a:pt x="87" y="891"/>
                  </a:lnTo>
                  <a:lnTo>
                    <a:pt x="0" y="1041"/>
                  </a:lnTo>
                  <a:lnTo>
                    <a:pt x="1112" y="1216"/>
                  </a:lnTo>
                  <a:lnTo>
                    <a:pt x="1112" y="1199"/>
                  </a:lnTo>
                  <a:lnTo>
                    <a:pt x="21" y="1026"/>
                  </a:lnTo>
                  <a:lnTo>
                    <a:pt x="99" y="901"/>
                  </a:lnTo>
                  <a:lnTo>
                    <a:pt x="190" y="694"/>
                  </a:lnTo>
                  <a:lnTo>
                    <a:pt x="262" y="473"/>
                  </a:lnTo>
                  <a:lnTo>
                    <a:pt x="292" y="289"/>
                  </a:lnTo>
                  <a:lnTo>
                    <a:pt x="289" y="32"/>
                  </a:lnTo>
                  <a:lnTo>
                    <a:pt x="754" y="293"/>
                  </a:lnTo>
                  <a:lnTo>
                    <a:pt x="1388" y="600"/>
                  </a:lnTo>
                  <a:lnTo>
                    <a:pt x="1365" y="572"/>
                  </a:lnTo>
                  <a:lnTo>
                    <a:pt x="1365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8" name="Freeform 32"/>
            <p:cNvSpPr>
              <a:spLocks/>
            </p:cNvSpPr>
            <p:nvPr/>
          </p:nvSpPr>
          <p:spPr bwMode="auto">
            <a:xfrm>
              <a:off x="1117" y="1495"/>
              <a:ext cx="174" cy="93"/>
            </a:xfrm>
            <a:custGeom>
              <a:avLst/>
              <a:gdLst>
                <a:gd name="T0" fmla="*/ 9 w 348"/>
                <a:gd name="T1" fmla="*/ 0 h 187"/>
                <a:gd name="T2" fmla="*/ 308 w 348"/>
                <a:gd name="T3" fmla="*/ 147 h 187"/>
                <a:gd name="T4" fmla="*/ 348 w 348"/>
                <a:gd name="T5" fmla="*/ 187 h 187"/>
                <a:gd name="T6" fmla="*/ 0 w 348"/>
                <a:gd name="T7" fmla="*/ 17 h 187"/>
                <a:gd name="T8" fmla="*/ 9 w 348"/>
                <a:gd name="T9" fmla="*/ 0 h 187"/>
                <a:gd name="T10" fmla="*/ 9 w 348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187">
                  <a:moveTo>
                    <a:pt x="9" y="0"/>
                  </a:moveTo>
                  <a:lnTo>
                    <a:pt x="308" y="147"/>
                  </a:lnTo>
                  <a:lnTo>
                    <a:pt x="348" y="187"/>
                  </a:lnTo>
                  <a:lnTo>
                    <a:pt x="0" y="1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9" name="Freeform 33"/>
            <p:cNvSpPr>
              <a:spLocks/>
            </p:cNvSpPr>
            <p:nvPr/>
          </p:nvSpPr>
          <p:spPr bwMode="auto">
            <a:xfrm>
              <a:off x="844" y="2017"/>
              <a:ext cx="518" cy="88"/>
            </a:xfrm>
            <a:custGeom>
              <a:avLst/>
              <a:gdLst>
                <a:gd name="T0" fmla="*/ 1017 w 1036"/>
                <a:gd name="T1" fmla="*/ 154 h 175"/>
                <a:gd name="T2" fmla="*/ 428 w 1036"/>
                <a:gd name="T3" fmla="*/ 53 h 175"/>
                <a:gd name="T4" fmla="*/ 0 w 1036"/>
                <a:gd name="T5" fmla="*/ 0 h 175"/>
                <a:gd name="T6" fmla="*/ 6 w 1036"/>
                <a:gd name="T7" fmla="*/ 17 h 175"/>
                <a:gd name="T8" fmla="*/ 436 w 1036"/>
                <a:gd name="T9" fmla="*/ 68 h 175"/>
                <a:gd name="T10" fmla="*/ 1036 w 1036"/>
                <a:gd name="T11" fmla="*/ 175 h 175"/>
                <a:gd name="T12" fmla="*/ 1017 w 1036"/>
                <a:gd name="T13" fmla="*/ 154 h 175"/>
                <a:gd name="T14" fmla="*/ 1017 w 1036"/>
                <a:gd name="T15" fmla="*/ 1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175">
                  <a:moveTo>
                    <a:pt x="1017" y="154"/>
                  </a:moveTo>
                  <a:lnTo>
                    <a:pt x="428" y="53"/>
                  </a:lnTo>
                  <a:lnTo>
                    <a:pt x="0" y="0"/>
                  </a:lnTo>
                  <a:lnTo>
                    <a:pt x="6" y="17"/>
                  </a:lnTo>
                  <a:lnTo>
                    <a:pt x="436" y="68"/>
                  </a:lnTo>
                  <a:lnTo>
                    <a:pt x="1036" y="175"/>
                  </a:lnTo>
                  <a:lnTo>
                    <a:pt x="1017" y="154"/>
                  </a:lnTo>
                  <a:lnTo>
                    <a:pt x="1017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0" name="Freeform 34"/>
            <p:cNvSpPr>
              <a:spLocks/>
            </p:cNvSpPr>
            <p:nvPr/>
          </p:nvSpPr>
          <p:spPr bwMode="auto">
            <a:xfrm>
              <a:off x="1819" y="2010"/>
              <a:ext cx="1228" cy="724"/>
            </a:xfrm>
            <a:custGeom>
              <a:avLst/>
              <a:gdLst>
                <a:gd name="T0" fmla="*/ 11 w 2454"/>
                <a:gd name="T1" fmla="*/ 446 h 1448"/>
                <a:gd name="T2" fmla="*/ 525 w 2454"/>
                <a:gd name="T3" fmla="*/ 745 h 1448"/>
                <a:gd name="T4" fmla="*/ 912 w 2454"/>
                <a:gd name="T5" fmla="*/ 1011 h 1448"/>
                <a:gd name="T6" fmla="*/ 1473 w 2454"/>
                <a:gd name="T7" fmla="*/ 1429 h 1448"/>
                <a:gd name="T8" fmla="*/ 1682 w 2454"/>
                <a:gd name="T9" fmla="*/ 1357 h 1448"/>
                <a:gd name="T10" fmla="*/ 1920 w 2454"/>
                <a:gd name="T11" fmla="*/ 1216 h 1448"/>
                <a:gd name="T12" fmla="*/ 2118 w 2454"/>
                <a:gd name="T13" fmla="*/ 1022 h 1448"/>
                <a:gd name="T14" fmla="*/ 2298 w 2454"/>
                <a:gd name="T15" fmla="*/ 741 h 1448"/>
                <a:gd name="T16" fmla="*/ 2397 w 2454"/>
                <a:gd name="T17" fmla="*/ 450 h 1448"/>
                <a:gd name="T18" fmla="*/ 2437 w 2454"/>
                <a:gd name="T19" fmla="*/ 264 h 1448"/>
                <a:gd name="T20" fmla="*/ 2101 w 2454"/>
                <a:gd name="T21" fmla="*/ 230 h 1448"/>
                <a:gd name="T22" fmla="*/ 1627 w 2454"/>
                <a:gd name="T23" fmla="*/ 157 h 1448"/>
                <a:gd name="T24" fmla="*/ 1283 w 2454"/>
                <a:gd name="T25" fmla="*/ 102 h 1448"/>
                <a:gd name="T26" fmla="*/ 998 w 2454"/>
                <a:gd name="T27" fmla="*/ 20 h 1448"/>
                <a:gd name="T28" fmla="*/ 1007 w 2454"/>
                <a:gd name="T29" fmla="*/ 0 h 1448"/>
                <a:gd name="T30" fmla="*/ 1291 w 2454"/>
                <a:gd name="T31" fmla="*/ 83 h 1448"/>
                <a:gd name="T32" fmla="*/ 1627 w 2454"/>
                <a:gd name="T33" fmla="*/ 142 h 1448"/>
                <a:gd name="T34" fmla="*/ 2106 w 2454"/>
                <a:gd name="T35" fmla="*/ 216 h 1448"/>
                <a:gd name="T36" fmla="*/ 2454 w 2454"/>
                <a:gd name="T37" fmla="*/ 249 h 1448"/>
                <a:gd name="T38" fmla="*/ 2414 w 2454"/>
                <a:gd name="T39" fmla="*/ 458 h 1448"/>
                <a:gd name="T40" fmla="*/ 2312 w 2454"/>
                <a:gd name="T41" fmla="*/ 748 h 1448"/>
                <a:gd name="T42" fmla="*/ 2133 w 2454"/>
                <a:gd name="T43" fmla="*/ 1026 h 1448"/>
                <a:gd name="T44" fmla="*/ 1924 w 2454"/>
                <a:gd name="T45" fmla="*/ 1231 h 1448"/>
                <a:gd name="T46" fmla="*/ 1686 w 2454"/>
                <a:gd name="T47" fmla="*/ 1374 h 1448"/>
                <a:gd name="T48" fmla="*/ 1473 w 2454"/>
                <a:gd name="T49" fmla="*/ 1448 h 1448"/>
                <a:gd name="T50" fmla="*/ 888 w 2454"/>
                <a:gd name="T51" fmla="*/ 1011 h 1448"/>
                <a:gd name="T52" fmla="*/ 502 w 2454"/>
                <a:gd name="T53" fmla="*/ 748 h 1448"/>
                <a:gd name="T54" fmla="*/ 0 w 2454"/>
                <a:gd name="T55" fmla="*/ 465 h 1448"/>
                <a:gd name="T56" fmla="*/ 11 w 2454"/>
                <a:gd name="T57" fmla="*/ 446 h 1448"/>
                <a:gd name="T58" fmla="*/ 11 w 2454"/>
                <a:gd name="T59" fmla="*/ 446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4" h="1448">
                  <a:moveTo>
                    <a:pt x="11" y="446"/>
                  </a:moveTo>
                  <a:lnTo>
                    <a:pt x="525" y="745"/>
                  </a:lnTo>
                  <a:lnTo>
                    <a:pt x="912" y="1011"/>
                  </a:lnTo>
                  <a:lnTo>
                    <a:pt x="1473" y="1429"/>
                  </a:lnTo>
                  <a:lnTo>
                    <a:pt x="1682" y="1357"/>
                  </a:lnTo>
                  <a:lnTo>
                    <a:pt x="1920" y="1216"/>
                  </a:lnTo>
                  <a:lnTo>
                    <a:pt x="2118" y="1022"/>
                  </a:lnTo>
                  <a:lnTo>
                    <a:pt x="2298" y="741"/>
                  </a:lnTo>
                  <a:lnTo>
                    <a:pt x="2397" y="450"/>
                  </a:lnTo>
                  <a:lnTo>
                    <a:pt x="2437" y="264"/>
                  </a:lnTo>
                  <a:lnTo>
                    <a:pt x="2101" y="230"/>
                  </a:lnTo>
                  <a:lnTo>
                    <a:pt x="1627" y="157"/>
                  </a:lnTo>
                  <a:lnTo>
                    <a:pt x="1283" y="102"/>
                  </a:lnTo>
                  <a:lnTo>
                    <a:pt x="998" y="20"/>
                  </a:lnTo>
                  <a:lnTo>
                    <a:pt x="1007" y="0"/>
                  </a:lnTo>
                  <a:lnTo>
                    <a:pt x="1291" y="83"/>
                  </a:lnTo>
                  <a:lnTo>
                    <a:pt x="1627" y="142"/>
                  </a:lnTo>
                  <a:lnTo>
                    <a:pt x="2106" y="216"/>
                  </a:lnTo>
                  <a:lnTo>
                    <a:pt x="2454" y="249"/>
                  </a:lnTo>
                  <a:lnTo>
                    <a:pt x="2414" y="458"/>
                  </a:lnTo>
                  <a:lnTo>
                    <a:pt x="2312" y="748"/>
                  </a:lnTo>
                  <a:lnTo>
                    <a:pt x="2133" y="1026"/>
                  </a:lnTo>
                  <a:lnTo>
                    <a:pt x="1924" y="1231"/>
                  </a:lnTo>
                  <a:lnTo>
                    <a:pt x="1686" y="1374"/>
                  </a:lnTo>
                  <a:lnTo>
                    <a:pt x="1473" y="1448"/>
                  </a:lnTo>
                  <a:lnTo>
                    <a:pt x="888" y="1011"/>
                  </a:lnTo>
                  <a:lnTo>
                    <a:pt x="502" y="748"/>
                  </a:lnTo>
                  <a:lnTo>
                    <a:pt x="0" y="465"/>
                  </a:lnTo>
                  <a:lnTo>
                    <a:pt x="11" y="446"/>
                  </a:lnTo>
                  <a:lnTo>
                    <a:pt x="11" y="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1" name="Freeform 35"/>
            <p:cNvSpPr>
              <a:spLocks/>
            </p:cNvSpPr>
            <p:nvPr/>
          </p:nvSpPr>
          <p:spPr bwMode="auto">
            <a:xfrm>
              <a:off x="1904" y="2079"/>
              <a:ext cx="992" cy="565"/>
            </a:xfrm>
            <a:custGeom>
              <a:avLst/>
              <a:gdLst>
                <a:gd name="T0" fmla="*/ 122 w 1983"/>
                <a:gd name="T1" fmla="*/ 342 h 1129"/>
                <a:gd name="T2" fmla="*/ 734 w 1983"/>
                <a:gd name="T3" fmla="*/ 694 h 1129"/>
                <a:gd name="T4" fmla="*/ 1323 w 1983"/>
                <a:gd name="T5" fmla="*/ 1112 h 1129"/>
                <a:gd name="T6" fmla="*/ 1561 w 1983"/>
                <a:gd name="T7" fmla="*/ 1013 h 1129"/>
                <a:gd name="T8" fmla="*/ 1762 w 1983"/>
                <a:gd name="T9" fmla="*/ 844 h 1129"/>
                <a:gd name="T10" fmla="*/ 1840 w 1983"/>
                <a:gd name="T11" fmla="*/ 745 h 1129"/>
                <a:gd name="T12" fmla="*/ 1913 w 1983"/>
                <a:gd name="T13" fmla="*/ 591 h 1129"/>
                <a:gd name="T14" fmla="*/ 1956 w 1983"/>
                <a:gd name="T15" fmla="*/ 411 h 1129"/>
                <a:gd name="T16" fmla="*/ 1964 w 1983"/>
                <a:gd name="T17" fmla="*/ 287 h 1129"/>
                <a:gd name="T18" fmla="*/ 810 w 1983"/>
                <a:gd name="T19" fmla="*/ 15 h 1129"/>
                <a:gd name="T20" fmla="*/ 857 w 1983"/>
                <a:gd name="T21" fmla="*/ 0 h 1129"/>
                <a:gd name="T22" fmla="*/ 1983 w 1983"/>
                <a:gd name="T23" fmla="*/ 276 h 1129"/>
                <a:gd name="T24" fmla="*/ 1972 w 1983"/>
                <a:gd name="T25" fmla="*/ 415 h 1129"/>
                <a:gd name="T26" fmla="*/ 1928 w 1983"/>
                <a:gd name="T27" fmla="*/ 599 h 1129"/>
                <a:gd name="T28" fmla="*/ 1846 w 1983"/>
                <a:gd name="T29" fmla="*/ 768 h 1129"/>
                <a:gd name="T30" fmla="*/ 1770 w 1983"/>
                <a:gd name="T31" fmla="*/ 859 h 1129"/>
                <a:gd name="T32" fmla="*/ 1561 w 1983"/>
                <a:gd name="T33" fmla="*/ 1031 h 1129"/>
                <a:gd name="T34" fmla="*/ 1319 w 1983"/>
                <a:gd name="T35" fmla="*/ 1129 h 1129"/>
                <a:gd name="T36" fmla="*/ 692 w 1983"/>
                <a:gd name="T37" fmla="*/ 702 h 1129"/>
                <a:gd name="T38" fmla="*/ 0 w 1983"/>
                <a:gd name="T39" fmla="*/ 295 h 1129"/>
                <a:gd name="T40" fmla="*/ 122 w 1983"/>
                <a:gd name="T41" fmla="*/ 342 h 1129"/>
                <a:gd name="T42" fmla="*/ 122 w 1983"/>
                <a:gd name="T43" fmla="*/ 34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83" h="1129">
                  <a:moveTo>
                    <a:pt x="122" y="342"/>
                  </a:moveTo>
                  <a:lnTo>
                    <a:pt x="734" y="694"/>
                  </a:lnTo>
                  <a:lnTo>
                    <a:pt x="1323" y="1112"/>
                  </a:lnTo>
                  <a:lnTo>
                    <a:pt x="1561" y="1013"/>
                  </a:lnTo>
                  <a:lnTo>
                    <a:pt x="1762" y="844"/>
                  </a:lnTo>
                  <a:lnTo>
                    <a:pt x="1840" y="745"/>
                  </a:lnTo>
                  <a:lnTo>
                    <a:pt x="1913" y="591"/>
                  </a:lnTo>
                  <a:lnTo>
                    <a:pt x="1956" y="411"/>
                  </a:lnTo>
                  <a:lnTo>
                    <a:pt x="1964" y="287"/>
                  </a:lnTo>
                  <a:lnTo>
                    <a:pt x="810" y="15"/>
                  </a:lnTo>
                  <a:lnTo>
                    <a:pt x="857" y="0"/>
                  </a:lnTo>
                  <a:lnTo>
                    <a:pt x="1983" y="276"/>
                  </a:lnTo>
                  <a:lnTo>
                    <a:pt x="1972" y="415"/>
                  </a:lnTo>
                  <a:lnTo>
                    <a:pt x="1928" y="599"/>
                  </a:lnTo>
                  <a:lnTo>
                    <a:pt x="1846" y="768"/>
                  </a:lnTo>
                  <a:lnTo>
                    <a:pt x="1770" y="859"/>
                  </a:lnTo>
                  <a:lnTo>
                    <a:pt x="1561" y="1031"/>
                  </a:lnTo>
                  <a:lnTo>
                    <a:pt x="1319" y="1129"/>
                  </a:lnTo>
                  <a:lnTo>
                    <a:pt x="692" y="702"/>
                  </a:lnTo>
                  <a:lnTo>
                    <a:pt x="0" y="295"/>
                  </a:lnTo>
                  <a:lnTo>
                    <a:pt x="122" y="342"/>
                  </a:lnTo>
                  <a:lnTo>
                    <a:pt x="122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2" name="Freeform 36"/>
            <p:cNvSpPr>
              <a:spLocks/>
            </p:cNvSpPr>
            <p:nvPr/>
          </p:nvSpPr>
          <p:spPr bwMode="auto">
            <a:xfrm>
              <a:off x="2201" y="1976"/>
              <a:ext cx="969" cy="866"/>
            </a:xfrm>
            <a:custGeom>
              <a:avLst/>
              <a:gdLst>
                <a:gd name="T0" fmla="*/ 301 w 1939"/>
                <a:gd name="T1" fmla="*/ 0 h 1732"/>
                <a:gd name="T2" fmla="*/ 1249 w 1939"/>
                <a:gd name="T3" fmla="*/ 188 h 1732"/>
                <a:gd name="T4" fmla="*/ 1624 w 1939"/>
                <a:gd name="T5" fmla="*/ 232 h 1732"/>
                <a:gd name="T6" fmla="*/ 1939 w 1939"/>
                <a:gd name="T7" fmla="*/ 253 h 1732"/>
                <a:gd name="T8" fmla="*/ 1858 w 1939"/>
                <a:gd name="T9" fmla="*/ 521 h 1732"/>
                <a:gd name="T10" fmla="*/ 1734 w 1939"/>
                <a:gd name="T11" fmla="*/ 800 h 1732"/>
                <a:gd name="T12" fmla="*/ 1554 w 1939"/>
                <a:gd name="T13" fmla="*/ 1068 h 1732"/>
                <a:gd name="T14" fmla="*/ 1312 w 1939"/>
                <a:gd name="T15" fmla="*/ 1313 h 1732"/>
                <a:gd name="T16" fmla="*/ 1052 w 1939"/>
                <a:gd name="T17" fmla="*/ 1530 h 1732"/>
                <a:gd name="T18" fmla="*/ 837 w 1939"/>
                <a:gd name="T19" fmla="*/ 1654 h 1732"/>
                <a:gd name="T20" fmla="*/ 649 w 1939"/>
                <a:gd name="T21" fmla="*/ 1732 h 1732"/>
                <a:gd name="T22" fmla="*/ 0 w 1939"/>
                <a:gd name="T23" fmla="*/ 1082 h 1732"/>
                <a:gd name="T24" fmla="*/ 356 w 1939"/>
                <a:gd name="T25" fmla="*/ 1397 h 1732"/>
                <a:gd name="T26" fmla="*/ 643 w 1939"/>
                <a:gd name="T27" fmla="*/ 1692 h 1732"/>
                <a:gd name="T28" fmla="*/ 825 w 1939"/>
                <a:gd name="T29" fmla="*/ 1637 h 1732"/>
                <a:gd name="T30" fmla="*/ 1034 w 1939"/>
                <a:gd name="T31" fmla="*/ 1511 h 1732"/>
                <a:gd name="T32" fmla="*/ 1295 w 1939"/>
                <a:gd name="T33" fmla="*/ 1306 h 1732"/>
                <a:gd name="T34" fmla="*/ 1540 w 1939"/>
                <a:gd name="T35" fmla="*/ 1053 h 1732"/>
                <a:gd name="T36" fmla="*/ 1715 w 1939"/>
                <a:gd name="T37" fmla="*/ 789 h 1732"/>
                <a:gd name="T38" fmla="*/ 1844 w 1939"/>
                <a:gd name="T39" fmla="*/ 509 h 1732"/>
                <a:gd name="T40" fmla="*/ 1913 w 1939"/>
                <a:gd name="T41" fmla="*/ 272 h 1732"/>
                <a:gd name="T42" fmla="*/ 1616 w 1939"/>
                <a:gd name="T43" fmla="*/ 245 h 1732"/>
                <a:gd name="T44" fmla="*/ 1240 w 1939"/>
                <a:gd name="T45" fmla="*/ 201 h 1732"/>
                <a:gd name="T46" fmla="*/ 280 w 1939"/>
                <a:gd name="T47" fmla="*/ 19 h 1732"/>
                <a:gd name="T48" fmla="*/ 301 w 1939"/>
                <a:gd name="T49" fmla="*/ 0 h 1732"/>
                <a:gd name="T50" fmla="*/ 301 w 1939"/>
                <a:gd name="T51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39" h="1732">
                  <a:moveTo>
                    <a:pt x="301" y="0"/>
                  </a:moveTo>
                  <a:lnTo>
                    <a:pt x="1249" y="188"/>
                  </a:lnTo>
                  <a:lnTo>
                    <a:pt x="1624" y="232"/>
                  </a:lnTo>
                  <a:lnTo>
                    <a:pt x="1939" y="253"/>
                  </a:lnTo>
                  <a:lnTo>
                    <a:pt x="1858" y="521"/>
                  </a:lnTo>
                  <a:lnTo>
                    <a:pt x="1734" y="800"/>
                  </a:lnTo>
                  <a:lnTo>
                    <a:pt x="1554" y="1068"/>
                  </a:lnTo>
                  <a:lnTo>
                    <a:pt x="1312" y="1313"/>
                  </a:lnTo>
                  <a:lnTo>
                    <a:pt x="1052" y="1530"/>
                  </a:lnTo>
                  <a:lnTo>
                    <a:pt x="837" y="1654"/>
                  </a:lnTo>
                  <a:lnTo>
                    <a:pt x="649" y="1732"/>
                  </a:lnTo>
                  <a:lnTo>
                    <a:pt x="0" y="1082"/>
                  </a:lnTo>
                  <a:lnTo>
                    <a:pt x="356" y="1397"/>
                  </a:lnTo>
                  <a:lnTo>
                    <a:pt x="643" y="1692"/>
                  </a:lnTo>
                  <a:lnTo>
                    <a:pt x="825" y="1637"/>
                  </a:lnTo>
                  <a:lnTo>
                    <a:pt x="1034" y="1511"/>
                  </a:lnTo>
                  <a:lnTo>
                    <a:pt x="1295" y="1306"/>
                  </a:lnTo>
                  <a:lnTo>
                    <a:pt x="1540" y="1053"/>
                  </a:lnTo>
                  <a:lnTo>
                    <a:pt x="1715" y="789"/>
                  </a:lnTo>
                  <a:lnTo>
                    <a:pt x="1844" y="509"/>
                  </a:lnTo>
                  <a:lnTo>
                    <a:pt x="1913" y="272"/>
                  </a:lnTo>
                  <a:lnTo>
                    <a:pt x="1616" y="245"/>
                  </a:lnTo>
                  <a:lnTo>
                    <a:pt x="1240" y="201"/>
                  </a:lnTo>
                  <a:lnTo>
                    <a:pt x="280" y="19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3" name="Freeform 37"/>
            <p:cNvSpPr>
              <a:spLocks/>
            </p:cNvSpPr>
            <p:nvPr/>
          </p:nvSpPr>
          <p:spPr bwMode="auto">
            <a:xfrm>
              <a:off x="2540" y="2221"/>
              <a:ext cx="712" cy="673"/>
            </a:xfrm>
            <a:custGeom>
              <a:avLst/>
              <a:gdLst>
                <a:gd name="T0" fmla="*/ 1179 w 1424"/>
                <a:gd name="T1" fmla="*/ 17 h 1345"/>
                <a:gd name="T2" fmla="*/ 1186 w 1424"/>
                <a:gd name="T3" fmla="*/ 0 h 1345"/>
                <a:gd name="T4" fmla="*/ 1424 w 1424"/>
                <a:gd name="T5" fmla="*/ 13 h 1345"/>
                <a:gd name="T6" fmla="*/ 1373 w 1424"/>
                <a:gd name="T7" fmla="*/ 197 h 1345"/>
                <a:gd name="T8" fmla="*/ 1308 w 1424"/>
                <a:gd name="T9" fmla="*/ 344 h 1345"/>
                <a:gd name="T10" fmla="*/ 1165 w 1424"/>
                <a:gd name="T11" fmla="*/ 568 h 1345"/>
                <a:gd name="T12" fmla="*/ 1008 w 1424"/>
                <a:gd name="T13" fmla="*/ 758 h 1345"/>
                <a:gd name="T14" fmla="*/ 838 w 1424"/>
                <a:gd name="T15" fmla="*/ 927 h 1345"/>
                <a:gd name="T16" fmla="*/ 637 w 1424"/>
                <a:gd name="T17" fmla="*/ 1073 h 1345"/>
                <a:gd name="T18" fmla="*/ 462 w 1424"/>
                <a:gd name="T19" fmla="*/ 1199 h 1345"/>
                <a:gd name="T20" fmla="*/ 99 w 1424"/>
                <a:gd name="T21" fmla="*/ 1345 h 1345"/>
                <a:gd name="T22" fmla="*/ 0 w 1424"/>
                <a:gd name="T23" fmla="*/ 1224 h 1345"/>
                <a:gd name="T24" fmla="*/ 21 w 1424"/>
                <a:gd name="T25" fmla="*/ 1212 h 1345"/>
                <a:gd name="T26" fmla="*/ 106 w 1424"/>
                <a:gd name="T27" fmla="*/ 1311 h 1345"/>
                <a:gd name="T28" fmla="*/ 451 w 1424"/>
                <a:gd name="T29" fmla="*/ 1176 h 1345"/>
                <a:gd name="T30" fmla="*/ 629 w 1424"/>
                <a:gd name="T31" fmla="*/ 1058 h 1345"/>
                <a:gd name="T32" fmla="*/ 827 w 1424"/>
                <a:gd name="T33" fmla="*/ 908 h 1345"/>
                <a:gd name="T34" fmla="*/ 1000 w 1424"/>
                <a:gd name="T35" fmla="*/ 741 h 1345"/>
                <a:gd name="T36" fmla="*/ 1158 w 1424"/>
                <a:gd name="T37" fmla="*/ 545 h 1345"/>
                <a:gd name="T38" fmla="*/ 1297 w 1424"/>
                <a:gd name="T39" fmla="*/ 326 h 1345"/>
                <a:gd name="T40" fmla="*/ 1356 w 1424"/>
                <a:gd name="T41" fmla="*/ 186 h 1345"/>
                <a:gd name="T42" fmla="*/ 1403 w 1424"/>
                <a:gd name="T43" fmla="*/ 28 h 1345"/>
                <a:gd name="T44" fmla="*/ 1179 w 1424"/>
                <a:gd name="T45" fmla="*/ 17 h 1345"/>
                <a:gd name="T46" fmla="*/ 1179 w 1424"/>
                <a:gd name="T47" fmla="*/ 17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4" h="1345">
                  <a:moveTo>
                    <a:pt x="1179" y="17"/>
                  </a:moveTo>
                  <a:lnTo>
                    <a:pt x="1186" y="0"/>
                  </a:lnTo>
                  <a:lnTo>
                    <a:pt x="1424" y="13"/>
                  </a:lnTo>
                  <a:lnTo>
                    <a:pt x="1373" y="197"/>
                  </a:lnTo>
                  <a:lnTo>
                    <a:pt x="1308" y="344"/>
                  </a:lnTo>
                  <a:lnTo>
                    <a:pt x="1165" y="568"/>
                  </a:lnTo>
                  <a:lnTo>
                    <a:pt x="1008" y="758"/>
                  </a:lnTo>
                  <a:lnTo>
                    <a:pt x="838" y="927"/>
                  </a:lnTo>
                  <a:lnTo>
                    <a:pt x="637" y="1073"/>
                  </a:lnTo>
                  <a:lnTo>
                    <a:pt x="462" y="1199"/>
                  </a:lnTo>
                  <a:lnTo>
                    <a:pt x="99" y="1345"/>
                  </a:lnTo>
                  <a:lnTo>
                    <a:pt x="0" y="1224"/>
                  </a:lnTo>
                  <a:lnTo>
                    <a:pt x="21" y="1212"/>
                  </a:lnTo>
                  <a:lnTo>
                    <a:pt x="106" y="1311"/>
                  </a:lnTo>
                  <a:lnTo>
                    <a:pt x="451" y="1176"/>
                  </a:lnTo>
                  <a:lnTo>
                    <a:pt x="629" y="1058"/>
                  </a:lnTo>
                  <a:lnTo>
                    <a:pt x="827" y="908"/>
                  </a:lnTo>
                  <a:lnTo>
                    <a:pt x="1000" y="741"/>
                  </a:lnTo>
                  <a:lnTo>
                    <a:pt x="1158" y="545"/>
                  </a:lnTo>
                  <a:lnTo>
                    <a:pt x="1297" y="326"/>
                  </a:lnTo>
                  <a:lnTo>
                    <a:pt x="1356" y="186"/>
                  </a:lnTo>
                  <a:lnTo>
                    <a:pt x="1403" y="28"/>
                  </a:lnTo>
                  <a:lnTo>
                    <a:pt x="1179" y="17"/>
                  </a:lnTo>
                  <a:lnTo>
                    <a:pt x="117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4" name="Freeform 38"/>
            <p:cNvSpPr>
              <a:spLocks/>
            </p:cNvSpPr>
            <p:nvPr/>
          </p:nvSpPr>
          <p:spPr bwMode="auto">
            <a:xfrm>
              <a:off x="2315" y="2047"/>
              <a:ext cx="642" cy="674"/>
            </a:xfrm>
            <a:custGeom>
              <a:avLst/>
              <a:gdLst>
                <a:gd name="T0" fmla="*/ 17 w 1286"/>
                <a:gd name="T1" fmla="*/ 0 h 1347"/>
                <a:gd name="T2" fmla="*/ 265 w 1286"/>
                <a:gd name="T3" fmla="*/ 60 h 1347"/>
                <a:gd name="T4" fmla="*/ 729 w 1286"/>
                <a:gd name="T5" fmla="*/ 150 h 1347"/>
                <a:gd name="T6" fmla="*/ 1267 w 1286"/>
                <a:gd name="T7" fmla="*/ 249 h 1347"/>
                <a:gd name="T8" fmla="*/ 1286 w 1286"/>
                <a:gd name="T9" fmla="*/ 372 h 1347"/>
                <a:gd name="T10" fmla="*/ 1274 w 1286"/>
                <a:gd name="T11" fmla="*/ 498 h 1347"/>
                <a:gd name="T12" fmla="*/ 1215 w 1286"/>
                <a:gd name="T13" fmla="*/ 722 h 1347"/>
                <a:gd name="T14" fmla="*/ 1162 w 1286"/>
                <a:gd name="T15" fmla="*/ 849 h 1347"/>
                <a:gd name="T16" fmla="*/ 1019 w 1286"/>
                <a:gd name="T17" fmla="*/ 1034 h 1347"/>
                <a:gd name="T18" fmla="*/ 839 w 1286"/>
                <a:gd name="T19" fmla="*/ 1184 h 1347"/>
                <a:gd name="T20" fmla="*/ 673 w 1286"/>
                <a:gd name="T21" fmla="*/ 1271 h 1347"/>
                <a:gd name="T22" fmla="*/ 468 w 1286"/>
                <a:gd name="T23" fmla="*/ 1347 h 1347"/>
                <a:gd name="T24" fmla="*/ 447 w 1286"/>
                <a:gd name="T25" fmla="*/ 1334 h 1347"/>
                <a:gd name="T26" fmla="*/ 666 w 1286"/>
                <a:gd name="T27" fmla="*/ 1256 h 1347"/>
                <a:gd name="T28" fmla="*/ 824 w 1286"/>
                <a:gd name="T29" fmla="*/ 1169 h 1347"/>
                <a:gd name="T30" fmla="*/ 1012 w 1286"/>
                <a:gd name="T31" fmla="*/ 1015 h 1347"/>
                <a:gd name="T32" fmla="*/ 1147 w 1286"/>
                <a:gd name="T33" fmla="*/ 832 h 1347"/>
                <a:gd name="T34" fmla="*/ 1202 w 1286"/>
                <a:gd name="T35" fmla="*/ 714 h 1347"/>
                <a:gd name="T36" fmla="*/ 1257 w 1286"/>
                <a:gd name="T37" fmla="*/ 490 h 1347"/>
                <a:gd name="T38" fmla="*/ 1265 w 1286"/>
                <a:gd name="T39" fmla="*/ 368 h 1347"/>
                <a:gd name="T40" fmla="*/ 1253 w 1286"/>
                <a:gd name="T41" fmla="*/ 262 h 1347"/>
                <a:gd name="T42" fmla="*/ 717 w 1286"/>
                <a:gd name="T43" fmla="*/ 163 h 1347"/>
                <a:gd name="T44" fmla="*/ 253 w 1286"/>
                <a:gd name="T45" fmla="*/ 76 h 1347"/>
                <a:gd name="T46" fmla="*/ 0 w 1286"/>
                <a:gd name="T47" fmla="*/ 9 h 1347"/>
                <a:gd name="T48" fmla="*/ 17 w 1286"/>
                <a:gd name="T49" fmla="*/ 0 h 1347"/>
                <a:gd name="T50" fmla="*/ 17 w 1286"/>
                <a:gd name="T5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6" h="1347">
                  <a:moveTo>
                    <a:pt x="17" y="0"/>
                  </a:moveTo>
                  <a:lnTo>
                    <a:pt x="265" y="60"/>
                  </a:lnTo>
                  <a:lnTo>
                    <a:pt x="729" y="150"/>
                  </a:lnTo>
                  <a:lnTo>
                    <a:pt x="1267" y="249"/>
                  </a:lnTo>
                  <a:lnTo>
                    <a:pt x="1286" y="372"/>
                  </a:lnTo>
                  <a:lnTo>
                    <a:pt x="1274" y="498"/>
                  </a:lnTo>
                  <a:lnTo>
                    <a:pt x="1215" y="722"/>
                  </a:lnTo>
                  <a:lnTo>
                    <a:pt x="1162" y="849"/>
                  </a:lnTo>
                  <a:lnTo>
                    <a:pt x="1019" y="1034"/>
                  </a:lnTo>
                  <a:lnTo>
                    <a:pt x="839" y="1184"/>
                  </a:lnTo>
                  <a:lnTo>
                    <a:pt x="673" y="1271"/>
                  </a:lnTo>
                  <a:lnTo>
                    <a:pt x="468" y="1347"/>
                  </a:lnTo>
                  <a:lnTo>
                    <a:pt x="447" y="1334"/>
                  </a:lnTo>
                  <a:lnTo>
                    <a:pt x="666" y="1256"/>
                  </a:lnTo>
                  <a:lnTo>
                    <a:pt x="824" y="1169"/>
                  </a:lnTo>
                  <a:lnTo>
                    <a:pt x="1012" y="1015"/>
                  </a:lnTo>
                  <a:lnTo>
                    <a:pt x="1147" y="832"/>
                  </a:lnTo>
                  <a:lnTo>
                    <a:pt x="1202" y="714"/>
                  </a:lnTo>
                  <a:lnTo>
                    <a:pt x="1257" y="490"/>
                  </a:lnTo>
                  <a:lnTo>
                    <a:pt x="1265" y="368"/>
                  </a:lnTo>
                  <a:lnTo>
                    <a:pt x="1253" y="262"/>
                  </a:lnTo>
                  <a:lnTo>
                    <a:pt x="717" y="163"/>
                  </a:lnTo>
                  <a:lnTo>
                    <a:pt x="253" y="76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35" name="Rectangle 39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FOB Destination</a:t>
            </a:r>
            <a:endParaRPr lang="en-US" sz="4400" b="1" i="1">
              <a:solidFill>
                <a:schemeClr val="bg1"/>
              </a:solidFill>
            </a:endParaRPr>
          </a:p>
        </p:txBody>
      </p:sp>
      <p:sp>
        <p:nvSpPr>
          <p:cNvPr id="208936" name="Freeform 40"/>
          <p:cNvSpPr>
            <a:spLocks/>
          </p:cNvSpPr>
          <p:nvPr/>
        </p:nvSpPr>
        <p:spPr bwMode="auto">
          <a:xfrm>
            <a:off x="755650" y="2743200"/>
            <a:ext cx="3043238" cy="1527175"/>
          </a:xfrm>
          <a:custGeom>
            <a:avLst/>
            <a:gdLst>
              <a:gd name="T0" fmla="*/ 174 w 14991"/>
              <a:gd name="T1" fmla="*/ 3650 h 6483"/>
              <a:gd name="T2" fmla="*/ 0 w 14991"/>
              <a:gd name="T3" fmla="*/ 2950 h 6483"/>
              <a:gd name="T4" fmla="*/ 349 w 14991"/>
              <a:gd name="T5" fmla="*/ 1752 h 6483"/>
              <a:gd name="T6" fmla="*/ 1782 w 14991"/>
              <a:gd name="T7" fmla="*/ 1343 h 6483"/>
              <a:gd name="T8" fmla="*/ 3360 w 14991"/>
              <a:gd name="T9" fmla="*/ 1489 h 6483"/>
              <a:gd name="T10" fmla="*/ 4148 w 14991"/>
              <a:gd name="T11" fmla="*/ 437 h 6483"/>
              <a:gd name="T12" fmla="*/ 4820 w 14991"/>
              <a:gd name="T13" fmla="*/ 0 h 6483"/>
              <a:gd name="T14" fmla="*/ 6165 w 14991"/>
              <a:gd name="T15" fmla="*/ 292 h 6483"/>
              <a:gd name="T16" fmla="*/ 7423 w 14991"/>
              <a:gd name="T17" fmla="*/ 1517 h 6483"/>
              <a:gd name="T18" fmla="*/ 7480 w 14991"/>
              <a:gd name="T19" fmla="*/ 2336 h 6483"/>
              <a:gd name="T20" fmla="*/ 8708 w 14991"/>
              <a:gd name="T21" fmla="*/ 1898 h 6483"/>
              <a:gd name="T22" fmla="*/ 9379 w 14991"/>
              <a:gd name="T23" fmla="*/ 2161 h 6483"/>
              <a:gd name="T24" fmla="*/ 9556 w 14991"/>
              <a:gd name="T25" fmla="*/ 2804 h 6483"/>
              <a:gd name="T26" fmla="*/ 9408 w 14991"/>
              <a:gd name="T27" fmla="*/ 3797 h 6483"/>
              <a:gd name="T28" fmla="*/ 11044 w 14991"/>
              <a:gd name="T29" fmla="*/ 3797 h 6483"/>
              <a:gd name="T30" fmla="*/ 12155 w 14991"/>
              <a:gd name="T31" fmla="*/ 4761 h 6483"/>
              <a:gd name="T32" fmla="*/ 12216 w 14991"/>
              <a:gd name="T33" fmla="*/ 3562 h 6483"/>
              <a:gd name="T34" fmla="*/ 13383 w 14991"/>
              <a:gd name="T35" fmla="*/ 3504 h 6483"/>
              <a:gd name="T36" fmla="*/ 13500 w 14991"/>
              <a:gd name="T37" fmla="*/ 4262 h 6483"/>
              <a:gd name="T38" fmla="*/ 14084 w 14991"/>
              <a:gd name="T39" fmla="*/ 4205 h 6483"/>
              <a:gd name="T40" fmla="*/ 14670 w 14991"/>
              <a:gd name="T41" fmla="*/ 4877 h 6483"/>
              <a:gd name="T42" fmla="*/ 14551 w 14991"/>
              <a:gd name="T43" fmla="*/ 5402 h 6483"/>
              <a:gd name="T44" fmla="*/ 14991 w 14991"/>
              <a:gd name="T45" fmla="*/ 6017 h 6483"/>
              <a:gd name="T46" fmla="*/ 14728 w 14991"/>
              <a:gd name="T47" fmla="*/ 6483 h 6483"/>
              <a:gd name="T48" fmla="*/ 12216 w 14991"/>
              <a:gd name="T49" fmla="*/ 6454 h 6483"/>
              <a:gd name="T50" fmla="*/ 12216 w 14991"/>
              <a:gd name="T51" fmla="*/ 6105 h 6483"/>
              <a:gd name="T52" fmla="*/ 4585 w 14991"/>
              <a:gd name="T53" fmla="*/ 1431 h 6483"/>
              <a:gd name="T54" fmla="*/ 146 w 14991"/>
              <a:gd name="T55" fmla="*/ 4351 h 6483"/>
              <a:gd name="T56" fmla="*/ 174 w 14991"/>
              <a:gd name="T57" fmla="*/ 3650 h 6483"/>
              <a:gd name="T58" fmla="*/ 174 w 14991"/>
              <a:gd name="T59" fmla="*/ 3650 h 6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991" h="6483">
                <a:moveTo>
                  <a:pt x="174" y="3650"/>
                </a:moveTo>
                <a:lnTo>
                  <a:pt x="0" y="2950"/>
                </a:lnTo>
                <a:lnTo>
                  <a:pt x="349" y="1752"/>
                </a:lnTo>
                <a:lnTo>
                  <a:pt x="1782" y="1343"/>
                </a:lnTo>
                <a:lnTo>
                  <a:pt x="3360" y="1489"/>
                </a:lnTo>
                <a:lnTo>
                  <a:pt x="4148" y="437"/>
                </a:lnTo>
                <a:lnTo>
                  <a:pt x="4820" y="0"/>
                </a:lnTo>
                <a:lnTo>
                  <a:pt x="6165" y="292"/>
                </a:lnTo>
                <a:lnTo>
                  <a:pt x="7423" y="1517"/>
                </a:lnTo>
                <a:lnTo>
                  <a:pt x="7480" y="2336"/>
                </a:lnTo>
                <a:lnTo>
                  <a:pt x="8708" y="1898"/>
                </a:lnTo>
                <a:lnTo>
                  <a:pt x="9379" y="2161"/>
                </a:lnTo>
                <a:lnTo>
                  <a:pt x="9556" y="2804"/>
                </a:lnTo>
                <a:lnTo>
                  <a:pt x="9408" y="3797"/>
                </a:lnTo>
                <a:lnTo>
                  <a:pt x="11044" y="3797"/>
                </a:lnTo>
                <a:lnTo>
                  <a:pt x="12155" y="4761"/>
                </a:lnTo>
                <a:lnTo>
                  <a:pt x="12216" y="3562"/>
                </a:lnTo>
                <a:lnTo>
                  <a:pt x="13383" y="3504"/>
                </a:lnTo>
                <a:lnTo>
                  <a:pt x="13500" y="4262"/>
                </a:lnTo>
                <a:lnTo>
                  <a:pt x="14084" y="4205"/>
                </a:lnTo>
                <a:lnTo>
                  <a:pt x="14670" y="4877"/>
                </a:lnTo>
                <a:lnTo>
                  <a:pt x="14551" y="5402"/>
                </a:lnTo>
                <a:lnTo>
                  <a:pt x="14991" y="6017"/>
                </a:lnTo>
                <a:lnTo>
                  <a:pt x="14728" y="6483"/>
                </a:lnTo>
                <a:lnTo>
                  <a:pt x="12216" y="6454"/>
                </a:lnTo>
                <a:lnTo>
                  <a:pt x="12216" y="6105"/>
                </a:lnTo>
                <a:lnTo>
                  <a:pt x="4585" y="1431"/>
                </a:lnTo>
                <a:lnTo>
                  <a:pt x="146" y="4351"/>
                </a:lnTo>
                <a:lnTo>
                  <a:pt x="174" y="3650"/>
                </a:lnTo>
                <a:lnTo>
                  <a:pt x="174" y="3650"/>
                </a:lnTo>
                <a:close/>
              </a:path>
            </a:pathLst>
          </a:custGeom>
          <a:solidFill>
            <a:srgbClr val="B2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7" name="Freeform 41"/>
          <p:cNvSpPr>
            <a:spLocks/>
          </p:cNvSpPr>
          <p:nvPr/>
        </p:nvSpPr>
        <p:spPr bwMode="auto">
          <a:xfrm>
            <a:off x="1831975" y="3328988"/>
            <a:ext cx="1831975" cy="1195387"/>
          </a:xfrm>
          <a:custGeom>
            <a:avLst/>
            <a:gdLst>
              <a:gd name="T0" fmla="*/ 607 w 7717"/>
              <a:gd name="T1" fmla="*/ 0 h 5076"/>
              <a:gd name="T2" fmla="*/ 7485 w 7717"/>
              <a:gd name="T3" fmla="*/ 3754 h 5076"/>
              <a:gd name="T4" fmla="*/ 7717 w 7717"/>
              <a:gd name="T5" fmla="*/ 5076 h 5076"/>
              <a:gd name="T6" fmla="*/ 0 w 7717"/>
              <a:gd name="T7" fmla="*/ 4611 h 5076"/>
              <a:gd name="T8" fmla="*/ 607 w 7717"/>
              <a:gd name="T9" fmla="*/ 0 h 5076"/>
              <a:gd name="T10" fmla="*/ 607 w 7717"/>
              <a:gd name="T11" fmla="*/ 0 h 5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17" h="5076">
                <a:moveTo>
                  <a:pt x="607" y="0"/>
                </a:moveTo>
                <a:lnTo>
                  <a:pt x="7485" y="3754"/>
                </a:lnTo>
                <a:lnTo>
                  <a:pt x="7717" y="5076"/>
                </a:lnTo>
                <a:lnTo>
                  <a:pt x="0" y="4611"/>
                </a:lnTo>
                <a:lnTo>
                  <a:pt x="607" y="0"/>
                </a:lnTo>
                <a:lnTo>
                  <a:pt x="607" y="0"/>
                </a:lnTo>
                <a:close/>
              </a:path>
            </a:pathLst>
          </a:custGeom>
          <a:solidFill>
            <a:srgbClr val="F6D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8" name="Freeform 42"/>
          <p:cNvSpPr>
            <a:spLocks/>
          </p:cNvSpPr>
          <p:nvPr/>
        </p:nvSpPr>
        <p:spPr bwMode="auto">
          <a:xfrm>
            <a:off x="2794000" y="4087813"/>
            <a:ext cx="482600" cy="306387"/>
          </a:xfrm>
          <a:custGeom>
            <a:avLst/>
            <a:gdLst>
              <a:gd name="T0" fmla="*/ 0 w 2030"/>
              <a:gd name="T1" fmla="*/ 1154 h 1300"/>
              <a:gd name="T2" fmla="*/ 14 w 2030"/>
              <a:gd name="T3" fmla="*/ 0 h 1300"/>
              <a:gd name="T4" fmla="*/ 2030 w 2030"/>
              <a:gd name="T5" fmla="*/ 774 h 1300"/>
              <a:gd name="T6" fmla="*/ 1899 w 2030"/>
              <a:gd name="T7" fmla="*/ 1300 h 1300"/>
              <a:gd name="T8" fmla="*/ 0 w 2030"/>
              <a:gd name="T9" fmla="*/ 1154 h 1300"/>
              <a:gd name="T10" fmla="*/ 0 w 2030"/>
              <a:gd name="T11" fmla="*/ 1154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0" h="1300">
                <a:moveTo>
                  <a:pt x="0" y="1154"/>
                </a:moveTo>
                <a:lnTo>
                  <a:pt x="14" y="0"/>
                </a:lnTo>
                <a:lnTo>
                  <a:pt x="2030" y="774"/>
                </a:lnTo>
                <a:lnTo>
                  <a:pt x="1899" y="1300"/>
                </a:lnTo>
                <a:lnTo>
                  <a:pt x="0" y="1154"/>
                </a:lnTo>
                <a:lnTo>
                  <a:pt x="0" y="1154"/>
                </a:lnTo>
                <a:close/>
              </a:path>
            </a:pathLst>
          </a:custGeom>
          <a:solidFill>
            <a:srgbClr val="FF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9" name="Freeform 43"/>
          <p:cNvSpPr>
            <a:spLocks/>
          </p:cNvSpPr>
          <p:nvPr/>
        </p:nvSpPr>
        <p:spPr bwMode="auto">
          <a:xfrm>
            <a:off x="844550" y="4421188"/>
            <a:ext cx="2751138" cy="230187"/>
          </a:xfrm>
          <a:custGeom>
            <a:avLst/>
            <a:gdLst>
              <a:gd name="T0" fmla="*/ 299 w 11571"/>
              <a:gd name="T1" fmla="*/ 977 h 977"/>
              <a:gd name="T2" fmla="*/ 4091 w 11571"/>
              <a:gd name="T3" fmla="*/ 846 h 977"/>
              <a:gd name="T4" fmla="*/ 11571 w 11571"/>
              <a:gd name="T5" fmla="*/ 643 h 977"/>
              <a:gd name="T6" fmla="*/ 11485 w 11571"/>
              <a:gd name="T7" fmla="*/ 437 h 977"/>
              <a:gd name="T8" fmla="*/ 3360 w 11571"/>
              <a:gd name="T9" fmla="*/ 0 h 977"/>
              <a:gd name="T10" fmla="*/ 0 w 11571"/>
              <a:gd name="T11" fmla="*/ 583 h 977"/>
              <a:gd name="T12" fmla="*/ 299 w 11571"/>
              <a:gd name="T13" fmla="*/ 977 h 977"/>
              <a:gd name="T14" fmla="*/ 299 w 11571"/>
              <a:gd name="T15" fmla="*/ 977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71" h="977">
                <a:moveTo>
                  <a:pt x="299" y="977"/>
                </a:moveTo>
                <a:lnTo>
                  <a:pt x="4091" y="846"/>
                </a:lnTo>
                <a:lnTo>
                  <a:pt x="11571" y="643"/>
                </a:lnTo>
                <a:lnTo>
                  <a:pt x="11485" y="437"/>
                </a:lnTo>
                <a:lnTo>
                  <a:pt x="3360" y="0"/>
                </a:lnTo>
                <a:lnTo>
                  <a:pt x="0" y="583"/>
                </a:lnTo>
                <a:lnTo>
                  <a:pt x="299" y="977"/>
                </a:lnTo>
                <a:lnTo>
                  <a:pt x="299" y="977"/>
                </a:lnTo>
                <a:close/>
              </a:path>
            </a:pathLst>
          </a:custGeom>
          <a:solidFill>
            <a:srgbClr val="00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0" name="Freeform 44"/>
          <p:cNvSpPr>
            <a:spLocks/>
          </p:cNvSpPr>
          <p:nvPr/>
        </p:nvSpPr>
        <p:spPr bwMode="auto">
          <a:xfrm>
            <a:off x="546100" y="3238500"/>
            <a:ext cx="1154113" cy="1285875"/>
          </a:xfrm>
          <a:custGeom>
            <a:avLst/>
            <a:gdLst>
              <a:gd name="T0" fmla="*/ 4822 w 4851"/>
              <a:gd name="T1" fmla="*/ 0 h 5460"/>
              <a:gd name="T2" fmla="*/ 0 w 4851"/>
              <a:gd name="T3" fmla="*/ 3211 h 5460"/>
              <a:gd name="T4" fmla="*/ 0 w 4851"/>
              <a:gd name="T5" fmla="*/ 5460 h 5460"/>
              <a:gd name="T6" fmla="*/ 4851 w 4851"/>
              <a:gd name="T7" fmla="*/ 4846 h 5460"/>
              <a:gd name="T8" fmla="*/ 4822 w 4851"/>
              <a:gd name="T9" fmla="*/ 0 h 5460"/>
              <a:gd name="T10" fmla="*/ 4822 w 4851"/>
              <a:gd name="T11" fmla="*/ 0 h 5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51" h="5460">
                <a:moveTo>
                  <a:pt x="4822" y="0"/>
                </a:moveTo>
                <a:lnTo>
                  <a:pt x="0" y="3211"/>
                </a:lnTo>
                <a:lnTo>
                  <a:pt x="0" y="5460"/>
                </a:lnTo>
                <a:lnTo>
                  <a:pt x="4851" y="4846"/>
                </a:lnTo>
                <a:lnTo>
                  <a:pt x="4822" y="0"/>
                </a:lnTo>
                <a:lnTo>
                  <a:pt x="4822" y="0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1" name="Freeform 45"/>
          <p:cNvSpPr>
            <a:spLocks/>
          </p:cNvSpPr>
          <p:nvPr/>
        </p:nvSpPr>
        <p:spPr bwMode="auto">
          <a:xfrm>
            <a:off x="1306513" y="4562475"/>
            <a:ext cx="2435225" cy="95250"/>
          </a:xfrm>
          <a:custGeom>
            <a:avLst/>
            <a:gdLst>
              <a:gd name="T0" fmla="*/ 0 w 10248"/>
              <a:gd name="T1" fmla="*/ 378 h 410"/>
              <a:gd name="T2" fmla="*/ 2449 w 10248"/>
              <a:gd name="T3" fmla="*/ 250 h 410"/>
              <a:gd name="T4" fmla="*/ 9662 w 10248"/>
              <a:gd name="T5" fmla="*/ 0 h 410"/>
              <a:gd name="T6" fmla="*/ 10248 w 10248"/>
              <a:gd name="T7" fmla="*/ 73 h 410"/>
              <a:gd name="T8" fmla="*/ 3354 w 10248"/>
              <a:gd name="T9" fmla="*/ 410 h 410"/>
              <a:gd name="T10" fmla="*/ 0 w 10248"/>
              <a:gd name="T11" fmla="*/ 378 h 410"/>
              <a:gd name="T12" fmla="*/ 0 w 10248"/>
              <a:gd name="T13" fmla="*/ 37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8" h="410">
                <a:moveTo>
                  <a:pt x="0" y="378"/>
                </a:moveTo>
                <a:lnTo>
                  <a:pt x="2449" y="250"/>
                </a:lnTo>
                <a:lnTo>
                  <a:pt x="9662" y="0"/>
                </a:lnTo>
                <a:lnTo>
                  <a:pt x="10248" y="73"/>
                </a:lnTo>
                <a:lnTo>
                  <a:pt x="3354" y="410"/>
                </a:lnTo>
                <a:lnTo>
                  <a:pt x="0" y="378"/>
                </a:lnTo>
                <a:lnTo>
                  <a:pt x="0" y="378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2" name="Freeform 46"/>
          <p:cNvSpPr>
            <a:spLocks/>
          </p:cNvSpPr>
          <p:nvPr/>
        </p:nvSpPr>
        <p:spPr bwMode="auto">
          <a:xfrm>
            <a:off x="2814638" y="4152900"/>
            <a:ext cx="441325" cy="261938"/>
          </a:xfrm>
          <a:custGeom>
            <a:avLst/>
            <a:gdLst>
              <a:gd name="T0" fmla="*/ 144 w 1855"/>
              <a:gd name="T1" fmla="*/ 0 h 1112"/>
              <a:gd name="T2" fmla="*/ 0 w 1855"/>
              <a:gd name="T3" fmla="*/ 892 h 1112"/>
              <a:gd name="T4" fmla="*/ 1767 w 1855"/>
              <a:gd name="T5" fmla="*/ 1112 h 1112"/>
              <a:gd name="T6" fmla="*/ 1855 w 1855"/>
              <a:gd name="T7" fmla="*/ 555 h 1112"/>
              <a:gd name="T8" fmla="*/ 144 w 1855"/>
              <a:gd name="T9" fmla="*/ 0 h 1112"/>
              <a:gd name="T10" fmla="*/ 144 w 1855"/>
              <a:gd name="T11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55" h="1112">
                <a:moveTo>
                  <a:pt x="144" y="0"/>
                </a:moveTo>
                <a:lnTo>
                  <a:pt x="0" y="892"/>
                </a:lnTo>
                <a:lnTo>
                  <a:pt x="1767" y="1112"/>
                </a:lnTo>
                <a:lnTo>
                  <a:pt x="1855" y="555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FF3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3" name="Freeform 47"/>
          <p:cNvSpPr>
            <a:spLocks/>
          </p:cNvSpPr>
          <p:nvPr/>
        </p:nvSpPr>
        <p:spPr bwMode="auto">
          <a:xfrm>
            <a:off x="879475" y="4408488"/>
            <a:ext cx="2687638" cy="212725"/>
          </a:xfrm>
          <a:custGeom>
            <a:avLst/>
            <a:gdLst>
              <a:gd name="T0" fmla="*/ 3770 w 11311"/>
              <a:gd name="T1" fmla="*/ 904 h 904"/>
              <a:gd name="T2" fmla="*/ 4061 w 11311"/>
              <a:gd name="T3" fmla="*/ 467 h 904"/>
              <a:gd name="T4" fmla="*/ 8504 w 11311"/>
              <a:gd name="T5" fmla="*/ 613 h 904"/>
              <a:gd name="T6" fmla="*/ 11311 w 11311"/>
              <a:gd name="T7" fmla="*/ 554 h 904"/>
              <a:gd name="T8" fmla="*/ 3713 w 11311"/>
              <a:gd name="T9" fmla="*/ 0 h 904"/>
              <a:gd name="T10" fmla="*/ 206 w 11311"/>
              <a:gd name="T11" fmla="*/ 495 h 904"/>
              <a:gd name="T12" fmla="*/ 0 w 11311"/>
              <a:gd name="T13" fmla="*/ 818 h 904"/>
              <a:gd name="T14" fmla="*/ 3770 w 11311"/>
              <a:gd name="T15" fmla="*/ 904 h 904"/>
              <a:gd name="T16" fmla="*/ 3770 w 11311"/>
              <a:gd name="T17" fmla="*/ 904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11" h="904">
                <a:moveTo>
                  <a:pt x="3770" y="904"/>
                </a:moveTo>
                <a:lnTo>
                  <a:pt x="4061" y="467"/>
                </a:lnTo>
                <a:lnTo>
                  <a:pt x="8504" y="613"/>
                </a:lnTo>
                <a:lnTo>
                  <a:pt x="11311" y="554"/>
                </a:lnTo>
                <a:lnTo>
                  <a:pt x="3713" y="0"/>
                </a:lnTo>
                <a:lnTo>
                  <a:pt x="206" y="495"/>
                </a:lnTo>
                <a:lnTo>
                  <a:pt x="0" y="818"/>
                </a:lnTo>
                <a:lnTo>
                  <a:pt x="3770" y="904"/>
                </a:lnTo>
                <a:lnTo>
                  <a:pt x="3770" y="904"/>
                </a:lnTo>
                <a:close/>
              </a:path>
            </a:pathLst>
          </a:custGeom>
          <a:solidFill>
            <a:srgbClr val="3366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4" name="Freeform 48"/>
          <p:cNvSpPr>
            <a:spLocks/>
          </p:cNvSpPr>
          <p:nvPr/>
        </p:nvSpPr>
        <p:spPr bwMode="auto">
          <a:xfrm>
            <a:off x="781050" y="3079750"/>
            <a:ext cx="2197100" cy="1558925"/>
          </a:xfrm>
          <a:custGeom>
            <a:avLst/>
            <a:gdLst>
              <a:gd name="T0" fmla="*/ 231 w 9249"/>
              <a:gd name="T1" fmla="*/ 2869 h 6625"/>
              <a:gd name="T2" fmla="*/ 4253 w 9249"/>
              <a:gd name="T3" fmla="*/ 0 h 6625"/>
              <a:gd name="T4" fmla="*/ 4199 w 9249"/>
              <a:gd name="T5" fmla="*/ 5614 h 6625"/>
              <a:gd name="T6" fmla="*/ 4571 w 9249"/>
              <a:gd name="T7" fmla="*/ 5544 h 6625"/>
              <a:gd name="T8" fmla="*/ 9249 w 9249"/>
              <a:gd name="T9" fmla="*/ 5951 h 6625"/>
              <a:gd name="T10" fmla="*/ 9232 w 9249"/>
              <a:gd name="T11" fmla="*/ 6074 h 6625"/>
              <a:gd name="T12" fmla="*/ 4004 w 9249"/>
              <a:gd name="T13" fmla="*/ 5827 h 6625"/>
              <a:gd name="T14" fmla="*/ 798 w 9249"/>
              <a:gd name="T15" fmla="*/ 6271 h 6625"/>
              <a:gd name="T16" fmla="*/ 619 w 9249"/>
              <a:gd name="T17" fmla="*/ 6625 h 6625"/>
              <a:gd name="T18" fmla="*/ 35 w 9249"/>
              <a:gd name="T19" fmla="*/ 6625 h 6625"/>
              <a:gd name="T20" fmla="*/ 0 w 9249"/>
              <a:gd name="T21" fmla="*/ 6093 h 6625"/>
              <a:gd name="T22" fmla="*/ 1205 w 9249"/>
              <a:gd name="T23" fmla="*/ 5864 h 6625"/>
              <a:gd name="T24" fmla="*/ 1310 w 9249"/>
              <a:gd name="T25" fmla="*/ 3312 h 6625"/>
              <a:gd name="T26" fmla="*/ 1507 w 9249"/>
              <a:gd name="T27" fmla="*/ 5473 h 6625"/>
              <a:gd name="T28" fmla="*/ 1719 w 9249"/>
              <a:gd name="T29" fmla="*/ 3047 h 6625"/>
              <a:gd name="T30" fmla="*/ 1950 w 9249"/>
              <a:gd name="T31" fmla="*/ 5403 h 6625"/>
              <a:gd name="T32" fmla="*/ 2180 w 9249"/>
              <a:gd name="T33" fmla="*/ 2516 h 6625"/>
              <a:gd name="T34" fmla="*/ 2357 w 9249"/>
              <a:gd name="T35" fmla="*/ 5278 h 6625"/>
              <a:gd name="T36" fmla="*/ 2675 w 9249"/>
              <a:gd name="T37" fmla="*/ 2126 h 6625"/>
              <a:gd name="T38" fmla="*/ 2923 w 9249"/>
              <a:gd name="T39" fmla="*/ 5172 h 6625"/>
              <a:gd name="T40" fmla="*/ 3154 w 9249"/>
              <a:gd name="T41" fmla="*/ 1806 h 6625"/>
              <a:gd name="T42" fmla="*/ 3438 w 9249"/>
              <a:gd name="T43" fmla="*/ 4923 h 6625"/>
              <a:gd name="T44" fmla="*/ 3686 w 9249"/>
              <a:gd name="T45" fmla="*/ 1364 h 6625"/>
              <a:gd name="T46" fmla="*/ 3916 w 9249"/>
              <a:gd name="T47" fmla="*/ 4675 h 6625"/>
              <a:gd name="T48" fmla="*/ 3951 w 9249"/>
              <a:gd name="T49" fmla="*/ 479 h 6625"/>
              <a:gd name="T50" fmla="*/ 231 w 9249"/>
              <a:gd name="T51" fmla="*/ 2869 h 6625"/>
              <a:gd name="T52" fmla="*/ 231 w 9249"/>
              <a:gd name="T53" fmla="*/ 2869 h 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9" h="6625">
                <a:moveTo>
                  <a:pt x="231" y="2869"/>
                </a:moveTo>
                <a:lnTo>
                  <a:pt x="4253" y="0"/>
                </a:lnTo>
                <a:lnTo>
                  <a:pt x="4199" y="5614"/>
                </a:lnTo>
                <a:lnTo>
                  <a:pt x="4571" y="5544"/>
                </a:lnTo>
                <a:lnTo>
                  <a:pt x="9249" y="5951"/>
                </a:lnTo>
                <a:lnTo>
                  <a:pt x="9232" y="6074"/>
                </a:lnTo>
                <a:lnTo>
                  <a:pt x="4004" y="5827"/>
                </a:lnTo>
                <a:lnTo>
                  <a:pt x="798" y="6271"/>
                </a:lnTo>
                <a:lnTo>
                  <a:pt x="619" y="6625"/>
                </a:lnTo>
                <a:lnTo>
                  <a:pt x="35" y="6625"/>
                </a:lnTo>
                <a:lnTo>
                  <a:pt x="0" y="6093"/>
                </a:lnTo>
                <a:lnTo>
                  <a:pt x="1205" y="5864"/>
                </a:lnTo>
                <a:lnTo>
                  <a:pt x="1310" y="3312"/>
                </a:lnTo>
                <a:lnTo>
                  <a:pt x="1507" y="5473"/>
                </a:lnTo>
                <a:lnTo>
                  <a:pt x="1719" y="3047"/>
                </a:lnTo>
                <a:lnTo>
                  <a:pt x="1950" y="5403"/>
                </a:lnTo>
                <a:lnTo>
                  <a:pt x="2180" y="2516"/>
                </a:lnTo>
                <a:lnTo>
                  <a:pt x="2357" y="5278"/>
                </a:lnTo>
                <a:lnTo>
                  <a:pt x="2675" y="2126"/>
                </a:lnTo>
                <a:lnTo>
                  <a:pt x="2923" y="5172"/>
                </a:lnTo>
                <a:lnTo>
                  <a:pt x="3154" y="1806"/>
                </a:lnTo>
                <a:lnTo>
                  <a:pt x="3438" y="4923"/>
                </a:lnTo>
                <a:lnTo>
                  <a:pt x="3686" y="1364"/>
                </a:lnTo>
                <a:lnTo>
                  <a:pt x="3916" y="4675"/>
                </a:lnTo>
                <a:lnTo>
                  <a:pt x="3951" y="479"/>
                </a:lnTo>
                <a:lnTo>
                  <a:pt x="231" y="2869"/>
                </a:lnTo>
                <a:lnTo>
                  <a:pt x="231" y="28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5" name="Freeform 49"/>
          <p:cNvSpPr>
            <a:spLocks/>
          </p:cNvSpPr>
          <p:nvPr/>
        </p:nvSpPr>
        <p:spPr bwMode="auto">
          <a:xfrm>
            <a:off x="1841500" y="3057525"/>
            <a:ext cx="1830388" cy="1454150"/>
          </a:xfrm>
          <a:custGeom>
            <a:avLst/>
            <a:gdLst>
              <a:gd name="T0" fmla="*/ 0 w 7706"/>
              <a:gd name="T1" fmla="*/ 0 h 6171"/>
              <a:gd name="T2" fmla="*/ 7706 w 7706"/>
              <a:gd name="T3" fmla="*/ 4739 h 6171"/>
              <a:gd name="T4" fmla="*/ 7648 w 7706"/>
              <a:gd name="T5" fmla="*/ 6171 h 6171"/>
              <a:gd name="T6" fmla="*/ 7560 w 7706"/>
              <a:gd name="T7" fmla="*/ 4856 h 6171"/>
              <a:gd name="T8" fmla="*/ 457 w 7706"/>
              <a:gd name="T9" fmla="*/ 943 h 6171"/>
              <a:gd name="T10" fmla="*/ 49 w 7706"/>
              <a:gd name="T11" fmla="*/ 5062 h 6171"/>
              <a:gd name="T12" fmla="*/ 0 w 7706"/>
              <a:gd name="T13" fmla="*/ 0 h 6171"/>
              <a:gd name="T14" fmla="*/ 0 w 7706"/>
              <a:gd name="T15" fmla="*/ 0 h 6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06" h="6171">
                <a:moveTo>
                  <a:pt x="0" y="0"/>
                </a:moveTo>
                <a:lnTo>
                  <a:pt x="7706" y="4739"/>
                </a:lnTo>
                <a:lnTo>
                  <a:pt x="7648" y="6171"/>
                </a:lnTo>
                <a:lnTo>
                  <a:pt x="7560" y="4856"/>
                </a:lnTo>
                <a:lnTo>
                  <a:pt x="457" y="943"/>
                </a:lnTo>
                <a:lnTo>
                  <a:pt x="49" y="506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6" name="Freeform 50"/>
          <p:cNvSpPr>
            <a:spLocks/>
          </p:cNvSpPr>
          <p:nvPr/>
        </p:nvSpPr>
        <p:spPr bwMode="auto">
          <a:xfrm>
            <a:off x="2747963" y="4062413"/>
            <a:ext cx="528637" cy="382587"/>
          </a:xfrm>
          <a:custGeom>
            <a:avLst/>
            <a:gdLst>
              <a:gd name="T0" fmla="*/ 291 w 2220"/>
              <a:gd name="T1" fmla="*/ 0 h 1622"/>
              <a:gd name="T2" fmla="*/ 0 w 2220"/>
              <a:gd name="T3" fmla="*/ 235 h 1622"/>
              <a:gd name="T4" fmla="*/ 28 w 2220"/>
              <a:gd name="T5" fmla="*/ 1343 h 1622"/>
              <a:gd name="T6" fmla="*/ 2117 w 2220"/>
              <a:gd name="T7" fmla="*/ 1622 h 1622"/>
              <a:gd name="T8" fmla="*/ 2220 w 2220"/>
              <a:gd name="T9" fmla="*/ 965 h 1622"/>
              <a:gd name="T10" fmla="*/ 2016 w 2220"/>
              <a:gd name="T11" fmla="*/ 1462 h 1622"/>
              <a:gd name="T12" fmla="*/ 232 w 2220"/>
              <a:gd name="T13" fmla="*/ 1257 h 1622"/>
              <a:gd name="T14" fmla="*/ 262 w 2220"/>
              <a:gd name="T15" fmla="*/ 235 h 1622"/>
              <a:gd name="T16" fmla="*/ 1927 w 2220"/>
              <a:gd name="T17" fmla="*/ 791 h 1622"/>
              <a:gd name="T18" fmla="*/ 291 w 2220"/>
              <a:gd name="T19" fmla="*/ 0 h 1622"/>
              <a:gd name="T20" fmla="*/ 291 w 2220"/>
              <a:gd name="T21" fmla="*/ 0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20" h="1622">
                <a:moveTo>
                  <a:pt x="291" y="0"/>
                </a:moveTo>
                <a:lnTo>
                  <a:pt x="0" y="235"/>
                </a:lnTo>
                <a:lnTo>
                  <a:pt x="28" y="1343"/>
                </a:lnTo>
                <a:lnTo>
                  <a:pt x="2117" y="1622"/>
                </a:lnTo>
                <a:lnTo>
                  <a:pt x="2220" y="965"/>
                </a:lnTo>
                <a:lnTo>
                  <a:pt x="2016" y="1462"/>
                </a:lnTo>
                <a:lnTo>
                  <a:pt x="232" y="1257"/>
                </a:lnTo>
                <a:lnTo>
                  <a:pt x="262" y="235"/>
                </a:lnTo>
                <a:lnTo>
                  <a:pt x="1927" y="791"/>
                </a:lnTo>
                <a:lnTo>
                  <a:pt x="291" y="0"/>
                </a:lnTo>
                <a:lnTo>
                  <a:pt x="2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7" name="Freeform 51"/>
          <p:cNvSpPr>
            <a:spLocks/>
          </p:cNvSpPr>
          <p:nvPr/>
        </p:nvSpPr>
        <p:spPr bwMode="auto">
          <a:xfrm>
            <a:off x="1871663" y="4497388"/>
            <a:ext cx="701675" cy="130175"/>
          </a:xfrm>
          <a:custGeom>
            <a:avLst/>
            <a:gdLst>
              <a:gd name="T0" fmla="*/ 45 w 2948"/>
              <a:gd name="T1" fmla="*/ 0 h 548"/>
              <a:gd name="T2" fmla="*/ 659 w 2948"/>
              <a:gd name="T3" fmla="*/ 57 h 548"/>
              <a:gd name="T4" fmla="*/ 659 w 2948"/>
              <a:gd name="T5" fmla="*/ 409 h 548"/>
              <a:gd name="T6" fmla="*/ 950 w 2948"/>
              <a:gd name="T7" fmla="*/ 437 h 548"/>
              <a:gd name="T8" fmla="*/ 958 w 2948"/>
              <a:gd name="T9" fmla="*/ 27 h 548"/>
              <a:gd name="T10" fmla="*/ 2428 w 2948"/>
              <a:gd name="T11" fmla="*/ 90 h 548"/>
              <a:gd name="T12" fmla="*/ 2545 w 2948"/>
              <a:gd name="T13" fmla="*/ 334 h 548"/>
              <a:gd name="T14" fmla="*/ 2948 w 2948"/>
              <a:gd name="T15" fmla="*/ 440 h 548"/>
              <a:gd name="T16" fmla="*/ 0 w 2948"/>
              <a:gd name="T17" fmla="*/ 548 h 548"/>
              <a:gd name="T18" fmla="*/ 45 w 2948"/>
              <a:gd name="T19" fmla="*/ 0 h 548"/>
              <a:gd name="T20" fmla="*/ 45 w 2948"/>
              <a:gd name="T21" fmla="*/ 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48" h="548">
                <a:moveTo>
                  <a:pt x="45" y="0"/>
                </a:moveTo>
                <a:lnTo>
                  <a:pt x="659" y="57"/>
                </a:lnTo>
                <a:lnTo>
                  <a:pt x="659" y="409"/>
                </a:lnTo>
                <a:lnTo>
                  <a:pt x="950" y="437"/>
                </a:lnTo>
                <a:lnTo>
                  <a:pt x="958" y="27"/>
                </a:lnTo>
                <a:lnTo>
                  <a:pt x="2428" y="90"/>
                </a:lnTo>
                <a:lnTo>
                  <a:pt x="2545" y="334"/>
                </a:lnTo>
                <a:lnTo>
                  <a:pt x="2948" y="440"/>
                </a:lnTo>
                <a:lnTo>
                  <a:pt x="0" y="548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8" name="Freeform 52"/>
          <p:cNvSpPr>
            <a:spLocks/>
          </p:cNvSpPr>
          <p:nvPr/>
        </p:nvSpPr>
        <p:spPr bwMode="auto">
          <a:xfrm>
            <a:off x="2411413" y="4454525"/>
            <a:ext cx="1271587" cy="136525"/>
          </a:xfrm>
          <a:custGeom>
            <a:avLst/>
            <a:gdLst>
              <a:gd name="T0" fmla="*/ 0 w 5349"/>
              <a:gd name="T1" fmla="*/ 0 h 570"/>
              <a:gd name="T2" fmla="*/ 5349 w 5349"/>
              <a:gd name="T3" fmla="*/ 279 h 570"/>
              <a:gd name="T4" fmla="*/ 5056 w 5349"/>
              <a:gd name="T5" fmla="*/ 336 h 570"/>
              <a:gd name="T6" fmla="*/ 5026 w 5349"/>
              <a:gd name="T7" fmla="*/ 453 h 570"/>
              <a:gd name="T8" fmla="*/ 4618 w 5349"/>
              <a:gd name="T9" fmla="*/ 481 h 570"/>
              <a:gd name="T10" fmla="*/ 4618 w 5349"/>
              <a:gd name="T11" fmla="*/ 364 h 570"/>
              <a:gd name="T12" fmla="*/ 4471 w 5349"/>
              <a:gd name="T13" fmla="*/ 336 h 570"/>
              <a:gd name="T14" fmla="*/ 4442 w 5349"/>
              <a:gd name="T15" fmla="*/ 481 h 570"/>
              <a:gd name="T16" fmla="*/ 3857 w 5349"/>
              <a:gd name="T17" fmla="*/ 510 h 570"/>
              <a:gd name="T18" fmla="*/ 3857 w 5349"/>
              <a:gd name="T19" fmla="*/ 336 h 570"/>
              <a:gd name="T20" fmla="*/ 3667 w 5349"/>
              <a:gd name="T21" fmla="*/ 320 h 570"/>
              <a:gd name="T22" fmla="*/ 3638 w 5349"/>
              <a:gd name="T23" fmla="*/ 510 h 570"/>
              <a:gd name="T24" fmla="*/ 2791 w 5349"/>
              <a:gd name="T25" fmla="*/ 540 h 570"/>
              <a:gd name="T26" fmla="*/ 2791 w 5349"/>
              <a:gd name="T27" fmla="*/ 336 h 570"/>
              <a:gd name="T28" fmla="*/ 1988 w 5349"/>
              <a:gd name="T29" fmla="*/ 307 h 570"/>
              <a:gd name="T30" fmla="*/ 1842 w 5349"/>
              <a:gd name="T31" fmla="*/ 534 h 570"/>
              <a:gd name="T32" fmla="*/ 1038 w 5349"/>
              <a:gd name="T33" fmla="*/ 570 h 570"/>
              <a:gd name="T34" fmla="*/ 1085 w 5349"/>
              <a:gd name="T35" fmla="*/ 330 h 570"/>
              <a:gd name="T36" fmla="*/ 682 w 5349"/>
              <a:gd name="T37" fmla="*/ 513 h 570"/>
              <a:gd name="T38" fmla="*/ 0 w 5349"/>
              <a:gd name="T39" fmla="*/ 0 h 570"/>
              <a:gd name="T40" fmla="*/ 0 w 5349"/>
              <a:gd name="T41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9" h="570">
                <a:moveTo>
                  <a:pt x="0" y="0"/>
                </a:moveTo>
                <a:lnTo>
                  <a:pt x="5349" y="279"/>
                </a:lnTo>
                <a:lnTo>
                  <a:pt x="5056" y="336"/>
                </a:lnTo>
                <a:lnTo>
                  <a:pt x="5026" y="453"/>
                </a:lnTo>
                <a:lnTo>
                  <a:pt x="4618" y="481"/>
                </a:lnTo>
                <a:lnTo>
                  <a:pt x="4618" y="364"/>
                </a:lnTo>
                <a:lnTo>
                  <a:pt x="4471" y="336"/>
                </a:lnTo>
                <a:lnTo>
                  <a:pt x="4442" y="481"/>
                </a:lnTo>
                <a:lnTo>
                  <a:pt x="3857" y="510"/>
                </a:lnTo>
                <a:lnTo>
                  <a:pt x="3857" y="336"/>
                </a:lnTo>
                <a:lnTo>
                  <a:pt x="3667" y="320"/>
                </a:lnTo>
                <a:lnTo>
                  <a:pt x="3638" y="510"/>
                </a:lnTo>
                <a:lnTo>
                  <a:pt x="2791" y="540"/>
                </a:lnTo>
                <a:lnTo>
                  <a:pt x="2791" y="336"/>
                </a:lnTo>
                <a:lnTo>
                  <a:pt x="1988" y="307"/>
                </a:lnTo>
                <a:lnTo>
                  <a:pt x="1842" y="534"/>
                </a:lnTo>
                <a:lnTo>
                  <a:pt x="1038" y="570"/>
                </a:lnTo>
                <a:lnTo>
                  <a:pt x="1085" y="330"/>
                </a:lnTo>
                <a:lnTo>
                  <a:pt x="682" y="51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49" name="Freeform 53"/>
          <p:cNvSpPr>
            <a:spLocks/>
          </p:cNvSpPr>
          <p:nvPr/>
        </p:nvSpPr>
        <p:spPr bwMode="auto">
          <a:xfrm>
            <a:off x="533400" y="3862388"/>
            <a:ext cx="176213" cy="644525"/>
          </a:xfrm>
          <a:custGeom>
            <a:avLst/>
            <a:gdLst>
              <a:gd name="T0" fmla="*/ 0 w 744"/>
              <a:gd name="T1" fmla="*/ 2747 h 2747"/>
              <a:gd name="T2" fmla="*/ 28 w 744"/>
              <a:gd name="T3" fmla="*/ 468 h 2747"/>
              <a:gd name="T4" fmla="*/ 744 w 744"/>
              <a:gd name="T5" fmla="*/ 0 h 2747"/>
              <a:gd name="T6" fmla="*/ 203 w 744"/>
              <a:gd name="T7" fmla="*/ 643 h 2747"/>
              <a:gd name="T8" fmla="*/ 0 w 744"/>
              <a:gd name="T9" fmla="*/ 2747 h 2747"/>
              <a:gd name="T10" fmla="*/ 0 w 744"/>
              <a:gd name="T11" fmla="*/ 2747 h 2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2747">
                <a:moveTo>
                  <a:pt x="0" y="2747"/>
                </a:moveTo>
                <a:lnTo>
                  <a:pt x="28" y="468"/>
                </a:lnTo>
                <a:lnTo>
                  <a:pt x="744" y="0"/>
                </a:lnTo>
                <a:lnTo>
                  <a:pt x="203" y="643"/>
                </a:lnTo>
                <a:lnTo>
                  <a:pt x="0" y="2747"/>
                </a:lnTo>
                <a:lnTo>
                  <a:pt x="0" y="27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0" name="Freeform 54"/>
          <p:cNvSpPr>
            <a:spLocks/>
          </p:cNvSpPr>
          <p:nvPr/>
        </p:nvSpPr>
        <p:spPr bwMode="auto">
          <a:xfrm>
            <a:off x="1063625" y="4572000"/>
            <a:ext cx="2822575" cy="123825"/>
          </a:xfrm>
          <a:custGeom>
            <a:avLst/>
            <a:gdLst>
              <a:gd name="T0" fmla="*/ 0 w 11876"/>
              <a:gd name="T1" fmla="*/ 363 h 532"/>
              <a:gd name="T2" fmla="*/ 5022 w 11876"/>
              <a:gd name="T3" fmla="*/ 532 h 532"/>
              <a:gd name="T4" fmla="*/ 11876 w 11876"/>
              <a:gd name="T5" fmla="*/ 0 h 532"/>
              <a:gd name="T6" fmla="*/ 4663 w 11876"/>
              <a:gd name="T7" fmla="*/ 357 h 532"/>
              <a:gd name="T8" fmla="*/ 0 w 11876"/>
              <a:gd name="T9" fmla="*/ 363 h 532"/>
              <a:gd name="T10" fmla="*/ 0 w 11876"/>
              <a:gd name="T11" fmla="*/ 363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6" h="532">
                <a:moveTo>
                  <a:pt x="0" y="363"/>
                </a:moveTo>
                <a:lnTo>
                  <a:pt x="5022" y="532"/>
                </a:lnTo>
                <a:lnTo>
                  <a:pt x="11876" y="0"/>
                </a:lnTo>
                <a:lnTo>
                  <a:pt x="4663" y="357"/>
                </a:lnTo>
                <a:lnTo>
                  <a:pt x="0" y="363"/>
                </a:lnTo>
                <a:lnTo>
                  <a:pt x="0" y="3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1" name="Freeform 55"/>
          <p:cNvSpPr>
            <a:spLocks/>
          </p:cNvSpPr>
          <p:nvPr/>
        </p:nvSpPr>
        <p:spPr bwMode="auto">
          <a:xfrm>
            <a:off x="549275" y="4516438"/>
            <a:ext cx="196850" cy="112712"/>
          </a:xfrm>
          <a:custGeom>
            <a:avLst/>
            <a:gdLst>
              <a:gd name="T0" fmla="*/ 833 w 833"/>
              <a:gd name="T1" fmla="*/ 0 h 478"/>
              <a:gd name="T2" fmla="*/ 833 w 833"/>
              <a:gd name="T3" fmla="*/ 478 h 478"/>
              <a:gd name="T4" fmla="*/ 247 w 833"/>
              <a:gd name="T5" fmla="*/ 461 h 478"/>
              <a:gd name="T6" fmla="*/ 247 w 833"/>
              <a:gd name="T7" fmla="*/ 266 h 478"/>
              <a:gd name="T8" fmla="*/ 0 w 833"/>
              <a:gd name="T9" fmla="*/ 88 h 478"/>
              <a:gd name="T10" fmla="*/ 833 w 833"/>
              <a:gd name="T11" fmla="*/ 0 h 478"/>
              <a:gd name="T12" fmla="*/ 833 w 833"/>
              <a:gd name="T13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3" h="478">
                <a:moveTo>
                  <a:pt x="833" y="0"/>
                </a:moveTo>
                <a:lnTo>
                  <a:pt x="833" y="478"/>
                </a:lnTo>
                <a:lnTo>
                  <a:pt x="247" y="461"/>
                </a:lnTo>
                <a:lnTo>
                  <a:pt x="247" y="266"/>
                </a:lnTo>
                <a:lnTo>
                  <a:pt x="0" y="88"/>
                </a:lnTo>
                <a:lnTo>
                  <a:pt x="833" y="0"/>
                </a:lnTo>
                <a:lnTo>
                  <a:pt x="8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2" name="Freeform 56"/>
          <p:cNvSpPr>
            <a:spLocks/>
          </p:cNvSpPr>
          <p:nvPr/>
        </p:nvSpPr>
        <p:spPr bwMode="auto">
          <a:xfrm>
            <a:off x="873125" y="4481513"/>
            <a:ext cx="866775" cy="160337"/>
          </a:xfrm>
          <a:custGeom>
            <a:avLst/>
            <a:gdLst>
              <a:gd name="T0" fmla="*/ 235 w 3653"/>
              <a:gd name="T1" fmla="*/ 681 h 681"/>
              <a:gd name="T2" fmla="*/ 3653 w 3653"/>
              <a:gd name="T3" fmla="*/ 592 h 681"/>
              <a:gd name="T4" fmla="*/ 3590 w 3653"/>
              <a:gd name="T5" fmla="*/ 0 h 681"/>
              <a:gd name="T6" fmla="*/ 2746 w 3653"/>
              <a:gd name="T7" fmla="*/ 155 h 681"/>
              <a:gd name="T8" fmla="*/ 2660 w 3653"/>
              <a:gd name="T9" fmla="*/ 446 h 681"/>
              <a:gd name="T10" fmla="*/ 2368 w 3653"/>
              <a:gd name="T11" fmla="*/ 212 h 681"/>
              <a:gd name="T12" fmla="*/ 1490 w 3653"/>
              <a:gd name="T13" fmla="*/ 272 h 681"/>
              <a:gd name="T14" fmla="*/ 1403 w 3653"/>
              <a:gd name="T15" fmla="*/ 475 h 681"/>
              <a:gd name="T16" fmla="*/ 1259 w 3653"/>
              <a:gd name="T17" fmla="*/ 329 h 681"/>
              <a:gd name="T18" fmla="*/ 0 w 3653"/>
              <a:gd name="T19" fmla="*/ 446 h 681"/>
              <a:gd name="T20" fmla="*/ 235 w 3653"/>
              <a:gd name="T21" fmla="*/ 681 h 681"/>
              <a:gd name="T22" fmla="*/ 235 w 3653"/>
              <a:gd name="T23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53" h="681">
                <a:moveTo>
                  <a:pt x="235" y="681"/>
                </a:moveTo>
                <a:lnTo>
                  <a:pt x="3653" y="592"/>
                </a:lnTo>
                <a:lnTo>
                  <a:pt x="3590" y="0"/>
                </a:lnTo>
                <a:lnTo>
                  <a:pt x="2746" y="155"/>
                </a:lnTo>
                <a:lnTo>
                  <a:pt x="2660" y="446"/>
                </a:lnTo>
                <a:lnTo>
                  <a:pt x="2368" y="212"/>
                </a:lnTo>
                <a:lnTo>
                  <a:pt x="1490" y="272"/>
                </a:lnTo>
                <a:lnTo>
                  <a:pt x="1403" y="475"/>
                </a:lnTo>
                <a:lnTo>
                  <a:pt x="1259" y="329"/>
                </a:lnTo>
                <a:lnTo>
                  <a:pt x="0" y="446"/>
                </a:lnTo>
                <a:lnTo>
                  <a:pt x="235" y="681"/>
                </a:lnTo>
                <a:lnTo>
                  <a:pt x="235" y="6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3" name="Freeform 57"/>
          <p:cNvSpPr>
            <a:spLocks/>
          </p:cNvSpPr>
          <p:nvPr/>
        </p:nvSpPr>
        <p:spPr bwMode="auto">
          <a:xfrm>
            <a:off x="2859088" y="4229100"/>
            <a:ext cx="368300" cy="150813"/>
          </a:xfrm>
          <a:custGeom>
            <a:avLst/>
            <a:gdLst>
              <a:gd name="T0" fmla="*/ 1548 w 1548"/>
              <a:gd name="T1" fmla="*/ 350 h 641"/>
              <a:gd name="T2" fmla="*/ 1488 w 1548"/>
              <a:gd name="T3" fmla="*/ 613 h 641"/>
              <a:gd name="T4" fmla="*/ 1197 w 1548"/>
              <a:gd name="T5" fmla="*/ 641 h 641"/>
              <a:gd name="T6" fmla="*/ 0 w 1548"/>
              <a:gd name="T7" fmla="*/ 469 h 641"/>
              <a:gd name="T8" fmla="*/ 233 w 1548"/>
              <a:gd name="T9" fmla="*/ 0 h 641"/>
              <a:gd name="T10" fmla="*/ 905 w 1548"/>
              <a:gd name="T11" fmla="*/ 293 h 641"/>
              <a:gd name="T12" fmla="*/ 1548 w 1548"/>
              <a:gd name="T13" fmla="*/ 350 h 641"/>
              <a:gd name="T14" fmla="*/ 1548 w 1548"/>
              <a:gd name="T15" fmla="*/ 35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8" h="641">
                <a:moveTo>
                  <a:pt x="1548" y="350"/>
                </a:moveTo>
                <a:lnTo>
                  <a:pt x="1488" y="613"/>
                </a:lnTo>
                <a:lnTo>
                  <a:pt x="1197" y="641"/>
                </a:lnTo>
                <a:lnTo>
                  <a:pt x="0" y="469"/>
                </a:lnTo>
                <a:lnTo>
                  <a:pt x="233" y="0"/>
                </a:lnTo>
                <a:lnTo>
                  <a:pt x="905" y="293"/>
                </a:lnTo>
                <a:lnTo>
                  <a:pt x="1548" y="350"/>
                </a:lnTo>
                <a:lnTo>
                  <a:pt x="1548" y="350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54" name="Text Box 58"/>
          <p:cNvSpPr txBox="1">
            <a:spLocks noChangeArrowheads="1"/>
          </p:cNvSpPr>
          <p:nvPr/>
        </p:nvSpPr>
        <p:spPr bwMode="auto">
          <a:xfrm>
            <a:off x="5410200" y="4989513"/>
            <a:ext cx="3657600" cy="15636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Title passes to buyer upon arrival at destination.</a:t>
            </a:r>
          </a:p>
        </p:txBody>
      </p:sp>
      <p:sp>
        <p:nvSpPr>
          <p:cNvPr id="208955" name="Text Box 59"/>
          <p:cNvSpPr txBox="1">
            <a:spLocks noChangeArrowheads="1"/>
          </p:cNvSpPr>
          <p:nvPr/>
        </p:nvSpPr>
        <p:spPr bwMode="auto">
          <a:xfrm>
            <a:off x="1600200" y="1752600"/>
            <a:ext cx="594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Seller pays freight costs and debits </a:t>
            </a:r>
            <a:r>
              <a:rPr lang="en-US" sz="3200" b="1" i="1">
                <a:latin typeface="Times New Roman" pitchFamily="18" charset="0"/>
              </a:rPr>
              <a:t>Transportation Out</a:t>
            </a:r>
            <a:endParaRPr lang="en-US" sz="3200" b="1">
              <a:latin typeface="Times New Roman" pitchFamily="18" charset="0"/>
            </a:endParaRPr>
          </a:p>
        </p:txBody>
      </p:sp>
      <p:grpSp>
        <p:nvGrpSpPr>
          <p:cNvPr id="208956" name="Group 60"/>
          <p:cNvGrpSpPr>
            <a:grpSpLocks/>
          </p:cNvGrpSpPr>
          <p:nvPr/>
        </p:nvGrpSpPr>
        <p:grpSpPr bwMode="auto">
          <a:xfrm>
            <a:off x="6781800" y="3124200"/>
            <a:ext cx="1908175" cy="1676400"/>
            <a:chOff x="1727" y="1305"/>
            <a:chExt cx="2259" cy="1722"/>
          </a:xfrm>
        </p:grpSpPr>
        <p:sp>
          <p:nvSpPr>
            <p:cNvPr id="208957" name="Freeform 61"/>
            <p:cNvSpPr>
              <a:spLocks/>
            </p:cNvSpPr>
            <p:nvPr/>
          </p:nvSpPr>
          <p:spPr bwMode="auto">
            <a:xfrm>
              <a:off x="2030" y="1840"/>
              <a:ext cx="1855" cy="967"/>
            </a:xfrm>
            <a:custGeom>
              <a:avLst/>
              <a:gdLst>
                <a:gd name="T0" fmla="*/ 12322 w 14846"/>
                <a:gd name="T1" fmla="*/ 111 h 7734"/>
                <a:gd name="T2" fmla="*/ 27 w 14846"/>
                <a:gd name="T3" fmla="*/ 0 h 7734"/>
                <a:gd name="T4" fmla="*/ 0 w 14846"/>
                <a:gd name="T5" fmla="*/ 7544 h 7734"/>
                <a:gd name="T6" fmla="*/ 14846 w 14846"/>
                <a:gd name="T7" fmla="*/ 7734 h 7734"/>
                <a:gd name="T8" fmla="*/ 13419 w 14846"/>
                <a:gd name="T9" fmla="*/ 1508 h 7734"/>
                <a:gd name="T10" fmla="*/ 12322 w 14846"/>
                <a:gd name="T11" fmla="*/ 111 h 7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46" h="7734">
                  <a:moveTo>
                    <a:pt x="12322" y="111"/>
                  </a:moveTo>
                  <a:lnTo>
                    <a:pt x="27" y="0"/>
                  </a:lnTo>
                  <a:lnTo>
                    <a:pt x="0" y="7544"/>
                  </a:lnTo>
                  <a:lnTo>
                    <a:pt x="14846" y="7734"/>
                  </a:lnTo>
                  <a:lnTo>
                    <a:pt x="13419" y="1508"/>
                  </a:lnTo>
                  <a:lnTo>
                    <a:pt x="12322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58" name="Freeform 62"/>
            <p:cNvSpPr>
              <a:spLocks/>
            </p:cNvSpPr>
            <p:nvPr/>
          </p:nvSpPr>
          <p:spPr bwMode="auto">
            <a:xfrm>
              <a:off x="2627" y="2249"/>
              <a:ext cx="549" cy="407"/>
            </a:xfrm>
            <a:custGeom>
              <a:avLst/>
              <a:gdLst>
                <a:gd name="T0" fmla="*/ 633 w 4387"/>
                <a:gd name="T1" fmla="*/ 54 h 3255"/>
                <a:gd name="T2" fmla="*/ 524 w 4387"/>
                <a:gd name="T3" fmla="*/ 1737 h 3255"/>
                <a:gd name="T4" fmla="*/ 0 w 4387"/>
                <a:gd name="T5" fmla="*/ 1737 h 3255"/>
                <a:gd name="T6" fmla="*/ 275 w 4387"/>
                <a:gd name="T7" fmla="*/ 3008 h 3255"/>
                <a:gd name="T8" fmla="*/ 2953 w 4387"/>
                <a:gd name="T9" fmla="*/ 3035 h 3255"/>
                <a:gd name="T10" fmla="*/ 3118 w 4387"/>
                <a:gd name="T11" fmla="*/ 3255 h 3255"/>
                <a:gd name="T12" fmla="*/ 4360 w 4387"/>
                <a:gd name="T13" fmla="*/ 3255 h 3255"/>
                <a:gd name="T14" fmla="*/ 4387 w 4387"/>
                <a:gd name="T15" fmla="*/ 1986 h 3255"/>
                <a:gd name="T16" fmla="*/ 3478 w 4387"/>
                <a:gd name="T17" fmla="*/ 2013 h 3255"/>
                <a:gd name="T18" fmla="*/ 3367 w 4387"/>
                <a:gd name="T19" fmla="*/ 84 h 3255"/>
                <a:gd name="T20" fmla="*/ 3064 w 4387"/>
                <a:gd name="T21" fmla="*/ 0 h 3255"/>
                <a:gd name="T22" fmla="*/ 2893 w 4387"/>
                <a:gd name="T23" fmla="*/ 826 h 3255"/>
                <a:gd name="T24" fmla="*/ 798 w 4387"/>
                <a:gd name="T25" fmla="*/ 966 h 3255"/>
                <a:gd name="T26" fmla="*/ 633 w 4387"/>
                <a:gd name="T27" fmla="*/ 54 h 3255"/>
                <a:gd name="T28" fmla="*/ 633 w 4387"/>
                <a:gd name="T29" fmla="*/ 54 h 3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87" h="3255">
                  <a:moveTo>
                    <a:pt x="633" y="54"/>
                  </a:moveTo>
                  <a:lnTo>
                    <a:pt x="524" y="1737"/>
                  </a:lnTo>
                  <a:lnTo>
                    <a:pt x="0" y="1737"/>
                  </a:lnTo>
                  <a:lnTo>
                    <a:pt x="275" y="3008"/>
                  </a:lnTo>
                  <a:lnTo>
                    <a:pt x="2953" y="3035"/>
                  </a:lnTo>
                  <a:lnTo>
                    <a:pt x="3118" y="3255"/>
                  </a:lnTo>
                  <a:lnTo>
                    <a:pt x="4360" y="3255"/>
                  </a:lnTo>
                  <a:lnTo>
                    <a:pt x="4387" y="1986"/>
                  </a:lnTo>
                  <a:lnTo>
                    <a:pt x="3478" y="2013"/>
                  </a:lnTo>
                  <a:lnTo>
                    <a:pt x="3367" y="84"/>
                  </a:lnTo>
                  <a:lnTo>
                    <a:pt x="3064" y="0"/>
                  </a:lnTo>
                  <a:lnTo>
                    <a:pt x="2893" y="826"/>
                  </a:lnTo>
                  <a:lnTo>
                    <a:pt x="798" y="966"/>
                  </a:lnTo>
                  <a:lnTo>
                    <a:pt x="633" y="54"/>
                  </a:lnTo>
                  <a:lnTo>
                    <a:pt x="633" y="5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59" name="Freeform 63"/>
            <p:cNvSpPr>
              <a:spLocks/>
            </p:cNvSpPr>
            <p:nvPr/>
          </p:nvSpPr>
          <p:spPr bwMode="auto">
            <a:xfrm>
              <a:off x="2733" y="2315"/>
              <a:ext cx="261" cy="321"/>
            </a:xfrm>
            <a:custGeom>
              <a:avLst/>
              <a:gdLst>
                <a:gd name="T0" fmla="*/ 0 w 2090"/>
                <a:gd name="T1" fmla="*/ 0 h 2574"/>
                <a:gd name="T2" fmla="*/ 154 w 2090"/>
                <a:gd name="T3" fmla="*/ 2574 h 2574"/>
                <a:gd name="T4" fmla="*/ 2090 w 2090"/>
                <a:gd name="T5" fmla="*/ 2452 h 2574"/>
                <a:gd name="T6" fmla="*/ 2090 w 2090"/>
                <a:gd name="T7" fmla="*/ 347 h 2574"/>
                <a:gd name="T8" fmla="*/ 1559 w 2090"/>
                <a:gd name="T9" fmla="*/ 154 h 2574"/>
                <a:gd name="T10" fmla="*/ 0 w 2090"/>
                <a:gd name="T11" fmla="*/ 0 h 2574"/>
                <a:gd name="T12" fmla="*/ 0 w 2090"/>
                <a:gd name="T13" fmla="*/ 0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0" h="2574">
                  <a:moveTo>
                    <a:pt x="0" y="0"/>
                  </a:moveTo>
                  <a:lnTo>
                    <a:pt x="154" y="2574"/>
                  </a:lnTo>
                  <a:lnTo>
                    <a:pt x="2090" y="2452"/>
                  </a:lnTo>
                  <a:lnTo>
                    <a:pt x="2090" y="347"/>
                  </a:lnTo>
                  <a:lnTo>
                    <a:pt x="1559" y="1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0" name="Freeform 64"/>
            <p:cNvSpPr>
              <a:spLocks/>
            </p:cNvSpPr>
            <p:nvPr/>
          </p:nvSpPr>
          <p:spPr bwMode="auto">
            <a:xfrm>
              <a:off x="1758" y="2859"/>
              <a:ext cx="2203" cy="168"/>
            </a:xfrm>
            <a:custGeom>
              <a:avLst/>
              <a:gdLst>
                <a:gd name="T0" fmla="*/ 0 w 17620"/>
                <a:gd name="T1" fmla="*/ 2 h 1341"/>
                <a:gd name="T2" fmla="*/ 1489 w 17620"/>
                <a:gd name="T3" fmla="*/ 828 h 1341"/>
                <a:gd name="T4" fmla="*/ 5370 w 17620"/>
                <a:gd name="T5" fmla="*/ 1166 h 1341"/>
                <a:gd name="T6" fmla="*/ 8884 w 17620"/>
                <a:gd name="T7" fmla="*/ 966 h 1341"/>
                <a:gd name="T8" fmla="*/ 11949 w 17620"/>
                <a:gd name="T9" fmla="*/ 663 h 1341"/>
                <a:gd name="T10" fmla="*/ 14938 w 17620"/>
                <a:gd name="T11" fmla="*/ 1341 h 1341"/>
                <a:gd name="T12" fmla="*/ 17574 w 17620"/>
                <a:gd name="T13" fmla="*/ 991 h 1341"/>
                <a:gd name="T14" fmla="*/ 17248 w 17620"/>
                <a:gd name="T15" fmla="*/ 416 h 1341"/>
                <a:gd name="T16" fmla="*/ 17620 w 17620"/>
                <a:gd name="T17" fmla="*/ 0 h 1341"/>
                <a:gd name="T18" fmla="*/ 0 w 17620"/>
                <a:gd name="T19" fmla="*/ 2 h 1341"/>
                <a:gd name="T20" fmla="*/ 0 w 17620"/>
                <a:gd name="T21" fmla="*/ 2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20" h="1341">
                  <a:moveTo>
                    <a:pt x="0" y="2"/>
                  </a:moveTo>
                  <a:lnTo>
                    <a:pt x="1489" y="828"/>
                  </a:lnTo>
                  <a:lnTo>
                    <a:pt x="5370" y="1166"/>
                  </a:lnTo>
                  <a:lnTo>
                    <a:pt x="8884" y="966"/>
                  </a:lnTo>
                  <a:lnTo>
                    <a:pt x="11949" y="663"/>
                  </a:lnTo>
                  <a:lnTo>
                    <a:pt x="14938" y="1341"/>
                  </a:lnTo>
                  <a:lnTo>
                    <a:pt x="17574" y="991"/>
                  </a:lnTo>
                  <a:lnTo>
                    <a:pt x="17248" y="416"/>
                  </a:lnTo>
                  <a:lnTo>
                    <a:pt x="1762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1" name="Freeform 65"/>
            <p:cNvSpPr>
              <a:spLocks/>
            </p:cNvSpPr>
            <p:nvPr/>
          </p:nvSpPr>
          <p:spPr bwMode="auto">
            <a:xfrm>
              <a:off x="3207" y="2415"/>
              <a:ext cx="197" cy="69"/>
            </a:xfrm>
            <a:custGeom>
              <a:avLst/>
              <a:gdLst>
                <a:gd name="T0" fmla="*/ 0 w 1575"/>
                <a:gd name="T1" fmla="*/ 82 h 552"/>
                <a:gd name="T2" fmla="*/ 1050 w 1575"/>
                <a:gd name="T3" fmla="*/ 0 h 552"/>
                <a:gd name="T4" fmla="*/ 1575 w 1575"/>
                <a:gd name="T5" fmla="*/ 439 h 552"/>
                <a:gd name="T6" fmla="*/ 443 w 1575"/>
                <a:gd name="T7" fmla="*/ 552 h 552"/>
                <a:gd name="T8" fmla="*/ 0 w 1575"/>
                <a:gd name="T9" fmla="*/ 82 h 552"/>
                <a:gd name="T10" fmla="*/ 0 w 1575"/>
                <a:gd name="T11" fmla="*/ 8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5" h="552">
                  <a:moveTo>
                    <a:pt x="0" y="82"/>
                  </a:moveTo>
                  <a:lnTo>
                    <a:pt x="1050" y="0"/>
                  </a:lnTo>
                  <a:lnTo>
                    <a:pt x="1575" y="439"/>
                  </a:lnTo>
                  <a:lnTo>
                    <a:pt x="443" y="55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99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2" name="Freeform 66"/>
            <p:cNvSpPr>
              <a:spLocks/>
            </p:cNvSpPr>
            <p:nvPr/>
          </p:nvSpPr>
          <p:spPr bwMode="auto">
            <a:xfrm>
              <a:off x="3390" y="2404"/>
              <a:ext cx="186" cy="73"/>
            </a:xfrm>
            <a:custGeom>
              <a:avLst/>
              <a:gdLst>
                <a:gd name="T0" fmla="*/ 0 w 1492"/>
                <a:gd name="T1" fmla="*/ 138 h 579"/>
                <a:gd name="T2" fmla="*/ 330 w 1492"/>
                <a:gd name="T3" fmla="*/ 522 h 579"/>
                <a:gd name="T4" fmla="*/ 1492 w 1492"/>
                <a:gd name="T5" fmla="*/ 579 h 579"/>
                <a:gd name="T6" fmla="*/ 579 w 1492"/>
                <a:gd name="T7" fmla="*/ 0 h 579"/>
                <a:gd name="T8" fmla="*/ 0 w 1492"/>
                <a:gd name="T9" fmla="*/ 138 h 579"/>
                <a:gd name="T10" fmla="*/ 0 w 1492"/>
                <a:gd name="T11" fmla="*/ 13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2" h="579">
                  <a:moveTo>
                    <a:pt x="0" y="138"/>
                  </a:moveTo>
                  <a:lnTo>
                    <a:pt x="330" y="522"/>
                  </a:lnTo>
                  <a:lnTo>
                    <a:pt x="1492" y="579"/>
                  </a:lnTo>
                  <a:lnTo>
                    <a:pt x="579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3" name="Freeform 67"/>
            <p:cNvSpPr>
              <a:spLocks/>
            </p:cNvSpPr>
            <p:nvPr/>
          </p:nvSpPr>
          <p:spPr bwMode="auto">
            <a:xfrm>
              <a:off x="2396" y="2435"/>
              <a:ext cx="180" cy="97"/>
            </a:xfrm>
            <a:custGeom>
              <a:avLst/>
              <a:gdLst>
                <a:gd name="T0" fmla="*/ 0 w 1437"/>
                <a:gd name="T1" fmla="*/ 0 h 771"/>
                <a:gd name="T2" fmla="*/ 138 w 1437"/>
                <a:gd name="T3" fmla="*/ 661 h 771"/>
                <a:gd name="T4" fmla="*/ 1159 w 1437"/>
                <a:gd name="T5" fmla="*/ 771 h 771"/>
                <a:gd name="T6" fmla="*/ 1437 w 1437"/>
                <a:gd name="T7" fmla="*/ 192 h 771"/>
                <a:gd name="T8" fmla="*/ 0 w 1437"/>
                <a:gd name="T9" fmla="*/ 0 h 771"/>
                <a:gd name="T10" fmla="*/ 0 w 1437"/>
                <a:gd name="T1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7" h="771">
                  <a:moveTo>
                    <a:pt x="0" y="0"/>
                  </a:moveTo>
                  <a:lnTo>
                    <a:pt x="138" y="661"/>
                  </a:lnTo>
                  <a:lnTo>
                    <a:pt x="1159" y="771"/>
                  </a:lnTo>
                  <a:lnTo>
                    <a:pt x="1437" y="1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4" name="Freeform 68"/>
            <p:cNvSpPr>
              <a:spLocks/>
            </p:cNvSpPr>
            <p:nvPr/>
          </p:nvSpPr>
          <p:spPr bwMode="auto">
            <a:xfrm>
              <a:off x="2158" y="2428"/>
              <a:ext cx="245" cy="97"/>
            </a:xfrm>
            <a:custGeom>
              <a:avLst/>
              <a:gdLst>
                <a:gd name="T0" fmla="*/ 0 w 1960"/>
                <a:gd name="T1" fmla="*/ 606 h 773"/>
                <a:gd name="T2" fmla="*/ 331 w 1960"/>
                <a:gd name="T3" fmla="*/ 0 h 773"/>
                <a:gd name="T4" fmla="*/ 1712 w 1960"/>
                <a:gd name="T5" fmla="*/ 83 h 773"/>
                <a:gd name="T6" fmla="*/ 1960 w 1960"/>
                <a:gd name="T7" fmla="*/ 773 h 773"/>
                <a:gd name="T8" fmla="*/ 0 w 1960"/>
                <a:gd name="T9" fmla="*/ 606 h 773"/>
                <a:gd name="T10" fmla="*/ 0 w 1960"/>
                <a:gd name="T11" fmla="*/ 60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0" h="773">
                  <a:moveTo>
                    <a:pt x="0" y="606"/>
                  </a:moveTo>
                  <a:lnTo>
                    <a:pt x="331" y="0"/>
                  </a:lnTo>
                  <a:lnTo>
                    <a:pt x="1712" y="83"/>
                  </a:lnTo>
                  <a:lnTo>
                    <a:pt x="1960" y="773"/>
                  </a:lnTo>
                  <a:lnTo>
                    <a:pt x="0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5" name="Freeform 69"/>
            <p:cNvSpPr>
              <a:spLocks/>
            </p:cNvSpPr>
            <p:nvPr/>
          </p:nvSpPr>
          <p:spPr bwMode="auto">
            <a:xfrm>
              <a:off x="1727" y="2584"/>
              <a:ext cx="2259" cy="286"/>
            </a:xfrm>
            <a:custGeom>
              <a:avLst/>
              <a:gdLst>
                <a:gd name="T0" fmla="*/ 716 w 18074"/>
                <a:gd name="T1" fmla="*/ 415 h 2289"/>
                <a:gd name="T2" fmla="*/ 3005 w 18074"/>
                <a:gd name="T3" fmla="*/ 0 h 2289"/>
                <a:gd name="T4" fmla="*/ 3144 w 18074"/>
                <a:gd name="T5" fmla="*/ 691 h 2289"/>
                <a:gd name="T6" fmla="*/ 7119 w 18074"/>
                <a:gd name="T7" fmla="*/ 883 h 2289"/>
                <a:gd name="T8" fmla="*/ 8194 w 18074"/>
                <a:gd name="T9" fmla="*/ 387 h 2289"/>
                <a:gd name="T10" fmla="*/ 10237 w 18074"/>
                <a:gd name="T11" fmla="*/ 442 h 2289"/>
                <a:gd name="T12" fmla="*/ 10512 w 18074"/>
                <a:gd name="T13" fmla="*/ 552 h 2289"/>
                <a:gd name="T14" fmla="*/ 11534 w 18074"/>
                <a:gd name="T15" fmla="*/ 552 h 2289"/>
                <a:gd name="T16" fmla="*/ 12361 w 18074"/>
                <a:gd name="T17" fmla="*/ 994 h 2289"/>
                <a:gd name="T18" fmla="*/ 16089 w 18074"/>
                <a:gd name="T19" fmla="*/ 966 h 2289"/>
                <a:gd name="T20" fmla="*/ 17302 w 18074"/>
                <a:gd name="T21" fmla="*/ 800 h 2289"/>
                <a:gd name="T22" fmla="*/ 18074 w 18074"/>
                <a:gd name="T23" fmla="*/ 2289 h 2289"/>
                <a:gd name="T24" fmla="*/ 274 w 18074"/>
                <a:gd name="T25" fmla="*/ 2097 h 2289"/>
                <a:gd name="T26" fmla="*/ 0 w 18074"/>
                <a:gd name="T27" fmla="*/ 1131 h 2289"/>
                <a:gd name="T28" fmla="*/ 716 w 18074"/>
                <a:gd name="T29" fmla="*/ 415 h 2289"/>
                <a:gd name="T30" fmla="*/ 716 w 18074"/>
                <a:gd name="T31" fmla="*/ 415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74" h="2289">
                  <a:moveTo>
                    <a:pt x="716" y="415"/>
                  </a:moveTo>
                  <a:lnTo>
                    <a:pt x="3005" y="0"/>
                  </a:lnTo>
                  <a:lnTo>
                    <a:pt x="3144" y="691"/>
                  </a:lnTo>
                  <a:lnTo>
                    <a:pt x="7119" y="883"/>
                  </a:lnTo>
                  <a:lnTo>
                    <a:pt x="8194" y="387"/>
                  </a:lnTo>
                  <a:lnTo>
                    <a:pt x="10237" y="442"/>
                  </a:lnTo>
                  <a:lnTo>
                    <a:pt x="10512" y="552"/>
                  </a:lnTo>
                  <a:lnTo>
                    <a:pt x="11534" y="552"/>
                  </a:lnTo>
                  <a:lnTo>
                    <a:pt x="12361" y="994"/>
                  </a:lnTo>
                  <a:lnTo>
                    <a:pt x="16089" y="966"/>
                  </a:lnTo>
                  <a:lnTo>
                    <a:pt x="17302" y="800"/>
                  </a:lnTo>
                  <a:lnTo>
                    <a:pt x="18074" y="2289"/>
                  </a:lnTo>
                  <a:lnTo>
                    <a:pt x="274" y="2097"/>
                  </a:lnTo>
                  <a:lnTo>
                    <a:pt x="0" y="1131"/>
                  </a:lnTo>
                  <a:lnTo>
                    <a:pt x="716" y="415"/>
                  </a:lnTo>
                  <a:lnTo>
                    <a:pt x="716" y="41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6" name="Freeform 70"/>
            <p:cNvSpPr>
              <a:spLocks/>
            </p:cNvSpPr>
            <p:nvPr/>
          </p:nvSpPr>
          <p:spPr bwMode="auto">
            <a:xfrm>
              <a:off x="2127" y="2432"/>
              <a:ext cx="497" cy="279"/>
            </a:xfrm>
            <a:custGeom>
              <a:avLst/>
              <a:gdLst>
                <a:gd name="T0" fmla="*/ 0 w 3974"/>
                <a:gd name="T1" fmla="*/ 1073 h 2233"/>
                <a:gd name="T2" fmla="*/ 27 w 3974"/>
                <a:gd name="T3" fmla="*/ 1929 h 2233"/>
                <a:gd name="T4" fmla="*/ 3974 w 3974"/>
                <a:gd name="T5" fmla="*/ 2233 h 2233"/>
                <a:gd name="T6" fmla="*/ 3920 w 3974"/>
                <a:gd name="T7" fmla="*/ 0 h 2233"/>
                <a:gd name="T8" fmla="*/ 3449 w 3974"/>
                <a:gd name="T9" fmla="*/ 937 h 2233"/>
                <a:gd name="T10" fmla="*/ 0 w 3974"/>
                <a:gd name="T11" fmla="*/ 1073 h 2233"/>
                <a:gd name="T12" fmla="*/ 0 w 3974"/>
                <a:gd name="T13" fmla="*/ 1073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4" h="2233">
                  <a:moveTo>
                    <a:pt x="0" y="1073"/>
                  </a:moveTo>
                  <a:lnTo>
                    <a:pt x="27" y="1929"/>
                  </a:lnTo>
                  <a:lnTo>
                    <a:pt x="3974" y="2233"/>
                  </a:lnTo>
                  <a:lnTo>
                    <a:pt x="3920" y="0"/>
                  </a:lnTo>
                  <a:lnTo>
                    <a:pt x="3449" y="937"/>
                  </a:lnTo>
                  <a:lnTo>
                    <a:pt x="0" y="1073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7" name="Freeform 71"/>
            <p:cNvSpPr>
              <a:spLocks/>
            </p:cNvSpPr>
            <p:nvPr/>
          </p:nvSpPr>
          <p:spPr bwMode="auto">
            <a:xfrm>
              <a:off x="3186" y="2384"/>
              <a:ext cx="490" cy="327"/>
            </a:xfrm>
            <a:custGeom>
              <a:avLst/>
              <a:gdLst>
                <a:gd name="T0" fmla="*/ 0 w 3919"/>
                <a:gd name="T1" fmla="*/ 441 h 2620"/>
                <a:gd name="T2" fmla="*/ 690 w 3919"/>
                <a:gd name="T3" fmla="*/ 1047 h 2620"/>
                <a:gd name="T4" fmla="*/ 3451 w 3919"/>
                <a:gd name="T5" fmla="*/ 801 h 2620"/>
                <a:gd name="T6" fmla="*/ 2458 w 3919"/>
                <a:gd name="T7" fmla="*/ 139 h 2620"/>
                <a:gd name="T8" fmla="*/ 2485 w 3919"/>
                <a:gd name="T9" fmla="*/ 0 h 2620"/>
                <a:gd name="T10" fmla="*/ 3919 w 3919"/>
                <a:gd name="T11" fmla="*/ 414 h 2620"/>
                <a:gd name="T12" fmla="*/ 3919 w 3919"/>
                <a:gd name="T13" fmla="*/ 2620 h 2620"/>
                <a:gd name="T14" fmla="*/ 635 w 3919"/>
                <a:gd name="T15" fmla="*/ 2620 h 2620"/>
                <a:gd name="T16" fmla="*/ 56 w 3919"/>
                <a:gd name="T17" fmla="*/ 2179 h 2620"/>
                <a:gd name="T18" fmla="*/ 0 w 3919"/>
                <a:gd name="T19" fmla="*/ 441 h 2620"/>
                <a:gd name="T20" fmla="*/ 0 w 3919"/>
                <a:gd name="T21" fmla="*/ 441 h 2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9" h="2620">
                  <a:moveTo>
                    <a:pt x="0" y="441"/>
                  </a:moveTo>
                  <a:lnTo>
                    <a:pt x="690" y="1047"/>
                  </a:lnTo>
                  <a:lnTo>
                    <a:pt x="3451" y="801"/>
                  </a:lnTo>
                  <a:lnTo>
                    <a:pt x="2458" y="139"/>
                  </a:lnTo>
                  <a:lnTo>
                    <a:pt x="2485" y="0"/>
                  </a:lnTo>
                  <a:lnTo>
                    <a:pt x="3919" y="414"/>
                  </a:lnTo>
                  <a:lnTo>
                    <a:pt x="3919" y="2620"/>
                  </a:lnTo>
                  <a:lnTo>
                    <a:pt x="635" y="2620"/>
                  </a:lnTo>
                  <a:lnTo>
                    <a:pt x="56" y="2179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8" name="Freeform 72"/>
            <p:cNvSpPr>
              <a:spLocks/>
            </p:cNvSpPr>
            <p:nvPr/>
          </p:nvSpPr>
          <p:spPr bwMode="auto">
            <a:xfrm>
              <a:off x="2220" y="2194"/>
              <a:ext cx="483" cy="255"/>
            </a:xfrm>
            <a:custGeom>
              <a:avLst/>
              <a:gdLst>
                <a:gd name="T0" fmla="*/ 0 w 3863"/>
                <a:gd name="T1" fmla="*/ 0 h 2041"/>
                <a:gd name="T2" fmla="*/ 312 w 3863"/>
                <a:gd name="T3" fmla="*/ 1356 h 2041"/>
                <a:gd name="T4" fmla="*/ 1759 w 3863"/>
                <a:gd name="T5" fmla="*/ 1356 h 2041"/>
                <a:gd name="T6" fmla="*/ 3164 w 3863"/>
                <a:gd name="T7" fmla="*/ 1665 h 2041"/>
                <a:gd name="T8" fmla="*/ 3863 w 3863"/>
                <a:gd name="T9" fmla="*/ 2041 h 2041"/>
                <a:gd name="T10" fmla="*/ 3808 w 3863"/>
                <a:gd name="T11" fmla="*/ 414 h 2041"/>
                <a:gd name="T12" fmla="*/ 0 w 3863"/>
                <a:gd name="T13" fmla="*/ 0 h 2041"/>
                <a:gd name="T14" fmla="*/ 0 w 3863"/>
                <a:gd name="T15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3" h="2041">
                  <a:moveTo>
                    <a:pt x="0" y="0"/>
                  </a:moveTo>
                  <a:lnTo>
                    <a:pt x="312" y="1356"/>
                  </a:lnTo>
                  <a:lnTo>
                    <a:pt x="1759" y="1356"/>
                  </a:lnTo>
                  <a:lnTo>
                    <a:pt x="3164" y="1665"/>
                  </a:lnTo>
                  <a:lnTo>
                    <a:pt x="3863" y="2041"/>
                  </a:lnTo>
                  <a:lnTo>
                    <a:pt x="3808" y="4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9" name="Freeform 73"/>
            <p:cNvSpPr>
              <a:spLocks/>
            </p:cNvSpPr>
            <p:nvPr/>
          </p:nvSpPr>
          <p:spPr bwMode="auto">
            <a:xfrm>
              <a:off x="3052" y="2225"/>
              <a:ext cx="462" cy="243"/>
            </a:xfrm>
            <a:custGeom>
              <a:avLst/>
              <a:gdLst>
                <a:gd name="T0" fmla="*/ 0 w 3699"/>
                <a:gd name="T1" fmla="*/ 277 h 1941"/>
                <a:gd name="T2" fmla="*/ 377 w 3699"/>
                <a:gd name="T3" fmla="*/ 1941 h 1941"/>
                <a:gd name="T4" fmla="*/ 948 w 3699"/>
                <a:gd name="T5" fmla="*/ 1458 h 1941"/>
                <a:gd name="T6" fmla="*/ 1076 w 3699"/>
                <a:gd name="T7" fmla="*/ 1489 h 1941"/>
                <a:gd name="T8" fmla="*/ 3699 w 3699"/>
                <a:gd name="T9" fmla="*/ 1324 h 1941"/>
                <a:gd name="T10" fmla="*/ 3617 w 3699"/>
                <a:gd name="T11" fmla="*/ 277 h 1941"/>
                <a:gd name="T12" fmla="*/ 552 w 3699"/>
                <a:gd name="T13" fmla="*/ 0 h 1941"/>
                <a:gd name="T14" fmla="*/ 0 w 3699"/>
                <a:gd name="T15" fmla="*/ 277 h 1941"/>
                <a:gd name="T16" fmla="*/ 0 w 3699"/>
                <a:gd name="T17" fmla="*/ 277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9" h="1941">
                  <a:moveTo>
                    <a:pt x="0" y="277"/>
                  </a:moveTo>
                  <a:lnTo>
                    <a:pt x="377" y="1941"/>
                  </a:lnTo>
                  <a:lnTo>
                    <a:pt x="948" y="1458"/>
                  </a:lnTo>
                  <a:lnTo>
                    <a:pt x="1076" y="1489"/>
                  </a:lnTo>
                  <a:lnTo>
                    <a:pt x="3699" y="1324"/>
                  </a:lnTo>
                  <a:lnTo>
                    <a:pt x="3617" y="277"/>
                  </a:lnTo>
                  <a:lnTo>
                    <a:pt x="552" y="0"/>
                  </a:lnTo>
                  <a:lnTo>
                    <a:pt x="0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0" name="Freeform 74"/>
            <p:cNvSpPr>
              <a:spLocks/>
            </p:cNvSpPr>
            <p:nvPr/>
          </p:nvSpPr>
          <p:spPr bwMode="auto">
            <a:xfrm>
              <a:off x="1754" y="1305"/>
              <a:ext cx="2146" cy="1385"/>
            </a:xfrm>
            <a:custGeom>
              <a:avLst/>
              <a:gdLst>
                <a:gd name="T0" fmla="*/ 0 w 17169"/>
                <a:gd name="T1" fmla="*/ 10661 h 11084"/>
                <a:gd name="T2" fmla="*/ 2790 w 17169"/>
                <a:gd name="T3" fmla="*/ 10697 h 11084"/>
                <a:gd name="T4" fmla="*/ 2790 w 17169"/>
                <a:gd name="T5" fmla="*/ 10089 h 11084"/>
                <a:gd name="T6" fmla="*/ 3425 w 17169"/>
                <a:gd name="T7" fmla="*/ 8987 h 11084"/>
                <a:gd name="T8" fmla="*/ 3673 w 17169"/>
                <a:gd name="T9" fmla="*/ 8849 h 11084"/>
                <a:gd name="T10" fmla="*/ 3756 w 17169"/>
                <a:gd name="T11" fmla="*/ 7057 h 11084"/>
                <a:gd name="T12" fmla="*/ 3121 w 17169"/>
                <a:gd name="T13" fmla="*/ 7141 h 11084"/>
                <a:gd name="T14" fmla="*/ 2984 w 17169"/>
                <a:gd name="T15" fmla="*/ 6562 h 11084"/>
                <a:gd name="T16" fmla="*/ 3370 w 17169"/>
                <a:gd name="T17" fmla="*/ 5788 h 11084"/>
                <a:gd name="T18" fmla="*/ 3700 w 17169"/>
                <a:gd name="T19" fmla="*/ 4934 h 11084"/>
                <a:gd name="T20" fmla="*/ 4914 w 17169"/>
                <a:gd name="T21" fmla="*/ 5126 h 11084"/>
                <a:gd name="T22" fmla="*/ 12974 w 17169"/>
                <a:gd name="T23" fmla="*/ 5318 h 11084"/>
                <a:gd name="T24" fmla="*/ 14136 w 17169"/>
                <a:gd name="T25" fmla="*/ 5153 h 11084"/>
                <a:gd name="T26" fmla="*/ 15815 w 17169"/>
                <a:gd name="T27" fmla="*/ 7994 h 11084"/>
                <a:gd name="T28" fmla="*/ 15292 w 17169"/>
                <a:gd name="T29" fmla="*/ 9980 h 11084"/>
                <a:gd name="T30" fmla="*/ 15983 w 17169"/>
                <a:gd name="T31" fmla="*/ 11084 h 11084"/>
                <a:gd name="T32" fmla="*/ 17087 w 17169"/>
                <a:gd name="T33" fmla="*/ 10919 h 11084"/>
                <a:gd name="T34" fmla="*/ 17169 w 17169"/>
                <a:gd name="T35" fmla="*/ 10118 h 11084"/>
                <a:gd name="T36" fmla="*/ 16619 w 17169"/>
                <a:gd name="T37" fmla="*/ 9483 h 11084"/>
                <a:gd name="T38" fmla="*/ 16701 w 17169"/>
                <a:gd name="T39" fmla="*/ 8077 h 11084"/>
                <a:gd name="T40" fmla="*/ 16480 w 17169"/>
                <a:gd name="T41" fmla="*/ 6062 h 11084"/>
                <a:gd name="T42" fmla="*/ 15514 w 17169"/>
                <a:gd name="T43" fmla="*/ 5153 h 11084"/>
                <a:gd name="T44" fmla="*/ 15403 w 17169"/>
                <a:gd name="T45" fmla="*/ 1265 h 11084"/>
                <a:gd name="T46" fmla="*/ 2767 w 17169"/>
                <a:gd name="T47" fmla="*/ 0 h 11084"/>
                <a:gd name="T48" fmla="*/ 1889 w 17169"/>
                <a:gd name="T49" fmla="*/ 3158 h 11084"/>
                <a:gd name="T50" fmla="*/ 1798 w 17169"/>
                <a:gd name="T51" fmla="*/ 1183 h 11084"/>
                <a:gd name="T52" fmla="*/ 830 w 17169"/>
                <a:gd name="T53" fmla="*/ 3334 h 11084"/>
                <a:gd name="T54" fmla="*/ 859 w 17169"/>
                <a:gd name="T55" fmla="*/ 4685 h 11084"/>
                <a:gd name="T56" fmla="*/ 1825 w 17169"/>
                <a:gd name="T57" fmla="*/ 9374 h 11084"/>
                <a:gd name="T58" fmla="*/ 0 w 17169"/>
                <a:gd name="T59" fmla="*/ 10661 h 11084"/>
                <a:gd name="T60" fmla="*/ 0 w 17169"/>
                <a:gd name="T61" fmla="*/ 10661 h 1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9" h="11084">
                  <a:moveTo>
                    <a:pt x="0" y="10661"/>
                  </a:moveTo>
                  <a:lnTo>
                    <a:pt x="2790" y="10697"/>
                  </a:lnTo>
                  <a:lnTo>
                    <a:pt x="2790" y="10089"/>
                  </a:lnTo>
                  <a:lnTo>
                    <a:pt x="3425" y="8987"/>
                  </a:lnTo>
                  <a:lnTo>
                    <a:pt x="3673" y="8849"/>
                  </a:lnTo>
                  <a:lnTo>
                    <a:pt x="3756" y="7057"/>
                  </a:lnTo>
                  <a:lnTo>
                    <a:pt x="3121" y="7141"/>
                  </a:lnTo>
                  <a:lnTo>
                    <a:pt x="2984" y="6562"/>
                  </a:lnTo>
                  <a:lnTo>
                    <a:pt x="3370" y="5788"/>
                  </a:lnTo>
                  <a:lnTo>
                    <a:pt x="3700" y="4934"/>
                  </a:lnTo>
                  <a:lnTo>
                    <a:pt x="4914" y="5126"/>
                  </a:lnTo>
                  <a:lnTo>
                    <a:pt x="12974" y="5318"/>
                  </a:lnTo>
                  <a:lnTo>
                    <a:pt x="14136" y="5153"/>
                  </a:lnTo>
                  <a:lnTo>
                    <a:pt x="15815" y="7994"/>
                  </a:lnTo>
                  <a:lnTo>
                    <a:pt x="15292" y="9980"/>
                  </a:lnTo>
                  <a:lnTo>
                    <a:pt x="15983" y="11084"/>
                  </a:lnTo>
                  <a:lnTo>
                    <a:pt x="17087" y="10919"/>
                  </a:lnTo>
                  <a:lnTo>
                    <a:pt x="17169" y="10118"/>
                  </a:lnTo>
                  <a:lnTo>
                    <a:pt x="16619" y="9483"/>
                  </a:lnTo>
                  <a:lnTo>
                    <a:pt x="16701" y="8077"/>
                  </a:lnTo>
                  <a:lnTo>
                    <a:pt x="16480" y="6062"/>
                  </a:lnTo>
                  <a:lnTo>
                    <a:pt x="15514" y="5153"/>
                  </a:lnTo>
                  <a:lnTo>
                    <a:pt x="15403" y="1265"/>
                  </a:lnTo>
                  <a:lnTo>
                    <a:pt x="2767" y="0"/>
                  </a:lnTo>
                  <a:lnTo>
                    <a:pt x="1889" y="3158"/>
                  </a:lnTo>
                  <a:lnTo>
                    <a:pt x="1798" y="1183"/>
                  </a:lnTo>
                  <a:lnTo>
                    <a:pt x="830" y="3334"/>
                  </a:lnTo>
                  <a:lnTo>
                    <a:pt x="859" y="4685"/>
                  </a:lnTo>
                  <a:lnTo>
                    <a:pt x="1825" y="9374"/>
                  </a:lnTo>
                  <a:lnTo>
                    <a:pt x="0" y="10661"/>
                  </a:lnTo>
                  <a:lnTo>
                    <a:pt x="0" y="10661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1" name="Freeform 75"/>
            <p:cNvSpPr>
              <a:spLocks/>
            </p:cNvSpPr>
            <p:nvPr/>
          </p:nvSpPr>
          <p:spPr bwMode="auto">
            <a:xfrm>
              <a:off x="2151" y="1939"/>
              <a:ext cx="204" cy="193"/>
            </a:xfrm>
            <a:custGeom>
              <a:avLst/>
              <a:gdLst>
                <a:gd name="T0" fmla="*/ 692 w 1629"/>
                <a:gd name="T1" fmla="*/ 0 h 1544"/>
                <a:gd name="T2" fmla="*/ 414 w 1629"/>
                <a:gd name="T3" fmla="*/ 799 h 1544"/>
                <a:gd name="T4" fmla="*/ 0 w 1629"/>
                <a:gd name="T5" fmla="*/ 1407 h 1544"/>
                <a:gd name="T6" fmla="*/ 1272 w 1629"/>
                <a:gd name="T7" fmla="*/ 1544 h 1544"/>
                <a:gd name="T8" fmla="*/ 1629 w 1629"/>
                <a:gd name="T9" fmla="*/ 0 h 1544"/>
                <a:gd name="T10" fmla="*/ 692 w 1629"/>
                <a:gd name="T11" fmla="*/ 0 h 1544"/>
                <a:gd name="T12" fmla="*/ 692 w 1629"/>
                <a:gd name="T13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9" h="1544">
                  <a:moveTo>
                    <a:pt x="692" y="0"/>
                  </a:moveTo>
                  <a:lnTo>
                    <a:pt x="414" y="799"/>
                  </a:lnTo>
                  <a:lnTo>
                    <a:pt x="0" y="1407"/>
                  </a:lnTo>
                  <a:lnTo>
                    <a:pt x="1272" y="1544"/>
                  </a:lnTo>
                  <a:lnTo>
                    <a:pt x="1629" y="0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2" name="Freeform 76"/>
            <p:cNvSpPr>
              <a:spLocks/>
            </p:cNvSpPr>
            <p:nvPr/>
          </p:nvSpPr>
          <p:spPr bwMode="auto">
            <a:xfrm>
              <a:off x="2586" y="1960"/>
              <a:ext cx="279" cy="182"/>
            </a:xfrm>
            <a:custGeom>
              <a:avLst/>
              <a:gdLst>
                <a:gd name="T0" fmla="*/ 523 w 2234"/>
                <a:gd name="T1" fmla="*/ 0 h 1462"/>
                <a:gd name="T2" fmla="*/ 331 w 2234"/>
                <a:gd name="T3" fmla="*/ 717 h 1462"/>
                <a:gd name="T4" fmla="*/ 0 w 2234"/>
                <a:gd name="T5" fmla="*/ 1326 h 1462"/>
                <a:gd name="T6" fmla="*/ 2179 w 2234"/>
                <a:gd name="T7" fmla="*/ 1462 h 1462"/>
                <a:gd name="T8" fmla="*/ 2234 w 2234"/>
                <a:gd name="T9" fmla="*/ 28 h 1462"/>
                <a:gd name="T10" fmla="*/ 523 w 2234"/>
                <a:gd name="T11" fmla="*/ 0 h 1462"/>
                <a:gd name="T12" fmla="*/ 523 w 2234"/>
                <a:gd name="T13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4" h="1462">
                  <a:moveTo>
                    <a:pt x="523" y="0"/>
                  </a:moveTo>
                  <a:lnTo>
                    <a:pt x="331" y="717"/>
                  </a:lnTo>
                  <a:lnTo>
                    <a:pt x="0" y="1326"/>
                  </a:lnTo>
                  <a:lnTo>
                    <a:pt x="2179" y="1462"/>
                  </a:lnTo>
                  <a:lnTo>
                    <a:pt x="2234" y="28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3" name="Freeform 77"/>
            <p:cNvSpPr>
              <a:spLocks/>
            </p:cNvSpPr>
            <p:nvPr/>
          </p:nvSpPr>
          <p:spPr bwMode="auto">
            <a:xfrm>
              <a:off x="3152" y="1966"/>
              <a:ext cx="286" cy="173"/>
            </a:xfrm>
            <a:custGeom>
              <a:avLst/>
              <a:gdLst>
                <a:gd name="T0" fmla="*/ 0 w 2291"/>
                <a:gd name="T1" fmla="*/ 27 h 1380"/>
                <a:gd name="T2" fmla="*/ 331 w 2291"/>
                <a:gd name="T3" fmla="*/ 1380 h 1380"/>
                <a:gd name="T4" fmla="*/ 2291 w 2291"/>
                <a:gd name="T5" fmla="*/ 1380 h 1380"/>
                <a:gd name="T6" fmla="*/ 1793 w 2291"/>
                <a:gd name="T7" fmla="*/ 552 h 1380"/>
                <a:gd name="T8" fmla="*/ 1628 w 2291"/>
                <a:gd name="T9" fmla="*/ 0 h 1380"/>
                <a:gd name="T10" fmla="*/ 0 w 2291"/>
                <a:gd name="T11" fmla="*/ 27 h 1380"/>
                <a:gd name="T12" fmla="*/ 0 w 2291"/>
                <a:gd name="T13" fmla="*/ 27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1" h="1380">
                  <a:moveTo>
                    <a:pt x="0" y="27"/>
                  </a:moveTo>
                  <a:lnTo>
                    <a:pt x="331" y="1380"/>
                  </a:lnTo>
                  <a:lnTo>
                    <a:pt x="2291" y="1380"/>
                  </a:lnTo>
                  <a:lnTo>
                    <a:pt x="1793" y="552"/>
                  </a:lnTo>
                  <a:lnTo>
                    <a:pt x="1628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4" name="Freeform 78"/>
            <p:cNvSpPr>
              <a:spLocks/>
            </p:cNvSpPr>
            <p:nvPr/>
          </p:nvSpPr>
          <p:spPr bwMode="auto">
            <a:xfrm>
              <a:off x="2331" y="1946"/>
              <a:ext cx="296" cy="193"/>
            </a:xfrm>
            <a:custGeom>
              <a:avLst/>
              <a:gdLst>
                <a:gd name="T0" fmla="*/ 550 w 2373"/>
                <a:gd name="T1" fmla="*/ 0 h 1545"/>
                <a:gd name="T2" fmla="*/ 0 w 2373"/>
                <a:gd name="T3" fmla="*/ 1352 h 1545"/>
                <a:gd name="T4" fmla="*/ 854 w 2373"/>
                <a:gd name="T5" fmla="*/ 1545 h 1545"/>
                <a:gd name="T6" fmla="*/ 2013 w 2373"/>
                <a:gd name="T7" fmla="*/ 1489 h 1545"/>
                <a:gd name="T8" fmla="*/ 2373 w 2373"/>
                <a:gd name="T9" fmla="*/ 83 h 1545"/>
                <a:gd name="T10" fmla="*/ 550 w 2373"/>
                <a:gd name="T11" fmla="*/ 0 h 1545"/>
                <a:gd name="T12" fmla="*/ 550 w 2373"/>
                <a:gd name="T13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3" h="1545">
                  <a:moveTo>
                    <a:pt x="550" y="0"/>
                  </a:moveTo>
                  <a:lnTo>
                    <a:pt x="0" y="1352"/>
                  </a:lnTo>
                  <a:lnTo>
                    <a:pt x="854" y="1545"/>
                  </a:lnTo>
                  <a:lnTo>
                    <a:pt x="2013" y="1489"/>
                  </a:lnTo>
                  <a:lnTo>
                    <a:pt x="2373" y="83"/>
                  </a:lnTo>
                  <a:lnTo>
                    <a:pt x="550" y="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5" name="Freeform 79"/>
            <p:cNvSpPr>
              <a:spLocks/>
            </p:cNvSpPr>
            <p:nvPr/>
          </p:nvSpPr>
          <p:spPr bwMode="auto">
            <a:xfrm>
              <a:off x="2886" y="1970"/>
              <a:ext cx="279" cy="165"/>
            </a:xfrm>
            <a:custGeom>
              <a:avLst/>
              <a:gdLst>
                <a:gd name="T0" fmla="*/ 27 w 2234"/>
                <a:gd name="T1" fmla="*/ 0 h 1326"/>
                <a:gd name="T2" fmla="*/ 0 w 2234"/>
                <a:gd name="T3" fmla="*/ 1244 h 1326"/>
                <a:gd name="T4" fmla="*/ 1132 w 2234"/>
                <a:gd name="T5" fmla="*/ 1326 h 1326"/>
                <a:gd name="T6" fmla="*/ 2234 w 2234"/>
                <a:gd name="T7" fmla="*/ 1297 h 1326"/>
                <a:gd name="T8" fmla="*/ 2042 w 2234"/>
                <a:gd name="T9" fmla="*/ 56 h 1326"/>
                <a:gd name="T10" fmla="*/ 27 w 2234"/>
                <a:gd name="T11" fmla="*/ 0 h 1326"/>
                <a:gd name="T12" fmla="*/ 27 w 2234"/>
                <a:gd name="T13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4" h="1326">
                  <a:moveTo>
                    <a:pt x="27" y="0"/>
                  </a:moveTo>
                  <a:lnTo>
                    <a:pt x="0" y="1244"/>
                  </a:lnTo>
                  <a:lnTo>
                    <a:pt x="1132" y="1326"/>
                  </a:lnTo>
                  <a:lnTo>
                    <a:pt x="2234" y="1297"/>
                  </a:lnTo>
                  <a:lnTo>
                    <a:pt x="2042" y="5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6" name="Freeform 80"/>
            <p:cNvSpPr>
              <a:spLocks/>
            </p:cNvSpPr>
            <p:nvPr/>
          </p:nvSpPr>
          <p:spPr bwMode="auto">
            <a:xfrm>
              <a:off x="3383" y="1949"/>
              <a:ext cx="231" cy="197"/>
            </a:xfrm>
            <a:custGeom>
              <a:avLst/>
              <a:gdLst>
                <a:gd name="T0" fmla="*/ 0 w 1847"/>
                <a:gd name="T1" fmla="*/ 138 h 1574"/>
                <a:gd name="T2" fmla="*/ 136 w 1847"/>
                <a:gd name="T3" fmla="*/ 909 h 1574"/>
                <a:gd name="T4" fmla="*/ 688 w 1847"/>
                <a:gd name="T5" fmla="*/ 1545 h 1574"/>
                <a:gd name="T6" fmla="*/ 1847 w 1847"/>
                <a:gd name="T7" fmla="*/ 1574 h 1574"/>
                <a:gd name="T8" fmla="*/ 1075 w 1847"/>
                <a:gd name="T9" fmla="*/ 0 h 1574"/>
                <a:gd name="T10" fmla="*/ 0 w 1847"/>
                <a:gd name="T11" fmla="*/ 138 h 1574"/>
                <a:gd name="T12" fmla="*/ 0 w 1847"/>
                <a:gd name="T13" fmla="*/ 138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7" h="1574">
                  <a:moveTo>
                    <a:pt x="0" y="138"/>
                  </a:moveTo>
                  <a:lnTo>
                    <a:pt x="136" y="909"/>
                  </a:lnTo>
                  <a:lnTo>
                    <a:pt x="688" y="1545"/>
                  </a:lnTo>
                  <a:lnTo>
                    <a:pt x="1847" y="1574"/>
                  </a:lnTo>
                  <a:lnTo>
                    <a:pt x="1075" y="0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7" name="Freeform 81"/>
            <p:cNvSpPr>
              <a:spLocks/>
            </p:cNvSpPr>
            <p:nvPr/>
          </p:nvSpPr>
          <p:spPr bwMode="auto">
            <a:xfrm>
              <a:off x="2210" y="1608"/>
              <a:ext cx="1321" cy="252"/>
            </a:xfrm>
            <a:custGeom>
              <a:avLst/>
              <a:gdLst>
                <a:gd name="T0" fmla="*/ 0 w 10571"/>
                <a:gd name="T1" fmla="*/ 0 h 2015"/>
                <a:gd name="T2" fmla="*/ 195 w 10571"/>
                <a:gd name="T3" fmla="*/ 1986 h 2015"/>
                <a:gd name="T4" fmla="*/ 10460 w 10571"/>
                <a:gd name="T5" fmla="*/ 2015 h 2015"/>
                <a:gd name="T6" fmla="*/ 10571 w 10571"/>
                <a:gd name="T7" fmla="*/ 27 h 2015"/>
                <a:gd name="T8" fmla="*/ 0 w 10571"/>
                <a:gd name="T9" fmla="*/ 0 h 2015"/>
                <a:gd name="T10" fmla="*/ 0 w 10571"/>
                <a:gd name="T11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1" h="2015">
                  <a:moveTo>
                    <a:pt x="0" y="0"/>
                  </a:moveTo>
                  <a:lnTo>
                    <a:pt x="195" y="1986"/>
                  </a:lnTo>
                  <a:lnTo>
                    <a:pt x="10460" y="2015"/>
                  </a:lnTo>
                  <a:lnTo>
                    <a:pt x="1057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8" name="Freeform 82"/>
            <p:cNvSpPr>
              <a:spLocks/>
            </p:cNvSpPr>
            <p:nvPr/>
          </p:nvSpPr>
          <p:spPr bwMode="auto">
            <a:xfrm>
              <a:off x="2279" y="1639"/>
              <a:ext cx="1211" cy="165"/>
            </a:xfrm>
            <a:custGeom>
              <a:avLst/>
              <a:gdLst>
                <a:gd name="T0" fmla="*/ 0 w 9686"/>
                <a:gd name="T1" fmla="*/ 0 h 1324"/>
                <a:gd name="T2" fmla="*/ 109 w 9686"/>
                <a:gd name="T3" fmla="*/ 1242 h 1324"/>
                <a:gd name="T4" fmla="*/ 9411 w 9686"/>
                <a:gd name="T5" fmla="*/ 1324 h 1324"/>
                <a:gd name="T6" fmla="*/ 9686 w 9686"/>
                <a:gd name="T7" fmla="*/ 84 h 1324"/>
                <a:gd name="T8" fmla="*/ 0 w 9686"/>
                <a:gd name="T9" fmla="*/ 0 h 1324"/>
                <a:gd name="T10" fmla="*/ 0 w 9686"/>
                <a:gd name="T11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86" h="1324">
                  <a:moveTo>
                    <a:pt x="0" y="0"/>
                  </a:moveTo>
                  <a:lnTo>
                    <a:pt x="109" y="1242"/>
                  </a:lnTo>
                  <a:lnTo>
                    <a:pt x="9411" y="1324"/>
                  </a:lnTo>
                  <a:lnTo>
                    <a:pt x="9686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9" name="Freeform 83"/>
            <p:cNvSpPr>
              <a:spLocks/>
            </p:cNvSpPr>
            <p:nvPr/>
          </p:nvSpPr>
          <p:spPr bwMode="auto">
            <a:xfrm>
              <a:off x="2303" y="1653"/>
              <a:ext cx="1169" cy="134"/>
            </a:xfrm>
            <a:custGeom>
              <a:avLst/>
              <a:gdLst>
                <a:gd name="T0" fmla="*/ 0 w 9355"/>
                <a:gd name="T1" fmla="*/ 1074 h 1074"/>
                <a:gd name="T2" fmla="*/ 1463 w 9355"/>
                <a:gd name="T3" fmla="*/ 1018 h 1074"/>
                <a:gd name="T4" fmla="*/ 2870 w 9355"/>
                <a:gd name="T5" fmla="*/ 495 h 1074"/>
                <a:gd name="T6" fmla="*/ 6237 w 9355"/>
                <a:gd name="T7" fmla="*/ 717 h 1074"/>
                <a:gd name="T8" fmla="*/ 7866 w 9355"/>
                <a:gd name="T9" fmla="*/ 522 h 1074"/>
                <a:gd name="T10" fmla="*/ 9219 w 9355"/>
                <a:gd name="T11" fmla="*/ 1018 h 1074"/>
                <a:gd name="T12" fmla="*/ 9355 w 9355"/>
                <a:gd name="T13" fmla="*/ 82 h 1074"/>
                <a:gd name="T14" fmla="*/ 84 w 9355"/>
                <a:gd name="T15" fmla="*/ 0 h 1074"/>
                <a:gd name="T16" fmla="*/ 0 w 9355"/>
                <a:gd name="T17" fmla="*/ 1074 h 1074"/>
                <a:gd name="T18" fmla="*/ 0 w 9355"/>
                <a:gd name="T19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55" h="1074">
                  <a:moveTo>
                    <a:pt x="0" y="1074"/>
                  </a:moveTo>
                  <a:lnTo>
                    <a:pt x="1463" y="1018"/>
                  </a:lnTo>
                  <a:lnTo>
                    <a:pt x="2870" y="495"/>
                  </a:lnTo>
                  <a:lnTo>
                    <a:pt x="6237" y="717"/>
                  </a:lnTo>
                  <a:lnTo>
                    <a:pt x="7866" y="522"/>
                  </a:lnTo>
                  <a:lnTo>
                    <a:pt x="9219" y="1018"/>
                  </a:lnTo>
                  <a:lnTo>
                    <a:pt x="9355" y="82"/>
                  </a:lnTo>
                  <a:lnTo>
                    <a:pt x="84" y="0"/>
                  </a:lnTo>
                  <a:lnTo>
                    <a:pt x="0" y="1074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0" name="Freeform 84"/>
            <p:cNvSpPr>
              <a:spLocks/>
            </p:cNvSpPr>
            <p:nvPr/>
          </p:nvSpPr>
          <p:spPr bwMode="auto">
            <a:xfrm>
              <a:off x="2130" y="1990"/>
              <a:ext cx="221" cy="187"/>
            </a:xfrm>
            <a:custGeom>
              <a:avLst/>
              <a:gdLst>
                <a:gd name="T0" fmla="*/ 0 w 1767"/>
                <a:gd name="T1" fmla="*/ 1106 h 1491"/>
                <a:gd name="T2" fmla="*/ 1161 w 1767"/>
                <a:gd name="T3" fmla="*/ 1161 h 1491"/>
                <a:gd name="T4" fmla="*/ 1767 w 1767"/>
                <a:gd name="T5" fmla="*/ 0 h 1491"/>
                <a:gd name="T6" fmla="*/ 1491 w 1767"/>
                <a:gd name="T7" fmla="*/ 1106 h 1491"/>
                <a:gd name="T8" fmla="*/ 1519 w 1767"/>
                <a:gd name="T9" fmla="*/ 1491 h 1491"/>
                <a:gd name="T10" fmla="*/ 221 w 1767"/>
                <a:gd name="T11" fmla="*/ 1491 h 1491"/>
                <a:gd name="T12" fmla="*/ 0 w 1767"/>
                <a:gd name="T13" fmla="*/ 1106 h 1491"/>
                <a:gd name="T14" fmla="*/ 0 w 1767"/>
                <a:gd name="T15" fmla="*/ 1106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7" h="1491">
                  <a:moveTo>
                    <a:pt x="0" y="1106"/>
                  </a:moveTo>
                  <a:lnTo>
                    <a:pt x="1161" y="1161"/>
                  </a:lnTo>
                  <a:lnTo>
                    <a:pt x="1767" y="0"/>
                  </a:lnTo>
                  <a:lnTo>
                    <a:pt x="1491" y="1106"/>
                  </a:lnTo>
                  <a:lnTo>
                    <a:pt x="1519" y="1491"/>
                  </a:lnTo>
                  <a:lnTo>
                    <a:pt x="221" y="1491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1" name="Freeform 85"/>
            <p:cNvSpPr>
              <a:spLocks/>
            </p:cNvSpPr>
            <p:nvPr/>
          </p:nvSpPr>
          <p:spPr bwMode="auto">
            <a:xfrm>
              <a:off x="2593" y="2025"/>
              <a:ext cx="276" cy="183"/>
            </a:xfrm>
            <a:custGeom>
              <a:avLst/>
              <a:gdLst>
                <a:gd name="T0" fmla="*/ 0 w 2207"/>
                <a:gd name="T1" fmla="*/ 854 h 1462"/>
                <a:gd name="T2" fmla="*/ 1048 w 2207"/>
                <a:gd name="T3" fmla="*/ 966 h 1462"/>
                <a:gd name="T4" fmla="*/ 1960 w 2207"/>
                <a:gd name="T5" fmla="*/ 910 h 1462"/>
                <a:gd name="T6" fmla="*/ 2207 w 2207"/>
                <a:gd name="T7" fmla="*/ 0 h 1462"/>
                <a:gd name="T8" fmla="*/ 2154 w 2207"/>
                <a:gd name="T9" fmla="*/ 1048 h 1462"/>
                <a:gd name="T10" fmla="*/ 1850 w 2207"/>
                <a:gd name="T11" fmla="*/ 1462 h 1462"/>
                <a:gd name="T12" fmla="*/ 277 w 2207"/>
                <a:gd name="T13" fmla="*/ 1380 h 1462"/>
                <a:gd name="T14" fmla="*/ 0 w 2207"/>
                <a:gd name="T15" fmla="*/ 854 h 1462"/>
                <a:gd name="T16" fmla="*/ 0 w 2207"/>
                <a:gd name="T17" fmla="*/ 854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7" h="1462">
                  <a:moveTo>
                    <a:pt x="0" y="854"/>
                  </a:moveTo>
                  <a:lnTo>
                    <a:pt x="1048" y="966"/>
                  </a:lnTo>
                  <a:lnTo>
                    <a:pt x="1960" y="910"/>
                  </a:lnTo>
                  <a:lnTo>
                    <a:pt x="2207" y="0"/>
                  </a:lnTo>
                  <a:lnTo>
                    <a:pt x="2154" y="1048"/>
                  </a:lnTo>
                  <a:lnTo>
                    <a:pt x="1850" y="1462"/>
                  </a:lnTo>
                  <a:lnTo>
                    <a:pt x="277" y="1380"/>
                  </a:lnTo>
                  <a:lnTo>
                    <a:pt x="0" y="854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2" name="Freeform 86"/>
            <p:cNvSpPr>
              <a:spLocks/>
            </p:cNvSpPr>
            <p:nvPr/>
          </p:nvSpPr>
          <p:spPr bwMode="auto">
            <a:xfrm>
              <a:off x="3248" y="2132"/>
              <a:ext cx="176" cy="66"/>
            </a:xfrm>
            <a:custGeom>
              <a:avLst/>
              <a:gdLst>
                <a:gd name="T0" fmla="*/ 0 w 1407"/>
                <a:gd name="T1" fmla="*/ 0 h 526"/>
                <a:gd name="T2" fmla="*/ 799 w 1407"/>
                <a:gd name="T3" fmla="*/ 56 h 526"/>
                <a:gd name="T4" fmla="*/ 1407 w 1407"/>
                <a:gd name="T5" fmla="*/ 0 h 526"/>
                <a:gd name="T6" fmla="*/ 1407 w 1407"/>
                <a:gd name="T7" fmla="*/ 526 h 526"/>
                <a:gd name="T8" fmla="*/ 332 w 1407"/>
                <a:gd name="T9" fmla="*/ 496 h 526"/>
                <a:gd name="T10" fmla="*/ 0 w 1407"/>
                <a:gd name="T11" fmla="*/ 0 h 526"/>
                <a:gd name="T12" fmla="*/ 0 w 1407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7" h="526">
                  <a:moveTo>
                    <a:pt x="0" y="0"/>
                  </a:moveTo>
                  <a:lnTo>
                    <a:pt x="799" y="56"/>
                  </a:lnTo>
                  <a:lnTo>
                    <a:pt x="1407" y="0"/>
                  </a:lnTo>
                  <a:lnTo>
                    <a:pt x="1407" y="526"/>
                  </a:lnTo>
                  <a:lnTo>
                    <a:pt x="332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3" name="Freeform 87"/>
            <p:cNvSpPr>
              <a:spLocks/>
            </p:cNvSpPr>
            <p:nvPr/>
          </p:nvSpPr>
          <p:spPr bwMode="auto">
            <a:xfrm>
              <a:off x="2355" y="1984"/>
              <a:ext cx="265" cy="224"/>
            </a:xfrm>
            <a:custGeom>
              <a:avLst/>
              <a:gdLst>
                <a:gd name="T0" fmla="*/ 0 w 2126"/>
                <a:gd name="T1" fmla="*/ 1158 h 1792"/>
                <a:gd name="T2" fmla="*/ 1519 w 2126"/>
                <a:gd name="T3" fmla="*/ 1158 h 1792"/>
                <a:gd name="T4" fmla="*/ 2126 w 2126"/>
                <a:gd name="T5" fmla="*/ 0 h 1792"/>
                <a:gd name="T6" fmla="*/ 1821 w 2126"/>
                <a:gd name="T7" fmla="*/ 1184 h 1792"/>
                <a:gd name="T8" fmla="*/ 1850 w 2126"/>
                <a:gd name="T9" fmla="*/ 1763 h 1792"/>
                <a:gd name="T10" fmla="*/ 387 w 2126"/>
                <a:gd name="T11" fmla="*/ 1792 h 1792"/>
                <a:gd name="T12" fmla="*/ 0 w 2126"/>
                <a:gd name="T13" fmla="*/ 1158 h 1792"/>
                <a:gd name="T14" fmla="*/ 0 w 2126"/>
                <a:gd name="T15" fmla="*/ 1158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1792">
                  <a:moveTo>
                    <a:pt x="0" y="1158"/>
                  </a:moveTo>
                  <a:lnTo>
                    <a:pt x="1519" y="1158"/>
                  </a:lnTo>
                  <a:lnTo>
                    <a:pt x="2126" y="0"/>
                  </a:lnTo>
                  <a:lnTo>
                    <a:pt x="1821" y="1184"/>
                  </a:lnTo>
                  <a:lnTo>
                    <a:pt x="1850" y="1763"/>
                  </a:lnTo>
                  <a:lnTo>
                    <a:pt x="387" y="1792"/>
                  </a:lnTo>
                  <a:lnTo>
                    <a:pt x="0" y="1158"/>
                  </a:lnTo>
                  <a:lnTo>
                    <a:pt x="0" y="1158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4" name="Freeform 88"/>
            <p:cNvSpPr>
              <a:spLocks/>
            </p:cNvSpPr>
            <p:nvPr/>
          </p:nvSpPr>
          <p:spPr bwMode="auto">
            <a:xfrm>
              <a:off x="2910" y="1990"/>
              <a:ext cx="297" cy="214"/>
            </a:xfrm>
            <a:custGeom>
              <a:avLst/>
              <a:gdLst>
                <a:gd name="T0" fmla="*/ 0 w 2373"/>
                <a:gd name="T1" fmla="*/ 1161 h 1711"/>
                <a:gd name="T2" fmla="*/ 221 w 2373"/>
                <a:gd name="T3" fmla="*/ 1685 h 1711"/>
                <a:gd name="T4" fmla="*/ 2154 w 2373"/>
                <a:gd name="T5" fmla="*/ 1711 h 1711"/>
                <a:gd name="T6" fmla="*/ 2373 w 2373"/>
                <a:gd name="T7" fmla="*/ 1353 h 1711"/>
                <a:gd name="T8" fmla="*/ 1877 w 2373"/>
                <a:gd name="T9" fmla="*/ 0 h 1711"/>
                <a:gd name="T10" fmla="*/ 1986 w 2373"/>
                <a:gd name="T11" fmla="*/ 1079 h 1711"/>
                <a:gd name="T12" fmla="*/ 856 w 2373"/>
                <a:gd name="T13" fmla="*/ 1161 h 1711"/>
                <a:gd name="T14" fmla="*/ 0 w 2373"/>
                <a:gd name="T15" fmla="*/ 1161 h 1711"/>
                <a:gd name="T16" fmla="*/ 0 w 2373"/>
                <a:gd name="T17" fmla="*/ 1161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3" h="1711">
                  <a:moveTo>
                    <a:pt x="0" y="1161"/>
                  </a:moveTo>
                  <a:lnTo>
                    <a:pt x="221" y="1685"/>
                  </a:lnTo>
                  <a:lnTo>
                    <a:pt x="2154" y="1711"/>
                  </a:lnTo>
                  <a:lnTo>
                    <a:pt x="2373" y="1353"/>
                  </a:lnTo>
                  <a:lnTo>
                    <a:pt x="1877" y="0"/>
                  </a:lnTo>
                  <a:lnTo>
                    <a:pt x="1986" y="1079"/>
                  </a:lnTo>
                  <a:lnTo>
                    <a:pt x="856" y="1161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5" name="Freeform 89"/>
            <p:cNvSpPr>
              <a:spLocks/>
            </p:cNvSpPr>
            <p:nvPr/>
          </p:nvSpPr>
          <p:spPr bwMode="auto">
            <a:xfrm>
              <a:off x="3486" y="2132"/>
              <a:ext cx="142" cy="76"/>
            </a:xfrm>
            <a:custGeom>
              <a:avLst/>
              <a:gdLst>
                <a:gd name="T0" fmla="*/ 0 w 1131"/>
                <a:gd name="T1" fmla="*/ 0 h 608"/>
                <a:gd name="T2" fmla="*/ 635 w 1131"/>
                <a:gd name="T3" fmla="*/ 139 h 608"/>
                <a:gd name="T4" fmla="*/ 1131 w 1131"/>
                <a:gd name="T5" fmla="*/ 139 h 608"/>
                <a:gd name="T6" fmla="*/ 1049 w 1131"/>
                <a:gd name="T7" fmla="*/ 608 h 608"/>
                <a:gd name="T8" fmla="*/ 248 w 1131"/>
                <a:gd name="T9" fmla="*/ 553 h 608"/>
                <a:gd name="T10" fmla="*/ 0 w 1131"/>
                <a:gd name="T11" fmla="*/ 0 h 608"/>
                <a:gd name="T12" fmla="*/ 0 w 1131"/>
                <a:gd name="T1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1" h="608">
                  <a:moveTo>
                    <a:pt x="0" y="0"/>
                  </a:moveTo>
                  <a:lnTo>
                    <a:pt x="635" y="139"/>
                  </a:lnTo>
                  <a:lnTo>
                    <a:pt x="1131" y="139"/>
                  </a:lnTo>
                  <a:lnTo>
                    <a:pt x="1049" y="608"/>
                  </a:lnTo>
                  <a:lnTo>
                    <a:pt x="248" y="5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6" name="Freeform 90"/>
            <p:cNvSpPr>
              <a:spLocks/>
            </p:cNvSpPr>
            <p:nvPr/>
          </p:nvSpPr>
          <p:spPr bwMode="auto">
            <a:xfrm>
              <a:off x="2238" y="2167"/>
              <a:ext cx="475" cy="248"/>
            </a:xfrm>
            <a:custGeom>
              <a:avLst/>
              <a:gdLst>
                <a:gd name="T0" fmla="*/ 0 w 3807"/>
                <a:gd name="T1" fmla="*/ 0 h 1986"/>
                <a:gd name="T2" fmla="*/ 193 w 3807"/>
                <a:gd name="T3" fmla="*/ 1351 h 1986"/>
                <a:gd name="T4" fmla="*/ 523 w 3807"/>
                <a:gd name="T5" fmla="*/ 745 h 1986"/>
                <a:gd name="T6" fmla="*/ 1765 w 3807"/>
                <a:gd name="T7" fmla="*/ 1737 h 1986"/>
                <a:gd name="T8" fmla="*/ 1709 w 3807"/>
                <a:gd name="T9" fmla="*/ 937 h 1986"/>
                <a:gd name="T10" fmla="*/ 3669 w 3807"/>
                <a:gd name="T11" fmla="*/ 1986 h 1986"/>
                <a:gd name="T12" fmla="*/ 3807 w 3807"/>
                <a:gd name="T13" fmla="*/ 550 h 1986"/>
                <a:gd name="T14" fmla="*/ 0 w 3807"/>
                <a:gd name="T15" fmla="*/ 0 h 1986"/>
                <a:gd name="T16" fmla="*/ 0 w 3807"/>
                <a:gd name="T17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7" h="1986">
                  <a:moveTo>
                    <a:pt x="0" y="0"/>
                  </a:moveTo>
                  <a:lnTo>
                    <a:pt x="193" y="1351"/>
                  </a:lnTo>
                  <a:lnTo>
                    <a:pt x="523" y="745"/>
                  </a:lnTo>
                  <a:lnTo>
                    <a:pt x="1765" y="1737"/>
                  </a:lnTo>
                  <a:lnTo>
                    <a:pt x="1709" y="937"/>
                  </a:lnTo>
                  <a:lnTo>
                    <a:pt x="3669" y="1986"/>
                  </a:lnTo>
                  <a:lnTo>
                    <a:pt x="3807" y="5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7" name="Freeform 91"/>
            <p:cNvSpPr>
              <a:spLocks/>
            </p:cNvSpPr>
            <p:nvPr/>
          </p:nvSpPr>
          <p:spPr bwMode="auto">
            <a:xfrm>
              <a:off x="3076" y="2235"/>
              <a:ext cx="421" cy="197"/>
            </a:xfrm>
            <a:custGeom>
              <a:avLst/>
              <a:gdLst>
                <a:gd name="T0" fmla="*/ 0 w 3366"/>
                <a:gd name="T1" fmla="*/ 222 h 1574"/>
                <a:gd name="T2" fmla="*/ 136 w 3366"/>
                <a:gd name="T3" fmla="*/ 1574 h 1574"/>
                <a:gd name="T4" fmla="*/ 579 w 3366"/>
                <a:gd name="T5" fmla="*/ 939 h 1574"/>
                <a:gd name="T6" fmla="*/ 1682 w 3366"/>
                <a:gd name="T7" fmla="*/ 1104 h 1574"/>
                <a:gd name="T8" fmla="*/ 1129 w 3366"/>
                <a:gd name="T9" fmla="*/ 470 h 1574"/>
                <a:gd name="T10" fmla="*/ 3144 w 3366"/>
                <a:gd name="T11" fmla="*/ 939 h 1574"/>
                <a:gd name="T12" fmla="*/ 3366 w 3366"/>
                <a:gd name="T13" fmla="*/ 0 h 1574"/>
                <a:gd name="T14" fmla="*/ 0 w 3366"/>
                <a:gd name="T15" fmla="*/ 222 h 1574"/>
                <a:gd name="T16" fmla="*/ 0 w 3366"/>
                <a:gd name="T17" fmla="*/ 222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6" h="1574">
                  <a:moveTo>
                    <a:pt x="0" y="222"/>
                  </a:moveTo>
                  <a:lnTo>
                    <a:pt x="136" y="1574"/>
                  </a:lnTo>
                  <a:lnTo>
                    <a:pt x="579" y="939"/>
                  </a:lnTo>
                  <a:lnTo>
                    <a:pt x="1682" y="1104"/>
                  </a:lnTo>
                  <a:lnTo>
                    <a:pt x="1129" y="470"/>
                  </a:lnTo>
                  <a:lnTo>
                    <a:pt x="3144" y="939"/>
                  </a:lnTo>
                  <a:lnTo>
                    <a:pt x="3366" y="0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8" name="Freeform 92"/>
            <p:cNvSpPr>
              <a:spLocks/>
            </p:cNvSpPr>
            <p:nvPr/>
          </p:nvSpPr>
          <p:spPr bwMode="auto">
            <a:xfrm>
              <a:off x="3314" y="2308"/>
              <a:ext cx="114" cy="62"/>
            </a:xfrm>
            <a:custGeom>
              <a:avLst/>
              <a:gdLst>
                <a:gd name="T0" fmla="*/ 0 w 910"/>
                <a:gd name="T1" fmla="*/ 0 h 498"/>
                <a:gd name="T2" fmla="*/ 82 w 910"/>
                <a:gd name="T3" fmla="*/ 498 h 498"/>
                <a:gd name="T4" fmla="*/ 854 w 910"/>
                <a:gd name="T5" fmla="*/ 498 h 498"/>
                <a:gd name="T6" fmla="*/ 910 w 910"/>
                <a:gd name="T7" fmla="*/ 29 h 498"/>
                <a:gd name="T8" fmla="*/ 0 w 910"/>
                <a:gd name="T9" fmla="*/ 0 h 498"/>
                <a:gd name="T10" fmla="*/ 0 w 910"/>
                <a:gd name="T1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0" h="498">
                  <a:moveTo>
                    <a:pt x="0" y="0"/>
                  </a:moveTo>
                  <a:lnTo>
                    <a:pt x="82" y="498"/>
                  </a:lnTo>
                  <a:lnTo>
                    <a:pt x="854" y="498"/>
                  </a:lnTo>
                  <a:lnTo>
                    <a:pt x="910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9" name="Freeform 93"/>
            <p:cNvSpPr>
              <a:spLocks/>
            </p:cNvSpPr>
            <p:nvPr/>
          </p:nvSpPr>
          <p:spPr bwMode="auto">
            <a:xfrm>
              <a:off x="3552" y="2346"/>
              <a:ext cx="79" cy="79"/>
            </a:xfrm>
            <a:custGeom>
              <a:avLst/>
              <a:gdLst>
                <a:gd name="T0" fmla="*/ 165 w 634"/>
                <a:gd name="T1" fmla="*/ 0 h 634"/>
                <a:gd name="T2" fmla="*/ 0 w 634"/>
                <a:gd name="T3" fmla="*/ 276 h 634"/>
                <a:gd name="T4" fmla="*/ 525 w 634"/>
                <a:gd name="T5" fmla="*/ 634 h 634"/>
                <a:gd name="T6" fmla="*/ 634 w 634"/>
                <a:gd name="T7" fmla="*/ 220 h 634"/>
                <a:gd name="T8" fmla="*/ 165 w 634"/>
                <a:gd name="T9" fmla="*/ 0 h 634"/>
                <a:gd name="T10" fmla="*/ 165 w 634"/>
                <a:gd name="T11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634">
                  <a:moveTo>
                    <a:pt x="165" y="0"/>
                  </a:moveTo>
                  <a:lnTo>
                    <a:pt x="0" y="276"/>
                  </a:lnTo>
                  <a:lnTo>
                    <a:pt x="525" y="634"/>
                  </a:lnTo>
                  <a:lnTo>
                    <a:pt x="634" y="22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0" name="Freeform 94"/>
            <p:cNvSpPr>
              <a:spLocks/>
            </p:cNvSpPr>
            <p:nvPr/>
          </p:nvSpPr>
          <p:spPr bwMode="auto">
            <a:xfrm>
              <a:off x="1744" y="2818"/>
              <a:ext cx="2229" cy="153"/>
            </a:xfrm>
            <a:custGeom>
              <a:avLst/>
              <a:gdLst>
                <a:gd name="T0" fmla="*/ 55 w 17828"/>
                <a:gd name="T1" fmla="*/ 0 h 1226"/>
                <a:gd name="T2" fmla="*/ 17690 w 17828"/>
                <a:gd name="T3" fmla="*/ 55 h 1226"/>
                <a:gd name="T4" fmla="*/ 17828 w 17828"/>
                <a:gd name="T5" fmla="*/ 552 h 1226"/>
                <a:gd name="T6" fmla="*/ 16325 w 17828"/>
                <a:gd name="T7" fmla="*/ 482 h 1226"/>
                <a:gd name="T8" fmla="*/ 16862 w 17828"/>
                <a:gd name="T9" fmla="*/ 1226 h 1226"/>
                <a:gd name="T10" fmla="*/ 14544 w 17828"/>
                <a:gd name="T11" fmla="*/ 1226 h 1226"/>
                <a:gd name="T12" fmla="*/ 14408 w 17828"/>
                <a:gd name="T13" fmla="*/ 525 h 1226"/>
                <a:gd name="T14" fmla="*/ 14806 w 17828"/>
                <a:gd name="T15" fmla="*/ 1047 h 1226"/>
                <a:gd name="T16" fmla="*/ 14822 w 17828"/>
                <a:gd name="T17" fmla="*/ 674 h 1226"/>
                <a:gd name="T18" fmla="*/ 15096 w 17828"/>
                <a:gd name="T19" fmla="*/ 965 h 1226"/>
                <a:gd name="T20" fmla="*/ 15041 w 17828"/>
                <a:gd name="T21" fmla="*/ 525 h 1226"/>
                <a:gd name="T22" fmla="*/ 15415 w 17828"/>
                <a:gd name="T23" fmla="*/ 965 h 1226"/>
                <a:gd name="T24" fmla="*/ 15388 w 17828"/>
                <a:gd name="T25" fmla="*/ 663 h 1226"/>
                <a:gd name="T26" fmla="*/ 15868 w 17828"/>
                <a:gd name="T27" fmla="*/ 952 h 1226"/>
                <a:gd name="T28" fmla="*/ 15594 w 17828"/>
                <a:gd name="T29" fmla="*/ 580 h 1226"/>
                <a:gd name="T30" fmla="*/ 16312 w 17828"/>
                <a:gd name="T31" fmla="*/ 911 h 1226"/>
                <a:gd name="T32" fmla="*/ 15981 w 17828"/>
                <a:gd name="T33" fmla="*/ 428 h 1226"/>
                <a:gd name="T34" fmla="*/ 0 w 17828"/>
                <a:gd name="T35" fmla="*/ 386 h 1226"/>
                <a:gd name="T36" fmla="*/ 55 w 17828"/>
                <a:gd name="T37" fmla="*/ 0 h 1226"/>
                <a:gd name="T38" fmla="*/ 55 w 17828"/>
                <a:gd name="T39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28" h="1226">
                  <a:moveTo>
                    <a:pt x="55" y="0"/>
                  </a:moveTo>
                  <a:lnTo>
                    <a:pt x="17690" y="55"/>
                  </a:lnTo>
                  <a:lnTo>
                    <a:pt x="17828" y="552"/>
                  </a:lnTo>
                  <a:lnTo>
                    <a:pt x="16325" y="482"/>
                  </a:lnTo>
                  <a:lnTo>
                    <a:pt x="16862" y="1226"/>
                  </a:lnTo>
                  <a:lnTo>
                    <a:pt x="14544" y="1226"/>
                  </a:lnTo>
                  <a:lnTo>
                    <a:pt x="14408" y="525"/>
                  </a:lnTo>
                  <a:lnTo>
                    <a:pt x="14806" y="1047"/>
                  </a:lnTo>
                  <a:lnTo>
                    <a:pt x="14822" y="674"/>
                  </a:lnTo>
                  <a:lnTo>
                    <a:pt x="15096" y="965"/>
                  </a:lnTo>
                  <a:lnTo>
                    <a:pt x="15041" y="525"/>
                  </a:lnTo>
                  <a:lnTo>
                    <a:pt x="15415" y="965"/>
                  </a:lnTo>
                  <a:lnTo>
                    <a:pt x="15388" y="663"/>
                  </a:lnTo>
                  <a:lnTo>
                    <a:pt x="15868" y="952"/>
                  </a:lnTo>
                  <a:lnTo>
                    <a:pt x="15594" y="580"/>
                  </a:lnTo>
                  <a:lnTo>
                    <a:pt x="16312" y="911"/>
                  </a:lnTo>
                  <a:lnTo>
                    <a:pt x="15981" y="428"/>
                  </a:lnTo>
                  <a:lnTo>
                    <a:pt x="0" y="386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1" name="Freeform 95"/>
            <p:cNvSpPr>
              <a:spLocks/>
            </p:cNvSpPr>
            <p:nvPr/>
          </p:nvSpPr>
          <p:spPr bwMode="auto">
            <a:xfrm>
              <a:off x="2154" y="2570"/>
              <a:ext cx="391" cy="96"/>
            </a:xfrm>
            <a:custGeom>
              <a:avLst/>
              <a:gdLst>
                <a:gd name="T0" fmla="*/ 29 w 3121"/>
                <a:gd name="T1" fmla="*/ 110 h 774"/>
                <a:gd name="T2" fmla="*/ 0 w 3121"/>
                <a:gd name="T3" fmla="*/ 662 h 774"/>
                <a:gd name="T4" fmla="*/ 3010 w 3121"/>
                <a:gd name="T5" fmla="*/ 774 h 774"/>
                <a:gd name="T6" fmla="*/ 3121 w 3121"/>
                <a:gd name="T7" fmla="*/ 0 h 774"/>
                <a:gd name="T8" fmla="*/ 29 w 3121"/>
                <a:gd name="T9" fmla="*/ 110 h 774"/>
                <a:gd name="T10" fmla="*/ 29 w 3121"/>
                <a:gd name="T11" fmla="*/ 11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1" h="774">
                  <a:moveTo>
                    <a:pt x="29" y="110"/>
                  </a:moveTo>
                  <a:lnTo>
                    <a:pt x="0" y="662"/>
                  </a:lnTo>
                  <a:lnTo>
                    <a:pt x="3010" y="774"/>
                  </a:lnTo>
                  <a:lnTo>
                    <a:pt x="3121" y="0"/>
                  </a:lnTo>
                  <a:lnTo>
                    <a:pt x="29" y="110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2" name="Freeform 96"/>
            <p:cNvSpPr>
              <a:spLocks/>
            </p:cNvSpPr>
            <p:nvPr/>
          </p:nvSpPr>
          <p:spPr bwMode="auto">
            <a:xfrm>
              <a:off x="3279" y="2501"/>
              <a:ext cx="345" cy="196"/>
            </a:xfrm>
            <a:custGeom>
              <a:avLst/>
              <a:gdLst>
                <a:gd name="T0" fmla="*/ 165 w 2758"/>
                <a:gd name="T1" fmla="*/ 248 h 1572"/>
                <a:gd name="T2" fmla="*/ 0 w 2758"/>
                <a:gd name="T3" fmla="*/ 1545 h 1572"/>
                <a:gd name="T4" fmla="*/ 2758 w 2758"/>
                <a:gd name="T5" fmla="*/ 1572 h 1572"/>
                <a:gd name="T6" fmla="*/ 2731 w 2758"/>
                <a:gd name="T7" fmla="*/ 0 h 1572"/>
                <a:gd name="T8" fmla="*/ 165 w 2758"/>
                <a:gd name="T9" fmla="*/ 248 h 1572"/>
                <a:gd name="T10" fmla="*/ 165 w 2758"/>
                <a:gd name="T11" fmla="*/ 2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8" h="1572">
                  <a:moveTo>
                    <a:pt x="165" y="248"/>
                  </a:moveTo>
                  <a:lnTo>
                    <a:pt x="0" y="1545"/>
                  </a:lnTo>
                  <a:lnTo>
                    <a:pt x="2758" y="1572"/>
                  </a:lnTo>
                  <a:lnTo>
                    <a:pt x="2731" y="0"/>
                  </a:lnTo>
                  <a:lnTo>
                    <a:pt x="165" y="248"/>
                  </a:lnTo>
                  <a:lnTo>
                    <a:pt x="165" y="248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3" name="Freeform 97"/>
            <p:cNvSpPr>
              <a:spLocks/>
            </p:cNvSpPr>
            <p:nvPr/>
          </p:nvSpPr>
          <p:spPr bwMode="auto">
            <a:xfrm>
              <a:off x="2282" y="1431"/>
              <a:ext cx="98" cy="41"/>
            </a:xfrm>
            <a:custGeom>
              <a:avLst/>
              <a:gdLst>
                <a:gd name="T0" fmla="*/ 40 w 782"/>
                <a:gd name="T1" fmla="*/ 227 h 331"/>
                <a:gd name="T2" fmla="*/ 0 w 782"/>
                <a:gd name="T3" fmla="*/ 0 h 331"/>
                <a:gd name="T4" fmla="*/ 782 w 782"/>
                <a:gd name="T5" fmla="*/ 0 h 331"/>
                <a:gd name="T6" fmla="*/ 679 w 782"/>
                <a:gd name="T7" fmla="*/ 331 h 331"/>
                <a:gd name="T8" fmla="*/ 40 w 782"/>
                <a:gd name="T9" fmla="*/ 227 h 331"/>
                <a:gd name="T10" fmla="*/ 40 w 782"/>
                <a:gd name="T11" fmla="*/ 2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2" h="331">
                  <a:moveTo>
                    <a:pt x="40" y="227"/>
                  </a:moveTo>
                  <a:lnTo>
                    <a:pt x="0" y="0"/>
                  </a:lnTo>
                  <a:lnTo>
                    <a:pt x="782" y="0"/>
                  </a:lnTo>
                  <a:lnTo>
                    <a:pt x="679" y="331"/>
                  </a:lnTo>
                  <a:lnTo>
                    <a:pt x="40" y="227"/>
                  </a:lnTo>
                  <a:lnTo>
                    <a:pt x="40" y="227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4" name="Freeform 98"/>
            <p:cNvSpPr>
              <a:spLocks/>
            </p:cNvSpPr>
            <p:nvPr/>
          </p:nvSpPr>
          <p:spPr bwMode="auto">
            <a:xfrm>
              <a:off x="2514" y="1452"/>
              <a:ext cx="206" cy="98"/>
            </a:xfrm>
            <a:custGeom>
              <a:avLst/>
              <a:gdLst>
                <a:gd name="T0" fmla="*/ 0 w 1647"/>
                <a:gd name="T1" fmla="*/ 433 h 780"/>
                <a:gd name="T2" fmla="*/ 390 w 1647"/>
                <a:gd name="T3" fmla="*/ 433 h 780"/>
                <a:gd name="T4" fmla="*/ 412 w 1647"/>
                <a:gd name="T5" fmla="*/ 0 h 780"/>
                <a:gd name="T6" fmla="*/ 1048 w 1647"/>
                <a:gd name="T7" fmla="*/ 42 h 780"/>
                <a:gd name="T8" fmla="*/ 1091 w 1647"/>
                <a:gd name="T9" fmla="*/ 206 h 780"/>
                <a:gd name="T10" fmla="*/ 1627 w 1647"/>
                <a:gd name="T11" fmla="*/ 206 h 780"/>
                <a:gd name="T12" fmla="*/ 1647 w 1647"/>
                <a:gd name="T13" fmla="*/ 390 h 780"/>
                <a:gd name="T14" fmla="*/ 845 w 1647"/>
                <a:gd name="T15" fmla="*/ 412 h 780"/>
                <a:gd name="T16" fmla="*/ 864 w 1647"/>
                <a:gd name="T17" fmla="*/ 761 h 780"/>
                <a:gd name="T18" fmla="*/ 82 w 1647"/>
                <a:gd name="T19" fmla="*/ 780 h 780"/>
                <a:gd name="T20" fmla="*/ 0 w 1647"/>
                <a:gd name="T21" fmla="*/ 433 h 780"/>
                <a:gd name="T22" fmla="*/ 0 w 1647"/>
                <a:gd name="T23" fmla="*/ 43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7" h="780">
                  <a:moveTo>
                    <a:pt x="0" y="433"/>
                  </a:moveTo>
                  <a:lnTo>
                    <a:pt x="390" y="433"/>
                  </a:lnTo>
                  <a:lnTo>
                    <a:pt x="412" y="0"/>
                  </a:lnTo>
                  <a:lnTo>
                    <a:pt x="1048" y="42"/>
                  </a:lnTo>
                  <a:lnTo>
                    <a:pt x="1091" y="206"/>
                  </a:lnTo>
                  <a:lnTo>
                    <a:pt x="1627" y="206"/>
                  </a:lnTo>
                  <a:lnTo>
                    <a:pt x="1647" y="390"/>
                  </a:lnTo>
                  <a:lnTo>
                    <a:pt x="845" y="412"/>
                  </a:lnTo>
                  <a:lnTo>
                    <a:pt x="864" y="761"/>
                  </a:lnTo>
                  <a:lnTo>
                    <a:pt x="82" y="780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5" name="Freeform 99"/>
            <p:cNvSpPr>
              <a:spLocks/>
            </p:cNvSpPr>
            <p:nvPr/>
          </p:nvSpPr>
          <p:spPr bwMode="auto">
            <a:xfrm>
              <a:off x="3013" y="1459"/>
              <a:ext cx="327" cy="90"/>
            </a:xfrm>
            <a:custGeom>
              <a:avLst/>
              <a:gdLst>
                <a:gd name="T0" fmla="*/ 0 w 2613"/>
                <a:gd name="T1" fmla="*/ 433 h 721"/>
                <a:gd name="T2" fmla="*/ 370 w 2613"/>
                <a:gd name="T3" fmla="*/ 412 h 721"/>
                <a:gd name="T4" fmla="*/ 350 w 2613"/>
                <a:gd name="T5" fmla="*/ 20 h 721"/>
                <a:gd name="T6" fmla="*/ 1048 w 2613"/>
                <a:gd name="T7" fmla="*/ 0 h 721"/>
                <a:gd name="T8" fmla="*/ 1110 w 2613"/>
                <a:gd name="T9" fmla="*/ 206 h 721"/>
                <a:gd name="T10" fmla="*/ 1562 w 2613"/>
                <a:gd name="T11" fmla="*/ 82 h 721"/>
                <a:gd name="T12" fmla="*/ 1624 w 2613"/>
                <a:gd name="T13" fmla="*/ 267 h 721"/>
                <a:gd name="T14" fmla="*/ 2553 w 2613"/>
                <a:gd name="T15" fmla="*/ 226 h 721"/>
                <a:gd name="T16" fmla="*/ 2613 w 2613"/>
                <a:gd name="T17" fmla="*/ 513 h 721"/>
                <a:gd name="T18" fmla="*/ 1070 w 2613"/>
                <a:gd name="T19" fmla="*/ 494 h 721"/>
                <a:gd name="T20" fmla="*/ 1028 w 2613"/>
                <a:gd name="T21" fmla="*/ 721 h 721"/>
                <a:gd name="T22" fmla="*/ 308 w 2613"/>
                <a:gd name="T23" fmla="*/ 699 h 721"/>
                <a:gd name="T24" fmla="*/ 0 w 2613"/>
                <a:gd name="T25" fmla="*/ 433 h 721"/>
                <a:gd name="T26" fmla="*/ 0 w 2613"/>
                <a:gd name="T27" fmla="*/ 43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" h="721">
                  <a:moveTo>
                    <a:pt x="0" y="433"/>
                  </a:moveTo>
                  <a:lnTo>
                    <a:pt x="370" y="412"/>
                  </a:lnTo>
                  <a:lnTo>
                    <a:pt x="350" y="20"/>
                  </a:lnTo>
                  <a:lnTo>
                    <a:pt x="1048" y="0"/>
                  </a:lnTo>
                  <a:lnTo>
                    <a:pt x="1110" y="206"/>
                  </a:lnTo>
                  <a:lnTo>
                    <a:pt x="1562" y="82"/>
                  </a:lnTo>
                  <a:lnTo>
                    <a:pt x="1624" y="267"/>
                  </a:lnTo>
                  <a:lnTo>
                    <a:pt x="2553" y="226"/>
                  </a:lnTo>
                  <a:lnTo>
                    <a:pt x="2613" y="513"/>
                  </a:lnTo>
                  <a:lnTo>
                    <a:pt x="1070" y="494"/>
                  </a:lnTo>
                  <a:lnTo>
                    <a:pt x="1028" y="721"/>
                  </a:lnTo>
                  <a:lnTo>
                    <a:pt x="308" y="699"/>
                  </a:lnTo>
                  <a:lnTo>
                    <a:pt x="0" y="433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6" name="Freeform 100"/>
            <p:cNvSpPr>
              <a:spLocks/>
            </p:cNvSpPr>
            <p:nvPr/>
          </p:nvSpPr>
          <p:spPr bwMode="auto">
            <a:xfrm>
              <a:off x="3602" y="2027"/>
              <a:ext cx="160" cy="82"/>
            </a:xfrm>
            <a:custGeom>
              <a:avLst/>
              <a:gdLst>
                <a:gd name="T0" fmla="*/ 762 w 1276"/>
                <a:gd name="T1" fmla="*/ 658 h 658"/>
                <a:gd name="T2" fmla="*/ 1276 w 1276"/>
                <a:gd name="T3" fmla="*/ 658 h 658"/>
                <a:gd name="T4" fmla="*/ 1276 w 1276"/>
                <a:gd name="T5" fmla="*/ 308 h 658"/>
                <a:gd name="T6" fmla="*/ 784 w 1276"/>
                <a:gd name="T7" fmla="*/ 351 h 658"/>
                <a:gd name="T8" fmla="*/ 722 w 1276"/>
                <a:gd name="T9" fmla="*/ 0 h 658"/>
                <a:gd name="T10" fmla="*/ 0 w 1276"/>
                <a:gd name="T11" fmla="*/ 62 h 658"/>
                <a:gd name="T12" fmla="*/ 166 w 1276"/>
                <a:gd name="T13" fmla="*/ 308 h 658"/>
                <a:gd name="T14" fmla="*/ 639 w 1276"/>
                <a:gd name="T15" fmla="*/ 391 h 658"/>
                <a:gd name="T16" fmla="*/ 762 w 1276"/>
                <a:gd name="T17" fmla="*/ 658 h 658"/>
                <a:gd name="T18" fmla="*/ 762 w 1276"/>
                <a:gd name="T19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6" h="658">
                  <a:moveTo>
                    <a:pt x="762" y="658"/>
                  </a:moveTo>
                  <a:lnTo>
                    <a:pt x="1276" y="658"/>
                  </a:lnTo>
                  <a:lnTo>
                    <a:pt x="1276" y="308"/>
                  </a:lnTo>
                  <a:lnTo>
                    <a:pt x="784" y="351"/>
                  </a:lnTo>
                  <a:lnTo>
                    <a:pt x="722" y="0"/>
                  </a:lnTo>
                  <a:lnTo>
                    <a:pt x="0" y="62"/>
                  </a:lnTo>
                  <a:lnTo>
                    <a:pt x="166" y="308"/>
                  </a:lnTo>
                  <a:lnTo>
                    <a:pt x="639" y="391"/>
                  </a:lnTo>
                  <a:lnTo>
                    <a:pt x="762" y="658"/>
                  </a:lnTo>
                  <a:lnTo>
                    <a:pt x="762" y="658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7" name="Freeform 101"/>
            <p:cNvSpPr>
              <a:spLocks/>
            </p:cNvSpPr>
            <p:nvPr/>
          </p:nvSpPr>
          <p:spPr bwMode="auto">
            <a:xfrm>
              <a:off x="3502" y="1500"/>
              <a:ext cx="144" cy="87"/>
            </a:xfrm>
            <a:custGeom>
              <a:avLst/>
              <a:gdLst>
                <a:gd name="T0" fmla="*/ 867 w 1154"/>
                <a:gd name="T1" fmla="*/ 0 h 701"/>
                <a:gd name="T2" fmla="*/ 474 w 1154"/>
                <a:gd name="T3" fmla="*/ 0 h 701"/>
                <a:gd name="T4" fmla="*/ 556 w 1154"/>
                <a:gd name="T5" fmla="*/ 371 h 701"/>
                <a:gd name="T6" fmla="*/ 0 w 1154"/>
                <a:gd name="T7" fmla="*/ 371 h 701"/>
                <a:gd name="T8" fmla="*/ 62 w 1154"/>
                <a:gd name="T9" fmla="*/ 639 h 701"/>
                <a:gd name="T10" fmla="*/ 824 w 1154"/>
                <a:gd name="T11" fmla="*/ 701 h 701"/>
                <a:gd name="T12" fmla="*/ 783 w 1154"/>
                <a:gd name="T13" fmla="*/ 393 h 701"/>
                <a:gd name="T14" fmla="*/ 1154 w 1154"/>
                <a:gd name="T15" fmla="*/ 371 h 701"/>
                <a:gd name="T16" fmla="*/ 867 w 1154"/>
                <a:gd name="T17" fmla="*/ 0 h 701"/>
                <a:gd name="T18" fmla="*/ 867 w 1154"/>
                <a:gd name="T1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4" h="701">
                  <a:moveTo>
                    <a:pt x="867" y="0"/>
                  </a:moveTo>
                  <a:lnTo>
                    <a:pt x="474" y="0"/>
                  </a:lnTo>
                  <a:lnTo>
                    <a:pt x="556" y="371"/>
                  </a:lnTo>
                  <a:lnTo>
                    <a:pt x="0" y="371"/>
                  </a:lnTo>
                  <a:lnTo>
                    <a:pt x="62" y="639"/>
                  </a:lnTo>
                  <a:lnTo>
                    <a:pt x="824" y="701"/>
                  </a:lnTo>
                  <a:lnTo>
                    <a:pt x="783" y="393"/>
                  </a:lnTo>
                  <a:lnTo>
                    <a:pt x="1154" y="371"/>
                  </a:lnTo>
                  <a:lnTo>
                    <a:pt x="867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8" name="Freeform 102"/>
            <p:cNvSpPr>
              <a:spLocks/>
            </p:cNvSpPr>
            <p:nvPr/>
          </p:nvSpPr>
          <p:spPr bwMode="auto">
            <a:xfrm>
              <a:off x="2199" y="1587"/>
              <a:ext cx="1318" cy="179"/>
            </a:xfrm>
            <a:custGeom>
              <a:avLst/>
              <a:gdLst>
                <a:gd name="T0" fmla="*/ 10543 w 10543"/>
                <a:gd name="T1" fmla="*/ 140 h 1436"/>
                <a:gd name="T2" fmla="*/ 0 w 10543"/>
                <a:gd name="T3" fmla="*/ 0 h 1436"/>
                <a:gd name="T4" fmla="*/ 278 w 10543"/>
                <a:gd name="T5" fmla="*/ 1436 h 1436"/>
                <a:gd name="T6" fmla="*/ 359 w 10543"/>
                <a:gd name="T7" fmla="*/ 195 h 1436"/>
                <a:gd name="T8" fmla="*/ 10378 w 10543"/>
                <a:gd name="T9" fmla="*/ 251 h 1436"/>
                <a:gd name="T10" fmla="*/ 10543 w 10543"/>
                <a:gd name="T11" fmla="*/ 140 h 1436"/>
                <a:gd name="T12" fmla="*/ 10543 w 10543"/>
                <a:gd name="T13" fmla="*/ 14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43" h="1436">
                  <a:moveTo>
                    <a:pt x="10543" y="140"/>
                  </a:moveTo>
                  <a:lnTo>
                    <a:pt x="0" y="0"/>
                  </a:lnTo>
                  <a:lnTo>
                    <a:pt x="278" y="1436"/>
                  </a:lnTo>
                  <a:lnTo>
                    <a:pt x="359" y="195"/>
                  </a:lnTo>
                  <a:lnTo>
                    <a:pt x="10378" y="251"/>
                  </a:lnTo>
                  <a:lnTo>
                    <a:pt x="10543" y="140"/>
                  </a:lnTo>
                  <a:lnTo>
                    <a:pt x="10543" y="14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9" name="Freeform 103"/>
            <p:cNvSpPr>
              <a:spLocks/>
            </p:cNvSpPr>
            <p:nvPr/>
          </p:nvSpPr>
          <p:spPr bwMode="auto">
            <a:xfrm>
              <a:off x="2279" y="1642"/>
              <a:ext cx="1207" cy="152"/>
            </a:xfrm>
            <a:custGeom>
              <a:avLst/>
              <a:gdLst>
                <a:gd name="T0" fmla="*/ 27 w 9659"/>
                <a:gd name="T1" fmla="*/ 1215 h 1215"/>
                <a:gd name="T2" fmla="*/ 0 w 9659"/>
                <a:gd name="T3" fmla="*/ 0 h 1215"/>
                <a:gd name="T4" fmla="*/ 9659 w 9659"/>
                <a:gd name="T5" fmla="*/ 57 h 1215"/>
                <a:gd name="T6" fmla="*/ 9547 w 9659"/>
                <a:gd name="T7" fmla="*/ 966 h 1215"/>
                <a:gd name="T8" fmla="*/ 9299 w 9659"/>
                <a:gd name="T9" fmla="*/ 360 h 1215"/>
                <a:gd name="T10" fmla="*/ 414 w 9659"/>
                <a:gd name="T11" fmla="*/ 222 h 1215"/>
                <a:gd name="T12" fmla="*/ 276 w 9659"/>
                <a:gd name="T13" fmla="*/ 1158 h 1215"/>
                <a:gd name="T14" fmla="*/ 27 w 9659"/>
                <a:gd name="T15" fmla="*/ 1215 h 1215"/>
                <a:gd name="T16" fmla="*/ 27 w 9659"/>
                <a:gd name="T17" fmla="*/ 121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59" h="1215">
                  <a:moveTo>
                    <a:pt x="27" y="1215"/>
                  </a:moveTo>
                  <a:lnTo>
                    <a:pt x="0" y="0"/>
                  </a:lnTo>
                  <a:lnTo>
                    <a:pt x="9659" y="57"/>
                  </a:lnTo>
                  <a:lnTo>
                    <a:pt x="9547" y="966"/>
                  </a:lnTo>
                  <a:lnTo>
                    <a:pt x="9299" y="360"/>
                  </a:lnTo>
                  <a:lnTo>
                    <a:pt x="414" y="222"/>
                  </a:lnTo>
                  <a:lnTo>
                    <a:pt x="276" y="1158"/>
                  </a:lnTo>
                  <a:lnTo>
                    <a:pt x="27" y="1215"/>
                  </a:lnTo>
                  <a:lnTo>
                    <a:pt x="27" y="1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0" name="Freeform 104"/>
            <p:cNvSpPr>
              <a:spLocks/>
            </p:cNvSpPr>
            <p:nvPr/>
          </p:nvSpPr>
          <p:spPr bwMode="auto">
            <a:xfrm>
              <a:off x="2168" y="2587"/>
              <a:ext cx="349" cy="66"/>
            </a:xfrm>
            <a:custGeom>
              <a:avLst/>
              <a:gdLst>
                <a:gd name="T0" fmla="*/ 27 w 2787"/>
                <a:gd name="T1" fmla="*/ 470 h 524"/>
                <a:gd name="T2" fmla="*/ 0 w 2787"/>
                <a:gd name="T3" fmla="*/ 27 h 524"/>
                <a:gd name="T4" fmla="*/ 2787 w 2787"/>
                <a:gd name="T5" fmla="*/ 0 h 524"/>
                <a:gd name="T6" fmla="*/ 2760 w 2787"/>
                <a:gd name="T7" fmla="*/ 414 h 524"/>
                <a:gd name="T8" fmla="*/ 2483 w 2787"/>
                <a:gd name="T9" fmla="*/ 110 h 524"/>
                <a:gd name="T10" fmla="*/ 1738 w 2787"/>
                <a:gd name="T11" fmla="*/ 137 h 524"/>
                <a:gd name="T12" fmla="*/ 1628 w 2787"/>
                <a:gd name="T13" fmla="*/ 497 h 524"/>
                <a:gd name="T14" fmla="*/ 1544 w 2787"/>
                <a:gd name="T15" fmla="*/ 164 h 524"/>
                <a:gd name="T16" fmla="*/ 634 w 2787"/>
                <a:gd name="T17" fmla="*/ 164 h 524"/>
                <a:gd name="T18" fmla="*/ 606 w 2787"/>
                <a:gd name="T19" fmla="*/ 524 h 524"/>
                <a:gd name="T20" fmla="*/ 413 w 2787"/>
                <a:gd name="T21" fmla="*/ 164 h 524"/>
                <a:gd name="T22" fmla="*/ 27 w 2787"/>
                <a:gd name="T23" fmla="*/ 470 h 524"/>
                <a:gd name="T24" fmla="*/ 27 w 2787"/>
                <a:gd name="T25" fmla="*/ 47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7" h="524">
                  <a:moveTo>
                    <a:pt x="27" y="470"/>
                  </a:moveTo>
                  <a:lnTo>
                    <a:pt x="0" y="27"/>
                  </a:lnTo>
                  <a:lnTo>
                    <a:pt x="2787" y="0"/>
                  </a:lnTo>
                  <a:lnTo>
                    <a:pt x="2760" y="414"/>
                  </a:lnTo>
                  <a:lnTo>
                    <a:pt x="2483" y="110"/>
                  </a:lnTo>
                  <a:lnTo>
                    <a:pt x="1738" y="137"/>
                  </a:lnTo>
                  <a:lnTo>
                    <a:pt x="1628" y="497"/>
                  </a:lnTo>
                  <a:lnTo>
                    <a:pt x="1544" y="164"/>
                  </a:lnTo>
                  <a:lnTo>
                    <a:pt x="634" y="164"/>
                  </a:lnTo>
                  <a:lnTo>
                    <a:pt x="606" y="524"/>
                  </a:lnTo>
                  <a:lnTo>
                    <a:pt x="413" y="164"/>
                  </a:lnTo>
                  <a:lnTo>
                    <a:pt x="27" y="470"/>
                  </a:lnTo>
                  <a:lnTo>
                    <a:pt x="27" y="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1" name="Freeform 105"/>
            <p:cNvSpPr>
              <a:spLocks/>
            </p:cNvSpPr>
            <p:nvPr/>
          </p:nvSpPr>
          <p:spPr bwMode="auto">
            <a:xfrm>
              <a:off x="3324" y="2552"/>
              <a:ext cx="231" cy="118"/>
            </a:xfrm>
            <a:custGeom>
              <a:avLst/>
              <a:gdLst>
                <a:gd name="T0" fmla="*/ 0 w 1850"/>
                <a:gd name="T1" fmla="*/ 0 h 939"/>
                <a:gd name="T2" fmla="*/ 0 w 1850"/>
                <a:gd name="T3" fmla="*/ 939 h 939"/>
                <a:gd name="T4" fmla="*/ 222 w 1850"/>
                <a:gd name="T5" fmla="*/ 276 h 939"/>
                <a:gd name="T6" fmla="*/ 1850 w 1850"/>
                <a:gd name="T7" fmla="*/ 939 h 939"/>
                <a:gd name="T8" fmla="*/ 0 w 1850"/>
                <a:gd name="T9" fmla="*/ 0 h 939"/>
                <a:gd name="T10" fmla="*/ 0 w 1850"/>
                <a:gd name="T11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0" h="939">
                  <a:moveTo>
                    <a:pt x="0" y="0"/>
                  </a:moveTo>
                  <a:lnTo>
                    <a:pt x="0" y="939"/>
                  </a:lnTo>
                  <a:lnTo>
                    <a:pt x="222" y="276"/>
                  </a:lnTo>
                  <a:lnTo>
                    <a:pt x="1850" y="9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2" name="Freeform 106"/>
            <p:cNvSpPr>
              <a:spLocks/>
            </p:cNvSpPr>
            <p:nvPr/>
          </p:nvSpPr>
          <p:spPr bwMode="auto">
            <a:xfrm>
              <a:off x="3393" y="2528"/>
              <a:ext cx="204" cy="93"/>
            </a:xfrm>
            <a:custGeom>
              <a:avLst/>
              <a:gdLst>
                <a:gd name="T0" fmla="*/ 0 w 1630"/>
                <a:gd name="T1" fmla="*/ 56 h 745"/>
                <a:gd name="T2" fmla="*/ 1630 w 1630"/>
                <a:gd name="T3" fmla="*/ 0 h 745"/>
                <a:gd name="T4" fmla="*/ 1601 w 1630"/>
                <a:gd name="T5" fmla="*/ 745 h 745"/>
                <a:gd name="T6" fmla="*/ 1492 w 1630"/>
                <a:gd name="T7" fmla="*/ 166 h 745"/>
                <a:gd name="T8" fmla="*/ 1051 w 1630"/>
                <a:gd name="T9" fmla="*/ 220 h 745"/>
                <a:gd name="T10" fmla="*/ 939 w 1630"/>
                <a:gd name="T11" fmla="*/ 550 h 745"/>
                <a:gd name="T12" fmla="*/ 802 w 1630"/>
                <a:gd name="T13" fmla="*/ 249 h 745"/>
                <a:gd name="T14" fmla="*/ 333 w 1630"/>
                <a:gd name="T15" fmla="*/ 275 h 745"/>
                <a:gd name="T16" fmla="*/ 0 w 1630"/>
                <a:gd name="T17" fmla="*/ 56 h 745"/>
                <a:gd name="T18" fmla="*/ 0 w 1630"/>
                <a:gd name="T19" fmla="*/ 56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745">
                  <a:moveTo>
                    <a:pt x="0" y="56"/>
                  </a:moveTo>
                  <a:lnTo>
                    <a:pt x="1630" y="0"/>
                  </a:lnTo>
                  <a:lnTo>
                    <a:pt x="1601" y="745"/>
                  </a:lnTo>
                  <a:lnTo>
                    <a:pt x="1492" y="166"/>
                  </a:lnTo>
                  <a:lnTo>
                    <a:pt x="1051" y="220"/>
                  </a:lnTo>
                  <a:lnTo>
                    <a:pt x="939" y="550"/>
                  </a:lnTo>
                  <a:lnTo>
                    <a:pt x="802" y="249"/>
                  </a:lnTo>
                  <a:lnTo>
                    <a:pt x="333" y="275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3" name="Freeform 107"/>
            <p:cNvSpPr>
              <a:spLocks/>
            </p:cNvSpPr>
            <p:nvPr/>
          </p:nvSpPr>
          <p:spPr bwMode="auto">
            <a:xfrm>
              <a:off x="2258" y="1956"/>
              <a:ext cx="1687" cy="769"/>
            </a:xfrm>
            <a:custGeom>
              <a:avLst/>
              <a:gdLst>
                <a:gd name="T0" fmla="*/ 0 w 13492"/>
                <a:gd name="T1" fmla="*/ 1765 h 6150"/>
                <a:gd name="T2" fmla="*/ 384 w 13492"/>
                <a:gd name="T3" fmla="*/ 1737 h 6150"/>
                <a:gd name="T4" fmla="*/ 661 w 13492"/>
                <a:gd name="T5" fmla="*/ 1435 h 6150"/>
                <a:gd name="T6" fmla="*/ 937 w 13492"/>
                <a:gd name="T7" fmla="*/ 1848 h 6150"/>
                <a:gd name="T8" fmla="*/ 2456 w 13492"/>
                <a:gd name="T9" fmla="*/ 1902 h 6150"/>
                <a:gd name="T10" fmla="*/ 2621 w 13492"/>
                <a:gd name="T11" fmla="*/ 1518 h 6150"/>
                <a:gd name="T12" fmla="*/ 2870 w 13492"/>
                <a:gd name="T13" fmla="*/ 1848 h 6150"/>
                <a:gd name="T14" fmla="*/ 4552 w 13492"/>
                <a:gd name="T15" fmla="*/ 1902 h 6150"/>
                <a:gd name="T16" fmla="*/ 4882 w 13492"/>
                <a:gd name="T17" fmla="*/ 1462 h 6150"/>
                <a:gd name="T18" fmla="*/ 5214 w 13492"/>
                <a:gd name="T19" fmla="*/ 1819 h 6150"/>
                <a:gd name="T20" fmla="*/ 7312 w 13492"/>
                <a:gd name="T21" fmla="*/ 1848 h 6150"/>
                <a:gd name="T22" fmla="*/ 7614 w 13492"/>
                <a:gd name="T23" fmla="*/ 1462 h 6150"/>
                <a:gd name="T24" fmla="*/ 8196 w 13492"/>
                <a:gd name="T25" fmla="*/ 1848 h 6150"/>
                <a:gd name="T26" fmla="*/ 9216 w 13492"/>
                <a:gd name="T27" fmla="*/ 1819 h 6150"/>
                <a:gd name="T28" fmla="*/ 9411 w 13492"/>
                <a:gd name="T29" fmla="*/ 1462 h 6150"/>
                <a:gd name="T30" fmla="*/ 9907 w 13492"/>
                <a:gd name="T31" fmla="*/ 1765 h 6150"/>
                <a:gd name="T32" fmla="*/ 10735 w 13492"/>
                <a:gd name="T33" fmla="*/ 1848 h 6150"/>
                <a:gd name="T34" fmla="*/ 10927 w 13492"/>
                <a:gd name="T35" fmla="*/ 1545 h 6150"/>
                <a:gd name="T36" fmla="*/ 10543 w 13492"/>
                <a:gd name="T37" fmla="*/ 1048 h 6150"/>
                <a:gd name="T38" fmla="*/ 10102 w 13492"/>
                <a:gd name="T39" fmla="*/ 0 h 6150"/>
                <a:gd name="T40" fmla="*/ 11231 w 13492"/>
                <a:gd name="T41" fmla="*/ 1710 h 6150"/>
                <a:gd name="T42" fmla="*/ 12198 w 13492"/>
                <a:gd name="T43" fmla="*/ 2812 h 6150"/>
                <a:gd name="T44" fmla="*/ 12363 w 13492"/>
                <a:gd name="T45" fmla="*/ 3669 h 6150"/>
                <a:gd name="T46" fmla="*/ 12005 w 13492"/>
                <a:gd name="T47" fmla="*/ 3310 h 6150"/>
                <a:gd name="T48" fmla="*/ 11341 w 13492"/>
                <a:gd name="T49" fmla="*/ 4687 h 6150"/>
                <a:gd name="T50" fmla="*/ 13081 w 13492"/>
                <a:gd name="T51" fmla="*/ 5517 h 6150"/>
                <a:gd name="T52" fmla="*/ 13492 w 13492"/>
                <a:gd name="T53" fmla="*/ 5985 h 6150"/>
                <a:gd name="T54" fmla="*/ 11453 w 13492"/>
                <a:gd name="T55" fmla="*/ 6150 h 6150"/>
                <a:gd name="T56" fmla="*/ 8417 w 13492"/>
                <a:gd name="T57" fmla="*/ 6013 h 6150"/>
                <a:gd name="T58" fmla="*/ 10982 w 13492"/>
                <a:gd name="T59" fmla="*/ 5902 h 6150"/>
                <a:gd name="T60" fmla="*/ 11093 w 13492"/>
                <a:gd name="T61" fmla="*/ 4108 h 6150"/>
                <a:gd name="T62" fmla="*/ 10535 w 13492"/>
                <a:gd name="T63" fmla="*/ 3840 h 6150"/>
                <a:gd name="T64" fmla="*/ 10625 w 13492"/>
                <a:gd name="T65" fmla="*/ 3529 h 6150"/>
                <a:gd name="T66" fmla="*/ 10873 w 13492"/>
                <a:gd name="T67" fmla="*/ 3640 h 6150"/>
                <a:gd name="T68" fmla="*/ 10982 w 13492"/>
                <a:gd name="T69" fmla="*/ 3364 h 6150"/>
                <a:gd name="T70" fmla="*/ 10403 w 13492"/>
                <a:gd name="T71" fmla="*/ 2922 h 6150"/>
                <a:gd name="T72" fmla="*/ 10230 w 13492"/>
                <a:gd name="T73" fmla="*/ 3364 h 6150"/>
                <a:gd name="T74" fmla="*/ 10403 w 13492"/>
                <a:gd name="T75" fmla="*/ 3455 h 6150"/>
                <a:gd name="T76" fmla="*/ 10313 w 13492"/>
                <a:gd name="T77" fmla="*/ 3708 h 6150"/>
                <a:gd name="T78" fmla="*/ 9880 w 13492"/>
                <a:gd name="T79" fmla="*/ 3559 h 6150"/>
                <a:gd name="T80" fmla="*/ 9880 w 13492"/>
                <a:gd name="T81" fmla="*/ 2482 h 6150"/>
                <a:gd name="T82" fmla="*/ 8030 w 13492"/>
                <a:gd name="T83" fmla="*/ 2538 h 6150"/>
                <a:gd name="T84" fmla="*/ 7809 w 13492"/>
                <a:gd name="T85" fmla="*/ 2289 h 6150"/>
                <a:gd name="T86" fmla="*/ 7478 w 13492"/>
                <a:gd name="T87" fmla="*/ 2564 h 6150"/>
                <a:gd name="T88" fmla="*/ 6154 w 13492"/>
                <a:gd name="T89" fmla="*/ 2591 h 6150"/>
                <a:gd name="T90" fmla="*/ 5934 w 13492"/>
                <a:gd name="T91" fmla="*/ 3523 h 6150"/>
                <a:gd name="T92" fmla="*/ 5187 w 13492"/>
                <a:gd name="T93" fmla="*/ 3447 h 6150"/>
                <a:gd name="T94" fmla="*/ 4995 w 13492"/>
                <a:gd name="T95" fmla="*/ 3088 h 6150"/>
                <a:gd name="T96" fmla="*/ 4663 w 13492"/>
                <a:gd name="T97" fmla="*/ 3282 h 6150"/>
                <a:gd name="T98" fmla="*/ 3698 w 13492"/>
                <a:gd name="T99" fmla="*/ 2950 h 6150"/>
                <a:gd name="T100" fmla="*/ 3641 w 13492"/>
                <a:gd name="T101" fmla="*/ 2538 h 6150"/>
                <a:gd name="T102" fmla="*/ 2317 w 13492"/>
                <a:gd name="T103" fmla="*/ 2538 h 6150"/>
                <a:gd name="T104" fmla="*/ 2096 w 13492"/>
                <a:gd name="T105" fmla="*/ 2206 h 6150"/>
                <a:gd name="T106" fmla="*/ 1876 w 13492"/>
                <a:gd name="T107" fmla="*/ 2538 h 6150"/>
                <a:gd name="T108" fmla="*/ 910 w 13492"/>
                <a:gd name="T109" fmla="*/ 2511 h 6150"/>
                <a:gd name="T110" fmla="*/ 0 w 13492"/>
                <a:gd name="T111" fmla="*/ 1765 h 6150"/>
                <a:gd name="T112" fmla="*/ 0 w 13492"/>
                <a:gd name="T113" fmla="*/ 1765 h 6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92" h="6150">
                  <a:moveTo>
                    <a:pt x="0" y="1765"/>
                  </a:moveTo>
                  <a:lnTo>
                    <a:pt x="384" y="1737"/>
                  </a:lnTo>
                  <a:lnTo>
                    <a:pt x="661" y="1435"/>
                  </a:lnTo>
                  <a:lnTo>
                    <a:pt x="937" y="1848"/>
                  </a:lnTo>
                  <a:lnTo>
                    <a:pt x="2456" y="1902"/>
                  </a:lnTo>
                  <a:lnTo>
                    <a:pt x="2621" y="1518"/>
                  </a:lnTo>
                  <a:lnTo>
                    <a:pt x="2870" y="1848"/>
                  </a:lnTo>
                  <a:lnTo>
                    <a:pt x="4552" y="1902"/>
                  </a:lnTo>
                  <a:lnTo>
                    <a:pt x="4882" y="1462"/>
                  </a:lnTo>
                  <a:lnTo>
                    <a:pt x="5214" y="1819"/>
                  </a:lnTo>
                  <a:lnTo>
                    <a:pt x="7312" y="1848"/>
                  </a:lnTo>
                  <a:lnTo>
                    <a:pt x="7614" y="1462"/>
                  </a:lnTo>
                  <a:lnTo>
                    <a:pt x="8196" y="1848"/>
                  </a:lnTo>
                  <a:lnTo>
                    <a:pt x="9216" y="1819"/>
                  </a:lnTo>
                  <a:lnTo>
                    <a:pt x="9411" y="1462"/>
                  </a:lnTo>
                  <a:lnTo>
                    <a:pt x="9907" y="1765"/>
                  </a:lnTo>
                  <a:lnTo>
                    <a:pt x="10735" y="1848"/>
                  </a:lnTo>
                  <a:lnTo>
                    <a:pt x="10927" y="1545"/>
                  </a:lnTo>
                  <a:lnTo>
                    <a:pt x="10543" y="1048"/>
                  </a:lnTo>
                  <a:lnTo>
                    <a:pt x="10102" y="0"/>
                  </a:lnTo>
                  <a:lnTo>
                    <a:pt x="11231" y="1710"/>
                  </a:lnTo>
                  <a:lnTo>
                    <a:pt x="12198" y="2812"/>
                  </a:lnTo>
                  <a:lnTo>
                    <a:pt x="12363" y="3669"/>
                  </a:lnTo>
                  <a:lnTo>
                    <a:pt x="12005" y="3310"/>
                  </a:lnTo>
                  <a:lnTo>
                    <a:pt x="11341" y="4687"/>
                  </a:lnTo>
                  <a:lnTo>
                    <a:pt x="13081" y="5517"/>
                  </a:lnTo>
                  <a:lnTo>
                    <a:pt x="13492" y="5985"/>
                  </a:lnTo>
                  <a:lnTo>
                    <a:pt x="11453" y="6150"/>
                  </a:lnTo>
                  <a:lnTo>
                    <a:pt x="8417" y="6013"/>
                  </a:lnTo>
                  <a:lnTo>
                    <a:pt x="10982" y="5902"/>
                  </a:lnTo>
                  <a:lnTo>
                    <a:pt x="11093" y="4108"/>
                  </a:lnTo>
                  <a:lnTo>
                    <a:pt x="10535" y="3840"/>
                  </a:lnTo>
                  <a:lnTo>
                    <a:pt x="10625" y="3529"/>
                  </a:lnTo>
                  <a:lnTo>
                    <a:pt x="10873" y="3640"/>
                  </a:lnTo>
                  <a:lnTo>
                    <a:pt x="10982" y="3364"/>
                  </a:lnTo>
                  <a:lnTo>
                    <a:pt x="10403" y="2922"/>
                  </a:lnTo>
                  <a:lnTo>
                    <a:pt x="10230" y="3364"/>
                  </a:lnTo>
                  <a:lnTo>
                    <a:pt x="10403" y="3455"/>
                  </a:lnTo>
                  <a:lnTo>
                    <a:pt x="10313" y="3708"/>
                  </a:lnTo>
                  <a:lnTo>
                    <a:pt x="9880" y="3559"/>
                  </a:lnTo>
                  <a:lnTo>
                    <a:pt x="9880" y="2482"/>
                  </a:lnTo>
                  <a:lnTo>
                    <a:pt x="8030" y="2538"/>
                  </a:lnTo>
                  <a:lnTo>
                    <a:pt x="7809" y="2289"/>
                  </a:lnTo>
                  <a:lnTo>
                    <a:pt x="7478" y="2564"/>
                  </a:lnTo>
                  <a:lnTo>
                    <a:pt x="6154" y="2591"/>
                  </a:lnTo>
                  <a:lnTo>
                    <a:pt x="5934" y="3523"/>
                  </a:lnTo>
                  <a:lnTo>
                    <a:pt x="5187" y="3447"/>
                  </a:lnTo>
                  <a:lnTo>
                    <a:pt x="4995" y="3088"/>
                  </a:lnTo>
                  <a:lnTo>
                    <a:pt x="4663" y="3282"/>
                  </a:lnTo>
                  <a:lnTo>
                    <a:pt x="3698" y="2950"/>
                  </a:lnTo>
                  <a:lnTo>
                    <a:pt x="3641" y="2538"/>
                  </a:lnTo>
                  <a:lnTo>
                    <a:pt x="2317" y="2538"/>
                  </a:lnTo>
                  <a:lnTo>
                    <a:pt x="2096" y="2206"/>
                  </a:lnTo>
                  <a:lnTo>
                    <a:pt x="1876" y="2538"/>
                  </a:lnTo>
                  <a:lnTo>
                    <a:pt x="910" y="2511"/>
                  </a:lnTo>
                  <a:lnTo>
                    <a:pt x="0" y="1765"/>
                  </a:lnTo>
                  <a:lnTo>
                    <a:pt x="0" y="17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4" name="Freeform 108"/>
            <p:cNvSpPr>
              <a:spLocks/>
            </p:cNvSpPr>
            <p:nvPr/>
          </p:nvSpPr>
          <p:spPr bwMode="auto">
            <a:xfrm>
              <a:off x="2199" y="1656"/>
              <a:ext cx="1370" cy="238"/>
            </a:xfrm>
            <a:custGeom>
              <a:avLst/>
              <a:gdLst>
                <a:gd name="T0" fmla="*/ 0 w 10957"/>
                <a:gd name="T1" fmla="*/ 302 h 1902"/>
                <a:gd name="T2" fmla="*/ 83 w 10957"/>
                <a:gd name="T3" fmla="*/ 1655 h 1902"/>
                <a:gd name="T4" fmla="*/ 471 w 10957"/>
                <a:gd name="T5" fmla="*/ 1902 h 1902"/>
                <a:gd name="T6" fmla="*/ 10901 w 10957"/>
                <a:gd name="T7" fmla="*/ 1902 h 1902"/>
                <a:gd name="T8" fmla="*/ 10957 w 10957"/>
                <a:gd name="T9" fmla="*/ 716 h 1902"/>
                <a:gd name="T10" fmla="*/ 10682 w 10957"/>
                <a:gd name="T11" fmla="*/ 0 h 1902"/>
                <a:gd name="T12" fmla="*/ 10461 w 10957"/>
                <a:gd name="T13" fmla="*/ 1489 h 1902"/>
                <a:gd name="T14" fmla="*/ 387 w 10957"/>
                <a:gd name="T15" fmla="*/ 1460 h 1902"/>
                <a:gd name="T16" fmla="*/ 0 w 10957"/>
                <a:gd name="T17" fmla="*/ 302 h 1902"/>
                <a:gd name="T18" fmla="*/ 0 w 10957"/>
                <a:gd name="T19" fmla="*/ 3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57" h="1902">
                  <a:moveTo>
                    <a:pt x="0" y="302"/>
                  </a:moveTo>
                  <a:lnTo>
                    <a:pt x="83" y="1655"/>
                  </a:lnTo>
                  <a:lnTo>
                    <a:pt x="471" y="1902"/>
                  </a:lnTo>
                  <a:lnTo>
                    <a:pt x="10901" y="1902"/>
                  </a:lnTo>
                  <a:lnTo>
                    <a:pt x="10957" y="716"/>
                  </a:lnTo>
                  <a:lnTo>
                    <a:pt x="10682" y="0"/>
                  </a:lnTo>
                  <a:lnTo>
                    <a:pt x="10461" y="1489"/>
                  </a:lnTo>
                  <a:lnTo>
                    <a:pt x="387" y="1460"/>
                  </a:lnTo>
                  <a:lnTo>
                    <a:pt x="0" y="302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5" name="Freeform 109"/>
            <p:cNvSpPr>
              <a:spLocks/>
            </p:cNvSpPr>
            <p:nvPr/>
          </p:nvSpPr>
          <p:spPr bwMode="auto">
            <a:xfrm>
              <a:off x="2103" y="1887"/>
              <a:ext cx="1394" cy="297"/>
            </a:xfrm>
            <a:custGeom>
              <a:avLst/>
              <a:gdLst>
                <a:gd name="T0" fmla="*/ 1022 w 11151"/>
                <a:gd name="T1" fmla="*/ 222 h 2371"/>
                <a:gd name="T2" fmla="*/ 2650 w 11151"/>
                <a:gd name="T3" fmla="*/ 360 h 2371"/>
                <a:gd name="T4" fmla="*/ 4829 w 11151"/>
                <a:gd name="T5" fmla="*/ 442 h 2371"/>
                <a:gd name="T6" fmla="*/ 8004 w 11151"/>
                <a:gd name="T7" fmla="*/ 496 h 2371"/>
                <a:gd name="T8" fmla="*/ 10128 w 11151"/>
                <a:gd name="T9" fmla="*/ 496 h 2371"/>
                <a:gd name="T10" fmla="*/ 11151 w 11151"/>
                <a:gd name="T11" fmla="*/ 387 h 2371"/>
                <a:gd name="T12" fmla="*/ 10157 w 11151"/>
                <a:gd name="T13" fmla="*/ 717 h 2371"/>
                <a:gd name="T14" fmla="*/ 10241 w 11151"/>
                <a:gd name="T15" fmla="*/ 1213 h 2371"/>
                <a:gd name="T16" fmla="*/ 10542 w 11151"/>
                <a:gd name="T17" fmla="*/ 1792 h 2371"/>
                <a:gd name="T18" fmla="*/ 10046 w 11151"/>
                <a:gd name="T19" fmla="*/ 1296 h 2371"/>
                <a:gd name="T20" fmla="*/ 9881 w 11151"/>
                <a:gd name="T21" fmla="*/ 690 h 2371"/>
                <a:gd name="T22" fmla="*/ 8612 w 11151"/>
                <a:gd name="T23" fmla="*/ 717 h 2371"/>
                <a:gd name="T24" fmla="*/ 8639 w 11151"/>
                <a:gd name="T25" fmla="*/ 1737 h 2371"/>
                <a:gd name="T26" fmla="*/ 8281 w 11151"/>
                <a:gd name="T27" fmla="*/ 774 h 2371"/>
                <a:gd name="T28" fmla="*/ 6348 w 11151"/>
                <a:gd name="T29" fmla="*/ 661 h 2371"/>
                <a:gd name="T30" fmla="*/ 6126 w 11151"/>
                <a:gd name="T31" fmla="*/ 1654 h 2371"/>
                <a:gd name="T32" fmla="*/ 5990 w 11151"/>
                <a:gd name="T33" fmla="*/ 661 h 2371"/>
                <a:gd name="T34" fmla="*/ 4444 w 11151"/>
                <a:gd name="T35" fmla="*/ 634 h 2371"/>
                <a:gd name="T36" fmla="*/ 4279 w 11151"/>
                <a:gd name="T37" fmla="*/ 1296 h 2371"/>
                <a:gd name="T38" fmla="*/ 3892 w 11151"/>
                <a:gd name="T39" fmla="*/ 1821 h 2371"/>
                <a:gd name="T40" fmla="*/ 4168 w 11151"/>
                <a:gd name="T41" fmla="*/ 607 h 2371"/>
                <a:gd name="T42" fmla="*/ 2402 w 11151"/>
                <a:gd name="T43" fmla="*/ 607 h 2371"/>
                <a:gd name="T44" fmla="*/ 2042 w 11151"/>
                <a:gd name="T45" fmla="*/ 1213 h 2371"/>
                <a:gd name="T46" fmla="*/ 1796 w 11151"/>
                <a:gd name="T47" fmla="*/ 1572 h 2371"/>
                <a:gd name="T48" fmla="*/ 1959 w 11151"/>
                <a:gd name="T49" fmla="*/ 552 h 2371"/>
                <a:gd name="T50" fmla="*/ 939 w 11151"/>
                <a:gd name="T51" fmla="*/ 360 h 2371"/>
                <a:gd name="T52" fmla="*/ 608 w 11151"/>
                <a:gd name="T53" fmla="*/ 1213 h 2371"/>
                <a:gd name="T54" fmla="*/ 221 w 11151"/>
                <a:gd name="T55" fmla="*/ 1792 h 2371"/>
                <a:gd name="T56" fmla="*/ 359 w 11151"/>
                <a:gd name="T57" fmla="*/ 2206 h 2371"/>
                <a:gd name="T58" fmla="*/ 910 w 11151"/>
                <a:gd name="T59" fmla="*/ 2344 h 2371"/>
                <a:gd name="T60" fmla="*/ 331 w 11151"/>
                <a:gd name="T61" fmla="*/ 2371 h 2371"/>
                <a:gd name="T62" fmla="*/ 0 w 11151"/>
                <a:gd name="T63" fmla="*/ 1792 h 2371"/>
                <a:gd name="T64" fmla="*/ 635 w 11151"/>
                <a:gd name="T65" fmla="*/ 744 h 2371"/>
                <a:gd name="T66" fmla="*/ 856 w 11151"/>
                <a:gd name="T67" fmla="*/ 0 h 2371"/>
                <a:gd name="T68" fmla="*/ 1022 w 11151"/>
                <a:gd name="T69" fmla="*/ 222 h 2371"/>
                <a:gd name="T70" fmla="*/ 1022 w 11151"/>
                <a:gd name="T71" fmla="*/ 22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51" h="2371">
                  <a:moveTo>
                    <a:pt x="1022" y="222"/>
                  </a:moveTo>
                  <a:lnTo>
                    <a:pt x="2650" y="360"/>
                  </a:lnTo>
                  <a:lnTo>
                    <a:pt x="4829" y="442"/>
                  </a:lnTo>
                  <a:lnTo>
                    <a:pt x="8004" y="496"/>
                  </a:lnTo>
                  <a:lnTo>
                    <a:pt x="10128" y="496"/>
                  </a:lnTo>
                  <a:lnTo>
                    <a:pt x="11151" y="387"/>
                  </a:lnTo>
                  <a:lnTo>
                    <a:pt x="10157" y="717"/>
                  </a:lnTo>
                  <a:lnTo>
                    <a:pt x="10241" y="1213"/>
                  </a:lnTo>
                  <a:lnTo>
                    <a:pt x="10542" y="1792"/>
                  </a:lnTo>
                  <a:lnTo>
                    <a:pt x="10046" y="1296"/>
                  </a:lnTo>
                  <a:lnTo>
                    <a:pt x="9881" y="690"/>
                  </a:lnTo>
                  <a:lnTo>
                    <a:pt x="8612" y="717"/>
                  </a:lnTo>
                  <a:lnTo>
                    <a:pt x="8639" y="1737"/>
                  </a:lnTo>
                  <a:lnTo>
                    <a:pt x="8281" y="774"/>
                  </a:lnTo>
                  <a:lnTo>
                    <a:pt x="6348" y="661"/>
                  </a:lnTo>
                  <a:lnTo>
                    <a:pt x="6126" y="1654"/>
                  </a:lnTo>
                  <a:lnTo>
                    <a:pt x="5990" y="661"/>
                  </a:lnTo>
                  <a:lnTo>
                    <a:pt x="4444" y="634"/>
                  </a:lnTo>
                  <a:lnTo>
                    <a:pt x="4279" y="1296"/>
                  </a:lnTo>
                  <a:lnTo>
                    <a:pt x="3892" y="1821"/>
                  </a:lnTo>
                  <a:lnTo>
                    <a:pt x="4168" y="607"/>
                  </a:lnTo>
                  <a:lnTo>
                    <a:pt x="2402" y="607"/>
                  </a:lnTo>
                  <a:lnTo>
                    <a:pt x="2042" y="1213"/>
                  </a:lnTo>
                  <a:lnTo>
                    <a:pt x="1796" y="1572"/>
                  </a:lnTo>
                  <a:lnTo>
                    <a:pt x="1959" y="552"/>
                  </a:lnTo>
                  <a:lnTo>
                    <a:pt x="939" y="360"/>
                  </a:lnTo>
                  <a:lnTo>
                    <a:pt x="608" y="1213"/>
                  </a:lnTo>
                  <a:lnTo>
                    <a:pt x="221" y="1792"/>
                  </a:lnTo>
                  <a:lnTo>
                    <a:pt x="359" y="2206"/>
                  </a:lnTo>
                  <a:lnTo>
                    <a:pt x="910" y="2344"/>
                  </a:lnTo>
                  <a:lnTo>
                    <a:pt x="331" y="2371"/>
                  </a:lnTo>
                  <a:lnTo>
                    <a:pt x="0" y="1792"/>
                  </a:lnTo>
                  <a:lnTo>
                    <a:pt x="635" y="744"/>
                  </a:lnTo>
                  <a:lnTo>
                    <a:pt x="856" y="0"/>
                  </a:lnTo>
                  <a:lnTo>
                    <a:pt x="1022" y="222"/>
                  </a:lnTo>
                  <a:lnTo>
                    <a:pt x="1022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6" name="Freeform 110"/>
            <p:cNvSpPr>
              <a:spLocks/>
            </p:cNvSpPr>
            <p:nvPr/>
          </p:nvSpPr>
          <p:spPr bwMode="auto">
            <a:xfrm>
              <a:off x="2193" y="2270"/>
              <a:ext cx="796" cy="458"/>
            </a:xfrm>
            <a:custGeom>
              <a:avLst/>
              <a:gdLst>
                <a:gd name="T0" fmla="*/ 3423 w 6375"/>
                <a:gd name="T1" fmla="*/ 1432 h 3667"/>
                <a:gd name="T2" fmla="*/ 4219 w 6375"/>
                <a:gd name="T3" fmla="*/ 2941 h 3667"/>
                <a:gd name="T4" fmla="*/ 4224 w 6375"/>
                <a:gd name="T5" fmla="*/ 0 h 3667"/>
                <a:gd name="T6" fmla="*/ 4912 w 6375"/>
                <a:gd name="T7" fmla="*/ 2590 h 3667"/>
                <a:gd name="T8" fmla="*/ 6375 w 6375"/>
                <a:gd name="T9" fmla="*/ 2895 h 3667"/>
                <a:gd name="T10" fmla="*/ 4581 w 6375"/>
                <a:gd name="T11" fmla="*/ 3033 h 3667"/>
                <a:gd name="T12" fmla="*/ 4306 w 6375"/>
                <a:gd name="T13" fmla="*/ 3225 h 3667"/>
                <a:gd name="T14" fmla="*/ 4912 w 6375"/>
                <a:gd name="T15" fmla="*/ 3474 h 3667"/>
                <a:gd name="T16" fmla="*/ 4167 w 6375"/>
                <a:gd name="T17" fmla="*/ 3667 h 3667"/>
                <a:gd name="T18" fmla="*/ 0 w 6375"/>
                <a:gd name="T19" fmla="*/ 3281 h 3667"/>
                <a:gd name="T20" fmla="*/ 3174 w 6375"/>
                <a:gd name="T21" fmla="*/ 3391 h 3667"/>
                <a:gd name="T22" fmla="*/ 3174 w 6375"/>
                <a:gd name="T23" fmla="*/ 2206 h 3667"/>
                <a:gd name="T24" fmla="*/ 3423 w 6375"/>
                <a:gd name="T25" fmla="*/ 1432 h 3667"/>
                <a:gd name="T26" fmla="*/ 3423 w 6375"/>
                <a:gd name="T27" fmla="*/ 1432 h 3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75" h="3667">
                  <a:moveTo>
                    <a:pt x="3423" y="1432"/>
                  </a:moveTo>
                  <a:lnTo>
                    <a:pt x="4219" y="2941"/>
                  </a:lnTo>
                  <a:lnTo>
                    <a:pt x="4224" y="0"/>
                  </a:lnTo>
                  <a:lnTo>
                    <a:pt x="4912" y="2590"/>
                  </a:lnTo>
                  <a:lnTo>
                    <a:pt x="6375" y="2895"/>
                  </a:lnTo>
                  <a:lnTo>
                    <a:pt x="4581" y="3033"/>
                  </a:lnTo>
                  <a:lnTo>
                    <a:pt x="4306" y="3225"/>
                  </a:lnTo>
                  <a:lnTo>
                    <a:pt x="4912" y="3474"/>
                  </a:lnTo>
                  <a:lnTo>
                    <a:pt x="4167" y="3667"/>
                  </a:lnTo>
                  <a:lnTo>
                    <a:pt x="0" y="3281"/>
                  </a:lnTo>
                  <a:lnTo>
                    <a:pt x="3174" y="3391"/>
                  </a:lnTo>
                  <a:lnTo>
                    <a:pt x="3174" y="2206"/>
                  </a:lnTo>
                  <a:lnTo>
                    <a:pt x="3423" y="1432"/>
                  </a:lnTo>
                  <a:lnTo>
                    <a:pt x="3423" y="1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7" name="Freeform 111"/>
            <p:cNvSpPr>
              <a:spLocks/>
            </p:cNvSpPr>
            <p:nvPr/>
          </p:nvSpPr>
          <p:spPr bwMode="auto">
            <a:xfrm>
              <a:off x="2089" y="2422"/>
              <a:ext cx="445" cy="248"/>
            </a:xfrm>
            <a:custGeom>
              <a:avLst/>
              <a:gdLst>
                <a:gd name="T0" fmla="*/ 745 w 3561"/>
                <a:gd name="T1" fmla="*/ 0 h 1986"/>
                <a:gd name="T2" fmla="*/ 0 w 3561"/>
                <a:gd name="T3" fmla="*/ 910 h 1986"/>
                <a:gd name="T4" fmla="*/ 165 w 3561"/>
                <a:gd name="T5" fmla="*/ 1986 h 1986"/>
                <a:gd name="T6" fmla="*/ 222 w 3561"/>
                <a:gd name="T7" fmla="*/ 1020 h 1986"/>
                <a:gd name="T8" fmla="*/ 3561 w 3561"/>
                <a:gd name="T9" fmla="*/ 1047 h 1986"/>
                <a:gd name="T10" fmla="*/ 387 w 3561"/>
                <a:gd name="T11" fmla="*/ 798 h 1986"/>
                <a:gd name="T12" fmla="*/ 745 w 3561"/>
                <a:gd name="T13" fmla="*/ 0 h 1986"/>
                <a:gd name="T14" fmla="*/ 745 w 3561"/>
                <a:gd name="T15" fmla="*/ 0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1" h="1986">
                  <a:moveTo>
                    <a:pt x="745" y="0"/>
                  </a:moveTo>
                  <a:lnTo>
                    <a:pt x="0" y="910"/>
                  </a:lnTo>
                  <a:lnTo>
                    <a:pt x="165" y="1986"/>
                  </a:lnTo>
                  <a:lnTo>
                    <a:pt x="222" y="1020"/>
                  </a:lnTo>
                  <a:lnTo>
                    <a:pt x="3561" y="1047"/>
                  </a:lnTo>
                  <a:lnTo>
                    <a:pt x="387" y="798"/>
                  </a:lnTo>
                  <a:lnTo>
                    <a:pt x="745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8" name="Freeform 112"/>
            <p:cNvSpPr>
              <a:spLocks/>
            </p:cNvSpPr>
            <p:nvPr/>
          </p:nvSpPr>
          <p:spPr bwMode="auto">
            <a:xfrm>
              <a:off x="3179" y="2422"/>
              <a:ext cx="455" cy="265"/>
            </a:xfrm>
            <a:custGeom>
              <a:avLst/>
              <a:gdLst>
                <a:gd name="T0" fmla="*/ 0 w 3641"/>
                <a:gd name="T1" fmla="*/ 0 h 2122"/>
                <a:gd name="T2" fmla="*/ 27 w 3641"/>
                <a:gd name="T3" fmla="*/ 1959 h 2122"/>
                <a:gd name="T4" fmla="*/ 192 w 3641"/>
                <a:gd name="T5" fmla="*/ 302 h 2122"/>
                <a:gd name="T6" fmla="*/ 662 w 3641"/>
                <a:gd name="T7" fmla="*/ 827 h 2122"/>
                <a:gd name="T8" fmla="*/ 744 w 3641"/>
                <a:gd name="T9" fmla="*/ 2122 h 2122"/>
                <a:gd name="T10" fmla="*/ 855 w 3641"/>
                <a:gd name="T11" fmla="*/ 771 h 2122"/>
                <a:gd name="T12" fmla="*/ 3641 w 3641"/>
                <a:gd name="T13" fmla="*/ 524 h 2122"/>
                <a:gd name="T14" fmla="*/ 744 w 3641"/>
                <a:gd name="T15" fmla="*/ 550 h 2122"/>
                <a:gd name="T16" fmla="*/ 0 w 3641"/>
                <a:gd name="T17" fmla="*/ 0 h 2122"/>
                <a:gd name="T18" fmla="*/ 0 w 3641"/>
                <a:gd name="T19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1" h="2122">
                  <a:moveTo>
                    <a:pt x="0" y="0"/>
                  </a:moveTo>
                  <a:lnTo>
                    <a:pt x="27" y="1959"/>
                  </a:lnTo>
                  <a:lnTo>
                    <a:pt x="192" y="302"/>
                  </a:lnTo>
                  <a:lnTo>
                    <a:pt x="662" y="827"/>
                  </a:lnTo>
                  <a:lnTo>
                    <a:pt x="744" y="2122"/>
                  </a:lnTo>
                  <a:lnTo>
                    <a:pt x="855" y="771"/>
                  </a:lnTo>
                  <a:lnTo>
                    <a:pt x="3641" y="524"/>
                  </a:lnTo>
                  <a:lnTo>
                    <a:pt x="744" y="5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9" name="Freeform 113"/>
            <p:cNvSpPr>
              <a:spLocks/>
            </p:cNvSpPr>
            <p:nvPr/>
          </p:nvSpPr>
          <p:spPr bwMode="auto">
            <a:xfrm>
              <a:off x="2788" y="2379"/>
              <a:ext cx="183" cy="200"/>
            </a:xfrm>
            <a:custGeom>
              <a:avLst/>
              <a:gdLst>
                <a:gd name="T0" fmla="*/ 1462 w 1462"/>
                <a:gd name="T1" fmla="*/ 525 h 1600"/>
                <a:gd name="T2" fmla="*/ 0 w 1462"/>
                <a:gd name="T3" fmla="*/ 0 h 1600"/>
                <a:gd name="T4" fmla="*/ 55 w 1462"/>
                <a:gd name="T5" fmla="*/ 1600 h 1600"/>
                <a:gd name="T6" fmla="*/ 1435 w 1462"/>
                <a:gd name="T7" fmla="*/ 1600 h 1600"/>
                <a:gd name="T8" fmla="*/ 303 w 1462"/>
                <a:gd name="T9" fmla="*/ 1464 h 1600"/>
                <a:gd name="T10" fmla="*/ 225 w 1462"/>
                <a:gd name="T11" fmla="*/ 273 h 1600"/>
                <a:gd name="T12" fmla="*/ 1462 w 1462"/>
                <a:gd name="T13" fmla="*/ 525 h 1600"/>
                <a:gd name="T14" fmla="*/ 1462 w 1462"/>
                <a:gd name="T15" fmla="*/ 525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2" h="1600">
                  <a:moveTo>
                    <a:pt x="1462" y="525"/>
                  </a:moveTo>
                  <a:lnTo>
                    <a:pt x="0" y="0"/>
                  </a:lnTo>
                  <a:lnTo>
                    <a:pt x="55" y="1600"/>
                  </a:lnTo>
                  <a:lnTo>
                    <a:pt x="1435" y="1600"/>
                  </a:lnTo>
                  <a:lnTo>
                    <a:pt x="303" y="1464"/>
                  </a:lnTo>
                  <a:lnTo>
                    <a:pt x="225" y="273"/>
                  </a:lnTo>
                  <a:lnTo>
                    <a:pt x="1462" y="525"/>
                  </a:lnTo>
                  <a:lnTo>
                    <a:pt x="1462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0" name="Freeform 114"/>
            <p:cNvSpPr>
              <a:spLocks/>
            </p:cNvSpPr>
            <p:nvPr/>
          </p:nvSpPr>
          <p:spPr bwMode="auto">
            <a:xfrm>
              <a:off x="2213" y="2222"/>
              <a:ext cx="155" cy="258"/>
            </a:xfrm>
            <a:custGeom>
              <a:avLst/>
              <a:gdLst>
                <a:gd name="T0" fmla="*/ 27 w 1241"/>
                <a:gd name="T1" fmla="*/ 0 h 2068"/>
                <a:gd name="T2" fmla="*/ 0 w 1241"/>
                <a:gd name="T3" fmla="*/ 1516 h 2068"/>
                <a:gd name="T4" fmla="*/ 802 w 1241"/>
                <a:gd name="T5" fmla="*/ 1571 h 2068"/>
                <a:gd name="T6" fmla="*/ 913 w 1241"/>
                <a:gd name="T7" fmla="*/ 2068 h 2068"/>
                <a:gd name="T8" fmla="*/ 967 w 1241"/>
                <a:gd name="T9" fmla="*/ 1571 h 2068"/>
                <a:gd name="T10" fmla="*/ 1241 w 1241"/>
                <a:gd name="T11" fmla="*/ 1654 h 2068"/>
                <a:gd name="T12" fmla="*/ 1187 w 1241"/>
                <a:gd name="T13" fmla="*/ 1075 h 2068"/>
                <a:gd name="T14" fmla="*/ 553 w 1241"/>
                <a:gd name="T15" fmla="*/ 1019 h 2068"/>
                <a:gd name="T16" fmla="*/ 553 w 1241"/>
                <a:gd name="T17" fmla="*/ 1378 h 2068"/>
                <a:gd name="T18" fmla="*/ 249 w 1241"/>
                <a:gd name="T19" fmla="*/ 1378 h 2068"/>
                <a:gd name="T20" fmla="*/ 27 w 1241"/>
                <a:gd name="T21" fmla="*/ 0 h 2068"/>
                <a:gd name="T22" fmla="*/ 27 w 1241"/>
                <a:gd name="T23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1" h="2068">
                  <a:moveTo>
                    <a:pt x="27" y="0"/>
                  </a:moveTo>
                  <a:lnTo>
                    <a:pt x="0" y="1516"/>
                  </a:lnTo>
                  <a:lnTo>
                    <a:pt x="802" y="1571"/>
                  </a:lnTo>
                  <a:lnTo>
                    <a:pt x="913" y="2068"/>
                  </a:lnTo>
                  <a:lnTo>
                    <a:pt x="967" y="1571"/>
                  </a:lnTo>
                  <a:lnTo>
                    <a:pt x="1241" y="1654"/>
                  </a:lnTo>
                  <a:lnTo>
                    <a:pt x="1187" y="1075"/>
                  </a:lnTo>
                  <a:lnTo>
                    <a:pt x="553" y="1019"/>
                  </a:lnTo>
                  <a:lnTo>
                    <a:pt x="553" y="1378"/>
                  </a:lnTo>
                  <a:lnTo>
                    <a:pt x="249" y="137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1" name="Freeform 115"/>
            <p:cNvSpPr>
              <a:spLocks/>
            </p:cNvSpPr>
            <p:nvPr/>
          </p:nvSpPr>
          <p:spPr bwMode="auto">
            <a:xfrm>
              <a:off x="2479" y="2325"/>
              <a:ext cx="110" cy="145"/>
            </a:xfrm>
            <a:custGeom>
              <a:avLst/>
              <a:gdLst>
                <a:gd name="T0" fmla="*/ 442 w 883"/>
                <a:gd name="T1" fmla="*/ 1158 h 1158"/>
                <a:gd name="T2" fmla="*/ 496 w 883"/>
                <a:gd name="T3" fmla="*/ 552 h 1158"/>
                <a:gd name="T4" fmla="*/ 827 w 883"/>
                <a:gd name="T5" fmla="*/ 552 h 1158"/>
                <a:gd name="T6" fmla="*/ 883 w 883"/>
                <a:gd name="T7" fmla="*/ 84 h 1158"/>
                <a:gd name="T8" fmla="*/ 0 w 883"/>
                <a:gd name="T9" fmla="*/ 0 h 1158"/>
                <a:gd name="T10" fmla="*/ 0 w 883"/>
                <a:gd name="T11" fmla="*/ 414 h 1158"/>
                <a:gd name="T12" fmla="*/ 277 w 883"/>
                <a:gd name="T13" fmla="*/ 470 h 1158"/>
                <a:gd name="T14" fmla="*/ 442 w 883"/>
                <a:gd name="T15" fmla="*/ 1158 h 1158"/>
                <a:gd name="T16" fmla="*/ 442 w 883"/>
                <a:gd name="T17" fmla="*/ 1158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3" h="1158">
                  <a:moveTo>
                    <a:pt x="442" y="1158"/>
                  </a:moveTo>
                  <a:lnTo>
                    <a:pt x="496" y="552"/>
                  </a:lnTo>
                  <a:lnTo>
                    <a:pt x="827" y="552"/>
                  </a:lnTo>
                  <a:lnTo>
                    <a:pt x="883" y="84"/>
                  </a:lnTo>
                  <a:lnTo>
                    <a:pt x="0" y="0"/>
                  </a:lnTo>
                  <a:lnTo>
                    <a:pt x="0" y="414"/>
                  </a:lnTo>
                  <a:lnTo>
                    <a:pt x="277" y="470"/>
                  </a:lnTo>
                  <a:lnTo>
                    <a:pt x="442" y="1158"/>
                  </a:lnTo>
                  <a:lnTo>
                    <a:pt x="442" y="1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2" name="Freeform 116"/>
            <p:cNvSpPr>
              <a:spLocks/>
            </p:cNvSpPr>
            <p:nvPr/>
          </p:nvSpPr>
          <p:spPr bwMode="auto">
            <a:xfrm>
              <a:off x="3038" y="2290"/>
              <a:ext cx="145" cy="366"/>
            </a:xfrm>
            <a:custGeom>
              <a:avLst/>
              <a:gdLst>
                <a:gd name="T0" fmla="*/ 248 w 1159"/>
                <a:gd name="T1" fmla="*/ 387 h 2925"/>
                <a:gd name="T2" fmla="*/ 275 w 1159"/>
                <a:gd name="T3" fmla="*/ 1518 h 2925"/>
                <a:gd name="T4" fmla="*/ 1159 w 1159"/>
                <a:gd name="T5" fmla="*/ 1600 h 2925"/>
                <a:gd name="T6" fmla="*/ 801 w 1159"/>
                <a:gd name="T7" fmla="*/ 1793 h 2925"/>
                <a:gd name="T8" fmla="*/ 718 w 1159"/>
                <a:gd name="T9" fmla="*/ 2427 h 2925"/>
                <a:gd name="T10" fmla="*/ 606 w 1159"/>
                <a:gd name="T11" fmla="*/ 1821 h 2925"/>
                <a:gd name="T12" fmla="*/ 332 w 1159"/>
                <a:gd name="T13" fmla="*/ 1848 h 2925"/>
                <a:gd name="T14" fmla="*/ 305 w 1159"/>
                <a:gd name="T15" fmla="*/ 2760 h 2925"/>
                <a:gd name="T16" fmla="*/ 993 w 1159"/>
                <a:gd name="T17" fmla="*/ 2925 h 2925"/>
                <a:gd name="T18" fmla="*/ 0 w 1159"/>
                <a:gd name="T19" fmla="*/ 2870 h 2925"/>
                <a:gd name="T20" fmla="*/ 27 w 1159"/>
                <a:gd name="T21" fmla="*/ 0 h 2925"/>
                <a:gd name="T22" fmla="*/ 248 w 1159"/>
                <a:gd name="T23" fmla="*/ 387 h 2925"/>
                <a:gd name="T24" fmla="*/ 248 w 1159"/>
                <a:gd name="T25" fmla="*/ 387 h 2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9" h="2925">
                  <a:moveTo>
                    <a:pt x="248" y="387"/>
                  </a:moveTo>
                  <a:lnTo>
                    <a:pt x="275" y="1518"/>
                  </a:lnTo>
                  <a:lnTo>
                    <a:pt x="1159" y="1600"/>
                  </a:lnTo>
                  <a:lnTo>
                    <a:pt x="801" y="1793"/>
                  </a:lnTo>
                  <a:lnTo>
                    <a:pt x="718" y="2427"/>
                  </a:lnTo>
                  <a:lnTo>
                    <a:pt x="606" y="1821"/>
                  </a:lnTo>
                  <a:lnTo>
                    <a:pt x="332" y="1848"/>
                  </a:lnTo>
                  <a:lnTo>
                    <a:pt x="305" y="2760"/>
                  </a:lnTo>
                  <a:lnTo>
                    <a:pt x="993" y="2925"/>
                  </a:lnTo>
                  <a:lnTo>
                    <a:pt x="0" y="2870"/>
                  </a:lnTo>
                  <a:lnTo>
                    <a:pt x="27" y="0"/>
                  </a:lnTo>
                  <a:lnTo>
                    <a:pt x="248" y="387"/>
                  </a:lnTo>
                  <a:lnTo>
                    <a:pt x="248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3" name="Freeform 117"/>
            <p:cNvSpPr>
              <a:spLocks/>
            </p:cNvSpPr>
            <p:nvPr/>
          </p:nvSpPr>
          <p:spPr bwMode="auto">
            <a:xfrm>
              <a:off x="2399" y="2418"/>
              <a:ext cx="300" cy="100"/>
            </a:xfrm>
            <a:custGeom>
              <a:avLst/>
              <a:gdLst>
                <a:gd name="T0" fmla="*/ 0 w 2401"/>
                <a:gd name="T1" fmla="*/ 0 h 800"/>
                <a:gd name="T2" fmla="*/ 1741 w 2401"/>
                <a:gd name="T3" fmla="*/ 0 h 800"/>
                <a:gd name="T4" fmla="*/ 1989 w 2401"/>
                <a:gd name="T5" fmla="*/ 221 h 800"/>
                <a:gd name="T6" fmla="*/ 2401 w 2401"/>
                <a:gd name="T7" fmla="*/ 248 h 800"/>
                <a:gd name="T8" fmla="*/ 2291 w 2401"/>
                <a:gd name="T9" fmla="*/ 800 h 800"/>
                <a:gd name="T10" fmla="*/ 2155 w 2401"/>
                <a:gd name="T11" fmla="*/ 443 h 800"/>
                <a:gd name="T12" fmla="*/ 1711 w 2401"/>
                <a:gd name="T13" fmla="*/ 413 h 800"/>
                <a:gd name="T14" fmla="*/ 1657 w 2401"/>
                <a:gd name="T15" fmla="*/ 166 h 800"/>
                <a:gd name="T16" fmla="*/ 0 w 2401"/>
                <a:gd name="T17" fmla="*/ 0 h 800"/>
                <a:gd name="T18" fmla="*/ 0 w 2401"/>
                <a:gd name="T19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1" h="800">
                  <a:moveTo>
                    <a:pt x="0" y="0"/>
                  </a:moveTo>
                  <a:lnTo>
                    <a:pt x="1741" y="0"/>
                  </a:lnTo>
                  <a:lnTo>
                    <a:pt x="1989" y="221"/>
                  </a:lnTo>
                  <a:lnTo>
                    <a:pt x="2401" y="248"/>
                  </a:lnTo>
                  <a:lnTo>
                    <a:pt x="2291" y="800"/>
                  </a:lnTo>
                  <a:lnTo>
                    <a:pt x="2155" y="443"/>
                  </a:lnTo>
                  <a:lnTo>
                    <a:pt x="1711" y="413"/>
                  </a:lnTo>
                  <a:lnTo>
                    <a:pt x="165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4" name="Freeform 118"/>
            <p:cNvSpPr>
              <a:spLocks/>
            </p:cNvSpPr>
            <p:nvPr/>
          </p:nvSpPr>
          <p:spPr bwMode="auto">
            <a:xfrm>
              <a:off x="2175" y="2433"/>
              <a:ext cx="90" cy="75"/>
            </a:xfrm>
            <a:custGeom>
              <a:avLst/>
              <a:gdLst>
                <a:gd name="T0" fmla="*/ 0 w 719"/>
                <a:gd name="T1" fmla="*/ 512 h 595"/>
                <a:gd name="T2" fmla="*/ 82 w 719"/>
                <a:gd name="T3" fmla="*/ 333 h 595"/>
                <a:gd name="T4" fmla="*/ 247 w 719"/>
                <a:gd name="T5" fmla="*/ 387 h 595"/>
                <a:gd name="T6" fmla="*/ 290 w 719"/>
                <a:gd name="T7" fmla="*/ 235 h 595"/>
                <a:gd name="T8" fmla="*/ 471 w 719"/>
                <a:gd name="T9" fmla="*/ 263 h 595"/>
                <a:gd name="T10" fmla="*/ 525 w 719"/>
                <a:gd name="T11" fmla="*/ 0 h 595"/>
                <a:gd name="T12" fmla="*/ 719 w 719"/>
                <a:gd name="T13" fmla="*/ 84 h 595"/>
                <a:gd name="T14" fmla="*/ 634 w 719"/>
                <a:gd name="T15" fmla="*/ 112 h 595"/>
                <a:gd name="T16" fmla="*/ 552 w 719"/>
                <a:gd name="T17" fmla="*/ 360 h 595"/>
                <a:gd name="T18" fmla="*/ 415 w 719"/>
                <a:gd name="T19" fmla="*/ 347 h 595"/>
                <a:gd name="T20" fmla="*/ 276 w 719"/>
                <a:gd name="T21" fmla="*/ 539 h 595"/>
                <a:gd name="T22" fmla="*/ 165 w 719"/>
                <a:gd name="T23" fmla="*/ 456 h 595"/>
                <a:gd name="T24" fmla="*/ 28 w 719"/>
                <a:gd name="T25" fmla="*/ 595 h 595"/>
                <a:gd name="T26" fmla="*/ 0 w 719"/>
                <a:gd name="T27" fmla="*/ 512 h 595"/>
                <a:gd name="T28" fmla="*/ 0 w 719"/>
                <a:gd name="T29" fmla="*/ 5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9" h="595">
                  <a:moveTo>
                    <a:pt x="0" y="512"/>
                  </a:moveTo>
                  <a:lnTo>
                    <a:pt x="82" y="333"/>
                  </a:lnTo>
                  <a:lnTo>
                    <a:pt x="247" y="387"/>
                  </a:lnTo>
                  <a:lnTo>
                    <a:pt x="290" y="235"/>
                  </a:lnTo>
                  <a:lnTo>
                    <a:pt x="471" y="263"/>
                  </a:lnTo>
                  <a:lnTo>
                    <a:pt x="525" y="0"/>
                  </a:lnTo>
                  <a:lnTo>
                    <a:pt x="719" y="84"/>
                  </a:lnTo>
                  <a:lnTo>
                    <a:pt x="634" y="112"/>
                  </a:lnTo>
                  <a:lnTo>
                    <a:pt x="552" y="360"/>
                  </a:lnTo>
                  <a:lnTo>
                    <a:pt x="415" y="347"/>
                  </a:lnTo>
                  <a:lnTo>
                    <a:pt x="276" y="539"/>
                  </a:lnTo>
                  <a:lnTo>
                    <a:pt x="165" y="456"/>
                  </a:lnTo>
                  <a:lnTo>
                    <a:pt x="28" y="595"/>
                  </a:lnTo>
                  <a:lnTo>
                    <a:pt x="0" y="512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5" name="Freeform 119"/>
            <p:cNvSpPr>
              <a:spLocks/>
            </p:cNvSpPr>
            <p:nvPr/>
          </p:nvSpPr>
          <p:spPr bwMode="auto">
            <a:xfrm>
              <a:off x="2260" y="2478"/>
              <a:ext cx="128" cy="54"/>
            </a:xfrm>
            <a:custGeom>
              <a:avLst/>
              <a:gdLst>
                <a:gd name="T0" fmla="*/ 42 w 1022"/>
                <a:gd name="T1" fmla="*/ 206 h 427"/>
                <a:gd name="T2" fmla="*/ 136 w 1022"/>
                <a:gd name="T3" fmla="*/ 70 h 427"/>
                <a:gd name="T4" fmla="*/ 302 w 1022"/>
                <a:gd name="T5" fmla="*/ 152 h 427"/>
                <a:gd name="T6" fmla="*/ 358 w 1022"/>
                <a:gd name="T7" fmla="*/ 56 h 427"/>
                <a:gd name="T8" fmla="*/ 496 w 1022"/>
                <a:gd name="T9" fmla="*/ 138 h 427"/>
                <a:gd name="T10" fmla="*/ 702 w 1022"/>
                <a:gd name="T11" fmla="*/ 0 h 427"/>
                <a:gd name="T12" fmla="*/ 813 w 1022"/>
                <a:gd name="T13" fmla="*/ 235 h 427"/>
                <a:gd name="T14" fmla="*/ 993 w 1022"/>
                <a:gd name="T15" fmla="*/ 165 h 427"/>
                <a:gd name="T16" fmla="*/ 1022 w 1022"/>
                <a:gd name="T17" fmla="*/ 427 h 427"/>
                <a:gd name="T18" fmla="*/ 951 w 1022"/>
                <a:gd name="T19" fmla="*/ 304 h 427"/>
                <a:gd name="T20" fmla="*/ 718 w 1022"/>
                <a:gd name="T21" fmla="*/ 344 h 427"/>
                <a:gd name="T22" fmla="*/ 691 w 1022"/>
                <a:gd name="T23" fmla="*/ 165 h 427"/>
                <a:gd name="T24" fmla="*/ 523 w 1022"/>
                <a:gd name="T25" fmla="*/ 277 h 427"/>
                <a:gd name="T26" fmla="*/ 414 w 1022"/>
                <a:gd name="T27" fmla="*/ 179 h 427"/>
                <a:gd name="T28" fmla="*/ 317 w 1022"/>
                <a:gd name="T29" fmla="*/ 289 h 427"/>
                <a:gd name="T30" fmla="*/ 179 w 1022"/>
                <a:gd name="T31" fmla="*/ 152 h 427"/>
                <a:gd name="T32" fmla="*/ 0 w 1022"/>
                <a:gd name="T33" fmla="*/ 317 h 427"/>
                <a:gd name="T34" fmla="*/ 42 w 1022"/>
                <a:gd name="T35" fmla="*/ 206 h 427"/>
                <a:gd name="T36" fmla="*/ 42 w 1022"/>
                <a:gd name="T37" fmla="*/ 20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2" h="427">
                  <a:moveTo>
                    <a:pt x="42" y="206"/>
                  </a:moveTo>
                  <a:lnTo>
                    <a:pt x="136" y="70"/>
                  </a:lnTo>
                  <a:lnTo>
                    <a:pt x="302" y="152"/>
                  </a:lnTo>
                  <a:lnTo>
                    <a:pt x="358" y="56"/>
                  </a:lnTo>
                  <a:lnTo>
                    <a:pt x="496" y="138"/>
                  </a:lnTo>
                  <a:lnTo>
                    <a:pt x="702" y="0"/>
                  </a:lnTo>
                  <a:lnTo>
                    <a:pt x="813" y="235"/>
                  </a:lnTo>
                  <a:lnTo>
                    <a:pt x="993" y="165"/>
                  </a:lnTo>
                  <a:lnTo>
                    <a:pt x="1022" y="427"/>
                  </a:lnTo>
                  <a:lnTo>
                    <a:pt x="951" y="304"/>
                  </a:lnTo>
                  <a:lnTo>
                    <a:pt x="718" y="344"/>
                  </a:lnTo>
                  <a:lnTo>
                    <a:pt x="691" y="165"/>
                  </a:lnTo>
                  <a:lnTo>
                    <a:pt x="523" y="277"/>
                  </a:lnTo>
                  <a:lnTo>
                    <a:pt x="414" y="179"/>
                  </a:lnTo>
                  <a:lnTo>
                    <a:pt x="317" y="289"/>
                  </a:lnTo>
                  <a:lnTo>
                    <a:pt x="179" y="152"/>
                  </a:lnTo>
                  <a:lnTo>
                    <a:pt x="0" y="317"/>
                  </a:lnTo>
                  <a:lnTo>
                    <a:pt x="42" y="206"/>
                  </a:lnTo>
                  <a:lnTo>
                    <a:pt x="42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6" name="Freeform 120"/>
            <p:cNvSpPr>
              <a:spLocks/>
            </p:cNvSpPr>
            <p:nvPr/>
          </p:nvSpPr>
          <p:spPr bwMode="auto">
            <a:xfrm>
              <a:off x="2408" y="2444"/>
              <a:ext cx="138" cy="71"/>
            </a:xfrm>
            <a:custGeom>
              <a:avLst/>
              <a:gdLst>
                <a:gd name="T0" fmla="*/ 469 w 1105"/>
                <a:gd name="T1" fmla="*/ 0 h 565"/>
                <a:gd name="T2" fmla="*/ 277 w 1105"/>
                <a:gd name="T3" fmla="*/ 151 h 565"/>
                <a:gd name="T4" fmla="*/ 0 w 1105"/>
                <a:gd name="T5" fmla="*/ 165 h 565"/>
                <a:gd name="T6" fmla="*/ 95 w 1105"/>
                <a:gd name="T7" fmla="*/ 372 h 565"/>
                <a:gd name="T8" fmla="*/ 360 w 1105"/>
                <a:gd name="T9" fmla="*/ 290 h 565"/>
                <a:gd name="T10" fmla="*/ 207 w 1105"/>
                <a:gd name="T11" fmla="*/ 482 h 565"/>
                <a:gd name="T12" fmla="*/ 360 w 1105"/>
                <a:gd name="T13" fmla="*/ 565 h 565"/>
                <a:gd name="T14" fmla="*/ 607 w 1105"/>
                <a:gd name="T15" fmla="*/ 290 h 565"/>
                <a:gd name="T16" fmla="*/ 634 w 1105"/>
                <a:gd name="T17" fmla="*/ 538 h 565"/>
                <a:gd name="T18" fmla="*/ 1105 w 1105"/>
                <a:gd name="T19" fmla="*/ 538 h 565"/>
                <a:gd name="T20" fmla="*/ 816 w 1105"/>
                <a:gd name="T21" fmla="*/ 441 h 565"/>
                <a:gd name="T22" fmla="*/ 648 w 1105"/>
                <a:gd name="T23" fmla="*/ 82 h 565"/>
                <a:gd name="T24" fmla="*/ 455 w 1105"/>
                <a:gd name="T25" fmla="*/ 346 h 565"/>
                <a:gd name="T26" fmla="*/ 442 w 1105"/>
                <a:gd name="T27" fmla="*/ 165 h 565"/>
                <a:gd name="T28" fmla="*/ 469 w 1105"/>
                <a:gd name="T29" fmla="*/ 0 h 565"/>
                <a:gd name="T30" fmla="*/ 469 w 1105"/>
                <a:gd name="T3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565">
                  <a:moveTo>
                    <a:pt x="469" y="0"/>
                  </a:moveTo>
                  <a:lnTo>
                    <a:pt x="277" y="151"/>
                  </a:lnTo>
                  <a:lnTo>
                    <a:pt x="0" y="165"/>
                  </a:lnTo>
                  <a:lnTo>
                    <a:pt x="95" y="372"/>
                  </a:lnTo>
                  <a:lnTo>
                    <a:pt x="360" y="290"/>
                  </a:lnTo>
                  <a:lnTo>
                    <a:pt x="207" y="482"/>
                  </a:lnTo>
                  <a:lnTo>
                    <a:pt x="360" y="565"/>
                  </a:lnTo>
                  <a:lnTo>
                    <a:pt x="607" y="290"/>
                  </a:lnTo>
                  <a:lnTo>
                    <a:pt x="634" y="538"/>
                  </a:lnTo>
                  <a:lnTo>
                    <a:pt x="1105" y="538"/>
                  </a:lnTo>
                  <a:lnTo>
                    <a:pt x="816" y="441"/>
                  </a:lnTo>
                  <a:lnTo>
                    <a:pt x="648" y="82"/>
                  </a:lnTo>
                  <a:lnTo>
                    <a:pt x="455" y="346"/>
                  </a:lnTo>
                  <a:lnTo>
                    <a:pt x="442" y="165"/>
                  </a:lnTo>
                  <a:lnTo>
                    <a:pt x="469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7" name="Freeform 121"/>
            <p:cNvSpPr>
              <a:spLocks/>
            </p:cNvSpPr>
            <p:nvPr/>
          </p:nvSpPr>
          <p:spPr bwMode="auto">
            <a:xfrm>
              <a:off x="2539" y="2449"/>
              <a:ext cx="35" cy="60"/>
            </a:xfrm>
            <a:custGeom>
              <a:avLst/>
              <a:gdLst>
                <a:gd name="T0" fmla="*/ 276 w 276"/>
                <a:gd name="T1" fmla="*/ 235 h 484"/>
                <a:gd name="T2" fmla="*/ 166 w 276"/>
                <a:gd name="T3" fmla="*/ 0 h 484"/>
                <a:gd name="T4" fmla="*/ 0 w 276"/>
                <a:gd name="T5" fmla="*/ 318 h 484"/>
                <a:gd name="T6" fmla="*/ 166 w 276"/>
                <a:gd name="T7" fmla="*/ 249 h 484"/>
                <a:gd name="T8" fmla="*/ 209 w 276"/>
                <a:gd name="T9" fmla="*/ 484 h 484"/>
                <a:gd name="T10" fmla="*/ 276 w 276"/>
                <a:gd name="T11" fmla="*/ 235 h 484"/>
                <a:gd name="T12" fmla="*/ 276 w 276"/>
                <a:gd name="T13" fmla="*/ 23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484">
                  <a:moveTo>
                    <a:pt x="276" y="235"/>
                  </a:moveTo>
                  <a:lnTo>
                    <a:pt x="166" y="0"/>
                  </a:lnTo>
                  <a:lnTo>
                    <a:pt x="0" y="318"/>
                  </a:lnTo>
                  <a:lnTo>
                    <a:pt x="166" y="249"/>
                  </a:lnTo>
                  <a:lnTo>
                    <a:pt x="209" y="484"/>
                  </a:lnTo>
                  <a:lnTo>
                    <a:pt x="276" y="235"/>
                  </a:lnTo>
                  <a:lnTo>
                    <a:pt x="276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8" name="Freeform 122"/>
            <p:cNvSpPr>
              <a:spLocks/>
            </p:cNvSpPr>
            <p:nvPr/>
          </p:nvSpPr>
          <p:spPr bwMode="auto">
            <a:xfrm>
              <a:off x="3221" y="2378"/>
              <a:ext cx="86" cy="75"/>
            </a:xfrm>
            <a:custGeom>
              <a:avLst/>
              <a:gdLst>
                <a:gd name="T0" fmla="*/ 234 w 689"/>
                <a:gd name="T1" fmla="*/ 413 h 594"/>
                <a:gd name="T2" fmla="*/ 179 w 689"/>
                <a:gd name="T3" fmla="*/ 277 h 594"/>
                <a:gd name="T4" fmla="*/ 0 w 689"/>
                <a:gd name="T5" fmla="*/ 304 h 594"/>
                <a:gd name="T6" fmla="*/ 110 w 689"/>
                <a:gd name="T7" fmla="*/ 151 h 594"/>
                <a:gd name="T8" fmla="*/ 288 w 689"/>
                <a:gd name="T9" fmla="*/ 221 h 594"/>
                <a:gd name="T10" fmla="*/ 275 w 689"/>
                <a:gd name="T11" fmla="*/ 0 h 594"/>
                <a:gd name="T12" fmla="*/ 372 w 689"/>
                <a:gd name="T13" fmla="*/ 151 h 594"/>
                <a:gd name="T14" fmla="*/ 537 w 689"/>
                <a:gd name="T15" fmla="*/ 56 h 594"/>
                <a:gd name="T16" fmla="*/ 427 w 689"/>
                <a:gd name="T17" fmla="*/ 330 h 594"/>
                <a:gd name="T18" fmla="*/ 566 w 689"/>
                <a:gd name="T19" fmla="*/ 304 h 594"/>
                <a:gd name="T20" fmla="*/ 689 w 689"/>
                <a:gd name="T21" fmla="*/ 538 h 594"/>
                <a:gd name="T22" fmla="*/ 427 w 689"/>
                <a:gd name="T23" fmla="*/ 456 h 594"/>
                <a:gd name="T24" fmla="*/ 454 w 689"/>
                <a:gd name="T25" fmla="*/ 594 h 594"/>
                <a:gd name="T26" fmla="*/ 26 w 689"/>
                <a:gd name="T27" fmla="*/ 538 h 594"/>
                <a:gd name="T28" fmla="*/ 234 w 689"/>
                <a:gd name="T29" fmla="*/ 413 h 594"/>
                <a:gd name="T30" fmla="*/ 234 w 689"/>
                <a:gd name="T31" fmla="*/ 413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9" h="594">
                  <a:moveTo>
                    <a:pt x="234" y="413"/>
                  </a:moveTo>
                  <a:lnTo>
                    <a:pt x="179" y="277"/>
                  </a:lnTo>
                  <a:lnTo>
                    <a:pt x="0" y="304"/>
                  </a:lnTo>
                  <a:lnTo>
                    <a:pt x="110" y="151"/>
                  </a:lnTo>
                  <a:lnTo>
                    <a:pt x="288" y="221"/>
                  </a:lnTo>
                  <a:lnTo>
                    <a:pt x="275" y="0"/>
                  </a:lnTo>
                  <a:lnTo>
                    <a:pt x="372" y="151"/>
                  </a:lnTo>
                  <a:lnTo>
                    <a:pt x="537" y="56"/>
                  </a:lnTo>
                  <a:lnTo>
                    <a:pt x="427" y="330"/>
                  </a:lnTo>
                  <a:lnTo>
                    <a:pt x="566" y="304"/>
                  </a:lnTo>
                  <a:lnTo>
                    <a:pt x="689" y="538"/>
                  </a:lnTo>
                  <a:lnTo>
                    <a:pt x="427" y="456"/>
                  </a:lnTo>
                  <a:lnTo>
                    <a:pt x="454" y="594"/>
                  </a:lnTo>
                  <a:lnTo>
                    <a:pt x="26" y="538"/>
                  </a:lnTo>
                  <a:lnTo>
                    <a:pt x="234" y="413"/>
                  </a:lnTo>
                  <a:lnTo>
                    <a:pt x="234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9" name="Freeform 123"/>
            <p:cNvSpPr>
              <a:spLocks/>
            </p:cNvSpPr>
            <p:nvPr/>
          </p:nvSpPr>
          <p:spPr bwMode="auto">
            <a:xfrm>
              <a:off x="3407" y="2422"/>
              <a:ext cx="115" cy="62"/>
            </a:xfrm>
            <a:custGeom>
              <a:avLst/>
              <a:gdLst>
                <a:gd name="T0" fmla="*/ 109 w 924"/>
                <a:gd name="T1" fmla="*/ 83 h 497"/>
                <a:gd name="T2" fmla="*/ 222 w 924"/>
                <a:gd name="T3" fmla="*/ 0 h 497"/>
                <a:gd name="T4" fmla="*/ 290 w 924"/>
                <a:gd name="T5" fmla="*/ 151 h 497"/>
                <a:gd name="T6" fmla="*/ 606 w 924"/>
                <a:gd name="T7" fmla="*/ 40 h 497"/>
                <a:gd name="T8" fmla="*/ 662 w 924"/>
                <a:gd name="T9" fmla="*/ 329 h 497"/>
                <a:gd name="T10" fmla="*/ 924 w 924"/>
                <a:gd name="T11" fmla="*/ 357 h 497"/>
                <a:gd name="T12" fmla="*/ 815 w 924"/>
                <a:gd name="T13" fmla="*/ 497 h 497"/>
                <a:gd name="T14" fmla="*/ 785 w 924"/>
                <a:gd name="T15" fmla="*/ 398 h 497"/>
                <a:gd name="T16" fmla="*/ 539 w 924"/>
                <a:gd name="T17" fmla="*/ 441 h 497"/>
                <a:gd name="T18" fmla="*/ 539 w 924"/>
                <a:gd name="T19" fmla="*/ 178 h 497"/>
                <a:gd name="T20" fmla="*/ 222 w 924"/>
                <a:gd name="T21" fmla="*/ 260 h 497"/>
                <a:gd name="T22" fmla="*/ 192 w 924"/>
                <a:gd name="T23" fmla="*/ 124 h 497"/>
                <a:gd name="T24" fmla="*/ 0 w 924"/>
                <a:gd name="T25" fmla="*/ 137 h 497"/>
                <a:gd name="T26" fmla="*/ 109 w 924"/>
                <a:gd name="T27" fmla="*/ 83 h 497"/>
                <a:gd name="T28" fmla="*/ 109 w 924"/>
                <a:gd name="T29" fmla="*/ 8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4" h="497">
                  <a:moveTo>
                    <a:pt x="109" y="83"/>
                  </a:moveTo>
                  <a:lnTo>
                    <a:pt x="222" y="0"/>
                  </a:lnTo>
                  <a:lnTo>
                    <a:pt x="290" y="151"/>
                  </a:lnTo>
                  <a:lnTo>
                    <a:pt x="606" y="40"/>
                  </a:lnTo>
                  <a:lnTo>
                    <a:pt x="662" y="329"/>
                  </a:lnTo>
                  <a:lnTo>
                    <a:pt x="924" y="357"/>
                  </a:lnTo>
                  <a:lnTo>
                    <a:pt x="815" y="497"/>
                  </a:lnTo>
                  <a:lnTo>
                    <a:pt x="785" y="398"/>
                  </a:lnTo>
                  <a:lnTo>
                    <a:pt x="539" y="441"/>
                  </a:lnTo>
                  <a:lnTo>
                    <a:pt x="539" y="178"/>
                  </a:lnTo>
                  <a:lnTo>
                    <a:pt x="222" y="260"/>
                  </a:lnTo>
                  <a:lnTo>
                    <a:pt x="192" y="124"/>
                  </a:lnTo>
                  <a:lnTo>
                    <a:pt x="0" y="137"/>
                  </a:lnTo>
                  <a:lnTo>
                    <a:pt x="109" y="83"/>
                  </a:lnTo>
                  <a:lnTo>
                    <a:pt x="10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0" name="Freeform 124"/>
            <p:cNvSpPr>
              <a:spLocks/>
            </p:cNvSpPr>
            <p:nvPr/>
          </p:nvSpPr>
          <p:spPr bwMode="auto">
            <a:xfrm>
              <a:off x="3516" y="2400"/>
              <a:ext cx="67" cy="78"/>
            </a:xfrm>
            <a:custGeom>
              <a:avLst/>
              <a:gdLst>
                <a:gd name="T0" fmla="*/ 0 w 538"/>
                <a:gd name="T1" fmla="*/ 351 h 627"/>
                <a:gd name="T2" fmla="*/ 110 w 538"/>
                <a:gd name="T3" fmla="*/ 267 h 627"/>
                <a:gd name="T4" fmla="*/ 248 w 538"/>
                <a:gd name="T5" fmla="*/ 475 h 627"/>
                <a:gd name="T6" fmla="*/ 400 w 538"/>
                <a:gd name="T7" fmla="*/ 0 h 627"/>
                <a:gd name="T8" fmla="*/ 468 w 538"/>
                <a:gd name="T9" fmla="*/ 69 h 627"/>
                <a:gd name="T10" fmla="*/ 344 w 538"/>
                <a:gd name="T11" fmla="*/ 462 h 627"/>
                <a:gd name="T12" fmla="*/ 427 w 538"/>
                <a:gd name="T13" fmla="*/ 421 h 627"/>
                <a:gd name="T14" fmla="*/ 538 w 538"/>
                <a:gd name="T15" fmla="*/ 627 h 627"/>
                <a:gd name="T16" fmla="*/ 414 w 538"/>
                <a:gd name="T17" fmla="*/ 544 h 627"/>
                <a:gd name="T18" fmla="*/ 206 w 538"/>
                <a:gd name="T19" fmla="*/ 627 h 627"/>
                <a:gd name="T20" fmla="*/ 124 w 538"/>
                <a:gd name="T21" fmla="*/ 365 h 627"/>
                <a:gd name="T22" fmla="*/ 0 w 538"/>
                <a:gd name="T23" fmla="*/ 351 h 627"/>
                <a:gd name="T24" fmla="*/ 0 w 538"/>
                <a:gd name="T25" fmla="*/ 35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" h="627">
                  <a:moveTo>
                    <a:pt x="0" y="351"/>
                  </a:moveTo>
                  <a:lnTo>
                    <a:pt x="110" y="267"/>
                  </a:lnTo>
                  <a:lnTo>
                    <a:pt x="248" y="475"/>
                  </a:lnTo>
                  <a:lnTo>
                    <a:pt x="400" y="0"/>
                  </a:lnTo>
                  <a:lnTo>
                    <a:pt x="468" y="69"/>
                  </a:lnTo>
                  <a:lnTo>
                    <a:pt x="344" y="462"/>
                  </a:lnTo>
                  <a:lnTo>
                    <a:pt x="427" y="421"/>
                  </a:lnTo>
                  <a:lnTo>
                    <a:pt x="538" y="627"/>
                  </a:lnTo>
                  <a:lnTo>
                    <a:pt x="414" y="544"/>
                  </a:lnTo>
                  <a:lnTo>
                    <a:pt x="206" y="627"/>
                  </a:lnTo>
                  <a:lnTo>
                    <a:pt x="124" y="365"/>
                  </a:lnTo>
                  <a:lnTo>
                    <a:pt x="0" y="351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1" name="Freeform 125"/>
            <p:cNvSpPr>
              <a:spLocks/>
            </p:cNvSpPr>
            <p:nvPr/>
          </p:nvSpPr>
          <p:spPr bwMode="auto">
            <a:xfrm>
              <a:off x="3310" y="2282"/>
              <a:ext cx="128" cy="193"/>
            </a:xfrm>
            <a:custGeom>
              <a:avLst/>
              <a:gdLst>
                <a:gd name="T0" fmla="*/ 310 w 1021"/>
                <a:gd name="T1" fmla="*/ 1399 h 1545"/>
                <a:gd name="T2" fmla="*/ 166 w 1021"/>
                <a:gd name="T3" fmla="*/ 1228 h 1545"/>
                <a:gd name="T4" fmla="*/ 0 w 1021"/>
                <a:gd name="T5" fmla="*/ 1461 h 1545"/>
                <a:gd name="T6" fmla="*/ 166 w 1021"/>
                <a:gd name="T7" fmla="*/ 1337 h 1545"/>
                <a:gd name="T8" fmla="*/ 345 w 1021"/>
                <a:gd name="T9" fmla="*/ 1545 h 1545"/>
                <a:gd name="T10" fmla="*/ 414 w 1021"/>
                <a:gd name="T11" fmla="*/ 1366 h 1545"/>
                <a:gd name="T12" fmla="*/ 675 w 1021"/>
                <a:gd name="T13" fmla="*/ 1337 h 1545"/>
                <a:gd name="T14" fmla="*/ 580 w 1021"/>
                <a:gd name="T15" fmla="*/ 1212 h 1545"/>
                <a:gd name="T16" fmla="*/ 566 w 1021"/>
                <a:gd name="T17" fmla="*/ 745 h 1545"/>
                <a:gd name="T18" fmla="*/ 1007 w 1021"/>
                <a:gd name="T19" fmla="*/ 704 h 1545"/>
                <a:gd name="T20" fmla="*/ 1021 w 1021"/>
                <a:gd name="T21" fmla="*/ 124 h 1545"/>
                <a:gd name="T22" fmla="*/ 580 w 1021"/>
                <a:gd name="T23" fmla="*/ 124 h 1545"/>
                <a:gd name="T24" fmla="*/ 537 w 1021"/>
                <a:gd name="T25" fmla="*/ 14 h 1545"/>
                <a:gd name="T26" fmla="*/ 414 w 1021"/>
                <a:gd name="T27" fmla="*/ 0 h 1545"/>
                <a:gd name="T28" fmla="*/ 441 w 1021"/>
                <a:gd name="T29" fmla="*/ 131 h 1545"/>
                <a:gd name="T30" fmla="*/ 109 w 1021"/>
                <a:gd name="T31" fmla="*/ 139 h 1545"/>
                <a:gd name="T32" fmla="*/ 868 w 1021"/>
                <a:gd name="T33" fmla="*/ 414 h 1545"/>
                <a:gd name="T34" fmla="*/ 206 w 1021"/>
                <a:gd name="T35" fmla="*/ 663 h 1545"/>
                <a:gd name="T36" fmla="*/ 27 w 1021"/>
                <a:gd name="T37" fmla="*/ 331 h 1545"/>
                <a:gd name="T38" fmla="*/ 54 w 1021"/>
                <a:gd name="T39" fmla="*/ 772 h 1545"/>
                <a:gd name="T40" fmla="*/ 462 w 1021"/>
                <a:gd name="T41" fmla="*/ 766 h 1545"/>
                <a:gd name="T42" fmla="*/ 467 w 1021"/>
                <a:gd name="T43" fmla="*/ 1242 h 1545"/>
                <a:gd name="T44" fmla="*/ 345 w 1021"/>
                <a:gd name="T45" fmla="*/ 1212 h 1545"/>
                <a:gd name="T46" fmla="*/ 310 w 1021"/>
                <a:gd name="T47" fmla="*/ 1399 h 1545"/>
                <a:gd name="T48" fmla="*/ 310 w 1021"/>
                <a:gd name="T49" fmla="*/ 13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1" h="1545">
                  <a:moveTo>
                    <a:pt x="310" y="1399"/>
                  </a:moveTo>
                  <a:lnTo>
                    <a:pt x="166" y="1228"/>
                  </a:lnTo>
                  <a:lnTo>
                    <a:pt x="0" y="1461"/>
                  </a:lnTo>
                  <a:lnTo>
                    <a:pt x="166" y="1337"/>
                  </a:lnTo>
                  <a:lnTo>
                    <a:pt x="345" y="1545"/>
                  </a:lnTo>
                  <a:lnTo>
                    <a:pt x="414" y="1366"/>
                  </a:lnTo>
                  <a:lnTo>
                    <a:pt x="675" y="1337"/>
                  </a:lnTo>
                  <a:lnTo>
                    <a:pt x="580" y="1212"/>
                  </a:lnTo>
                  <a:lnTo>
                    <a:pt x="566" y="745"/>
                  </a:lnTo>
                  <a:lnTo>
                    <a:pt x="1007" y="704"/>
                  </a:lnTo>
                  <a:lnTo>
                    <a:pt x="1021" y="124"/>
                  </a:lnTo>
                  <a:lnTo>
                    <a:pt x="580" y="124"/>
                  </a:lnTo>
                  <a:lnTo>
                    <a:pt x="537" y="14"/>
                  </a:lnTo>
                  <a:lnTo>
                    <a:pt x="414" y="0"/>
                  </a:lnTo>
                  <a:lnTo>
                    <a:pt x="441" y="131"/>
                  </a:lnTo>
                  <a:lnTo>
                    <a:pt x="109" y="139"/>
                  </a:lnTo>
                  <a:lnTo>
                    <a:pt x="868" y="414"/>
                  </a:lnTo>
                  <a:lnTo>
                    <a:pt x="206" y="663"/>
                  </a:lnTo>
                  <a:lnTo>
                    <a:pt x="27" y="331"/>
                  </a:lnTo>
                  <a:lnTo>
                    <a:pt x="54" y="772"/>
                  </a:lnTo>
                  <a:lnTo>
                    <a:pt x="462" y="766"/>
                  </a:lnTo>
                  <a:lnTo>
                    <a:pt x="467" y="1242"/>
                  </a:lnTo>
                  <a:lnTo>
                    <a:pt x="345" y="1212"/>
                  </a:lnTo>
                  <a:lnTo>
                    <a:pt x="310" y="1399"/>
                  </a:lnTo>
                  <a:lnTo>
                    <a:pt x="310" y="13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2" name="Freeform 126"/>
            <p:cNvSpPr>
              <a:spLocks/>
            </p:cNvSpPr>
            <p:nvPr/>
          </p:nvSpPr>
          <p:spPr bwMode="auto">
            <a:xfrm>
              <a:off x="1844" y="1608"/>
              <a:ext cx="242" cy="1024"/>
            </a:xfrm>
            <a:custGeom>
              <a:avLst/>
              <a:gdLst>
                <a:gd name="T0" fmla="*/ 0 w 1933"/>
                <a:gd name="T1" fmla="*/ 8138 h 8192"/>
                <a:gd name="T2" fmla="*/ 1270 w 1933"/>
                <a:gd name="T3" fmla="*/ 8192 h 8192"/>
                <a:gd name="T4" fmla="*/ 1738 w 1933"/>
                <a:gd name="T5" fmla="*/ 7833 h 8192"/>
                <a:gd name="T6" fmla="*/ 1933 w 1933"/>
                <a:gd name="T7" fmla="*/ 0 h 8192"/>
                <a:gd name="T8" fmla="*/ 1188 w 1933"/>
                <a:gd name="T9" fmla="*/ 2042 h 8192"/>
                <a:gd name="T10" fmla="*/ 1215 w 1933"/>
                <a:gd name="T11" fmla="*/ 2730 h 8192"/>
                <a:gd name="T12" fmla="*/ 1491 w 1933"/>
                <a:gd name="T13" fmla="*/ 2594 h 8192"/>
                <a:gd name="T14" fmla="*/ 1519 w 1933"/>
                <a:gd name="T15" fmla="*/ 2951 h 8192"/>
                <a:gd name="T16" fmla="*/ 1245 w 1933"/>
                <a:gd name="T17" fmla="*/ 3282 h 8192"/>
                <a:gd name="T18" fmla="*/ 1215 w 1933"/>
                <a:gd name="T19" fmla="*/ 3888 h 8192"/>
                <a:gd name="T20" fmla="*/ 1437 w 1933"/>
                <a:gd name="T21" fmla="*/ 3752 h 8192"/>
                <a:gd name="T22" fmla="*/ 1437 w 1933"/>
                <a:gd name="T23" fmla="*/ 4109 h 8192"/>
                <a:gd name="T24" fmla="*/ 1629 w 1933"/>
                <a:gd name="T25" fmla="*/ 4109 h 8192"/>
                <a:gd name="T26" fmla="*/ 1656 w 1933"/>
                <a:gd name="T27" fmla="*/ 4523 h 8192"/>
                <a:gd name="T28" fmla="*/ 1408 w 1933"/>
                <a:gd name="T29" fmla="*/ 4718 h 8192"/>
                <a:gd name="T30" fmla="*/ 1381 w 1933"/>
                <a:gd name="T31" fmla="*/ 5268 h 8192"/>
                <a:gd name="T32" fmla="*/ 1546 w 1933"/>
                <a:gd name="T33" fmla="*/ 5214 h 8192"/>
                <a:gd name="T34" fmla="*/ 1575 w 1933"/>
                <a:gd name="T35" fmla="*/ 5571 h 8192"/>
                <a:gd name="T36" fmla="*/ 1270 w 1933"/>
                <a:gd name="T37" fmla="*/ 5847 h 8192"/>
                <a:gd name="T38" fmla="*/ 1297 w 1933"/>
                <a:gd name="T39" fmla="*/ 7281 h 8192"/>
                <a:gd name="T40" fmla="*/ 967 w 1933"/>
                <a:gd name="T41" fmla="*/ 7337 h 8192"/>
                <a:gd name="T42" fmla="*/ 967 w 1933"/>
                <a:gd name="T43" fmla="*/ 7530 h 8192"/>
                <a:gd name="T44" fmla="*/ 690 w 1933"/>
                <a:gd name="T45" fmla="*/ 7557 h 8192"/>
                <a:gd name="T46" fmla="*/ 690 w 1933"/>
                <a:gd name="T47" fmla="*/ 7749 h 8192"/>
                <a:gd name="T48" fmla="*/ 994 w 1933"/>
                <a:gd name="T49" fmla="*/ 7805 h 8192"/>
                <a:gd name="T50" fmla="*/ 967 w 1933"/>
                <a:gd name="T51" fmla="*/ 7997 h 8192"/>
                <a:gd name="T52" fmla="*/ 276 w 1933"/>
                <a:gd name="T53" fmla="*/ 7943 h 8192"/>
                <a:gd name="T54" fmla="*/ 0 w 1933"/>
                <a:gd name="T55" fmla="*/ 8138 h 8192"/>
                <a:gd name="T56" fmla="*/ 0 w 1933"/>
                <a:gd name="T57" fmla="*/ 8138 h 8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33" h="8192">
                  <a:moveTo>
                    <a:pt x="0" y="8138"/>
                  </a:moveTo>
                  <a:lnTo>
                    <a:pt x="1270" y="8192"/>
                  </a:lnTo>
                  <a:lnTo>
                    <a:pt x="1738" y="7833"/>
                  </a:lnTo>
                  <a:lnTo>
                    <a:pt x="1933" y="0"/>
                  </a:lnTo>
                  <a:lnTo>
                    <a:pt x="1188" y="2042"/>
                  </a:lnTo>
                  <a:lnTo>
                    <a:pt x="1215" y="2730"/>
                  </a:lnTo>
                  <a:lnTo>
                    <a:pt x="1491" y="2594"/>
                  </a:lnTo>
                  <a:lnTo>
                    <a:pt x="1519" y="2951"/>
                  </a:lnTo>
                  <a:lnTo>
                    <a:pt x="1245" y="3282"/>
                  </a:lnTo>
                  <a:lnTo>
                    <a:pt x="1215" y="3888"/>
                  </a:lnTo>
                  <a:lnTo>
                    <a:pt x="1437" y="3752"/>
                  </a:lnTo>
                  <a:lnTo>
                    <a:pt x="1437" y="4109"/>
                  </a:lnTo>
                  <a:lnTo>
                    <a:pt x="1629" y="4109"/>
                  </a:lnTo>
                  <a:lnTo>
                    <a:pt x="1656" y="4523"/>
                  </a:lnTo>
                  <a:lnTo>
                    <a:pt x="1408" y="4718"/>
                  </a:lnTo>
                  <a:lnTo>
                    <a:pt x="1381" y="5268"/>
                  </a:lnTo>
                  <a:lnTo>
                    <a:pt x="1546" y="5214"/>
                  </a:lnTo>
                  <a:lnTo>
                    <a:pt x="1575" y="5571"/>
                  </a:lnTo>
                  <a:lnTo>
                    <a:pt x="1270" y="5847"/>
                  </a:lnTo>
                  <a:lnTo>
                    <a:pt x="1297" y="7281"/>
                  </a:lnTo>
                  <a:lnTo>
                    <a:pt x="967" y="7337"/>
                  </a:lnTo>
                  <a:lnTo>
                    <a:pt x="967" y="7530"/>
                  </a:lnTo>
                  <a:lnTo>
                    <a:pt x="690" y="7557"/>
                  </a:lnTo>
                  <a:lnTo>
                    <a:pt x="690" y="7749"/>
                  </a:lnTo>
                  <a:lnTo>
                    <a:pt x="994" y="7805"/>
                  </a:lnTo>
                  <a:lnTo>
                    <a:pt x="967" y="7997"/>
                  </a:lnTo>
                  <a:lnTo>
                    <a:pt x="276" y="7943"/>
                  </a:lnTo>
                  <a:lnTo>
                    <a:pt x="0" y="8138"/>
                  </a:lnTo>
                  <a:lnTo>
                    <a:pt x="0" y="8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3" name="Freeform 127"/>
            <p:cNvSpPr>
              <a:spLocks/>
            </p:cNvSpPr>
            <p:nvPr/>
          </p:nvSpPr>
          <p:spPr bwMode="auto">
            <a:xfrm>
              <a:off x="3684" y="2079"/>
              <a:ext cx="114" cy="64"/>
            </a:xfrm>
            <a:custGeom>
              <a:avLst/>
              <a:gdLst>
                <a:gd name="T0" fmla="*/ 720 w 905"/>
                <a:gd name="T1" fmla="*/ 0 h 515"/>
                <a:gd name="T2" fmla="*/ 844 w 905"/>
                <a:gd name="T3" fmla="*/ 166 h 515"/>
                <a:gd name="T4" fmla="*/ 905 w 905"/>
                <a:gd name="T5" fmla="*/ 515 h 515"/>
                <a:gd name="T6" fmla="*/ 124 w 905"/>
                <a:gd name="T7" fmla="*/ 474 h 515"/>
                <a:gd name="T8" fmla="*/ 0 w 905"/>
                <a:gd name="T9" fmla="*/ 329 h 515"/>
                <a:gd name="T10" fmla="*/ 699 w 905"/>
                <a:gd name="T11" fmla="*/ 350 h 515"/>
                <a:gd name="T12" fmla="*/ 720 w 905"/>
                <a:gd name="T13" fmla="*/ 0 h 515"/>
                <a:gd name="T14" fmla="*/ 720 w 905"/>
                <a:gd name="T15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5" h="515">
                  <a:moveTo>
                    <a:pt x="720" y="0"/>
                  </a:moveTo>
                  <a:lnTo>
                    <a:pt x="844" y="166"/>
                  </a:lnTo>
                  <a:lnTo>
                    <a:pt x="905" y="515"/>
                  </a:lnTo>
                  <a:lnTo>
                    <a:pt x="124" y="474"/>
                  </a:lnTo>
                  <a:lnTo>
                    <a:pt x="0" y="329"/>
                  </a:lnTo>
                  <a:lnTo>
                    <a:pt x="699" y="350"/>
                  </a:lnTo>
                  <a:lnTo>
                    <a:pt x="720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4" name="Freeform 128"/>
            <p:cNvSpPr>
              <a:spLocks/>
            </p:cNvSpPr>
            <p:nvPr/>
          </p:nvSpPr>
          <p:spPr bwMode="auto">
            <a:xfrm>
              <a:off x="2294" y="1438"/>
              <a:ext cx="119" cy="72"/>
            </a:xfrm>
            <a:custGeom>
              <a:avLst/>
              <a:gdLst>
                <a:gd name="T0" fmla="*/ 0 w 947"/>
                <a:gd name="T1" fmla="*/ 390 h 576"/>
                <a:gd name="T2" fmla="*/ 781 w 947"/>
                <a:gd name="T3" fmla="*/ 390 h 576"/>
                <a:gd name="T4" fmla="*/ 824 w 947"/>
                <a:gd name="T5" fmla="*/ 0 h 576"/>
                <a:gd name="T6" fmla="*/ 925 w 947"/>
                <a:gd name="T7" fmla="*/ 143 h 576"/>
                <a:gd name="T8" fmla="*/ 947 w 947"/>
                <a:gd name="T9" fmla="*/ 554 h 576"/>
                <a:gd name="T10" fmla="*/ 123 w 947"/>
                <a:gd name="T11" fmla="*/ 576 h 576"/>
                <a:gd name="T12" fmla="*/ 0 w 947"/>
                <a:gd name="T13" fmla="*/ 390 h 576"/>
                <a:gd name="T14" fmla="*/ 0 w 947"/>
                <a:gd name="T15" fmla="*/ 39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576">
                  <a:moveTo>
                    <a:pt x="0" y="390"/>
                  </a:moveTo>
                  <a:lnTo>
                    <a:pt x="781" y="390"/>
                  </a:lnTo>
                  <a:lnTo>
                    <a:pt x="824" y="0"/>
                  </a:lnTo>
                  <a:lnTo>
                    <a:pt x="925" y="143"/>
                  </a:lnTo>
                  <a:lnTo>
                    <a:pt x="947" y="554"/>
                  </a:lnTo>
                  <a:lnTo>
                    <a:pt x="123" y="576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5" name="Freeform 129"/>
            <p:cNvSpPr>
              <a:spLocks/>
            </p:cNvSpPr>
            <p:nvPr/>
          </p:nvSpPr>
          <p:spPr bwMode="auto">
            <a:xfrm>
              <a:off x="3058" y="1480"/>
              <a:ext cx="304" cy="106"/>
            </a:xfrm>
            <a:custGeom>
              <a:avLst/>
              <a:gdLst>
                <a:gd name="T0" fmla="*/ 1318 w 2430"/>
                <a:gd name="T1" fmla="*/ 0 h 844"/>
                <a:gd name="T2" fmla="*/ 1318 w 2430"/>
                <a:gd name="T3" fmla="*/ 309 h 844"/>
                <a:gd name="T4" fmla="*/ 699 w 2430"/>
                <a:gd name="T5" fmla="*/ 288 h 844"/>
                <a:gd name="T6" fmla="*/ 761 w 2430"/>
                <a:gd name="T7" fmla="*/ 679 h 844"/>
                <a:gd name="T8" fmla="*/ 0 w 2430"/>
                <a:gd name="T9" fmla="*/ 679 h 844"/>
                <a:gd name="T10" fmla="*/ 143 w 2430"/>
                <a:gd name="T11" fmla="*/ 802 h 844"/>
                <a:gd name="T12" fmla="*/ 925 w 2430"/>
                <a:gd name="T13" fmla="*/ 844 h 844"/>
                <a:gd name="T14" fmla="*/ 904 w 2430"/>
                <a:gd name="T15" fmla="*/ 515 h 844"/>
                <a:gd name="T16" fmla="*/ 2430 w 2430"/>
                <a:gd name="T17" fmla="*/ 661 h 844"/>
                <a:gd name="T18" fmla="*/ 2428 w 2430"/>
                <a:gd name="T19" fmla="*/ 288 h 844"/>
                <a:gd name="T20" fmla="*/ 2304 w 2430"/>
                <a:gd name="T21" fmla="*/ 433 h 844"/>
                <a:gd name="T22" fmla="*/ 1543 w 2430"/>
                <a:gd name="T23" fmla="*/ 454 h 844"/>
                <a:gd name="T24" fmla="*/ 1318 w 2430"/>
                <a:gd name="T25" fmla="*/ 0 h 844"/>
                <a:gd name="T26" fmla="*/ 1318 w 2430"/>
                <a:gd name="T27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0" h="844">
                  <a:moveTo>
                    <a:pt x="1318" y="0"/>
                  </a:moveTo>
                  <a:lnTo>
                    <a:pt x="1318" y="309"/>
                  </a:lnTo>
                  <a:lnTo>
                    <a:pt x="699" y="288"/>
                  </a:lnTo>
                  <a:lnTo>
                    <a:pt x="761" y="679"/>
                  </a:lnTo>
                  <a:lnTo>
                    <a:pt x="0" y="679"/>
                  </a:lnTo>
                  <a:lnTo>
                    <a:pt x="143" y="802"/>
                  </a:lnTo>
                  <a:lnTo>
                    <a:pt x="925" y="844"/>
                  </a:lnTo>
                  <a:lnTo>
                    <a:pt x="904" y="515"/>
                  </a:lnTo>
                  <a:lnTo>
                    <a:pt x="2430" y="661"/>
                  </a:lnTo>
                  <a:lnTo>
                    <a:pt x="2428" y="288"/>
                  </a:lnTo>
                  <a:lnTo>
                    <a:pt x="2304" y="433"/>
                  </a:lnTo>
                  <a:lnTo>
                    <a:pt x="1543" y="454"/>
                  </a:lnTo>
                  <a:lnTo>
                    <a:pt x="1318" y="0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6" name="Freeform 130"/>
            <p:cNvSpPr>
              <a:spLocks/>
            </p:cNvSpPr>
            <p:nvPr/>
          </p:nvSpPr>
          <p:spPr bwMode="auto">
            <a:xfrm>
              <a:off x="2537" y="1463"/>
              <a:ext cx="224" cy="111"/>
            </a:xfrm>
            <a:custGeom>
              <a:avLst/>
              <a:gdLst>
                <a:gd name="T0" fmla="*/ 0 w 1790"/>
                <a:gd name="T1" fmla="*/ 679 h 885"/>
                <a:gd name="T2" fmla="*/ 821 w 1790"/>
                <a:gd name="T3" fmla="*/ 700 h 885"/>
                <a:gd name="T4" fmla="*/ 821 w 1790"/>
                <a:gd name="T5" fmla="*/ 351 h 885"/>
                <a:gd name="T6" fmla="*/ 1605 w 1790"/>
                <a:gd name="T7" fmla="*/ 351 h 885"/>
                <a:gd name="T8" fmla="*/ 1666 w 1790"/>
                <a:gd name="T9" fmla="*/ 0 h 885"/>
                <a:gd name="T10" fmla="*/ 1790 w 1790"/>
                <a:gd name="T11" fmla="*/ 473 h 885"/>
                <a:gd name="T12" fmla="*/ 1069 w 1790"/>
                <a:gd name="T13" fmla="*/ 535 h 885"/>
                <a:gd name="T14" fmla="*/ 1048 w 1790"/>
                <a:gd name="T15" fmla="*/ 885 h 885"/>
                <a:gd name="T16" fmla="*/ 205 w 1790"/>
                <a:gd name="T17" fmla="*/ 864 h 885"/>
                <a:gd name="T18" fmla="*/ 0 w 1790"/>
                <a:gd name="T19" fmla="*/ 679 h 885"/>
                <a:gd name="T20" fmla="*/ 0 w 1790"/>
                <a:gd name="T21" fmla="*/ 679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0" h="885">
                  <a:moveTo>
                    <a:pt x="0" y="679"/>
                  </a:moveTo>
                  <a:lnTo>
                    <a:pt x="821" y="700"/>
                  </a:lnTo>
                  <a:lnTo>
                    <a:pt x="821" y="351"/>
                  </a:lnTo>
                  <a:lnTo>
                    <a:pt x="1605" y="351"/>
                  </a:lnTo>
                  <a:lnTo>
                    <a:pt x="1666" y="0"/>
                  </a:lnTo>
                  <a:lnTo>
                    <a:pt x="1790" y="473"/>
                  </a:lnTo>
                  <a:lnTo>
                    <a:pt x="1069" y="535"/>
                  </a:lnTo>
                  <a:lnTo>
                    <a:pt x="1048" y="885"/>
                  </a:lnTo>
                  <a:lnTo>
                    <a:pt x="205" y="864"/>
                  </a:lnTo>
                  <a:lnTo>
                    <a:pt x="0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7" name="Freeform 131"/>
            <p:cNvSpPr>
              <a:spLocks/>
            </p:cNvSpPr>
            <p:nvPr/>
          </p:nvSpPr>
          <p:spPr bwMode="auto">
            <a:xfrm>
              <a:off x="1751" y="2863"/>
              <a:ext cx="2015" cy="83"/>
            </a:xfrm>
            <a:custGeom>
              <a:avLst/>
              <a:gdLst>
                <a:gd name="T0" fmla="*/ 387 w 16118"/>
                <a:gd name="T1" fmla="*/ 82 h 661"/>
                <a:gd name="T2" fmla="*/ 14076 w 16118"/>
                <a:gd name="T3" fmla="*/ 248 h 661"/>
                <a:gd name="T4" fmla="*/ 14324 w 16118"/>
                <a:gd name="T5" fmla="*/ 661 h 661"/>
                <a:gd name="T6" fmla="*/ 14270 w 16118"/>
                <a:gd name="T7" fmla="*/ 166 h 661"/>
                <a:gd name="T8" fmla="*/ 14615 w 16118"/>
                <a:gd name="T9" fmla="*/ 480 h 661"/>
                <a:gd name="T10" fmla="*/ 14642 w 16118"/>
                <a:gd name="T11" fmla="*/ 234 h 661"/>
                <a:gd name="T12" fmla="*/ 14959 w 16118"/>
                <a:gd name="T13" fmla="*/ 441 h 661"/>
                <a:gd name="T14" fmla="*/ 14973 w 16118"/>
                <a:gd name="T15" fmla="*/ 206 h 661"/>
                <a:gd name="T16" fmla="*/ 15234 w 16118"/>
                <a:gd name="T17" fmla="*/ 467 h 661"/>
                <a:gd name="T18" fmla="*/ 15208 w 16118"/>
                <a:gd name="T19" fmla="*/ 193 h 661"/>
                <a:gd name="T20" fmla="*/ 15731 w 16118"/>
                <a:gd name="T21" fmla="*/ 496 h 661"/>
                <a:gd name="T22" fmla="*/ 15539 w 16118"/>
                <a:gd name="T23" fmla="*/ 109 h 661"/>
                <a:gd name="T24" fmla="*/ 16118 w 16118"/>
                <a:gd name="T25" fmla="*/ 496 h 661"/>
                <a:gd name="T26" fmla="*/ 15813 w 16118"/>
                <a:gd name="T27" fmla="*/ 27 h 661"/>
                <a:gd name="T28" fmla="*/ 0 w 16118"/>
                <a:gd name="T29" fmla="*/ 0 h 661"/>
                <a:gd name="T30" fmla="*/ 387 w 16118"/>
                <a:gd name="T31" fmla="*/ 82 h 661"/>
                <a:gd name="T32" fmla="*/ 387 w 16118"/>
                <a:gd name="T33" fmla="*/ 82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18" h="661">
                  <a:moveTo>
                    <a:pt x="387" y="82"/>
                  </a:moveTo>
                  <a:lnTo>
                    <a:pt x="14076" y="248"/>
                  </a:lnTo>
                  <a:lnTo>
                    <a:pt x="14324" y="661"/>
                  </a:lnTo>
                  <a:lnTo>
                    <a:pt x="14270" y="166"/>
                  </a:lnTo>
                  <a:lnTo>
                    <a:pt x="14615" y="480"/>
                  </a:lnTo>
                  <a:lnTo>
                    <a:pt x="14642" y="234"/>
                  </a:lnTo>
                  <a:lnTo>
                    <a:pt x="14959" y="441"/>
                  </a:lnTo>
                  <a:lnTo>
                    <a:pt x="14973" y="206"/>
                  </a:lnTo>
                  <a:lnTo>
                    <a:pt x="15234" y="467"/>
                  </a:lnTo>
                  <a:lnTo>
                    <a:pt x="15208" y="193"/>
                  </a:lnTo>
                  <a:lnTo>
                    <a:pt x="15731" y="496"/>
                  </a:lnTo>
                  <a:lnTo>
                    <a:pt x="15539" y="109"/>
                  </a:lnTo>
                  <a:lnTo>
                    <a:pt x="16118" y="496"/>
                  </a:lnTo>
                  <a:lnTo>
                    <a:pt x="15813" y="27"/>
                  </a:lnTo>
                  <a:lnTo>
                    <a:pt x="0" y="0"/>
                  </a:lnTo>
                  <a:lnTo>
                    <a:pt x="387" y="82"/>
                  </a:lnTo>
                  <a:lnTo>
                    <a:pt x="38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8" name="Freeform 132"/>
            <p:cNvSpPr>
              <a:spLocks/>
            </p:cNvSpPr>
            <p:nvPr/>
          </p:nvSpPr>
          <p:spPr bwMode="auto">
            <a:xfrm>
              <a:off x="3586" y="2873"/>
              <a:ext cx="362" cy="100"/>
            </a:xfrm>
            <a:custGeom>
              <a:avLst/>
              <a:gdLst>
                <a:gd name="T0" fmla="*/ 0 w 2897"/>
                <a:gd name="T1" fmla="*/ 745 h 799"/>
                <a:gd name="T2" fmla="*/ 1903 w 2897"/>
                <a:gd name="T3" fmla="*/ 636 h 799"/>
                <a:gd name="T4" fmla="*/ 1516 w 2897"/>
                <a:gd name="T5" fmla="*/ 0 h 799"/>
                <a:gd name="T6" fmla="*/ 2897 w 2897"/>
                <a:gd name="T7" fmla="*/ 111 h 799"/>
                <a:gd name="T8" fmla="*/ 1903 w 2897"/>
                <a:gd name="T9" fmla="*/ 276 h 799"/>
                <a:gd name="T10" fmla="*/ 2317 w 2897"/>
                <a:gd name="T11" fmla="*/ 799 h 799"/>
                <a:gd name="T12" fmla="*/ 0 w 2897"/>
                <a:gd name="T13" fmla="*/ 745 h 799"/>
                <a:gd name="T14" fmla="*/ 0 w 2897"/>
                <a:gd name="T15" fmla="*/ 74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7" h="799">
                  <a:moveTo>
                    <a:pt x="0" y="745"/>
                  </a:moveTo>
                  <a:lnTo>
                    <a:pt x="1903" y="636"/>
                  </a:lnTo>
                  <a:lnTo>
                    <a:pt x="1516" y="0"/>
                  </a:lnTo>
                  <a:lnTo>
                    <a:pt x="2897" y="111"/>
                  </a:lnTo>
                  <a:lnTo>
                    <a:pt x="1903" y="276"/>
                  </a:lnTo>
                  <a:lnTo>
                    <a:pt x="2317" y="799"/>
                  </a:lnTo>
                  <a:lnTo>
                    <a:pt x="0" y="745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031" name="Group 135"/>
          <p:cNvGrpSpPr>
            <a:grpSpLocks/>
          </p:cNvGrpSpPr>
          <p:nvPr/>
        </p:nvGrpSpPr>
        <p:grpSpPr bwMode="auto">
          <a:xfrm>
            <a:off x="5105400" y="4191000"/>
            <a:ext cx="1809750" cy="744538"/>
            <a:chOff x="2316" y="2075"/>
            <a:chExt cx="1224" cy="551"/>
          </a:xfrm>
        </p:grpSpPr>
        <p:sp>
          <p:nvSpPr>
            <p:cNvPr id="209032" name="Freeform 136"/>
            <p:cNvSpPr>
              <a:spLocks/>
            </p:cNvSpPr>
            <p:nvPr/>
          </p:nvSpPr>
          <p:spPr bwMode="auto">
            <a:xfrm>
              <a:off x="2349" y="2080"/>
              <a:ext cx="737" cy="466"/>
            </a:xfrm>
            <a:custGeom>
              <a:avLst/>
              <a:gdLst>
                <a:gd name="T0" fmla="*/ 10318 w 10318"/>
                <a:gd name="T1" fmla="*/ 646 h 6528"/>
                <a:gd name="T2" fmla="*/ 10288 w 10318"/>
                <a:gd name="T3" fmla="*/ 508 h 6528"/>
                <a:gd name="T4" fmla="*/ 10230 w 10318"/>
                <a:gd name="T5" fmla="*/ 383 h 6528"/>
                <a:gd name="T6" fmla="*/ 10152 w 10318"/>
                <a:gd name="T7" fmla="*/ 268 h 6528"/>
                <a:gd name="T8" fmla="*/ 10054 w 10318"/>
                <a:gd name="T9" fmla="*/ 171 h 6528"/>
                <a:gd name="T10" fmla="*/ 9938 w 10318"/>
                <a:gd name="T11" fmla="*/ 91 h 6528"/>
                <a:gd name="T12" fmla="*/ 9810 w 10318"/>
                <a:gd name="T13" fmla="*/ 35 h 6528"/>
                <a:gd name="T14" fmla="*/ 9673 w 10318"/>
                <a:gd name="T15" fmla="*/ 4 h 6528"/>
                <a:gd name="T16" fmla="*/ 9562 w 10318"/>
                <a:gd name="T17" fmla="*/ 0 h 6528"/>
                <a:gd name="T18" fmla="*/ 0 w 10318"/>
                <a:gd name="T19" fmla="*/ 6528 h 6528"/>
                <a:gd name="T20" fmla="*/ 2671 w 10318"/>
                <a:gd name="T21" fmla="*/ 6504 h 6528"/>
                <a:gd name="T22" fmla="*/ 2698 w 10318"/>
                <a:gd name="T23" fmla="*/ 6320 h 6528"/>
                <a:gd name="T24" fmla="*/ 2746 w 10318"/>
                <a:gd name="T25" fmla="*/ 6143 h 6528"/>
                <a:gd name="T26" fmla="*/ 2823 w 10318"/>
                <a:gd name="T27" fmla="*/ 5973 h 6528"/>
                <a:gd name="T28" fmla="*/ 2922 w 10318"/>
                <a:gd name="T29" fmla="*/ 5816 h 6528"/>
                <a:gd name="T30" fmla="*/ 3040 w 10318"/>
                <a:gd name="T31" fmla="*/ 5673 h 6528"/>
                <a:gd name="T32" fmla="*/ 3180 w 10318"/>
                <a:gd name="T33" fmla="*/ 5551 h 6528"/>
                <a:gd name="T34" fmla="*/ 3332 w 10318"/>
                <a:gd name="T35" fmla="*/ 5446 h 6528"/>
                <a:gd name="T36" fmla="*/ 3501 w 10318"/>
                <a:gd name="T37" fmla="*/ 5367 h 6528"/>
                <a:gd name="T38" fmla="*/ 3676 w 10318"/>
                <a:gd name="T39" fmla="*/ 5310 h 6528"/>
                <a:gd name="T40" fmla="*/ 3859 w 10318"/>
                <a:gd name="T41" fmla="*/ 5280 h 6528"/>
                <a:gd name="T42" fmla="*/ 4045 w 10318"/>
                <a:gd name="T43" fmla="*/ 5274 h 6528"/>
                <a:gd name="T44" fmla="*/ 4230 w 10318"/>
                <a:gd name="T45" fmla="*/ 5295 h 6528"/>
                <a:gd name="T46" fmla="*/ 4409 w 10318"/>
                <a:gd name="T47" fmla="*/ 5343 h 6528"/>
                <a:gd name="T48" fmla="*/ 4582 w 10318"/>
                <a:gd name="T49" fmla="*/ 5413 h 6528"/>
                <a:gd name="T50" fmla="*/ 4740 w 10318"/>
                <a:gd name="T51" fmla="*/ 5509 h 6528"/>
                <a:gd name="T52" fmla="*/ 4884 w 10318"/>
                <a:gd name="T53" fmla="*/ 5625 h 6528"/>
                <a:gd name="T54" fmla="*/ 5012 w 10318"/>
                <a:gd name="T55" fmla="*/ 5761 h 6528"/>
                <a:gd name="T56" fmla="*/ 5117 w 10318"/>
                <a:gd name="T57" fmla="*/ 5914 h 6528"/>
                <a:gd name="T58" fmla="*/ 5201 w 10318"/>
                <a:gd name="T59" fmla="*/ 6079 h 6528"/>
                <a:gd name="T60" fmla="*/ 5261 w 10318"/>
                <a:gd name="T61" fmla="*/ 6253 h 6528"/>
                <a:gd name="T62" fmla="*/ 5297 w 10318"/>
                <a:gd name="T63" fmla="*/ 6437 h 6528"/>
                <a:gd name="T64" fmla="*/ 10318 w 10318"/>
                <a:gd name="T65" fmla="*/ 652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18" h="6528">
                  <a:moveTo>
                    <a:pt x="10318" y="6528"/>
                  </a:moveTo>
                  <a:lnTo>
                    <a:pt x="10318" y="646"/>
                  </a:lnTo>
                  <a:lnTo>
                    <a:pt x="10307" y="577"/>
                  </a:lnTo>
                  <a:lnTo>
                    <a:pt x="10288" y="508"/>
                  </a:lnTo>
                  <a:lnTo>
                    <a:pt x="10261" y="443"/>
                  </a:lnTo>
                  <a:lnTo>
                    <a:pt x="10230" y="383"/>
                  </a:lnTo>
                  <a:lnTo>
                    <a:pt x="10194" y="323"/>
                  </a:lnTo>
                  <a:lnTo>
                    <a:pt x="10152" y="268"/>
                  </a:lnTo>
                  <a:lnTo>
                    <a:pt x="10107" y="214"/>
                  </a:lnTo>
                  <a:lnTo>
                    <a:pt x="10054" y="171"/>
                  </a:lnTo>
                  <a:lnTo>
                    <a:pt x="9997" y="127"/>
                  </a:lnTo>
                  <a:lnTo>
                    <a:pt x="9938" y="91"/>
                  </a:lnTo>
                  <a:lnTo>
                    <a:pt x="9877" y="60"/>
                  </a:lnTo>
                  <a:lnTo>
                    <a:pt x="9810" y="35"/>
                  </a:lnTo>
                  <a:lnTo>
                    <a:pt x="9743" y="18"/>
                  </a:lnTo>
                  <a:lnTo>
                    <a:pt x="9673" y="4"/>
                  </a:lnTo>
                  <a:lnTo>
                    <a:pt x="9603" y="0"/>
                  </a:lnTo>
                  <a:lnTo>
                    <a:pt x="9562" y="0"/>
                  </a:lnTo>
                  <a:lnTo>
                    <a:pt x="0" y="0"/>
                  </a:lnTo>
                  <a:lnTo>
                    <a:pt x="0" y="6528"/>
                  </a:lnTo>
                  <a:lnTo>
                    <a:pt x="2671" y="6528"/>
                  </a:lnTo>
                  <a:lnTo>
                    <a:pt x="2671" y="6504"/>
                  </a:lnTo>
                  <a:lnTo>
                    <a:pt x="2681" y="6412"/>
                  </a:lnTo>
                  <a:lnTo>
                    <a:pt x="2698" y="6320"/>
                  </a:lnTo>
                  <a:lnTo>
                    <a:pt x="2717" y="6231"/>
                  </a:lnTo>
                  <a:lnTo>
                    <a:pt x="2746" y="6143"/>
                  </a:lnTo>
                  <a:lnTo>
                    <a:pt x="2782" y="6055"/>
                  </a:lnTo>
                  <a:lnTo>
                    <a:pt x="2823" y="5973"/>
                  </a:lnTo>
                  <a:lnTo>
                    <a:pt x="2869" y="5893"/>
                  </a:lnTo>
                  <a:lnTo>
                    <a:pt x="2922" y="5816"/>
                  </a:lnTo>
                  <a:lnTo>
                    <a:pt x="2978" y="5741"/>
                  </a:lnTo>
                  <a:lnTo>
                    <a:pt x="3040" y="5673"/>
                  </a:lnTo>
                  <a:lnTo>
                    <a:pt x="3106" y="5610"/>
                  </a:lnTo>
                  <a:lnTo>
                    <a:pt x="3180" y="5551"/>
                  </a:lnTo>
                  <a:lnTo>
                    <a:pt x="3253" y="5495"/>
                  </a:lnTo>
                  <a:lnTo>
                    <a:pt x="3332" y="5446"/>
                  </a:lnTo>
                  <a:lnTo>
                    <a:pt x="3414" y="5404"/>
                  </a:lnTo>
                  <a:lnTo>
                    <a:pt x="3501" y="5367"/>
                  </a:lnTo>
                  <a:lnTo>
                    <a:pt x="3588" y="5335"/>
                  </a:lnTo>
                  <a:lnTo>
                    <a:pt x="3676" y="5310"/>
                  </a:lnTo>
                  <a:lnTo>
                    <a:pt x="3767" y="5291"/>
                  </a:lnTo>
                  <a:lnTo>
                    <a:pt x="3859" y="5280"/>
                  </a:lnTo>
                  <a:lnTo>
                    <a:pt x="3953" y="5272"/>
                  </a:lnTo>
                  <a:lnTo>
                    <a:pt x="4045" y="5274"/>
                  </a:lnTo>
                  <a:lnTo>
                    <a:pt x="4139" y="5283"/>
                  </a:lnTo>
                  <a:lnTo>
                    <a:pt x="4230" y="5295"/>
                  </a:lnTo>
                  <a:lnTo>
                    <a:pt x="4320" y="5316"/>
                  </a:lnTo>
                  <a:lnTo>
                    <a:pt x="4409" y="5343"/>
                  </a:lnTo>
                  <a:lnTo>
                    <a:pt x="4498" y="5375"/>
                  </a:lnTo>
                  <a:lnTo>
                    <a:pt x="4582" y="5413"/>
                  </a:lnTo>
                  <a:lnTo>
                    <a:pt x="4662" y="5459"/>
                  </a:lnTo>
                  <a:lnTo>
                    <a:pt x="4740" y="5509"/>
                  </a:lnTo>
                  <a:lnTo>
                    <a:pt x="4815" y="5565"/>
                  </a:lnTo>
                  <a:lnTo>
                    <a:pt x="4884" y="5625"/>
                  </a:lnTo>
                  <a:lnTo>
                    <a:pt x="4950" y="5692"/>
                  </a:lnTo>
                  <a:lnTo>
                    <a:pt x="5012" y="5761"/>
                  </a:lnTo>
                  <a:lnTo>
                    <a:pt x="5070" y="5837"/>
                  </a:lnTo>
                  <a:lnTo>
                    <a:pt x="5117" y="5914"/>
                  </a:lnTo>
                  <a:lnTo>
                    <a:pt x="5162" y="5994"/>
                  </a:lnTo>
                  <a:lnTo>
                    <a:pt x="5201" y="6079"/>
                  </a:lnTo>
                  <a:lnTo>
                    <a:pt x="5234" y="6166"/>
                  </a:lnTo>
                  <a:lnTo>
                    <a:pt x="5261" y="6253"/>
                  </a:lnTo>
                  <a:lnTo>
                    <a:pt x="5281" y="6345"/>
                  </a:lnTo>
                  <a:lnTo>
                    <a:pt x="5297" y="6437"/>
                  </a:lnTo>
                  <a:lnTo>
                    <a:pt x="5304" y="6528"/>
                  </a:lnTo>
                  <a:lnTo>
                    <a:pt x="10318" y="6528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3" name="Freeform 137"/>
            <p:cNvSpPr>
              <a:spLocks/>
            </p:cNvSpPr>
            <p:nvPr/>
          </p:nvSpPr>
          <p:spPr bwMode="auto">
            <a:xfrm>
              <a:off x="3120" y="2242"/>
              <a:ext cx="394" cy="304"/>
            </a:xfrm>
            <a:custGeom>
              <a:avLst/>
              <a:gdLst>
                <a:gd name="T0" fmla="*/ 2238 w 5519"/>
                <a:gd name="T1" fmla="*/ 4268 h 4268"/>
                <a:gd name="T2" fmla="*/ 2239 w 5519"/>
                <a:gd name="T3" fmla="*/ 4244 h 4268"/>
                <a:gd name="T4" fmla="*/ 2247 w 5519"/>
                <a:gd name="T5" fmla="*/ 4152 h 4268"/>
                <a:gd name="T6" fmla="*/ 2263 w 5519"/>
                <a:gd name="T7" fmla="*/ 4060 h 4268"/>
                <a:gd name="T8" fmla="*/ 2285 w 5519"/>
                <a:gd name="T9" fmla="*/ 3971 h 4268"/>
                <a:gd name="T10" fmla="*/ 2314 w 5519"/>
                <a:gd name="T11" fmla="*/ 3883 h 4268"/>
                <a:gd name="T12" fmla="*/ 2348 w 5519"/>
                <a:gd name="T13" fmla="*/ 3795 h 4268"/>
                <a:gd name="T14" fmla="*/ 2389 w 5519"/>
                <a:gd name="T15" fmla="*/ 3713 h 4268"/>
                <a:gd name="T16" fmla="*/ 2435 w 5519"/>
                <a:gd name="T17" fmla="*/ 3633 h 4268"/>
                <a:gd name="T18" fmla="*/ 2486 w 5519"/>
                <a:gd name="T19" fmla="*/ 3556 h 4268"/>
                <a:gd name="T20" fmla="*/ 2543 w 5519"/>
                <a:gd name="T21" fmla="*/ 3481 h 4268"/>
                <a:gd name="T22" fmla="*/ 2606 w 5519"/>
                <a:gd name="T23" fmla="*/ 3413 h 4268"/>
                <a:gd name="T24" fmla="*/ 2676 w 5519"/>
                <a:gd name="T25" fmla="*/ 3350 h 4268"/>
                <a:gd name="T26" fmla="*/ 2744 w 5519"/>
                <a:gd name="T27" fmla="*/ 3291 h 4268"/>
                <a:gd name="T28" fmla="*/ 2821 w 5519"/>
                <a:gd name="T29" fmla="*/ 3235 h 4268"/>
                <a:gd name="T30" fmla="*/ 2901 w 5519"/>
                <a:gd name="T31" fmla="*/ 3186 h 4268"/>
                <a:gd name="T32" fmla="*/ 2983 w 5519"/>
                <a:gd name="T33" fmla="*/ 3144 h 4268"/>
                <a:gd name="T34" fmla="*/ 3067 w 5519"/>
                <a:gd name="T35" fmla="*/ 3107 h 4268"/>
                <a:gd name="T36" fmla="*/ 3156 w 5519"/>
                <a:gd name="T37" fmla="*/ 3075 h 4268"/>
                <a:gd name="T38" fmla="*/ 3245 w 5519"/>
                <a:gd name="T39" fmla="*/ 3050 h 4268"/>
                <a:gd name="T40" fmla="*/ 3335 w 5519"/>
                <a:gd name="T41" fmla="*/ 3031 h 4268"/>
                <a:gd name="T42" fmla="*/ 3426 w 5519"/>
                <a:gd name="T43" fmla="*/ 3020 h 4268"/>
                <a:gd name="T44" fmla="*/ 3520 w 5519"/>
                <a:gd name="T45" fmla="*/ 3012 h 4268"/>
                <a:gd name="T46" fmla="*/ 3614 w 5519"/>
                <a:gd name="T47" fmla="*/ 3014 h 4268"/>
                <a:gd name="T48" fmla="*/ 3706 w 5519"/>
                <a:gd name="T49" fmla="*/ 3023 h 4268"/>
                <a:gd name="T50" fmla="*/ 3798 w 5519"/>
                <a:gd name="T51" fmla="*/ 3035 h 4268"/>
                <a:gd name="T52" fmla="*/ 3887 w 5519"/>
                <a:gd name="T53" fmla="*/ 3056 h 4268"/>
                <a:gd name="T54" fmla="*/ 3977 w 5519"/>
                <a:gd name="T55" fmla="*/ 3083 h 4268"/>
                <a:gd name="T56" fmla="*/ 4063 w 5519"/>
                <a:gd name="T57" fmla="*/ 3115 h 4268"/>
                <a:gd name="T58" fmla="*/ 4146 w 5519"/>
                <a:gd name="T59" fmla="*/ 3153 h 4268"/>
                <a:gd name="T60" fmla="*/ 4228 w 5519"/>
                <a:gd name="T61" fmla="*/ 3199 h 4268"/>
                <a:gd name="T62" fmla="*/ 4307 w 5519"/>
                <a:gd name="T63" fmla="*/ 3249 h 4268"/>
                <a:gd name="T64" fmla="*/ 4384 w 5519"/>
                <a:gd name="T65" fmla="*/ 3305 h 4268"/>
                <a:gd name="T66" fmla="*/ 4452 w 5519"/>
                <a:gd name="T67" fmla="*/ 3365 h 4268"/>
                <a:gd name="T68" fmla="*/ 4517 w 5519"/>
                <a:gd name="T69" fmla="*/ 3432 h 4268"/>
                <a:gd name="T70" fmla="*/ 4578 w 5519"/>
                <a:gd name="T71" fmla="*/ 3501 h 4268"/>
                <a:gd name="T72" fmla="*/ 4634 w 5519"/>
                <a:gd name="T73" fmla="*/ 3577 h 4268"/>
                <a:gd name="T74" fmla="*/ 4686 w 5519"/>
                <a:gd name="T75" fmla="*/ 3654 h 4268"/>
                <a:gd name="T76" fmla="*/ 4732 w 5519"/>
                <a:gd name="T77" fmla="*/ 3734 h 4268"/>
                <a:gd name="T78" fmla="*/ 4770 w 5519"/>
                <a:gd name="T79" fmla="*/ 3819 h 4268"/>
                <a:gd name="T80" fmla="*/ 4802 w 5519"/>
                <a:gd name="T81" fmla="*/ 3906 h 4268"/>
                <a:gd name="T82" fmla="*/ 4829 w 5519"/>
                <a:gd name="T83" fmla="*/ 3993 h 4268"/>
                <a:gd name="T84" fmla="*/ 4850 w 5519"/>
                <a:gd name="T85" fmla="*/ 4085 h 4268"/>
                <a:gd name="T86" fmla="*/ 4863 w 5519"/>
                <a:gd name="T87" fmla="*/ 4177 h 4268"/>
                <a:gd name="T88" fmla="*/ 4872 w 5519"/>
                <a:gd name="T89" fmla="*/ 4268 h 4268"/>
                <a:gd name="T90" fmla="*/ 5519 w 5519"/>
                <a:gd name="T91" fmla="*/ 4268 h 4268"/>
                <a:gd name="T92" fmla="*/ 5519 w 5519"/>
                <a:gd name="T93" fmla="*/ 2366 h 4268"/>
                <a:gd name="T94" fmla="*/ 3680 w 5519"/>
                <a:gd name="T95" fmla="*/ 1616 h 4268"/>
                <a:gd name="T96" fmla="*/ 2563 w 5519"/>
                <a:gd name="T97" fmla="*/ 0 h 4268"/>
                <a:gd name="T98" fmla="*/ 0 w 5519"/>
                <a:gd name="T99" fmla="*/ 0 h 4268"/>
                <a:gd name="T100" fmla="*/ 0 w 5519"/>
                <a:gd name="T101" fmla="*/ 4268 h 4268"/>
                <a:gd name="T102" fmla="*/ 2238 w 5519"/>
                <a:gd name="T103" fmla="*/ 4268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9" h="4268">
                  <a:moveTo>
                    <a:pt x="2238" y="4268"/>
                  </a:moveTo>
                  <a:lnTo>
                    <a:pt x="2239" y="4244"/>
                  </a:lnTo>
                  <a:lnTo>
                    <a:pt x="2247" y="4152"/>
                  </a:lnTo>
                  <a:lnTo>
                    <a:pt x="2263" y="4060"/>
                  </a:lnTo>
                  <a:lnTo>
                    <a:pt x="2285" y="3971"/>
                  </a:lnTo>
                  <a:lnTo>
                    <a:pt x="2314" y="3883"/>
                  </a:lnTo>
                  <a:lnTo>
                    <a:pt x="2348" y="3795"/>
                  </a:lnTo>
                  <a:lnTo>
                    <a:pt x="2389" y="3713"/>
                  </a:lnTo>
                  <a:lnTo>
                    <a:pt x="2435" y="3633"/>
                  </a:lnTo>
                  <a:lnTo>
                    <a:pt x="2486" y="3556"/>
                  </a:lnTo>
                  <a:lnTo>
                    <a:pt x="2543" y="3481"/>
                  </a:lnTo>
                  <a:lnTo>
                    <a:pt x="2606" y="3413"/>
                  </a:lnTo>
                  <a:lnTo>
                    <a:pt x="2676" y="3350"/>
                  </a:lnTo>
                  <a:lnTo>
                    <a:pt x="2744" y="3291"/>
                  </a:lnTo>
                  <a:lnTo>
                    <a:pt x="2821" y="3235"/>
                  </a:lnTo>
                  <a:lnTo>
                    <a:pt x="2901" y="3186"/>
                  </a:lnTo>
                  <a:lnTo>
                    <a:pt x="2983" y="3144"/>
                  </a:lnTo>
                  <a:lnTo>
                    <a:pt x="3067" y="3107"/>
                  </a:lnTo>
                  <a:lnTo>
                    <a:pt x="3156" y="3075"/>
                  </a:lnTo>
                  <a:lnTo>
                    <a:pt x="3245" y="3050"/>
                  </a:lnTo>
                  <a:lnTo>
                    <a:pt x="3335" y="3031"/>
                  </a:lnTo>
                  <a:lnTo>
                    <a:pt x="3426" y="3020"/>
                  </a:lnTo>
                  <a:lnTo>
                    <a:pt x="3520" y="3012"/>
                  </a:lnTo>
                  <a:lnTo>
                    <a:pt x="3614" y="3014"/>
                  </a:lnTo>
                  <a:lnTo>
                    <a:pt x="3706" y="3023"/>
                  </a:lnTo>
                  <a:lnTo>
                    <a:pt x="3798" y="3035"/>
                  </a:lnTo>
                  <a:lnTo>
                    <a:pt x="3887" y="3056"/>
                  </a:lnTo>
                  <a:lnTo>
                    <a:pt x="3977" y="3083"/>
                  </a:lnTo>
                  <a:lnTo>
                    <a:pt x="4063" y="3115"/>
                  </a:lnTo>
                  <a:lnTo>
                    <a:pt x="4146" y="3153"/>
                  </a:lnTo>
                  <a:lnTo>
                    <a:pt x="4228" y="3199"/>
                  </a:lnTo>
                  <a:lnTo>
                    <a:pt x="4307" y="3249"/>
                  </a:lnTo>
                  <a:lnTo>
                    <a:pt x="4384" y="3305"/>
                  </a:lnTo>
                  <a:lnTo>
                    <a:pt x="4452" y="3365"/>
                  </a:lnTo>
                  <a:lnTo>
                    <a:pt x="4517" y="3432"/>
                  </a:lnTo>
                  <a:lnTo>
                    <a:pt x="4578" y="3501"/>
                  </a:lnTo>
                  <a:lnTo>
                    <a:pt x="4634" y="3577"/>
                  </a:lnTo>
                  <a:lnTo>
                    <a:pt x="4686" y="3654"/>
                  </a:lnTo>
                  <a:lnTo>
                    <a:pt x="4732" y="3734"/>
                  </a:lnTo>
                  <a:lnTo>
                    <a:pt x="4770" y="3819"/>
                  </a:lnTo>
                  <a:lnTo>
                    <a:pt x="4802" y="3906"/>
                  </a:lnTo>
                  <a:lnTo>
                    <a:pt x="4829" y="3993"/>
                  </a:lnTo>
                  <a:lnTo>
                    <a:pt x="4850" y="4085"/>
                  </a:lnTo>
                  <a:lnTo>
                    <a:pt x="4863" y="4177"/>
                  </a:lnTo>
                  <a:lnTo>
                    <a:pt x="4872" y="4268"/>
                  </a:lnTo>
                  <a:lnTo>
                    <a:pt x="5519" y="4268"/>
                  </a:lnTo>
                  <a:lnTo>
                    <a:pt x="5519" y="2366"/>
                  </a:lnTo>
                  <a:lnTo>
                    <a:pt x="3680" y="1616"/>
                  </a:lnTo>
                  <a:lnTo>
                    <a:pt x="2563" y="0"/>
                  </a:lnTo>
                  <a:lnTo>
                    <a:pt x="0" y="0"/>
                  </a:lnTo>
                  <a:lnTo>
                    <a:pt x="0" y="4268"/>
                  </a:lnTo>
                  <a:lnTo>
                    <a:pt x="2238" y="4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4" name="Freeform 138"/>
            <p:cNvSpPr>
              <a:spLocks/>
            </p:cNvSpPr>
            <p:nvPr/>
          </p:nvSpPr>
          <p:spPr bwMode="auto">
            <a:xfrm>
              <a:off x="3329" y="2503"/>
              <a:ext cx="92" cy="92"/>
            </a:xfrm>
            <a:custGeom>
              <a:avLst/>
              <a:gdLst>
                <a:gd name="T0" fmla="*/ 1291 w 1294"/>
                <a:gd name="T1" fmla="*/ 580 h 1290"/>
                <a:gd name="T2" fmla="*/ 1264 w 1294"/>
                <a:gd name="T3" fmla="*/ 453 h 1290"/>
                <a:gd name="T4" fmla="*/ 1212 w 1294"/>
                <a:gd name="T5" fmla="*/ 333 h 1290"/>
                <a:gd name="T6" fmla="*/ 1137 w 1294"/>
                <a:gd name="T7" fmla="*/ 227 h 1290"/>
                <a:gd name="T8" fmla="*/ 1046 w 1294"/>
                <a:gd name="T9" fmla="*/ 137 h 1290"/>
                <a:gd name="T10" fmla="*/ 935 w 1294"/>
                <a:gd name="T11" fmla="*/ 68 h 1290"/>
                <a:gd name="T12" fmla="*/ 815 w 1294"/>
                <a:gd name="T13" fmla="*/ 21 h 1290"/>
                <a:gd name="T14" fmla="*/ 687 w 1294"/>
                <a:gd name="T15" fmla="*/ 0 h 1290"/>
                <a:gd name="T16" fmla="*/ 555 w 1294"/>
                <a:gd name="T17" fmla="*/ 5 h 1290"/>
                <a:gd name="T18" fmla="*/ 430 w 1294"/>
                <a:gd name="T19" fmla="*/ 38 h 1290"/>
                <a:gd name="T20" fmla="*/ 312 w 1294"/>
                <a:gd name="T21" fmla="*/ 93 h 1290"/>
                <a:gd name="T22" fmla="*/ 209 w 1294"/>
                <a:gd name="T23" fmla="*/ 169 h 1290"/>
                <a:gd name="T24" fmla="*/ 121 w 1294"/>
                <a:gd name="T25" fmla="*/ 267 h 1290"/>
                <a:gd name="T26" fmla="*/ 58 w 1294"/>
                <a:gd name="T27" fmla="*/ 378 h 1290"/>
                <a:gd name="T28" fmla="*/ 14 w 1294"/>
                <a:gd name="T29" fmla="*/ 502 h 1290"/>
                <a:gd name="T30" fmla="*/ 0 w 1294"/>
                <a:gd name="T31" fmla="*/ 630 h 1290"/>
                <a:gd name="T32" fmla="*/ 10 w 1294"/>
                <a:gd name="T33" fmla="*/ 760 h 1290"/>
                <a:gd name="T34" fmla="*/ 45 w 1294"/>
                <a:gd name="T35" fmla="*/ 885 h 1290"/>
                <a:gd name="T36" fmla="*/ 106 w 1294"/>
                <a:gd name="T37" fmla="*/ 1000 h 1290"/>
                <a:gd name="T38" fmla="*/ 188 w 1294"/>
                <a:gd name="T39" fmla="*/ 1100 h 1290"/>
                <a:gd name="T40" fmla="*/ 289 w 1294"/>
                <a:gd name="T41" fmla="*/ 1184 h 1290"/>
                <a:gd name="T42" fmla="*/ 403 w 1294"/>
                <a:gd name="T43" fmla="*/ 1242 h 1290"/>
                <a:gd name="T44" fmla="*/ 528 w 1294"/>
                <a:gd name="T45" fmla="*/ 1279 h 1290"/>
                <a:gd name="T46" fmla="*/ 658 w 1294"/>
                <a:gd name="T47" fmla="*/ 1290 h 1290"/>
                <a:gd name="T48" fmla="*/ 786 w 1294"/>
                <a:gd name="T49" fmla="*/ 1276 h 1290"/>
                <a:gd name="T50" fmla="*/ 908 w 1294"/>
                <a:gd name="T51" fmla="*/ 1235 h 1290"/>
                <a:gd name="T52" fmla="*/ 1023 w 1294"/>
                <a:gd name="T53" fmla="*/ 1168 h 1290"/>
                <a:gd name="T54" fmla="*/ 1120 w 1294"/>
                <a:gd name="T55" fmla="*/ 1085 h 1290"/>
                <a:gd name="T56" fmla="*/ 1199 w 1294"/>
                <a:gd name="T57" fmla="*/ 981 h 1290"/>
                <a:gd name="T58" fmla="*/ 1256 w 1294"/>
                <a:gd name="T59" fmla="*/ 863 h 1290"/>
                <a:gd name="T60" fmla="*/ 1287 w 1294"/>
                <a:gd name="T61" fmla="*/ 738 h 1290"/>
                <a:gd name="T62" fmla="*/ 1294 w 1294"/>
                <a:gd name="T63" fmla="*/ 64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4" h="1290">
                  <a:moveTo>
                    <a:pt x="1294" y="645"/>
                  </a:moveTo>
                  <a:lnTo>
                    <a:pt x="1291" y="580"/>
                  </a:lnTo>
                  <a:lnTo>
                    <a:pt x="1279" y="515"/>
                  </a:lnTo>
                  <a:lnTo>
                    <a:pt x="1264" y="453"/>
                  </a:lnTo>
                  <a:lnTo>
                    <a:pt x="1241" y="393"/>
                  </a:lnTo>
                  <a:lnTo>
                    <a:pt x="1212" y="333"/>
                  </a:lnTo>
                  <a:lnTo>
                    <a:pt x="1180" y="279"/>
                  </a:lnTo>
                  <a:lnTo>
                    <a:pt x="1137" y="227"/>
                  </a:lnTo>
                  <a:lnTo>
                    <a:pt x="1096" y="181"/>
                  </a:lnTo>
                  <a:lnTo>
                    <a:pt x="1046" y="137"/>
                  </a:lnTo>
                  <a:lnTo>
                    <a:pt x="992" y="99"/>
                  </a:lnTo>
                  <a:lnTo>
                    <a:pt x="935" y="68"/>
                  </a:lnTo>
                  <a:lnTo>
                    <a:pt x="876" y="41"/>
                  </a:lnTo>
                  <a:lnTo>
                    <a:pt x="815" y="21"/>
                  </a:lnTo>
                  <a:lnTo>
                    <a:pt x="750" y="7"/>
                  </a:lnTo>
                  <a:lnTo>
                    <a:pt x="687" y="0"/>
                  </a:lnTo>
                  <a:lnTo>
                    <a:pt x="620" y="0"/>
                  </a:lnTo>
                  <a:lnTo>
                    <a:pt x="555" y="5"/>
                  </a:lnTo>
                  <a:lnTo>
                    <a:pt x="492" y="17"/>
                  </a:lnTo>
                  <a:lnTo>
                    <a:pt x="430" y="38"/>
                  </a:lnTo>
                  <a:lnTo>
                    <a:pt x="369" y="62"/>
                  </a:lnTo>
                  <a:lnTo>
                    <a:pt x="312" y="93"/>
                  </a:lnTo>
                  <a:lnTo>
                    <a:pt x="258" y="130"/>
                  </a:lnTo>
                  <a:lnTo>
                    <a:pt x="209" y="169"/>
                  </a:lnTo>
                  <a:lnTo>
                    <a:pt x="161" y="217"/>
                  </a:lnTo>
                  <a:lnTo>
                    <a:pt x="121" y="267"/>
                  </a:lnTo>
                  <a:lnTo>
                    <a:pt x="87" y="320"/>
                  </a:lnTo>
                  <a:lnTo>
                    <a:pt x="58" y="378"/>
                  </a:lnTo>
                  <a:lnTo>
                    <a:pt x="33" y="441"/>
                  </a:lnTo>
                  <a:lnTo>
                    <a:pt x="14" y="502"/>
                  </a:lnTo>
                  <a:lnTo>
                    <a:pt x="5" y="567"/>
                  </a:lnTo>
                  <a:lnTo>
                    <a:pt x="0" y="630"/>
                  </a:lnTo>
                  <a:lnTo>
                    <a:pt x="3" y="695"/>
                  </a:lnTo>
                  <a:lnTo>
                    <a:pt x="10" y="760"/>
                  </a:lnTo>
                  <a:lnTo>
                    <a:pt x="26" y="825"/>
                  </a:lnTo>
                  <a:lnTo>
                    <a:pt x="45" y="885"/>
                  </a:lnTo>
                  <a:lnTo>
                    <a:pt x="72" y="945"/>
                  </a:lnTo>
                  <a:lnTo>
                    <a:pt x="106" y="1000"/>
                  </a:lnTo>
                  <a:lnTo>
                    <a:pt x="144" y="1052"/>
                  </a:lnTo>
                  <a:lnTo>
                    <a:pt x="188" y="1100"/>
                  </a:lnTo>
                  <a:lnTo>
                    <a:pt x="236" y="1145"/>
                  </a:lnTo>
                  <a:lnTo>
                    <a:pt x="289" y="1184"/>
                  </a:lnTo>
                  <a:lnTo>
                    <a:pt x="345" y="1216"/>
                  </a:lnTo>
                  <a:lnTo>
                    <a:pt x="403" y="1242"/>
                  </a:lnTo>
                  <a:lnTo>
                    <a:pt x="465" y="1266"/>
                  </a:lnTo>
                  <a:lnTo>
                    <a:pt x="528" y="1279"/>
                  </a:lnTo>
                  <a:lnTo>
                    <a:pt x="591" y="1288"/>
                  </a:lnTo>
                  <a:lnTo>
                    <a:pt x="658" y="1290"/>
                  </a:lnTo>
                  <a:lnTo>
                    <a:pt x="723" y="1285"/>
                  </a:lnTo>
                  <a:lnTo>
                    <a:pt x="786" y="1276"/>
                  </a:lnTo>
                  <a:lnTo>
                    <a:pt x="849" y="1256"/>
                  </a:lnTo>
                  <a:lnTo>
                    <a:pt x="908" y="1235"/>
                  </a:lnTo>
                  <a:lnTo>
                    <a:pt x="970" y="1205"/>
                  </a:lnTo>
                  <a:lnTo>
                    <a:pt x="1023" y="1168"/>
                  </a:lnTo>
                  <a:lnTo>
                    <a:pt x="1072" y="1128"/>
                  </a:lnTo>
                  <a:lnTo>
                    <a:pt x="1120" y="1085"/>
                  </a:lnTo>
                  <a:lnTo>
                    <a:pt x="1163" y="1035"/>
                  </a:lnTo>
                  <a:lnTo>
                    <a:pt x="1199" y="981"/>
                  </a:lnTo>
                  <a:lnTo>
                    <a:pt x="1231" y="924"/>
                  </a:lnTo>
                  <a:lnTo>
                    <a:pt x="1256" y="863"/>
                  </a:lnTo>
                  <a:lnTo>
                    <a:pt x="1274" y="801"/>
                  </a:lnTo>
                  <a:lnTo>
                    <a:pt x="1287" y="738"/>
                  </a:lnTo>
                  <a:lnTo>
                    <a:pt x="1293" y="672"/>
                  </a:lnTo>
                  <a:lnTo>
                    <a:pt x="1294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5" name="Freeform 139"/>
            <p:cNvSpPr>
              <a:spLocks/>
            </p:cNvSpPr>
            <p:nvPr/>
          </p:nvSpPr>
          <p:spPr bwMode="auto">
            <a:xfrm>
              <a:off x="3349" y="2523"/>
              <a:ext cx="52" cy="52"/>
            </a:xfrm>
            <a:custGeom>
              <a:avLst/>
              <a:gdLst>
                <a:gd name="T0" fmla="*/ 719 w 719"/>
                <a:gd name="T1" fmla="*/ 359 h 718"/>
                <a:gd name="T2" fmla="*/ 715 w 719"/>
                <a:gd name="T3" fmla="*/ 312 h 718"/>
                <a:gd name="T4" fmla="*/ 705 w 719"/>
                <a:gd name="T5" fmla="*/ 264 h 718"/>
                <a:gd name="T6" fmla="*/ 690 w 719"/>
                <a:gd name="T7" fmla="*/ 218 h 718"/>
                <a:gd name="T8" fmla="*/ 667 w 719"/>
                <a:gd name="T9" fmla="*/ 174 h 718"/>
                <a:gd name="T10" fmla="*/ 640 w 719"/>
                <a:gd name="T11" fmla="*/ 136 h 718"/>
                <a:gd name="T12" fmla="*/ 608 w 719"/>
                <a:gd name="T13" fmla="*/ 99 h 718"/>
                <a:gd name="T14" fmla="*/ 570 w 719"/>
                <a:gd name="T15" fmla="*/ 68 h 718"/>
                <a:gd name="T16" fmla="*/ 528 w 719"/>
                <a:gd name="T17" fmla="*/ 42 h 718"/>
                <a:gd name="T18" fmla="*/ 485 w 719"/>
                <a:gd name="T19" fmla="*/ 23 h 718"/>
                <a:gd name="T20" fmla="*/ 438 w 719"/>
                <a:gd name="T21" fmla="*/ 10 h 718"/>
                <a:gd name="T22" fmla="*/ 391 w 719"/>
                <a:gd name="T23" fmla="*/ 0 h 718"/>
                <a:gd name="T24" fmla="*/ 343 w 719"/>
                <a:gd name="T25" fmla="*/ 0 h 718"/>
                <a:gd name="T26" fmla="*/ 292 w 719"/>
                <a:gd name="T27" fmla="*/ 6 h 718"/>
                <a:gd name="T28" fmla="*/ 244 w 719"/>
                <a:gd name="T29" fmla="*/ 19 h 718"/>
                <a:gd name="T30" fmla="*/ 201 w 719"/>
                <a:gd name="T31" fmla="*/ 39 h 718"/>
                <a:gd name="T32" fmla="*/ 159 w 719"/>
                <a:gd name="T33" fmla="*/ 59 h 718"/>
                <a:gd name="T34" fmla="*/ 121 w 719"/>
                <a:gd name="T35" fmla="*/ 90 h 718"/>
                <a:gd name="T36" fmla="*/ 89 w 719"/>
                <a:gd name="T37" fmla="*/ 126 h 718"/>
                <a:gd name="T38" fmla="*/ 58 w 719"/>
                <a:gd name="T39" fmla="*/ 164 h 718"/>
                <a:gd name="T40" fmla="*/ 34 w 719"/>
                <a:gd name="T41" fmla="*/ 204 h 718"/>
                <a:gd name="T42" fmla="*/ 15 w 719"/>
                <a:gd name="T43" fmla="*/ 250 h 718"/>
                <a:gd name="T44" fmla="*/ 6 w 719"/>
                <a:gd name="T45" fmla="*/ 298 h 718"/>
                <a:gd name="T46" fmla="*/ 0 w 719"/>
                <a:gd name="T47" fmla="*/ 346 h 718"/>
                <a:gd name="T48" fmla="*/ 2 w 719"/>
                <a:gd name="T49" fmla="*/ 396 h 718"/>
                <a:gd name="T50" fmla="*/ 10 w 719"/>
                <a:gd name="T51" fmla="*/ 442 h 718"/>
                <a:gd name="T52" fmla="*/ 25 w 719"/>
                <a:gd name="T53" fmla="*/ 488 h 718"/>
                <a:gd name="T54" fmla="*/ 44 w 719"/>
                <a:gd name="T55" fmla="*/ 531 h 718"/>
                <a:gd name="T56" fmla="*/ 71 w 719"/>
                <a:gd name="T57" fmla="*/ 573 h 718"/>
                <a:gd name="T58" fmla="*/ 102 w 719"/>
                <a:gd name="T59" fmla="*/ 609 h 718"/>
                <a:gd name="T60" fmla="*/ 140 w 719"/>
                <a:gd name="T61" fmla="*/ 642 h 718"/>
                <a:gd name="T62" fmla="*/ 178 w 719"/>
                <a:gd name="T63" fmla="*/ 669 h 718"/>
                <a:gd name="T64" fmla="*/ 222 w 719"/>
                <a:gd name="T65" fmla="*/ 691 h 718"/>
                <a:gd name="T66" fmla="*/ 268 w 719"/>
                <a:gd name="T67" fmla="*/ 705 h 718"/>
                <a:gd name="T68" fmla="*/ 316 w 719"/>
                <a:gd name="T69" fmla="*/ 717 h 718"/>
                <a:gd name="T70" fmla="*/ 364 w 719"/>
                <a:gd name="T71" fmla="*/ 718 h 718"/>
                <a:gd name="T72" fmla="*/ 413 w 719"/>
                <a:gd name="T73" fmla="*/ 714 h 718"/>
                <a:gd name="T74" fmla="*/ 461 w 719"/>
                <a:gd name="T75" fmla="*/ 703 h 718"/>
                <a:gd name="T76" fmla="*/ 505 w 719"/>
                <a:gd name="T77" fmla="*/ 688 h 718"/>
                <a:gd name="T78" fmla="*/ 548 w 719"/>
                <a:gd name="T79" fmla="*/ 664 h 718"/>
                <a:gd name="T80" fmla="*/ 587 w 719"/>
                <a:gd name="T81" fmla="*/ 636 h 718"/>
                <a:gd name="T82" fmla="*/ 621 w 719"/>
                <a:gd name="T83" fmla="*/ 604 h 718"/>
                <a:gd name="T84" fmla="*/ 654 w 719"/>
                <a:gd name="T85" fmla="*/ 565 h 718"/>
                <a:gd name="T86" fmla="*/ 679 w 719"/>
                <a:gd name="T87" fmla="*/ 524 h 718"/>
                <a:gd name="T88" fmla="*/ 698 w 719"/>
                <a:gd name="T89" fmla="*/ 479 h 718"/>
                <a:gd name="T90" fmla="*/ 712 w 719"/>
                <a:gd name="T91" fmla="*/ 432 h 718"/>
                <a:gd name="T92" fmla="*/ 719 w 719"/>
                <a:gd name="T93" fmla="*/ 384 h 718"/>
                <a:gd name="T94" fmla="*/ 719 w 719"/>
                <a:gd name="T95" fmla="*/ 35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9" h="718">
                  <a:moveTo>
                    <a:pt x="719" y="359"/>
                  </a:moveTo>
                  <a:lnTo>
                    <a:pt x="715" y="312"/>
                  </a:lnTo>
                  <a:lnTo>
                    <a:pt x="705" y="264"/>
                  </a:lnTo>
                  <a:lnTo>
                    <a:pt x="690" y="218"/>
                  </a:lnTo>
                  <a:lnTo>
                    <a:pt x="667" y="174"/>
                  </a:lnTo>
                  <a:lnTo>
                    <a:pt x="640" y="136"/>
                  </a:lnTo>
                  <a:lnTo>
                    <a:pt x="608" y="99"/>
                  </a:lnTo>
                  <a:lnTo>
                    <a:pt x="570" y="68"/>
                  </a:lnTo>
                  <a:lnTo>
                    <a:pt x="528" y="42"/>
                  </a:lnTo>
                  <a:lnTo>
                    <a:pt x="485" y="23"/>
                  </a:lnTo>
                  <a:lnTo>
                    <a:pt x="438" y="10"/>
                  </a:lnTo>
                  <a:lnTo>
                    <a:pt x="391" y="0"/>
                  </a:lnTo>
                  <a:lnTo>
                    <a:pt x="343" y="0"/>
                  </a:lnTo>
                  <a:lnTo>
                    <a:pt x="292" y="6"/>
                  </a:lnTo>
                  <a:lnTo>
                    <a:pt x="244" y="19"/>
                  </a:lnTo>
                  <a:lnTo>
                    <a:pt x="201" y="39"/>
                  </a:lnTo>
                  <a:lnTo>
                    <a:pt x="159" y="59"/>
                  </a:lnTo>
                  <a:lnTo>
                    <a:pt x="121" y="90"/>
                  </a:lnTo>
                  <a:lnTo>
                    <a:pt x="89" y="126"/>
                  </a:lnTo>
                  <a:lnTo>
                    <a:pt x="58" y="164"/>
                  </a:lnTo>
                  <a:lnTo>
                    <a:pt x="34" y="204"/>
                  </a:lnTo>
                  <a:lnTo>
                    <a:pt x="15" y="250"/>
                  </a:lnTo>
                  <a:lnTo>
                    <a:pt x="6" y="298"/>
                  </a:lnTo>
                  <a:lnTo>
                    <a:pt x="0" y="346"/>
                  </a:lnTo>
                  <a:lnTo>
                    <a:pt x="2" y="396"/>
                  </a:lnTo>
                  <a:lnTo>
                    <a:pt x="10" y="442"/>
                  </a:lnTo>
                  <a:lnTo>
                    <a:pt x="25" y="488"/>
                  </a:lnTo>
                  <a:lnTo>
                    <a:pt x="44" y="531"/>
                  </a:lnTo>
                  <a:lnTo>
                    <a:pt x="71" y="573"/>
                  </a:lnTo>
                  <a:lnTo>
                    <a:pt x="102" y="609"/>
                  </a:lnTo>
                  <a:lnTo>
                    <a:pt x="140" y="642"/>
                  </a:lnTo>
                  <a:lnTo>
                    <a:pt x="178" y="669"/>
                  </a:lnTo>
                  <a:lnTo>
                    <a:pt x="222" y="691"/>
                  </a:lnTo>
                  <a:lnTo>
                    <a:pt x="268" y="705"/>
                  </a:lnTo>
                  <a:lnTo>
                    <a:pt x="316" y="717"/>
                  </a:lnTo>
                  <a:lnTo>
                    <a:pt x="364" y="718"/>
                  </a:lnTo>
                  <a:lnTo>
                    <a:pt x="413" y="714"/>
                  </a:lnTo>
                  <a:lnTo>
                    <a:pt x="461" y="703"/>
                  </a:lnTo>
                  <a:lnTo>
                    <a:pt x="505" y="688"/>
                  </a:lnTo>
                  <a:lnTo>
                    <a:pt x="548" y="664"/>
                  </a:lnTo>
                  <a:lnTo>
                    <a:pt x="587" y="636"/>
                  </a:lnTo>
                  <a:lnTo>
                    <a:pt x="621" y="604"/>
                  </a:lnTo>
                  <a:lnTo>
                    <a:pt x="654" y="565"/>
                  </a:lnTo>
                  <a:lnTo>
                    <a:pt x="679" y="524"/>
                  </a:lnTo>
                  <a:lnTo>
                    <a:pt x="698" y="479"/>
                  </a:lnTo>
                  <a:lnTo>
                    <a:pt x="712" y="432"/>
                  </a:lnTo>
                  <a:lnTo>
                    <a:pt x="719" y="384"/>
                  </a:lnTo>
                  <a:lnTo>
                    <a:pt x="719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6" name="Freeform 140"/>
            <p:cNvSpPr>
              <a:spLocks/>
            </p:cNvSpPr>
            <p:nvPr/>
          </p:nvSpPr>
          <p:spPr bwMode="auto">
            <a:xfrm>
              <a:off x="2589" y="2503"/>
              <a:ext cx="93" cy="92"/>
            </a:xfrm>
            <a:custGeom>
              <a:avLst/>
              <a:gdLst>
                <a:gd name="T0" fmla="*/ 1289 w 1294"/>
                <a:gd name="T1" fmla="*/ 580 h 1290"/>
                <a:gd name="T2" fmla="*/ 1263 w 1294"/>
                <a:gd name="T3" fmla="*/ 453 h 1290"/>
                <a:gd name="T4" fmla="*/ 1212 w 1294"/>
                <a:gd name="T5" fmla="*/ 333 h 1290"/>
                <a:gd name="T6" fmla="*/ 1139 w 1294"/>
                <a:gd name="T7" fmla="*/ 227 h 1290"/>
                <a:gd name="T8" fmla="*/ 1045 w 1294"/>
                <a:gd name="T9" fmla="*/ 137 h 1290"/>
                <a:gd name="T10" fmla="*/ 936 w 1294"/>
                <a:gd name="T11" fmla="*/ 68 h 1290"/>
                <a:gd name="T12" fmla="*/ 814 w 1294"/>
                <a:gd name="T13" fmla="*/ 21 h 1290"/>
                <a:gd name="T14" fmla="*/ 686 w 1294"/>
                <a:gd name="T15" fmla="*/ 0 h 1290"/>
                <a:gd name="T16" fmla="*/ 555 w 1294"/>
                <a:gd name="T17" fmla="*/ 5 h 1290"/>
                <a:gd name="T18" fmla="*/ 430 w 1294"/>
                <a:gd name="T19" fmla="*/ 38 h 1290"/>
                <a:gd name="T20" fmla="*/ 311 w 1294"/>
                <a:gd name="T21" fmla="*/ 93 h 1290"/>
                <a:gd name="T22" fmla="*/ 208 w 1294"/>
                <a:gd name="T23" fmla="*/ 169 h 1290"/>
                <a:gd name="T24" fmla="*/ 121 w 1294"/>
                <a:gd name="T25" fmla="*/ 267 h 1290"/>
                <a:gd name="T26" fmla="*/ 58 w 1294"/>
                <a:gd name="T27" fmla="*/ 378 h 1290"/>
                <a:gd name="T28" fmla="*/ 14 w 1294"/>
                <a:gd name="T29" fmla="*/ 502 h 1290"/>
                <a:gd name="T30" fmla="*/ 0 w 1294"/>
                <a:gd name="T31" fmla="*/ 630 h 1290"/>
                <a:gd name="T32" fmla="*/ 10 w 1294"/>
                <a:gd name="T33" fmla="*/ 760 h 1290"/>
                <a:gd name="T34" fmla="*/ 44 w 1294"/>
                <a:gd name="T35" fmla="*/ 885 h 1290"/>
                <a:gd name="T36" fmla="*/ 107 w 1294"/>
                <a:gd name="T37" fmla="*/ 1000 h 1290"/>
                <a:gd name="T38" fmla="*/ 188 w 1294"/>
                <a:gd name="T39" fmla="*/ 1100 h 1290"/>
                <a:gd name="T40" fmla="*/ 289 w 1294"/>
                <a:gd name="T41" fmla="*/ 1184 h 1290"/>
                <a:gd name="T42" fmla="*/ 403 w 1294"/>
                <a:gd name="T43" fmla="*/ 1242 h 1290"/>
                <a:gd name="T44" fmla="*/ 528 w 1294"/>
                <a:gd name="T45" fmla="*/ 1279 h 1290"/>
                <a:gd name="T46" fmla="*/ 657 w 1294"/>
                <a:gd name="T47" fmla="*/ 1290 h 1290"/>
                <a:gd name="T48" fmla="*/ 785 w 1294"/>
                <a:gd name="T49" fmla="*/ 1276 h 1290"/>
                <a:gd name="T50" fmla="*/ 910 w 1294"/>
                <a:gd name="T51" fmla="*/ 1235 h 1290"/>
                <a:gd name="T52" fmla="*/ 1024 w 1294"/>
                <a:gd name="T53" fmla="*/ 1168 h 1290"/>
                <a:gd name="T54" fmla="*/ 1120 w 1294"/>
                <a:gd name="T55" fmla="*/ 1085 h 1290"/>
                <a:gd name="T56" fmla="*/ 1198 w 1294"/>
                <a:gd name="T57" fmla="*/ 981 h 1290"/>
                <a:gd name="T58" fmla="*/ 1255 w 1294"/>
                <a:gd name="T59" fmla="*/ 863 h 1290"/>
                <a:gd name="T60" fmla="*/ 1286 w 1294"/>
                <a:gd name="T61" fmla="*/ 738 h 1290"/>
                <a:gd name="T62" fmla="*/ 1294 w 1294"/>
                <a:gd name="T63" fmla="*/ 64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4" h="1290">
                  <a:moveTo>
                    <a:pt x="1294" y="645"/>
                  </a:moveTo>
                  <a:lnTo>
                    <a:pt x="1289" y="580"/>
                  </a:lnTo>
                  <a:lnTo>
                    <a:pt x="1280" y="515"/>
                  </a:lnTo>
                  <a:lnTo>
                    <a:pt x="1263" y="453"/>
                  </a:lnTo>
                  <a:lnTo>
                    <a:pt x="1240" y="393"/>
                  </a:lnTo>
                  <a:lnTo>
                    <a:pt x="1212" y="333"/>
                  </a:lnTo>
                  <a:lnTo>
                    <a:pt x="1178" y="279"/>
                  </a:lnTo>
                  <a:lnTo>
                    <a:pt x="1139" y="227"/>
                  </a:lnTo>
                  <a:lnTo>
                    <a:pt x="1095" y="181"/>
                  </a:lnTo>
                  <a:lnTo>
                    <a:pt x="1045" y="137"/>
                  </a:lnTo>
                  <a:lnTo>
                    <a:pt x="994" y="99"/>
                  </a:lnTo>
                  <a:lnTo>
                    <a:pt x="936" y="68"/>
                  </a:lnTo>
                  <a:lnTo>
                    <a:pt x="876" y="41"/>
                  </a:lnTo>
                  <a:lnTo>
                    <a:pt x="814" y="21"/>
                  </a:lnTo>
                  <a:lnTo>
                    <a:pt x="749" y="7"/>
                  </a:lnTo>
                  <a:lnTo>
                    <a:pt x="686" y="0"/>
                  </a:lnTo>
                  <a:lnTo>
                    <a:pt x="621" y="0"/>
                  </a:lnTo>
                  <a:lnTo>
                    <a:pt x="555" y="5"/>
                  </a:lnTo>
                  <a:lnTo>
                    <a:pt x="491" y="17"/>
                  </a:lnTo>
                  <a:lnTo>
                    <a:pt x="430" y="38"/>
                  </a:lnTo>
                  <a:lnTo>
                    <a:pt x="369" y="62"/>
                  </a:lnTo>
                  <a:lnTo>
                    <a:pt x="311" y="93"/>
                  </a:lnTo>
                  <a:lnTo>
                    <a:pt x="258" y="130"/>
                  </a:lnTo>
                  <a:lnTo>
                    <a:pt x="208" y="169"/>
                  </a:lnTo>
                  <a:lnTo>
                    <a:pt x="160" y="217"/>
                  </a:lnTo>
                  <a:lnTo>
                    <a:pt x="121" y="267"/>
                  </a:lnTo>
                  <a:lnTo>
                    <a:pt x="86" y="320"/>
                  </a:lnTo>
                  <a:lnTo>
                    <a:pt x="58" y="378"/>
                  </a:lnTo>
                  <a:lnTo>
                    <a:pt x="32" y="441"/>
                  </a:lnTo>
                  <a:lnTo>
                    <a:pt x="14" y="502"/>
                  </a:lnTo>
                  <a:lnTo>
                    <a:pt x="4" y="567"/>
                  </a:lnTo>
                  <a:lnTo>
                    <a:pt x="0" y="630"/>
                  </a:lnTo>
                  <a:lnTo>
                    <a:pt x="2" y="695"/>
                  </a:lnTo>
                  <a:lnTo>
                    <a:pt x="10" y="760"/>
                  </a:lnTo>
                  <a:lnTo>
                    <a:pt x="25" y="825"/>
                  </a:lnTo>
                  <a:lnTo>
                    <a:pt x="44" y="885"/>
                  </a:lnTo>
                  <a:lnTo>
                    <a:pt x="70" y="945"/>
                  </a:lnTo>
                  <a:lnTo>
                    <a:pt x="107" y="1000"/>
                  </a:lnTo>
                  <a:lnTo>
                    <a:pt x="143" y="1052"/>
                  </a:lnTo>
                  <a:lnTo>
                    <a:pt x="188" y="1100"/>
                  </a:lnTo>
                  <a:lnTo>
                    <a:pt x="235" y="1145"/>
                  </a:lnTo>
                  <a:lnTo>
                    <a:pt x="289" y="1184"/>
                  </a:lnTo>
                  <a:lnTo>
                    <a:pt x="343" y="1216"/>
                  </a:lnTo>
                  <a:lnTo>
                    <a:pt x="403" y="1242"/>
                  </a:lnTo>
                  <a:lnTo>
                    <a:pt x="464" y="1266"/>
                  </a:lnTo>
                  <a:lnTo>
                    <a:pt x="528" y="1279"/>
                  </a:lnTo>
                  <a:lnTo>
                    <a:pt x="592" y="1288"/>
                  </a:lnTo>
                  <a:lnTo>
                    <a:pt x="657" y="1290"/>
                  </a:lnTo>
                  <a:lnTo>
                    <a:pt x="722" y="1285"/>
                  </a:lnTo>
                  <a:lnTo>
                    <a:pt x="785" y="1276"/>
                  </a:lnTo>
                  <a:lnTo>
                    <a:pt x="850" y="1256"/>
                  </a:lnTo>
                  <a:lnTo>
                    <a:pt x="910" y="1235"/>
                  </a:lnTo>
                  <a:lnTo>
                    <a:pt x="968" y="1205"/>
                  </a:lnTo>
                  <a:lnTo>
                    <a:pt x="1024" y="1168"/>
                  </a:lnTo>
                  <a:lnTo>
                    <a:pt x="1072" y="1128"/>
                  </a:lnTo>
                  <a:lnTo>
                    <a:pt x="1120" y="1085"/>
                  </a:lnTo>
                  <a:lnTo>
                    <a:pt x="1161" y="1035"/>
                  </a:lnTo>
                  <a:lnTo>
                    <a:pt x="1198" y="981"/>
                  </a:lnTo>
                  <a:lnTo>
                    <a:pt x="1231" y="924"/>
                  </a:lnTo>
                  <a:lnTo>
                    <a:pt x="1255" y="863"/>
                  </a:lnTo>
                  <a:lnTo>
                    <a:pt x="1272" y="801"/>
                  </a:lnTo>
                  <a:lnTo>
                    <a:pt x="1286" y="738"/>
                  </a:lnTo>
                  <a:lnTo>
                    <a:pt x="1291" y="672"/>
                  </a:lnTo>
                  <a:lnTo>
                    <a:pt x="1294" y="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7" name="Freeform 141"/>
            <p:cNvSpPr>
              <a:spLocks/>
            </p:cNvSpPr>
            <p:nvPr/>
          </p:nvSpPr>
          <p:spPr bwMode="auto">
            <a:xfrm>
              <a:off x="2610" y="2523"/>
              <a:ext cx="51" cy="52"/>
            </a:xfrm>
            <a:custGeom>
              <a:avLst/>
              <a:gdLst>
                <a:gd name="T0" fmla="*/ 718 w 718"/>
                <a:gd name="T1" fmla="*/ 359 h 718"/>
                <a:gd name="T2" fmla="*/ 714 w 718"/>
                <a:gd name="T3" fmla="*/ 312 h 718"/>
                <a:gd name="T4" fmla="*/ 707 w 718"/>
                <a:gd name="T5" fmla="*/ 264 h 718"/>
                <a:gd name="T6" fmla="*/ 690 w 718"/>
                <a:gd name="T7" fmla="*/ 218 h 718"/>
                <a:gd name="T8" fmla="*/ 666 w 718"/>
                <a:gd name="T9" fmla="*/ 174 h 718"/>
                <a:gd name="T10" fmla="*/ 640 w 718"/>
                <a:gd name="T11" fmla="*/ 136 h 718"/>
                <a:gd name="T12" fmla="*/ 608 w 718"/>
                <a:gd name="T13" fmla="*/ 99 h 718"/>
                <a:gd name="T14" fmla="*/ 569 w 718"/>
                <a:gd name="T15" fmla="*/ 68 h 718"/>
                <a:gd name="T16" fmla="*/ 527 w 718"/>
                <a:gd name="T17" fmla="*/ 42 h 718"/>
                <a:gd name="T18" fmla="*/ 485 w 718"/>
                <a:gd name="T19" fmla="*/ 23 h 718"/>
                <a:gd name="T20" fmla="*/ 437 w 718"/>
                <a:gd name="T21" fmla="*/ 10 h 718"/>
                <a:gd name="T22" fmla="*/ 391 w 718"/>
                <a:gd name="T23" fmla="*/ 0 h 718"/>
                <a:gd name="T24" fmla="*/ 341 w 718"/>
                <a:gd name="T25" fmla="*/ 0 h 718"/>
                <a:gd name="T26" fmla="*/ 292 w 718"/>
                <a:gd name="T27" fmla="*/ 6 h 718"/>
                <a:gd name="T28" fmla="*/ 244 w 718"/>
                <a:gd name="T29" fmla="*/ 19 h 718"/>
                <a:gd name="T30" fmla="*/ 200 w 718"/>
                <a:gd name="T31" fmla="*/ 39 h 718"/>
                <a:gd name="T32" fmla="*/ 158 w 718"/>
                <a:gd name="T33" fmla="*/ 59 h 718"/>
                <a:gd name="T34" fmla="*/ 120 w 718"/>
                <a:gd name="T35" fmla="*/ 90 h 718"/>
                <a:gd name="T36" fmla="*/ 87 w 718"/>
                <a:gd name="T37" fmla="*/ 126 h 718"/>
                <a:gd name="T38" fmla="*/ 56 w 718"/>
                <a:gd name="T39" fmla="*/ 164 h 718"/>
                <a:gd name="T40" fmla="*/ 34 w 718"/>
                <a:gd name="T41" fmla="*/ 204 h 718"/>
                <a:gd name="T42" fmla="*/ 15 w 718"/>
                <a:gd name="T43" fmla="*/ 250 h 718"/>
                <a:gd name="T44" fmla="*/ 5 w 718"/>
                <a:gd name="T45" fmla="*/ 298 h 718"/>
                <a:gd name="T46" fmla="*/ 0 w 718"/>
                <a:gd name="T47" fmla="*/ 346 h 718"/>
                <a:gd name="T48" fmla="*/ 2 w 718"/>
                <a:gd name="T49" fmla="*/ 396 h 718"/>
                <a:gd name="T50" fmla="*/ 9 w 718"/>
                <a:gd name="T51" fmla="*/ 442 h 718"/>
                <a:gd name="T52" fmla="*/ 24 w 718"/>
                <a:gd name="T53" fmla="*/ 488 h 718"/>
                <a:gd name="T54" fmla="*/ 44 w 718"/>
                <a:gd name="T55" fmla="*/ 531 h 718"/>
                <a:gd name="T56" fmla="*/ 70 w 718"/>
                <a:gd name="T57" fmla="*/ 573 h 718"/>
                <a:gd name="T58" fmla="*/ 101 w 718"/>
                <a:gd name="T59" fmla="*/ 609 h 718"/>
                <a:gd name="T60" fmla="*/ 140 w 718"/>
                <a:gd name="T61" fmla="*/ 642 h 718"/>
                <a:gd name="T62" fmla="*/ 177 w 718"/>
                <a:gd name="T63" fmla="*/ 669 h 718"/>
                <a:gd name="T64" fmla="*/ 223 w 718"/>
                <a:gd name="T65" fmla="*/ 691 h 718"/>
                <a:gd name="T66" fmla="*/ 268 w 718"/>
                <a:gd name="T67" fmla="*/ 705 h 718"/>
                <a:gd name="T68" fmla="*/ 314 w 718"/>
                <a:gd name="T69" fmla="*/ 717 h 718"/>
                <a:gd name="T70" fmla="*/ 365 w 718"/>
                <a:gd name="T71" fmla="*/ 718 h 718"/>
                <a:gd name="T72" fmla="*/ 413 w 718"/>
                <a:gd name="T73" fmla="*/ 714 h 718"/>
                <a:gd name="T74" fmla="*/ 461 w 718"/>
                <a:gd name="T75" fmla="*/ 703 h 718"/>
                <a:gd name="T76" fmla="*/ 506 w 718"/>
                <a:gd name="T77" fmla="*/ 688 h 718"/>
                <a:gd name="T78" fmla="*/ 548 w 718"/>
                <a:gd name="T79" fmla="*/ 664 h 718"/>
                <a:gd name="T80" fmla="*/ 586 w 718"/>
                <a:gd name="T81" fmla="*/ 636 h 718"/>
                <a:gd name="T82" fmla="*/ 623 w 718"/>
                <a:gd name="T83" fmla="*/ 604 h 718"/>
                <a:gd name="T84" fmla="*/ 654 w 718"/>
                <a:gd name="T85" fmla="*/ 565 h 718"/>
                <a:gd name="T86" fmla="*/ 680 w 718"/>
                <a:gd name="T87" fmla="*/ 524 h 718"/>
                <a:gd name="T88" fmla="*/ 697 w 718"/>
                <a:gd name="T89" fmla="*/ 479 h 718"/>
                <a:gd name="T90" fmla="*/ 710 w 718"/>
                <a:gd name="T91" fmla="*/ 432 h 718"/>
                <a:gd name="T92" fmla="*/ 718 w 718"/>
                <a:gd name="T93" fmla="*/ 384 h 718"/>
                <a:gd name="T94" fmla="*/ 718 w 718"/>
                <a:gd name="T95" fmla="*/ 35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718">
                  <a:moveTo>
                    <a:pt x="718" y="359"/>
                  </a:moveTo>
                  <a:lnTo>
                    <a:pt x="714" y="312"/>
                  </a:lnTo>
                  <a:lnTo>
                    <a:pt x="707" y="264"/>
                  </a:lnTo>
                  <a:lnTo>
                    <a:pt x="690" y="218"/>
                  </a:lnTo>
                  <a:lnTo>
                    <a:pt x="666" y="174"/>
                  </a:lnTo>
                  <a:lnTo>
                    <a:pt x="640" y="136"/>
                  </a:lnTo>
                  <a:lnTo>
                    <a:pt x="608" y="99"/>
                  </a:lnTo>
                  <a:lnTo>
                    <a:pt x="569" y="68"/>
                  </a:lnTo>
                  <a:lnTo>
                    <a:pt x="527" y="42"/>
                  </a:lnTo>
                  <a:lnTo>
                    <a:pt x="485" y="23"/>
                  </a:lnTo>
                  <a:lnTo>
                    <a:pt x="437" y="10"/>
                  </a:lnTo>
                  <a:lnTo>
                    <a:pt x="391" y="0"/>
                  </a:lnTo>
                  <a:lnTo>
                    <a:pt x="341" y="0"/>
                  </a:lnTo>
                  <a:lnTo>
                    <a:pt x="292" y="6"/>
                  </a:lnTo>
                  <a:lnTo>
                    <a:pt x="244" y="19"/>
                  </a:lnTo>
                  <a:lnTo>
                    <a:pt x="200" y="39"/>
                  </a:lnTo>
                  <a:lnTo>
                    <a:pt x="158" y="59"/>
                  </a:lnTo>
                  <a:lnTo>
                    <a:pt x="120" y="90"/>
                  </a:lnTo>
                  <a:lnTo>
                    <a:pt x="87" y="126"/>
                  </a:lnTo>
                  <a:lnTo>
                    <a:pt x="56" y="164"/>
                  </a:lnTo>
                  <a:lnTo>
                    <a:pt x="34" y="204"/>
                  </a:lnTo>
                  <a:lnTo>
                    <a:pt x="15" y="250"/>
                  </a:lnTo>
                  <a:lnTo>
                    <a:pt x="5" y="298"/>
                  </a:lnTo>
                  <a:lnTo>
                    <a:pt x="0" y="346"/>
                  </a:lnTo>
                  <a:lnTo>
                    <a:pt x="2" y="396"/>
                  </a:lnTo>
                  <a:lnTo>
                    <a:pt x="9" y="442"/>
                  </a:lnTo>
                  <a:lnTo>
                    <a:pt x="24" y="488"/>
                  </a:lnTo>
                  <a:lnTo>
                    <a:pt x="44" y="531"/>
                  </a:lnTo>
                  <a:lnTo>
                    <a:pt x="70" y="573"/>
                  </a:lnTo>
                  <a:lnTo>
                    <a:pt x="101" y="609"/>
                  </a:lnTo>
                  <a:lnTo>
                    <a:pt x="140" y="642"/>
                  </a:lnTo>
                  <a:lnTo>
                    <a:pt x="177" y="669"/>
                  </a:lnTo>
                  <a:lnTo>
                    <a:pt x="223" y="691"/>
                  </a:lnTo>
                  <a:lnTo>
                    <a:pt x="268" y="705"/>
                  </a:lnTo>
                  <a:lnTo>
                    <a:pt x="314" y="717"/>
                  </a:lnTo>
                  <a:lnTo>
                    <a:pt x="365" y="718"/>
                  </a:lnTo>
                  <a:lnTo>
                    <a:pt x="413" y="714"/>
                  </a:lnTo>
                  <a:lnTo>
                    <a:pt x="461" y="703"/>
                  </a:lnTo>
                  <a:lnTo>
                    <a:pt x="506" y="688"/>
                  </a:lnTo>
                  <a:lnTo>
                    <a:pt x="548" y="664"/>
                  </a:lnTo>
                  <a:lnTo>
                    <a:pt x="586" y="636"/>
                  </a:lnTo>
                  <a:lnTo>
                    <a:pt x="623" y="604"/>
                  </a:lnTo>
                  <a:lnTo>
                    <a:pt x="654" y="565"/>
                  </a:lnTo>
                  <a:lnTo>
                    <a:pt x="680" y="524"/>
                  </a:lnTo>
                  <a:lnTo>
                    <a:pt x="697" y="479"/>
                  </a:lnTo>
                  <a:lnTo>
                    <a:pt x="710" y="432"/>
                  </a:lnTo>
                  <a:lnTo>
                    <a:pt x="718" y="384"/>
                  </a:lnTo>
                  <a:lnTo>
                    <a:pt x="718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8" name="Rectangle 142"/>
            <p:cNvSpPr>
              <a:spLocks noChangeArrowheads="1"/>
            </p:cNvSpPr>
            <p:nvPr/>
          </p:nvSpPr>
          <p:spPr bwMode="auto">
            <a:xfrm>
              <a:off x="3455" y="2441"/>
              <a:ext cx="33" cy="1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9" name="Freeform 143"/>
            <p:cNvSpPr>
              <a:spLocks/>
            </p:cNvSpPr>
            <p:nvPr/>
          </p:nvSpPr>
          <p:spPr bwMode="auto">
            <a:xfrm>
              <a:off x="3197" y="2265"/>
              <a:ext cx="157" cy="87"/>
            </a:xfrm>
            <a:custGeom>
              <a:avLst/>
              <a:gdLst>
                <a:gd name="T0" fmla="*/ 0 w 2202"/>
                <a:gd name="T1" fmla="*/ 0 h 1220"/>
                <a:gd name="T2" fmla="*/ 0 w 2202"/>
                <a:gd name="T3" fmla="*/ 1220 h 1220"/>
                <a:gd name="T4" fmla="*/ 2202 w 2202"/>
                <a:gd name="T5" fmla="*/ 1220 h 1220"/>
                <a:gd name="T6" fmla="*/ 1301 w 2202"/>
                <a:gd name="T7" fmla="*/ 0 h 1220"/>
                <a:gd name="T8" fmla="*/ 0 w 2202"/>
                <a:gd name="T9" fmla="*/ 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2" h="1220">
                  <a:moveTo>
                    <a:pt x="0" y="0"/>
                  </a:moveTo>
                  <a:lnTo>
                    <a:pt x="0" y="1220"/>
                  </a:lnTo>
                  <a:lnTo>
                    <a:pt x="2202" y="1220"/>
                  </a:lnTo>
                  <a:lnTo>
                    <a:pt x="1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0" name="Freeform 144"/>
            <p:cNvSpPr>
              <a:spLocks/>
            </p:cNvSpPr>
            <p:nvPr/>
          </p:nvSpPr>
          <p:spPr bwMode="auto">
            <a:xfrm>
              <a:off x="3257" y="2295"/>
              <a:ext cx="67" cy="57"/>
            </a:xfrm>
            <a:custGeom>
              <a:avLst/>
              <a:gdLst>
                <a:gd name="T0" fmla="*/ 793 w 939"/>
                <a:gd name="T1" fmla="*/ 0 h 790"/>
                <a:gd name="T2" fmla="*/ 0 w 939"/>
                <a:gd name="T3" fmla="*/ 790 h 790"/>
                <a:gd name="T4" fmla="*/ 396 w 939"/>
                <a:gd name="T5" fmla="*/ 790 h 790"/>
                <a:gd name="T6" fmla="*/ 939 w 939"/>
                <a:gd name="T7" fmla="*/ 251 h 790"/>
                <a:gd name="T8" fmla="*/ 793 w 939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790">
                  <a:moveTo>
                    <a:pt x="793" y="0"/>
                  </a:moveTo>
                  <a:lnTo>
                    <a:pt x="0" y="790"/>
                  </a:lnTo>
                  <a:lnTo>
                    <a:pt x="396" y="790"/>
                  </a:lnTo>
                  <a:lnTo>
                    <a:pt x="939" y="251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1" name="Freeform 145"/>
            <p:cNvSpPr>
              <a:spLocks/>
            </p:cNvSpPr>
            <p:nvPr/>
          </p:nvSpPr>
          <p:spPr bwMode="auto">
            <a:xfrm>
              <a:off x="3298" y="2321"/>
              <a:ext cx="36" cy="31"/>
            </a:xfrm>
            <a:custGeom>
              <a:avLst/>
              <a:gdLst>
                <a:gd name="T0" fmla="*/ 0 w 507"/>
                <a:gd name="T1" fmla="*/ 431 h 431"/>
                <a:gd name="T2" fmla="*/ 436 w 507"/>
                <a:gd name="T3" fmla="*/ 0 h 431"/>
                <a:gd name="T4" fmla="*/ 507 w 507"/>
                <a:gd name="T5" fmla="*/ 72 h 431"/>
                <a:gd name="T6" fmla="*/ 145 w 507"/>
                <a:gd name="T7" fmla="*/ 431 h 431"/>
                <a:gd name="T8" fmla="*/ 0 w 507"/>
                <a:gd name="T9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431">
                  <a:moveTo>
                    <a:pt x="0" y="431"/>
                  </a:moveTo>
                  <a:lnTo>
                    <a:pt x="436" y="0"/>
                  </a:lnTo>
                  <a:lnTo>
                    <a:pt x="507" y="72"/>
                  </a:lnTo>
                  <a:lnTo>
                    <a:pt x="145" y="431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2" name="Freeform 146"/>
            <p:cNvSpPr>
              <a:spLocks/>
            </p:cNvSpPr>
            <p:nvPr/>
          </p:nvSpPr>
          <p:spPr bwMode="auto">
            <a:xfrm>
              <a:off x="2605" y="2518"/>
              <a:ext cx="61" cy="31"/>
            </a:xfrm>
            <a:custGeom>
              <a:avLst/>
              <a:gdLst>
                <a:gd name="T0" fmla="*/ 867 w 867"/>
                <a:gd name="T1" fmla="*/ 430 h 430"/>
                <a:gd name="T2" fmla="*/ 862 w 867"/>
                <a:gd name="T3" fmla="*/ 376 h 430"/>
                <a:gd name="T4" fmla="*/ 852 w 867"/>
                <a:gd name="T5" fmla="*/ 325 h 430"/>
                <a:gd name="T6" fmla="*/ 835 w 867"/>
                <a:gd name="T7" fmla="*/ 274 h 430"/>
                <a:gd name="T8" fmla="*/ 816 w 867"/>
                <a:gd name="T9" fmla="*/ 228 h 430"/>
                <a:gd name="T10" fmla="*/ 787 w 867"/>
                <a:gd name="T11" fmla="*/ 180 h 430"/>
                <a:gd name="T12" fmla="*/ 753 w 867"/>
                <a:gd name="T13" fmla="*/ 139 h 430"/>
                <a:gd name="T14" fmla="*/ 715 w 867"/>
                <a:gd name="T15" fmla="*/ 101 h 430"/>
                <a:gd name="T16" fmla="*/ 673 w 867"/>
                <a:gd name="T17" fmla="*/ 71 h 430"/>
                <a:gd name="T18" fmla="*/ 625 w 867"/>
                <a:gd name="T19" fmla="*/ 45 h 430"/>
                <a:gd name="T20" fmla="*/ 575 w 867"/>
                <a:gd name="T21" fmla="*/ 25 h 430"/>
                <a:gd name="T22" fmla="*/ 526 w 867"/>
                <a:gd name="T23" fmla="*/ 8 h 430"/>
                <a:gd name="T24" fmla="*/ 474 w 867"/>
                <a:gd name="T25" fmla="*/ 2 h 430"/>
                <a:gd name="T26" fmla="*/ 420 w 867"/>
                <a:gd name="T27" fmla="*/ 0 h 430"/>
                <a:gd name="T28" fmla="*/ 367 w 867"/>
                <a:gd name="T29" fmla="*/ 4 h 430"/>
                <a:gd name="T30" fmla="*/ 314 w 867"/>
                <a:gd name="T31" fmla="*/ 16 h 430"/>
                <a:gd name="T32" fmla="*/ 264 w 867"/>
                <a:gd name="T33" fmla="*/ 33 h 430"/>
                <a:gd name="T34" fmla="*/ 218 w 867"/>
                <a:gd name="T35" fmla="*/ 57 h 430"/>
                <a:gd name="T36" fmla="*/ 172 w 867"/>
                <a:gd name="T37" fmla="*/ 86 h 430"/>
                <a:gd name="T38" fmla="*/ 131 w 867"/>
                <a:gd name="T39" fmla="*/ 120 h 430"/>
                <a:gd name="T40" fmla="*/ 97 w 867"/>
                <a:gd name="T41" fmla="*/ 161 h 430"/>
                <a:gd name="T42" fmla="*/ 67 w 867"/>
                <a:gd name="T43" fmla="*/ 205 h 430"/>
                <a:gd name="T44" fmla="*/ 40 w 867"/>
                <a:gd name="T45" fmla="*/ 250 h 430"/>
                <a:gd name="T46" fmla="*/ 22 w 867"/>
                <a:gd name="T47" fmla="*/ 300 h 430"/>
                <a:gd name="T48" fmla="*/ 10 w 867"/>
                <a:gd name="T49" fmla="*/ 352 h 430"/>
                <a:gd name="T50" fmla="*/ 2 w 867"/>
                <a:gd name="T51" fmla="*/ 405 h 430"/>
                <a:gd name="T52" fmla="*/ 0 w 867"/>
                <a:gd name="T53" fmla="*/ 430 h 430"/>
                <a:gd name="T54" fmla="*/ 867 w 867"/>
                <a:gd name="T5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7" h="430">
                  <a:moveTo>
                    <a:pt x="867" y="430"/>
                  </a:moveTo>
                  <a:lnTo>
                    <a:pt x="862" y="376"/>
                  </a:lnTo>
                  <a:lnTo>
                    <a:pt x="852" y="325"/>
                  </a:lnTo>
                  <a:lnTo>
                    <a:pt x="835" y="274"/>
                  </a:lnTo>
                  <a:lnTo>
                    <a:pt x="816" y="228"/>
                  </a:lnTo>
                  <a:lnTo>
                    <a:pt x="787" y="180"/>
                  </a:lnTo>
                  <a:lnTo>
                    <a:pt x="753" y="139"/>
                  </a:lnTo>
                  <a:lnTo>
                    <a:pt x="715" y="101"/>
                  </a:lnTo>
                  <a:lnTo>
                    <a:pt x="673" y="71"/>
                  </a:lnTo>
                  <a:lnTo>
                    <a:pt x="625" y="45"/>
                  </a:lnTo>
                  <a:lnTo>
                    <a:pt x="575" y="25"/>
                  </a:lnTo>
                  <a:lnTo>
                    <a:pt x="526" y="8"/>
                  </a:lnTo>
                  <a:lnTo>
                    <a:pt x="474" y="2"/>
                  </a:lnTo>
                  <a:lnTo>
                    <a:pt x="420" y="0"/>
                  </a:lnTo>
                  <a:lnTo>
                    <a:pt x="367" y="4"/>
                  </a:lnTo>
                  <a:lnTo>
                    <a:pt x="314" y="16"/>
                  </a:lnTo>
                  <a:lnTo>
                    <a:pt x="264" y="33"/>
                  </a:lnTo>
                  <a:lnTo>
                    <a:pt x="218" y="57"/>
                  </a:lnTo>
                  <a:lnTo>
                    <a:pt x="172" y="86"/>
                  </a:lnTo>
                  <a:lnTo>
                    <a:pt x="131" y="120"/>
                  </a:lnTo>
                  <a:lnTo>
                    <a:pt x="97" y="161"/>
                  </a:lnTo>
                  <a:lnTo>
                    <a:pt x="67" y="205"/>
                  </a:lnTo>
                  <a:lnTo>
                    <a:pt x="40" y="250"/>
                  </a:lnTo>
                  <a:lnTo>
                    <a:pt x="22" y="300"/>
                  </a:lnTo>
                  <a:lnTo>
                    <a:pt x="10" y="352"/>
                  </a:lnTo>
                  <a:lnTo>
                    <a:pt x="2" y="405"/>
                  </a:lnTo>
                  <a:lnTo>
                    <a:pt x="0" y="430"/>
                  </a:lnTo>
                  <a:lnTo>
                    <a:pt x="867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3" name="Freeform 147"/>
            <p:cNvSpPr>
              <a:spLocks/>
            </p:cNvSpPr>
            <p:nvPr/>
          </p:nvSpPr>
          <p:spPr bwMode="auto">
            <a:xfrm>
              <a:off x="2605" y="2546"/>
              <a:ext cx="62" cy="34"/>
            </a:xfrm>
            <a:custGeom>
              <a:avLst/>
              <a:gdLst>
                <a:gd name="T0" fmla="*/ 720 w 869"/>
                <a:gd name="T1" fmla="*/ 0 h 467"/>
                <a:gd name="T2" fmla="*/ 724 w 869"/>
                <a:gd name="T3" fmla="*/ 19 h 467"/>
                <a:gd name="T4" fmla="*/ 724 w 869"/>
                <a:gd name="T5" fmla="*/ 62 h 467"/>
                <a:gd name="T6" fmla="*/ 715 w 869"/>
                <a:gd name="T7" fmla="*/ 106 h 467"/>
                <a:gd name="T8" fmla="*/ 701 w 869"/>
                <a:gd name="T9" fmla="*/ 146 h 467"/>
                <a:gd name="T10" fmla="*/ 681 w 869"/>
                <a:gd name="T11" fmla="*/ 186 h 467"/>
                <a:gd name="T12" fmla="*/ 655 w 869"/>
                <a:gd name="T13" fmla="*/ 222 h 467"/>
                <a:gd name="T14" fmla="*/ 625 w 869"/>
                <a:gd name="T15" fmla="*/ 253 h 467"/>
                <a:gd name="T16" fmla="*/ 591 w 869"/>
                <a:gd name="T17" fmla="*/ 277 h 467"/>
                <a:gd name="T18" fmla="*/ 553 w 869"/>
                <a:gd name="T19" fmla="*/ 301 h 467"/>
                <a:gd name="T20" fmla="*/ 510 w 869"/>
                <a:gd name="T21" fmla="*/ 314 h 467"/>
                <a:gd name="T22" fmla="*/ 468 w 869"/>
                <a:gd name="T23" fmla="*/ 322 h 467"/>
                <a:gd name="T24" fmla="*/ 425 w 869"/>
                <a:gd name="T25" fmla="*/ 323 h 467"/>
                <a:gd name="T26" fmla="*/ 382 w 869"/>
                <a:gd name="T27" fmla="*/ 318 h 467"/>
                <a:gd name="T28" fmla="*/ 338 w 869"/>
                <a:gd name="T29" fmla="*/ 308 h 467"/>
                <a:gd name="T30" fmla="*/ 300 w 869"/>
                <a:gd name="T31" fmla="*/ 291 h 467"/>
                <a:gd name="T32" fmla="*/ 262 w 869"/>
                <a:gd name="T33" fmla="*/ 267 h 467"/>
                <a:gd name="T34" fmla="*/ 227 w 869"/>
                <a:gd name="T35" fmla="*/ 238 h 467"/>
                <a:gd name="T36" fmla="*/ 201 w 869"/>
                <a:gd name="T37" fmla="*/ 205 h 467"/>
                <a:gd name="T38" fmla="*/ 176 w 869"/>
                <a:gd name="T39" fmla="*/ 169 h 467"/>
                <a:gd name="T40" fmla="*/ 160 w 869"/>
                <a:gd name="T41" fmla="*/ 130 h 467"/>
                <a:gd name="T42" fmla="*/ 147 w 869"/>
                <a:gd name="T43" fmla="*/ 87 h 467"/>
                <a:gd name="T44" fmla="*/ 143 w 869"/>
                <a:gd name="T45" fmla="*/ 45 h 467"/>
                <a:gd name="T46" fmla="*/ 145 w 869"/>
                <a:gd name="T47" fmla="*/ 0 h 467"/>
                <a:gd name="T48" fmla="*/ 0 w 869"/>
                <a:gd name="T49" fmla="*/ 0 h 467"/>
                <a:gd name="T50" fmla="*/ 0 w 869"/>
                <a:gd name="T51" fmla="*/ 55 h 467"/>
                <a:gd name="T52" fmla="*/ 6 w 869"/>
                <a:gd name="T53" fmla="*/ 108 h 467"/>
                <a:gd name="T54" fmla="*/ 17 w 869"/>
                <a:gd name="T55" fmla="*/ 159 h 467"/>
                <a:gd name="T56" fmla="*/ 39 w 869"/>
                <a:gd name="T57" fmla="*/ 207 h 467"/>
                <a:gd name="T58" fmla="*/ 59 w 869"/>
                <a:gd name="T59" fmla="*/ 257 h 467"/>
                <a:gd name="T60" fmla="*/ 90 w 869"/>
                <a:gd name="T61" fmla="*/ 301 h 467"/>
                <a:gd name="T62" fmla="*/ 126 w 869"/>
                <a:gd name="T63" fmla="*/ 340 h 467"/>
                <a:gd name="T64" fmla="*/ 167 w 869"/>
                <a:gd name="T65" fmla="*/ 375 h 467"/>
                <a:gd name="T66" fmla="*/ 210 w 869"/>
                <a:gd name="T67" fmla="*/ 405 h 467"/>
                <a:gd name="T68" fmla="*/ 256 w 869"/>
                <a:gd name="T69" fmla="*/ 431 h 467"/>
                <a:gd name="T70" fmla="*/ 307 w 869"/>
                <a:gd name="T71" fmla="*/ 450 h 467"/>
                <a:gd name="T72" fmla="*/ 360 w 869"/>
                <a:gd name="T73" fmla="*/ 461 h 467"/>
                <a:gd name="T74" fmla="*/ 413 w 869"/>
                <a:gd name="T75" fmla="*/ 467 h 467"/>
                <a:gd name="T76" fmla="*/ 466 w 869"/>
                <a:gd name="T77" fmla="*/ 465 h 467"/>
                <a:gd name="T78" fmla="*/ 517 w 869"/>
                <a:gd name="T79" fmla="*/ 460 h 467"/>
                <a:gd name="T80" fmla="*/ 570 w 869"/>
                <a:gd name="T81" fmla="*/ 444 h 467"/>
                <a:gd name="T82" fmla="*/ 619 w 869"/>
                <a:gd name="T83" fmla="*/ 427 h 467"/>
                <a:gd name="T84" fmla="*/ 667 w 869"/>
                <a:gd name="T85" fmla="*/ 400 h 467"/>
                <a:gd name="T86" fmla="*/ 709 w 869"/>
                <a:gd name="T87" fmla="*/ 369 h 467"/>
                <a:gd name="T88" fmla="*/ 747 w 869"/>
                <a:gd name="T89" fmla="*/ 333 h 467"/>
                <a:gd name="T90" fmla="*/ 783 w 869"/>
                <a:gd name="T91" fmla="*/ 291 h 467"/>
                <a:gd name="T92" fmla="*/ 812 w 869"/>
                <a:gd name="T93" fmla="*/ 248 h 467"/>
                <a:gd name="T94" fmla="*/ 833 w 869"/>
                <a:gd name="T95" fmla="*/ 200 h 467"/>
                <a:gd name="T96" fmla="*/ 852 w 869"/>
                <a:gd name="T97" fmla="*/ 147 h 467"/>
                <a:gd name="T98" fmla="*/ 862 w 869"/>
                <a:gd name="T99" fmla="*/ 98 h 467"/>
                <a:gd name="T100" fmla="*/ 869 w 869"/>
                <a:gd name="T101" fmla="*/ 45 h 467"/>
                <a:gd name="T102" fmla="*/ 867 w 869"/>
                <a:gd name="T103" fmla="*/ 0 h 467"/>
                <a:gd name="T104" fmla="*/ 720 w 869"/>
                <a:gd name="T10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67">
                  <a:moveTo>
                    <a:pt x="720" y="0"/>
                  </a:moveTo>
                  <a:lnTo>
                    <a:pt x="724" y="19"/>
                  </a:lnTo>
                  <a:lnTo>
                    <a:pt x="724" y="62"/>
                  </a:lnTo>
                  <a:lnTo>
                    <a:pt x="715" y="106"/>
                  </a:lnTo>
                  <a:lnTo>
                    <a:pt x="701" y="146"/>
                  </a:lnTo>
                  <a:lnTo>
                    <a:pt x="681" y="186"/>
                  </a:lnTo>
                  <a:lnTo>
                    <a:pt x="655" y="222"/>
                  </a:lnTo>
                  <a:lnTo>
                    <a:pt x="625" y="253"/>
                  </a:lnTo>
                  <a:lnTo>
                    <a:pt x="591" y="277"/>
                  </a:lnTo>
                  <a:lnTo>
                    <a:pt x="553" y="301"/>
                  </a:lnTo>
                  <a:lnTo>
                    <a:pt x="510" y="314"/>
                  </a:lnTo>
                  <a:lnTo>
                    <a:pt x="468" y="322"/>
                  </a:lnTo>
                  <a:lnTo>
                    <a:pt x="425" y="323"/>
                  </a:lnTo>
                  <a:lnTo>
                    <a:pt x="382" y="318"/>
                  </a:lnTo>
                  <a:lnTo>
                    <a:pt x="338" y="308"/>
                  </a:lnTo>
                  <a:lnTo>
                    <a:pt x="300" y="291"/>
                  </a:lnTo>
                  <a:lnTo>
                    <a:pt x="262" y="267"/>
                  </a:lnTo>
                  <a:lnTo>
                    <a:pt x="227" y="238"/>
                  </a:lnTo>
                  <a:lnTo>
                    <a:pt x="201" y="205"/>
                  </a:lnTo>
                  <a:lnTo>
                    <a:pt x="176" y="169"/>
                  </a:lnTo>
                  <a:lnTo>
                    <a:pt x="160" y="130"/>
                  </a:lnTo>
                  <a:lnTo>
                    <a:pt x="147" y="87"/>
                  </a:lnTo>
                  <a:lnTo>
                    <a:pt x="143" y="45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6" y="108"/>
                  </a:lnTo>
                  <a:lnTo>
                    <a:pt x="17" y="159"/>
                  </a:lnTo>
                  <a:lnTo>
                    <a:pt x="39" y="207"/>
                  </a:lnTo>
                  <a:lnTo>
                    <a:pt x="59" y="257"/>
                  </a:lnTo>
                  <a:lnTo>
                    <a:pt x="90" y="301"/>
                  </a:lnTo>
                  <a:lnTo>
                    <a:pt x="126" y="340"/>
                  </a:lnTo>
                  <a:lnTo>
                    <a:pt x="167" y="375"/>
                  </a:lnTo>
                  <a:lnTo>
                    <a:pt x="210" y="405"/>
                  </a:lnTo>
                  <a:lnTo>
                    <a:pt x="256" y="431"/>
                  </a:lnTo>
                  <a:lnTo>
                    <a:pt x="307" y="450"/>
                  </a:lnTo>
                  <a:lnTo>
                    <a:pt x="360" y="461"/>
                  </a:lnTo>
                  <a:lnTo>
                    <a:pt x="413" y="467"/>
                  </a:lnTo>
                  <a:lnTo>
                    <a:pt x="466" y="465"/>
                  </a:lnTo>
                  <a:lnTo>
                    <a:pt x="517" y="460"/>
                  </a:lnTo>
                  <a:lnTo>
                    <a:pt x="570" y="444"/>
                  </a:lnTo>
                  <a:lnTo>
                    <a:pt x="619" y="427"/>
                  </a:lnTo>
                  <a:lnTo>
                    <a:pt x="667" y="400"/>
                  </a:lnTo>
                  <a:lnTo>
                    <a:pt x="709" y="369"/>
                  </a:lnTo>
                  <a:lnTo>
                    <a:pt x="747" y="333"/>
                  </a:lnTo>
                  <a:lnTo>
                    <a:pt x="783" y="291"/>
                  </a:lnTo>
                  <a:lnTo>
                    <a:pt x="812" y="248"/>
                  </a:lnTo>
                  <a:lnTo>
                    <a:pt x="833" y="200"/>
                  </a:lnTo>
                  <a:lnTo>
                    <a:pt x="852" y="147"/>
                  </a:lnTo>
                  <a:lnTo>
                    <a:pt x="862" y="98"/>
                  </a:lnTo>
                  <a:lnTo>
                    <a:pt x="869" y="45"/>
                  </a:lnTo>
                  <a:lnTo>
                    <a:pt x="867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4" name="Freeform 148"/>
            <p:cNvSpPr>
              <a:spLocks/>
            </p:cNvSpPr>
            <p:nvPr/>
          </p:nvSpPr>
          <p:spPr bwMode="auto">
            <a:xfrm>
              <a:off x="2558" y="2546"/>
              <a:ext cx="155" cy="80"/>
            </a:xfrm>
            <a:custGeom>
              <a:avLst/>
              <a:gdLst>
                <a:gd name="T0" fmla="*/ 2164 w 2164"/>
                <a:gd name="T1" fmla="*/ 12 h 1112"/>
                <a:gd name="T2" fmla="*/ 2154 w 2164"/>
                <a:gd name="T3" fmla="*/ 178 h 1112"/>
                <a:gd name="T4" fmla="*/ 2119 w 2164"/>
                <a:gd name="T5" fmla="*/ 345 h 1112"/>
                <a:gd name="T6" fmla="*/ 2056 w 2164"/>
                <a:gd name="T7" fmla="*/ 499 h 1112"/>
                <a:gd name="T8" fmla="*/ 1974 w 2164"/>
                <a:gd name="T9" fmla="*/ 644 h 1112"/>
                <a:gd name="T10" fmla="*/ 1867 w 2164"/>
                <a:gd name="T11" fmla="*/ 776 h 1112"/>
                <a:gd name="T12" fmla="*/ 1741 w 2164"/>
                <a:gd name="T13" fmla="*/ 889 h 1112"/>
                <a:gd name="T14" fmla="*/ 1602 w 2164"/>
                <a:gd name="T15" fmla="*/ 981 h 1112"/>
                <a:gd name="T16" fmla="*/ 1447 w 2164"/>
                <a:gd name="T17" fmla="*/ 1049 h 1112"/>
                <a:gd name="T18" fmla="*/ 1286 w 2164"/>
                <a:gd name="T19" fmla="*/ 1095 h 1112"/>
                <a:gd name="T20" fmla="*/ 1119 w 2164"/>
                <a:gd name="T21" fmla="*/ 1112 h 1112"/>
                <a:gd name="T22" fmla="*/ 950 w 2164"/>
                <a:gd name="T23" fmla="*/ 1105 h 1112"/>
                <a:gd name="T24" fmla="*/ 786 w 2164"/>
                <a:gd name="T25" fmla="*/ 1073 h 1112"/>
                <a:gd name="T26" fmla="*/ 629 w 2164"/>
                <a:gd name="T27" fmla="*/ 1013 h 1112"/>
                <a:gd name="T28" fmla="*/ 480 w 2164"/>
                <a:gd name="T29" fmla="*/ 931 h 1112"/>
                <a:gd name="T30" fmla="*/ 349 w 2164"/>
                <a:gd name="T31" fmla="*/ 827 h 1112"/>
                <a:gd name="T32" fmla="*/ 233 w 2164"/>
                <a:gd name="T33" fmla="*/ 704 h 1112"/>
                <a:gd name="T34" fmla="*/ 137 w 2164"/>
                <a:gd name="T35" fmla="*/ 566 h 1112"/>
                <a:gd name="T36" fmla="*/ 69 w 2164"/>
                <a:gd name="T37" fmla="*/ 412 h 1112"/>
                <a:gd name="T38" fmla="*/ 21 w 2164"/>
                <a:gd name="T39" fmla="*/ 251 h 1112"/>
                <a:gd name="T40" fmla="*/ 0 w 2164"/>
                <a:gd name="T41" fmla="*/ 84 h 1112"/>
                <a:gd name="T42" fmla="*/ 504 w 2164"/>
                <a:gd name="T43" fmla="*/ 0 h 1112"/>
                <a:gd name="T44" fmla="*/ 511 w 2164"/>
                <a:gd name="T45" fmla="*/ 125 h 1112"/>
                <a:gd name="T46" fmla="*/ 543 w 2164"/>
                <a:gd name="T47" fmla="*/ 243 h 1112"/>
                <a:gd name="T48" fmla="*/ 600 w 2164"/>
                <a:gd name="T49" fmla="*/ 350 h 1112"/>
                <a:gd name="T50" fmla="*/ 677 w 2164"/>
                <a:gd name="T51" fmla="*/ 444 h 1112"/>
                <a:gd name="T52" fmla="*/ 774 w 2164"/>
                <a:gd name="T53" fmla="*/ 523 h 1112"/>
                <a:gd name="T54" fmla="*/ 883 w 2164"/>
                <a:gd name="T55" fmla="*/ 576 h 1112"/>
                <a:gd name="T56" fmla="*/ 1003 w 2164"/>
                <a:gd name="T57" fmla="*/ 606 h 1112"/>
                <a:gd name="T58" fmla="*/ 1126 w 2164"/>
                <a:gd name="T59" fmla="*/ 608 h 1112"/>
                <a:gd name="T60" fmla="*/ 1247 w 2164"/>
                <a:gd name="T61" fmla="*/ 588 h 1112"/>
                <a:gd name="T62" fmla="*/ 1358 w 2164"/>
                <a:gd name="T63" fmla="*/ 540 h 1112"/>
                <a:gd name="T64" fmla="*/ 1462 w 2164"/>
                <a:gd name="T65" fmla="*/ 468 h 1112"/>
                <a:gd name="T66" fmla="*/ 1544 w 2164"/>
                <a:gd name="T67" fmla="*/ 379 h 1112"/>
                <a:gd name="T68" fmla="*/ 1607 w 2164"/>
                <a:gd name="T69" fmla="*/ 276 h 1112"/>
                <a:gd name="T70" fmla="*/ 1645 w 2164"/>
                <a:gd name="T71" fmla="*/ 159 h 1112"/>
                <a:gd name="T72" fmla="*/ 1660 w 2164"/>
                <a:gd name="T73" fmla="*/ 37 h 1112"/>
                <a:gd name="T74" fmla="*/ 2164 w 2164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0"/>
                  </a:moveTo>
                  <a:lnTo>
                    <a:pt x="2164" y="12"/>
                  </a:lnTo>
                  <a:lnTo>
                    <a:pt x="2162" y="96"/>
                  </a:lnTo>
                  <a:lnTo>
                    <a:pt x="2154" y="178"/>
                  </a:lnTo>
                  <a:lnTo>
                    <a:pt x="2138" y="262"/>
                  </a:lnTo>
                  <a:lnTo>
                    <a:pt x="2119" y="345"/>
                  </a:lnTo>
                  <a:lnTo>
                    <a:pt x="2092" y="424"/>
                  </a:lnTo>
                  <a:lnTo>
                    <a:pt x="2056" y="499"/>
                  </a:lnTo>
                  <a:lnTo>
                    <a:pt x="2019" y="576"/>
                  </a:lnTo>
                  <a:lnTo>
                    <a:pt x="1974" y="644"/>
                  </a:lnTo>
                  <a:lnTo>
                    <a:pt x="1923" y="713"/>
                  </a:lnTo>
                  <a:lnTo>
                    <a:pt x="1867" y="776"/>
                  </a:lnTo>
                  <a:lnTo>
                    <a:pt x="1807" y="835"/>
                  </a:lnTo>
                  <a:lnTo>
                    <a:pt x="1741" y="889"/>
                  </a:lnTo>
                  <a:lnTo>
                    <a:pt x="1674" y="936"/>
                  </a:lnTo>
                  <a:lnTo>
                    <a:pt x="1602" y="981"/>
                  </a:lnTo>
                  <a:lnTo>
                    <a:pt x="1525" y="1017"/>
                  </a:lnTo>
                  <a:lnTo>
                    <a:pt x="1447" y="1049"/>
                  </a:lnTo>
                  <a:lnTo>
                    <a:pt x="1367" y="1074"/>
                  </a:lnTo>
                  <a:lnTo>
                    <a:pt x="1286" y="1095"/>
                  </a:lnTo>
                  <a:lnTo>
                    <a:pt x="1202" y="1107"/>
                  </a:lnTo>
                  <a:lnTo>
                    <a:pt x="1119" y="1112"/>
                  </a:lnTo>
                  <a:lnTo>
                    <a:pt x="1034" y="1112"/>
                  </a:lnTo>
                  <a:lnTo>
                    <a:pt x="950" y="1105"/>
                  </a:lnTo>
                  <a:lnTo>
                    <a:pt x="868" y="1093"/>
                  </a:lnTo>
                  <a:lnTo>
                    <a:pt x="786" y="1073"/>
                  </a:lnTo>
                  <a:lnTo>
                    <a:pt x="706" y="1046"/>
                  </a:lnTo>
                  <a:lnTo>
                    <a:pt x="629" y="1013"/>
                  </a:lnTo>
                  <a:lnTo>
                    <a:pt x="552" y="977"/>
                  </a:lnTo>
                  <a:lnTo>
                    <a:pt x="480" y="931"/>
                  </a:lnTo>
                  <a:lnTo>
                    <a:pt x="413" y="881"/>
                  </a:lnTo>
                  <a:lnTo>
                    <a:pt x="349" y="827"/>
                  </a:lnTo>
                  <a:lnTo>
                    <a:pt x="289" y="769"/>
                  </a:lnTo>
                  <a:lnTo>
                    <a:pt x="233" y="704"/>
                  </a:lnTo>
                  <a:lnTo>
                    <a:pt x="183" y="637"/>
                  </a:lnTo>
                  <a:lnTo>
                    <a:pt x="137" y="566"/>
                  </a:lnTo>
                  <a:lnTo>
                    <a:pt x="101" y="489"/>
                  </a:lnTo>
                  <a:lnTo>
                    <a:pt x="69" y="412"/>
                  </a:lnTo>
                  <a:lnTo>
                    <a:pt x="42" y="333"/>
                  </a:lnTo>
                  <a:lnTo>
                    <a:pt x="21" y="251"/>
                  </a:lnTo>
                  <a:lnTo>
                    <a:pt x="8" y="169"/>
                  </a:lnTo>
                  <a:lnTo>
                    <a:pt x="0" y="84"/>
                  </a:lnTo>
                  <a:lnTo>
                    <a:pt x="0" y="0"/>
                  </a:lnTo>
                  <a:lnTo>
                    <a:pt x="504" y="0"/>
                  </a:lnTo>
                  <a:lnTo>
                    <a:pt x="504" y="62"/>
                  </a:lnTo>
                  <a:lnTo>
                    <a:pt x="511" y="125"/>
                  </a:lnTo>
                  <a:lnTo>
                    <a:pt x="523" y="185"/>
                  </a:lnTo>
                  <a:lnTo>
                    <a:pt x="543" y="243"/>
                  </a:lnTo>
                  <a:lnTo>
                    <a:pt x="566" y="297"/>
                  </a:lnTo>
                  <a:lnTo>
                    <a:pt x="600" y="350"/>
                  </a:lnTo>
                  <a:lnTo>
                    <a:pt x="634" y="400"/>
                  </a:lnTo>
                  <a:lnTo>
                    <a:pt x="677" y="444"/>
                  </a:lnTo>
                  <a:lnTo>
                    <a:pt x="723" y="486"/>
                  </a:lnTo>
                  <a:lnTo>
                    <a:pt x="774" y="523"/>
                  </a:lnTo>
                  <a:lnTo>
                    <a:pt x="826" y="551"/>
                  </a:lnTo>
                  <a:lnTo>
                    <a:pt x="883" y="576"/>
                  </a:lnTo>
                  <a:lnTo>
                    <a:pt x="940" y="595"/>
                  </a:lnTo>
                  <a:lnTo>
                    <a:pt x="1003" y="606"/>
                  </a:lnTo>
                  <a:lnTo>
                    <a:pt x="1064" y="610"/>
                  </a:lnTo>
                  <a:lnTo>
                    <a:pt x="1126" y="608"/>
                  </a:lnTo>
                  <a:lnTo>
                    <a:pt x="1187" y="602"/>
                  </a:lnTo>
                  <a:lnTo>
                    <a:pt x="1247" y="588"/>
                  </a:lnTo>
                  <a:lnTo>
                    <a:pt x="1303" y="566"/>
                  </a:lnTo>
                  <a:lnTo>
                    <a:pt x="1358" y="540"/>
                  </a:lnTo>
                  <a:lnTo>
                    <a:pt x="1413" y="509"/>
                  </a:lnTo>
                  <a:lnTo>
                    <a:pt x="1462" y="468"/>
                  </a:lnTo>
                  <a:lnTo>
                    <a:pt x="1505" y="427"/>
                  </a:lnTo>
                  <a:lnTo>
                    <a:pt x="1544" y="379"/>
                  </a:lnTo>
                  <a:lnTo>
                    <a:pt x="1578" y="327"/>
                  </a:lnTo>
                  <a:lnTo>
                    <a:pt x="1607" y="276"/>
                  </a:lnTo>
                  <a:lnTo>
                    <a:pt x="1630" y="219"/>
                  </a:lnTo>
                  <a:lnTo>
                    <a:pt x="1645" y="159"/>
                  </a:lnTo>
                  <a:lnTo>
                    <a:pt x="1655" y="98"/>
                  </a:lnTo>
                  <a:lnTo>
                    <a:pt x="1660" y="37"/>
                  </a:lnTo>
                  <a:lnTo>
                    <a:pt x="1659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5" name="Freeform 149"/>
            <p:cNvSpPr>
              <a:spLocks/>
            </p:cNvSpPr>
            <p:nvPr/>
          </p:nvSpPr>
          <p:spPr bwMode="auto">
            <a:xfrm>
              <a:off x="2558" y="2472"/>
              <a:ext cx="155" cy="80"/>
            </a:xfrm>
            <a:custGeom>
              <a:avLst/>
              <a:gdLst>
                <a:gd name="T0" fmla="*/ 2164 w 2164"/>
                <a:gd name="T1" fmla="*/ 1100 h 1112"/>
                <a:gd name="T2" fmla="*/ 2154 w 2164"/>
                <a:gd name="T3" fmla="*/ 934 h 1112"/>
                <a:gd name="T4" fmla="*/ 2119 w 2164"/>
                <a:gd name="T5" fmla="*/ 767 h 1112"/>
                <a:gd name="T6" fmla="*/ 2056 w 2164"/>
                <a:gd name="T7" fmla="*/ 613 h 1112"/>
                <a:gd name="T8" fmla="*/ 1974 w 2164"/>
                <a:gd name="T9" fmla="*/ 468 h 1112"/>
                <a:gd name="T10" fmla="*/ 1867 w 2164"/>
                <a:gd name="T11" fmla="*/ 336 h 1112"/>
                <a:gd name="T12" fmla="*/ 1741 w 2164"/>
                <a:gd name="T13" fmla="*/ 223 h 1112"/>
                <a:gd name="T14" fmla="*/ 1602 w 2164"/>
                <a:gd name="T15" fmla="*/ 131 h 1112"/>
                <a:gd name="T16" fmla="*/ 1447 w 2164"/>
                <a:gd name="T17" fmla="*/ 63 h 1112"/>
                <a:gd name="T18" fmla="*/ 1286 w 2164"/>
                <a:gd name="T19" fmla="*/ 17 h 1112"/>
                <a:gd name="T20" fmla="*/ 1119 w 2164"/>
                <a:gd name="T21" fmla="*/ 0 h 1112"/>
                <a:gd name="T22" fmla="*/ 950 w 2164"/>
                <a:gd name="T23" fmla="*/ 7 h 1112"/>
                <a:gd name="T24" fmla="*/ 786 w 2164"/>
                <a:gd name="T25" fmla="*/ 39 h 1112"/>
                <a:gd name="T26" fmla="*/ 629 w 2164"/>
                <a:gd name="T27" fmla="*/ 99 h 1112"/>
                <a:gd name="T28" fmla="*/ 480 w 2164"/>
                <a:gd name="T29" fmla="*/ 181 h 1112"/>
                <a:gd name="T30" fmla="*/ 349 w 2164"/>
                <a:gd name="T31" fmla="*/ 287 h 1112"/>
                <a:gd name="T32" fmla="*/ 233 w 2164"/>
                <a:gd name="T33" fmla="*/ 408 h 1112"/>
                <a:gd name="T34" fmla="*/ 137 w 2164"/>
                <a:gd name="T35" fmla="*/ 546 h 1112"/>
                <a:gd name="T36" fmla="*/ 69 w 2164"/>
                <a:gd name="T37" fmla="*/ 700 h 1112"/>
                <a:gd name="T38" fmla="*/ 21 w 2164"/>
                <a:gd name="T39" fmla="*/ 861 h 1112"/>
                <a:gd name="T40" fmla="*/ 0 w 2164"/>
                <a:gd name="T41" fmla="*/ 1028 h 1112"/>
                <a:gd name="T42" fmla="*/ 504 w 2164"/>
                <a:gd name="T43" fmla="*/ 1112 h 1112"/>
                <a:gd name="T44" fmla="*/ 511 w 2164"/>
                <a:gd name="T45" fmla="*/ 989 h 1112"/>
                <a:gd name="T46" fmla="*/ 543 w 2164"/>
                <a:gd name="T47" fmla="*/ 871 h 1112"/>
                <a:gd name="T48" fmla="*/ 600 w 2164"/>
                <a:gd name="T49" fmla="*/ 762 h 1112"/>
                <a:gd name="T50" fmla="*/ 677 w 2164"/>
                <a:gd name="T51" fmla="*/ 668 h 1112"/>
                <a:gd name="T52" fmla="*/ 774 w 2164"/>
                <a:gd name="T53" fmla="*/ 589 h 1112"/>
                <a:gd name="T54" fmla="*/ 883 w 2164"/>
                <a:gd name="T55" fmla="*/ 536 h 1112"/>
                <a:gd name="T56" fmla="*/ 1003 w 2164"/>
                <a:gd name="T57" fmla="*/ 506 h 1112"/>
                <a:gd name="T58" fmla="*/ 1126 w 2164"/>
                <a:gd name="T59" fmla="*/ 504 h 1112"/>
                <a:gd name="T60" fmla="*/ 1247 w 2164"/>
                <a:gd name="T61" fmla="*/ 525 h 1112"/>
                <a:gd name="T62" fmla="*/ 1358 w 2164"/>
                <a:gd name="T63" fmla="*/ 572 h 1112"/>
                <a:gd name="T64" fmla="*/ 1462 w 2164"/>
                <a:gd name="T65" fmla="*/ 644 h 1112"/>
                <a:gd name="T66" fmla="*/ 1544 w 2164"/>
                <a:gd name="T67" fmla="*/ 733 h 1112"/>
                <a:gd name="T68" fmla="*/ 1607 w 2164"/>
                <a:gd name="T69" fmla="*/ 837 h 1112"/>
                <a:gd name="T70" fmla="*/ 1645 w 2164"/>
                <a:gd name="T71" fmla="*/ 953 h 1112"/>
                <a:gd name="T72" fmla="*/ 1660 w 2164"/>
                <a:gd name="T73" fmla="*/ 1077 h 1112"/>
                <a:gd name="T74" fmla="*/ 2164 w 2164"/>
                <a:gd name="T7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1112"/>
                  </a:moveTo>
                  <a:lnTo>
                    <a:pt x="2164" y="1100"/>
                  </a:lnTo>
                  <a:lnTo>
                    <a:pt x="2162" y="1018"/>
                  </a:lnTo>
                  <a:lnTo>
                    <a:pt x="2154" y="934"/>
                  </a:lnTo>
                  <a:lnTo>
                    <a:pt x="2138" y="850"/>
                  </a:lnTo>
                  <a:lnTo>
                    <a:pt x="2119" y="767"/>
                  </a:lnTo>
                  <a:lnTo>
                    <a:pt x="2092" y="687"/>
                  </a:lnTo>
                  <a:lnTo>
                    <a:pt x="2056" y="613"/>
                  </a:lnTo>
                  <a:lnTo>
                    <a:pt x="2019" y="536"/>
                  </a:lnTo>
                  <a:lnTo>
                    <a:pt x="1974" y="468"/>
                  </a:lnTo>
                  <a:lnTo>
                    <a:pt x="1923" y="399"/>
                  </a:lnTo>
                  <a:lnTo>
                    <a:pt x="1867" y="336"/>
                  </a:lnTo>
                  <a:lnTo>
                    <a:pt x="1807" y="277"/>
                  </a:lnTo>
                  <a:lnTo>
                    <a:pt x="1741" y="223"/>
                  </a:lnTo>
                  <a:lnTo>
                    <a:pt x="1674" y="176"/>
                  </a:lnTo>
                  <a:lnTo>
                    <a:pt x="1602" y="131"/>
                  </a:lnTo>
                  <a:lnTo>
                    <a:pt x="1525" y="95"/>
                  </a:lnTo>
                  <a:lnTo>
                    <a:pt x="1447" y="63"/>
                  </a:lnTo>
                  <a:lnTo>
                    <a:pt x="1367" y="38"/>
                  </a:lnTo>
                  <a:lnTo>
                    <a:pt x="1286" y="17"/>
                  </a:lnTo>
                  <a:lnTo>
                    <a:pt x="1202" y="5"/>
                  </a:lnTo>
                  <a:lnTo>
                    <a:pt x="1119" y="0"/>
                  </a:lnTo>
                  <a:lnTo>
                    <a:pt x="1034" y="0"/>
                  </a:lnTo>
                  <a:lnTo>
                    <a:pt x="950" y="7"/>
                  </a:lnTo>
                  <a:lnTo>
                    <a:pt x="868" y="19"/>
                  </a:lnTo>
                  <a:lnTo>
                    <a:pt x="786" y="39"/>
                  </a:lnTo>
                  <a:lnTo>
                    <a:pt x="706" y="67"/>
                  </a:lnTo>
                  <a:lnTo>
                    <a:pt x="629" y="99"/>
                  </a:lnTo>
                  <a:lnTo>
                    <a:pt x="552" y="135"/>
                  </a:lnTo>
                  <a:lnTo>
                    <a:pt x="480" y="181"/>
                  </a:lnTo>
                  <a:lnTo>
                    <a:pt x="413" y="231"/>
                  </a:lnTo>
                  <a:lnTo>
                    <a:pt x="349" y="287"/>
                  </a:lnTo>
                  <a:lnTo>
                    <a:pt x="289" y="345"/>
                  </a:lnTo>
                  <a:lnTo>
                    <a:pt x="233" y="408"/>
                  </a:lnTo>
                  <a:lnTo>
                    <a:pt x="183" y="475"/>
                  </a:lnTo>
                  <a:lnTo>
                    <a:pt x="137" y="546"/>
                  </a:lnTo>
                  <a:lnTo>
                    <a:pt x="101" y="622"/>
                  </a:lnTo>
                  <a:lnTo>
                    <a:pt x="69" y="700"/>
                  </a:lnTo>
                  <a:lnTo>
                    <a:pt x="42" y="779"/>
                  </a:lnTo>
                  <a:lnTo>
                    <a:pt x="21" y="861"/>
                  </a:lnTo>
                  <a:lnTo>
                    <a:pt x="8" y="943"/>
                  </a:lnTo>
                  <a:lnTo>
                    <a:pt x="0" y="1028"/>
                  </a:lnTo>
                  <a:lnTo>
                    <a:pt x="0" y="1112"/>
                  </a:lnTo>
                  <a:lnTo>
                    <a:pt x="504" y="1112"/>
                  </a:lnTo>
                  <a:lnTo>
                    <a:pt x="504" y="1050"/>
                  </a:lnTo>
                  <a:lnTo>
                    <a:pt x="511" y="989"/>
                  </a:lnTo>
                  <a:lnTo>
                    <a:pt x="523" y="929"/>
                  </a:lnTo>
                  <a:lnTo>
                    <a:pt x="543" y="871"/>
                  </a:lnTo>
                  <a:lnTo>
                    <a:pt x="566" y="815"/>
                  </a:lnTo>
                  <a:lnTo>
                    <a:pt x="600" y="762"/>
                  </a:lnTo>
                  <a:lnTo>
                    <a:pt x="634" y="712"/>
                  </a:lnTo>
                  <a:lnTo>
                    <a:pt x="677" y="668"/>
                  </a:lnTo>
                  <a:lnTo>
                    <a:pt x="723" y="626"/>
                  </a:lnTo>
                  <a:lnTo>
                    <a:pt x="774" y="589"/>
                  </a:lnTo>
                  <a:lnTo>
                    <a:pt x="826" y="562"/>
                  </a:lnTo>
                  <a:lnTo>
                    <a:pt x="883" y="536"/>
                  </a:lnTo>
                  <a:lnTo>
                    <a:pt x="940" y="517"/>
                  </a:lnTo>
                  <a:lnTo>
                    <a:pt x="1003" y="506"/>
                  </a:lnTo>
                  <a:lnTo>
                    <a:pt x="1064" y="502"/>
                  </a:lnTo>
                  <a:lnTo>
                    <a:pt x="1126" y="504"/>
                  </a:lnTo>
                  <a:lnTo>
                    <a:pt x="1187" y="509"/>
                  </a:lnTo>
                  <a:lnTo>
                    <a:pt x="1247" y="525"/>
                  </a:lnTo>
                  <a:lnTo>
                    <a:pt x="1303" y="546"/>
                  </a:lnTo>
                  <a:lnTo>
                    <a:pt x="1358" y="572"/>
                  </a:lnTo>
                  <a:lnTo>
                    <a:pt x="1413" y="603"/>
                  </a:lnTo>
                  <a:lnTo>
                    <a:pt x="1462" y="644"/>
                  </a:lnTo>
                  <a:lnTo>
                    <a:pt x="1505" y="685"/>
                  </a:lnTo>
                  <a:lnTo>
                    <a:pt x="1544" y="733"/>
                  </a:lnTo>
                  <a:lnTo>
                    <a:pt x="1578" y="784"/>
                  </a:lnTo>
                  <a:lnTo>
                    <a:pt x="1607" y="837"/>
                  </a:lnTo>
                  <a:lnTo>
                    <a:pt x="1630" y="893"/>
                  </a:lnTo>
                  <a:lnTo>
                    <a:pt x="1645" y="953"/>
                  </a:lnTo>
                  <a:lnTo>
                    <a:pt x="1655" y="1014"/>
                  </a:lnTo>
                  <a:lnTo>
                    <a:pt x="1660" y="1077"/>
                  </a:lnTo>
                  <a:lnTo>
                    <a:pt x="1659" y="1112"/>
                  </a:lnTo>
                  <a:lnTo>
                    <a:pt x="2164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6" name="Freeform 150"/>
            <p:cNvSpPr>
              <a:spLocks/>
            </p:cNvSpPr>
            <p:nvPr/>
          </p:nvSpPr>
          <p:spPr bwMode="auto">
            <a:xfrm>
              <a:off x="3344" y="2518"/>
              <a:ext cx="62" cy="31"/>
            </a:xfrm>
            <a:custGeom>
              <a:avLst/>
              <a:gdLst>
                <a:gd name="T0" fmla="*/ 867 w 867"/>
                <a:gd name="T1" fmla="*/ 430 h 430"/>
                <a:gd name="T2" fmla="*/ 862 w 867"/>
                <a:gd name="T3" fmla="*/ 376 h 430"/>
                <a:gd name="T4" fmla="*/ 852 w 867"/>
                <a:gd name="T5" fmla="*/ 325 h 430"/>
                <a:gd name="T6" fmla="*/ 835 w 867"/>
                <a:gd name="T7" fmla="*/ 274 h 430"/>
                <a:gd name="T8" fmla="*/ 816 w 867"/>
                <a:gd name="T9" fmla="*/ 228 h 430"/>
                <a:gd name="T10" fmla="*/ 787 w 867"/>
                <a:gd name="T11" fmla="*/ 180 h 430"/>
                <a:gd name="T12" fmla="*/ 753 w 867"/>
                <a:gd name="T13" fmla="*/ 139 h 430"/>
                <a:gd name="T14" fmla="*/ 714 w 867"/>
                <a:gd name="T15" fmla="*/ 101 h 430"/>
                <a:gd name="T16" fmla="*/ 672 w 867"/>
                <a:gd name="T17" fmla="*/ 71 h 430"/>
                <a:gd name="T18" fmla="*/ 625 w 867"/>
                <a:gd name="T19" fmla="*/ 45 h 430"/>
                <a:gd name="T20" fmla="*/ 575 w 867"/>
                <a:gd name="T21" fmla="*/ 25 h 430"/>
                <a:gd name="T22" fmla="*/ 526 w 867"/>
                <a:gd name="T23" fmla="*/ 8 h 430"/>
                <a:gd name="T24" fmla="*/ 473 w 867"/>
                <a:gd name="T25" fmla="*/ 2 h 430"/>
                <a:gd name="T26" fmla="*/ 420 w 867"/>
                <a:gd name="T27" fmla="*/ 0 h 430"/>
                <a:gd name="T28" fmla="*/ 367 w 867"/>
                <a:gd name="T29" fmla="*/ 4 h 430"/>
                <a:gd name="T30" fmla="*/ 313 w 867"/>
                <a:gd name="T31" fmla="*/ 16 h 430"/>
                <a:gd name="T32" fmla="*/ 263 w 867"/>
                <a:gd name="T33" fmla="*/ 33 h 430"/>
                <a:gd name="T34" fmla="*/ 217 w 867"/>
                <a:gd name="T35" fmla="*/ 57 h 430"/>
                <a:gd name="T36" fmla="*/ 172 w 867"/>
                <a:gd name="T37" fmla="*/ 86 h 430"/>
                <a:gd name="T38" fmla="*/ 131 w 867"/>
                <a:gd name="T39" fmla="*/ 120 h 430"/>
                <a:gd name="T40" fmla="*/ 97 w 867"/>
                <a:gd name="T41" fmla="*/ 161 h 430"/>
                <a:gd name="T42" fmla="*/ 67 w 867"/>
                <a:gd name="T43" fmla="*/ 205 h 430"/>
                <a:gd name="T44" fmla="*/ 39 w 867"/>
                <a:gd name="T45" fmla="*/ 250 h 430"/>
                <a:gd name="T46" fmla="*/ 21 w 867"/>
                <a:gd name="T47" fmla="*/ 300 h 430"/>
                <a:gd name="T48" fmla="*/ 9 w 867"/>
                <a:gd name="T49" fmla="*/ 352 h 430"/>
                <a:gd name="T50" fmla="*/ 2 w 867"/>
                <a:gd name="T51" fmla="*/ 405 h 430"/>
                <a:gd name="T52" fmla="*/ 0 w 867"/>
                <a:gd name="T53" fmla="*/ 430 h 430"/>
                <a:gd name="T54" fmla="*/ 867 w 867"/>
                <a:gd name="T5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7" h="430">
                  <a:moveTo>
                    <a:pt x="867" y="430"/>
                  </a:moveTo>
                  <a:lnTo>
                    <a:pt x="862" y="376"/>
                  </a:lnTo>
                  <a:lnTo>
                    <a:pt x="852" y="325"/>
                  </a:lnTo>
                  <a:lnTo>
                    <a:pt x="835" y="274"/>
                  </a:lnTo>
                  <a:lnTo>
                    <a:pt x="816" y="228"/>
                  </a:lnTo>
                  <a:lnTo>
                    <a:pt x="787" y="180"/>
                  </a:lnTo>
                  <a:lnTo>
                    <a:pt x="753" y="139"/>
                  </a:lnTo>
                  <a:lnTo>
                    <a:pt x="714" y="101"/>
                  </a:lnTo>
                  <a:lnTo>
                    <a:pt x="672" y="71"/>
                  </a:lnTo>
                  <a:lnTo>
                    <a:pt x="625" y="45"/>
                  </a:lnTo>
                  <a:lnTo>
                    <a:pt x="575" y="25"/>
                  </a:lnTo>
                  <a:lnTo>
                    <a:pt x="526" y="8"/>
                  </a:lnTo>
                  <a:lnTo>
                    <a:pt x="473" y="2"/>
                  </a:lnTo>
                  <a:lnTo>
                    <a:pt x="420" y="0"/>
                  </a:lnTo>
                  <a:lnTo>
                    <a:pt x="367" y="4"/>
                  </a:lnTo>
                  <a:lnTo>
                    <a:pt x="313" y="16"/>
                  </a:lnTo>
                  <a:lnTo>
                    <a:pt x="263" y="33"/>
                  </a:lnTo>
                  <a:lnTo>
                    <a:pt x="217" y="57"/>
                  </a:lnTo>
                  <a:lnTo>
                    <a:pt x="172" y="86"/>
                  </a:lnTo>
                  <a:lnTo>
                    <a:pt x="131" y="120"/>
                  </a:lnTo>
                  <a:lnTo>
                    <a:pt x="97" y="161"/>
                  </a:lnTo>
                  <a:lnTo>
                    <a:pt x="67" y="205"/>
                  </a:lnTo>
                  <a:lnTo>
                    <a:pt x="39" y="250"/>
                  </a:lnTo>
                  <a:lnTo>
                    <a:pt x="21" y="300"/>
                  </a:lnTo>
                  <a:lnTo>
                    <a:pt x="9" y="352"/>
                  </a:lnTo>
                  <a:lnTo>
                    <a:pt x="2" y="405"/>
                  </a:lnTo>
                  <a:lnTo>
                    <a:pt x="0" y="430"/>
                  </a:lnTo>
                  <a:lnTo>
                    <a:pt x="867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7" name="Freeform 151"/>
            <p:cNvSpPr>
              <a:spLocks/>
            </p:cNvSpPr>
            <p:nvPr/>
          </p:nvSpPr>
          <p:spPr bwMode="auto">
            <a:xfrm>
              <a:off x="3344" y="2546"/>
              <a:ext cx="63" cy="34"/>
            </a:xfrm>
            <a:custGeom>
              <a:avLst/>
              <a:gdLst>
                <a:gd name="T0" fmla="*/ 720 w 869"/>
                <a:gd name="T1" fmla="*/ 0 h 467"/>
                <a:gd name="T2" fmla="*/ 724 w 869"/>
                <a:gd name="T3" fmla="*/ 19 h 467"/>
                <a:gd name="T4" fmla="*/ 724 w 869"/>
                <a:gd name="T5" fmla="*/ 62 h 467"/>
                <a:gd name="T6" fmla="*/ 714 w 869"/>
                <a:gd name="T7" fmla="*/ 106 h 467"/>
                <a:gd name="T8" fmla="*/ 701 w 869"/>
                <a:gd name="T9" fmla="*/ 146 h 467"/>
                <a:gd name="T10" fmla="*/ 680 w 869"/>
                <a:gd name="T11" fmla="*/ 186 h 467"/>
                <a:gd name="T12" fmla="*/ 655 w 869"/>
                <a:gd name="T13" fmla="*/ 222 h 467"/>
                <a:gd name="T14" fmla="*/ 625 w 869"/>
                <a:gd name="T15" fmla="*/ 253 h 467"/>
                <a:gd name="T16" fmla="*/ 590 w 869"/>
                <a:gd name="T17" fmla="*/ 277 h 467"/>
                <a:gd name="T18" fmla="*/ 550 w 869"/>
                <a:gd name="T19" fmla="*/ 301 h 467"/>
                <a:gd name="T20" fmla="*/ 510 w 869"/>
                <a:gd name="T21" fmla="*/ 314 h 467"/>
                <a:gd name="T22" fmla="*/ 468 w 869"/>
                <a:gd name="T23" fmla="*/ 322 h 467"/>
                <a:gd name="T24" fmla="*/ 424 w 869"/>
                <a:gd name="T25" fmla="*/ 323 h 467"/>
                <a:gd name="T26" fmla="*/ 382 w 869"/>
                <a:gd name="T27" fmla="*/ 318 h 467"/>
                <a:gd name="T28" fmla="*/ 338 w 869"/>
                <a:gd name="T29" fmla="*/ 308 h 467"/>
                <a:gd name="T30" fmla="*/ 300 w 869"/>
                <a:gd name="T31" fmla="*/ 291 h 467"/>
                <a:gd name="T32" fmla="*/ 261 w 869"/>
                <a:gd name="T33" fmla="*/ 267 h 467"/>
                <a:gd name="T34" fmla="*/ 227 w 869"/>
                <a:gd name="T35" fmla="*/ 238 h 467"/>
                <a:gd name="T36" fmla="*/ 200 w 869"/>
                <a:gd name="T37" fmla="*/ 205 h 467"/>
                <a:gd name="T38" fmla="*/ 176 w 869"/>
                <a:gd name="T39" fmla="*/ 169 h 467"/>
                <a:gd name="T40" fmla="*/ 160 w 869"/>
                <a:gd name="T41" fmla="*/ 130 h 467"/>
                <a:gd name="T42" fmla="*/ 147 w 869"/>
                <a:gd name="T43" fmla="*/ 87 h 467"/>
                <a:gd name="T44" fmla="*/ 143 w 869"/>
                <a:gd name="T45" fmla="*/ 45 h 467"/>
                <a:gd name="T46" fmla="*/ 145 w 869"/>
                <a:gd name="T47" fmla="*/ 0 h 467"/>
                <a:gd name="T48" fmla="*/ 0 w 869"/>
                <a:gd name="T49" fmla="*/ 0 h 467"/>
                <a:gd name="T50" fmla="*/ 0 w 869"/>
                <a:gd name="T51" fmla="*/ 55 h 467"/>
                <a:gd name="T52" fmla="*/ 5 w 869"/>
                <a:gd name="T53" fmla="*/ 108 h 467"/>
                <a:gd name="T54" fmla="*/ 17 w 869"/>
                <a:gd name="T55" fmla="*/ 159 h 467"/>
                <a:gd name="T56" fmla="*/ 38 w 869"/>
                <a:gd name="T57" fmla="*/ 207 h 467"/>
                <a:gd name="T58" fmla="*/ 59 w 869"/>
                <a:gd name="T59" fmla="*/ 257 h 467"/>
                <a:gd name="T60" fmla="*/ 89 w 869"/>
                <a:gd name="T61" fmla="*/ 301 h 467"/>
                <a:gd name="T62" fmla="*/ 126 w 869"/>
                <a:gd name="T63" fmla="*/ 340 h 467"/>
                <a:gd name="T64" fmla="*/ 166 w 869"/>
                <a:gd name="T65" fmla="*/ 375 h 467"/>
                <a:gd name="T66" fmla="*/ 210 w 869"/>
                <a:gd name="T67" fmla="*/ 405 h 467"/>
                <a:gd name="T68" fmla="*/ 256 w 869"/>
                <a:gd name="T69" fmla="*/ 431 h 467"/>
                <a:gd name="T70" fmla="*/ 307 w 869"/>
                <a:gd name="T71" fmla="*/ 450 h 467"/>
                <a:gd name="T72" fmla="*/ 359 w 869"/>
                <a:gd name="T73" fmla="*/ 461 h 467"/>
                <a:gd name="T74" fmla="*/ 413 w 869"/>
                <a:gd name="T75" fmla="*/ 467 h 467"/>
                <a:gd name="T76" fmla="*/ 464 w 869"/>
                <a:gd name="T77" fmla="*/ 465 h 467"/>
                <a:gd name="T78" fmla="*/ 517 w 869"/>
                <a:gd name="T79" fmla="*/ 460 h 467"/>
                <a:gd name="T80" fmla="*/ 569 w 869"/>
                <a:gd name="T81" fmla="*/ 444 h 467"/>
                <a:gd name="T82" fmla="*/ 618 w 869"/>
                <a:gd name="T83" fmla="*/ 427 h 467"/>
                <a:gd name="T84" fmla="*/ 664 w 869"/>
                <a:gd name="T85" fmla="*/ 400 h 467"/>
                <a:gd name="T86" fmla="*/ 709 w 869"/>
                <a:gd name="T87" fmla="*/ 369 h 467"/>
                <a:gd name="T88" fmla="*/ 746 w 869"/>
                <a:gd name="T89" fmla="*/ 333 h 467"/>
                <a:gd name="T90" fmla="*/ 783 w 869"/>
                <a:gd name="T91" fmla="*/ 291 h 467"/>
                <a:gd name="T92" fmla="*/ 811 w 869"/>
                <a:gd name="T93" fmla="*/ 248 h 467"/>
                <a:gd name="T94" fmla="*/ 833 w 869"/>
                <a:gd name="T95" fmla="*/ 200 h 467"/>
                <a:gd name="T96" fmla="*/ 852 w 869"/>
                <a:gd name="T97" fmla="*/ 147 h 467"/>
                <a:gd name="T98" fmla="*/ 862 w 869"/>
                <a:gd name="T99" fmla="*/ 98 h 467"/>
                <a:gd name="T100" fmla="*/ 869 w 869"/>
                <a:gd name="T101" fmla="*/ 45 h 467"/>
                <a:gd name="T102" fmla="*/ 867 w 869"/>
                <a:gd name="T103" fmla="*/ 0 h 467"/>
                <a:gd name="T104" fmla="*/ 720 w 869"/>
                <a:gd name="T10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67">
                  <a:moveTo>
                    <a:pt x="720" y="0"/>
                  </a:moveTo>
                  <a:lnTo>
                    <a:pt x="724" y="19"/>
                  </a:lnTo>
                  <a:lnTo>
                    <a:pt x="724" y="62"/>
                  </a:lnTo>
                  <a:lnTo>
                    <a:pt x="714" y="106"/>
                  </a:lnTo>
                  <a:lnTo>
                    <a:pt x="701" y="146"/>
                  </a:lnTo>
                  <a:lnTo>
                    <a:pt x="680" y="186"/>
                  </a:lnTo>
                  <a:lnTo>
                    <a:pt x="655" y="222"/>
                  </a:lnTo>
                  <a:lnTo>
                    <a:pt x="625" y="253"/>
                  </a:lnTo>
                  <a:lnTo>
                    <a:pt x="590" y="277"/>
                  </a:lnTo>
                  <a:lnTo>
                    <a:pt x="550" y="301"/>
                  </a:lnTo>
                  <a:lnTo>
                    <a:pt x="510" y="314"/>
                  </a:lnTo>
                  <a:lnTo>
                    <a:pt x="468" y="322"/>
                  </a:lnTo>
                  <a:lnTo>
                    <a:pt x="424" y="323"/>
                  </a:lnTo>
                  <a:lnTo>
                    <a:pt x="382" y="318"/>
                  </a:lnTo>
                  <a:lnTo>
                    <a:pt x="338" y="308"/>
                  </a:lnTo>
                  <a:lnTo>
                    <a:pt x="300" y="291"/>
                  </a:lnTo>
                  <a:lnTo>
                    <a:pt x="261" y="267"/>
                  </a:lnTo>
                  <a:lnTo>
                    <a:pt x="227" y="238"/>
                  </a:lnTo>
                  <a:lnTo>
                    <a:pt x="200" y="205"/>
                  </a:lnTo>
                  <a:lnTo>
                    <a:pt x="176" y="169"/>
                  </a:lnTo>
                  <a:lnTo>
                    <a:pt x="160" y="130"/>
                  </a:lnTo>
                  <a:lnTo>
                    <a:pt x="147" y="87"/>
                  </a:lnTo>
                  <a:lnTo>
                    <a:pt x="143" y="45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" y="108"/>
                  </a:lnTo>
                  <a:lnTo>
                    <a:pt x="17" y="159"/>
                  </a:lnTo>
                  <a:lnTo>
                    <a:pt x="38" y="207"/>
                  </a:lnTo>
                  <a:lnTo>
                    <a:pt x="59" y="257"/>
                  </a:lnTo>
                  <a:lnTo>
                    <a:pt x="89" y="301"/>
                  </a:lnTo>
                  <a:lnTo>
                    <a:pt x="126" y="340"/>
                  </a:lnTo>
                  <a:lnTo>
                    <a:pt x="166" y="375"/>
                  </a:lnTo>
                  <a:lnTo>
                    <a:pt x="210" y="405"/>
                  </a:lnTo>
                  <a:lnTo>
                    <a:pt x="256" y="431"/>
                  </a:lnTo>
                  <a:lnTo>
                    <a:pt x="307" y="450"/>
                  </a:lnTo>
                  <a:lnTo>
                    <a:pt x="359" y="461"/>
                  </a:lnTo>
                  <a:lnTo>
                    <a:pt x="413" y="467"/>
                  </a:lnTo>
                  <a:lnTo>
                    <a:pt x="464" y="465"/>
                  </a:lnTo>
                  <a:lnTo>
                    <a:pt x="517" y="460"/>
                  </a:lnTo>
                  <a:lnTo>
                    <a:pt x="569" y="444"/>
                  </a:lnTo>
                  <a:lnTo>
                    <a:pt x="618" y="427"/>
                  </a:lnTo>
                  <a:lnTo>
                    <a:pt x="664" y="400"/>
                  </a:lnTo>
                  <a:lnTo>
                    <a:pt x="709" y="369"/>
                  </a:lnTo>
                  <a:lnTo>
                    <a:pt x="746" y="333"/>
                  </a:lnTo>
                  <a:lnTo>
                    <a:pt x="783" y="291"/>
                  </a:lnTo>
                  <a:lnTo>
                    <a:pt x="811" y="248"/>
                  </a:lnTo>
                  <a:lnTo>
                    <a:pt x="833" y="200"/>
                  </a:lnTo>
                  <a:lnTo>
                    <a:pt x="852" y="147"/>
                  </a:lnTo>
                  <a:lnTo>
                    <a:pt x="862" y="98"/>
                  </a:lnTo>
                  <a:lnTo>
                    <a:pt x="869" y="45"/>
                  </a:lnTo>
                  <a:lnTo>
                    <a:pt x="867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8" name="Freeform 152"/>
            <p:cNvSpPr>
              <a:spLocks/>
            </p:cNvSpPr>
            <p:nvPr/>
          </p:nvSpPr>
          <p:spPr bwMode="auto">
            <a:xfrm>
              <a:off x="3298" y="2546"/>
              <a:ext cx="155" cy="80"/>
            </a:xfrm>
            <a:custGeom>
              <a:avLst/>
              <a:gdLst>
                <a:gd name="T0" fmla="*/ 2164 w 2164"/>
                <a:gd name="T1" fmla="*/ 12 h 1112"/>
                <a:gd name="T2" fmla="*/ 2155 w 2164"/>
                <a:gd name="T3" fmla="*/ 178 h 1112"/>
                <a:gd name="T4" fmla="*/ 2120 w 2164"/>
                <a:gd name="T5" fmla="*/ 345 h 1112"/>
                <a:gd name="T6" fmla="*/ 2057 w 2164"/>
                <a:gd name="T7" fmla="*/ 499 h 1112"/>
                <a:gd name="T8" fmla="*/ 1974 w 2164"/>
                <a:gd name="T9" fmla="*/ 644 h 1112"/>
                <a:gd name="T10" fmla="*/ 1868 w 2164"/>
                <a:gd name="T11" fmla="*/ 776 h 1112"/>
                <a:gd name="T12" fmla="*/ 1742 w 2164"/>
                <a:gd name="T13" fmla="*/ 889 h 1112"/>
                <a:gd name="T14" fmla="*/ 1602 w 2164"/>
                <a:gd name="T15" fmla="*/ 981 h 1112"/>
                <a:gd name="T16" fmla="*/ 1448 w 2164"/>
                <a:gd name="T17" fmla="*/ 1049 h 1112"/>
                <a:gd name="T18" fmla="*/ 1284 w 2164"/>
                <a:gd name="T19" fmla="*/ 1095 h 1112"/>
                <a:gd name="T20" fmla="*/ 1119 w 2164"/>
                <a:gd name="T21" fmla="*/ 1112 h 1112"/>
                <a:gd name="T22" fmla="*/ 951 w 2164"/>
                <a:gd name="T23" fmla="*/ 1105 h 1112"/>
                <a:gd name="T24" fmla="*/ 786 w 2164"/>
                <a:gd name="T25" fmla="*/ 1073 h 1112"/>
                <a:gd name="T26" fmla="*/ 630 w 2164"/>
                <a:gd name="T27" fmla="*/ 1013 h 1112"/>
                <a:gd name="T28" fmla="*/ 480 w 2164"/>
                <a:gd name="T29" fmla="*/ 931 h 1112"/>
                <a:gd name="T30" fmla="*/ 348 w 2164"/>
                <a:gd name="T31" fmla="*/ 827 h 1112"/>
                <a:gd name="T32" fmla="*/ 234 w 2164"/>
                <a:gd name="T33" fmla="*/ 704 h 1112"/>
                <a:gd name="T34" fmla="*/ 138 w 2164"/>
                <a:gd name="T35" fmla="*/ 566 h 1112"/>
                <a:gd name="T36" fmla="*/ 70 w 2164"/>
                <a:gd name="T37" fmla="*/ 412 h 1112"/>
                <a:gd name="T38" fmla="*/ 22 w 2164"/>
                <a:gd name="T39" fmla="*/ 251 h 1112"/>
                <a:gd name="T40" fmla="*/ 0 w 2164"/>
                <a:gd name="T41" fmla="*/ 84 h 1112"/>
                <a:gd name="T42" fmla="*/ 505 w 2164"/>
                <a:gd name="T43" fmla="*/ 0 h 1112"/>
                <a:gd name="T44" fmla="*/ 511 w 2164"/>
                <a:gd name="T45" fmla="*/ 125 h 1112"/>
                <a:gd name="T46" fmla="*/ 543 w 2164"/>
                <a:gd name="T47" fmla="*/ 243 h 1112"/>
                <a:gd name="T48" fmla="*/ 601 w 2164"/>
                <a:gd name="T49" fmla="*/ 350 h 1112"/>
                <a:gd name="T50" fmla="*/ 678 w 2164"/>
                <a:gd name="T51" fmla="*/ 444 h 1112"/>
                <a:gd name="T52" fmla="*/ 775 w 2164"/>
                <a:gd name="T53" fmla="*/ 523 h 1112"/>
                <a:gd name="T54" fmla="*/ 883 w 2164"/>
                <a:gd name="T55" fmla="*/ 576 h 1112"/>
                <a:gd name="T56" fmla="*/ 1004 w 2164"/>
                <a:gd name="T57" fmla="*/ 606 h 1112"/>
                <a:gd name="T58" fmla="*/ 1127 w 2164"/>
                <a:gd name="T59" fmla="*/ 608 h 1112"/>
                <a:gd name="T60" fmla="*/ 1247 w 2164"/>
                <a:gd name="T61" fmla="*/ 588 h 1112"/>
                <a:gd name="T62" fmla="*/ 1359 w 2164"/>
                <a:gd name="T63" fmla="*/ 540 h 1112"/>
                <a:gd name="T64" fmla="*/ 1463 w 2164"/>
                <a:gd name="T65" fmla="*/ 468 h 1112"/>
                <a:gd name="T66" fmla="*/ 1545 w 2164"/>
                <a:gd name="T67" fmla="*/ 379 h 1112"/>
                <a:gd name="T68" fmla="*/ 1608 w 2164"/>
                <a:gd name="T69" fmla="*/ 276 h 1112"/>
                <a:gd name="T70" fmla="*/ 1646 w 2164"/>
                <a:gd name="T71" fmla="*/ 159 h 1112"/>
                <a:gd name="T72" fmla="*/ 1661 w 2164"/>
                <a:gd name="T73" fmla="*/ 37 h 1112"/>
                <a:gd name="T74" fmla="*/ 2164 w 2164"/>
                <a:gd name="T7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0"/>
                  </a:moveTo>
                  <a:lnTo>
                    <a:pt x="2164" y="12"/>
                  </a:lnTo>
                  <a:lnTo>
                    <a:pt x="2162" y="96"/>
                  </a:lnTo>
                  <a:lnTo>
                    <a:pt x="2155" y="178"/>
                  </a:lnTo>
                  <a:lnTo>
                    <a:pt x="2139" y="262"/>
                  </a:lnTo>
                  <a:lnTo>
                    <a:pt x="2120" y="345"/>
                  </a:lnTo>
                  <a:lnTo>
                    <a:pt x="2093" y="424"/>
                  </a:lnTo>
                  <a:lnTo>
                    <a:pt x="2057" y="499"/>
                  </a:lnTo>
                  <a:lnTo>
                    <a:pt x="2018" y="576"/>
                  </a:lnTo>
                  <a:lnTo>
                    <a:pt x="1974" y="644"/>
                  </a:lnTo>
                  <a:lnTo>
                    <a:pt x="1923" y="713"/>
                  </a:lnTo>
                  <a:lnTo>
                    <a:pt x="1868" y="776"/>
                  </a:lnTo>
                  <a:lnTo>
                    <a:pt x="1808" y="835"/>
                  </a:lnTo>
                  <a:lnTo>
                    <a:pt x="1742" y="889"/>
                  </a:lnTo>
                  <a:lnTo>
                    <a:pt x="1675" y="936"/>
                  </a:lnTo>
                  <a:lnTo>
                    <a:pt x="1602" y="981"/>
                  </a:lnTo>
                  <a:lnTo>
                    <a:pt x="1526" y="1017"/>
                  </a:lnTo>
                  <a:lnTo>
                    <a:pt x="1448" y="1049"/>
                  </a:lnTo>
                  <a:lnTo>
                    <a:pt x="1367" y="1074"/>
                  </a:lnTo>
                  <a:lnTo>
                    <a:pt x="1284" y="1095"/>
                  </a:lnTo>
                  <a:lnTo>
                    <a:pt x="1202" y="1107"/>
                  </a:lnTo>
                  <a:lnTo>
                    <a:pt x="1119" y="1112"/>
                  </a:lnTo>
                  <a:lnTo>
                    <a:pt x="1035" y="1112"/>
                  </a:lnTo>
                  <a:lnTo>
                    <a:pt x="951" y="1105"/>
                  </a:lnTo>
                  <a:lnTo>
                    <a:pt x="869" y="1093"/>
                  </a:lnTo>
                  <a:lnTo>
                    <a:pt x="786" y="1073"/>
                  </a:lnTo>
                  <a:lnTo>
                    <a:pt x="706" y="1046"/>
                  </a:lnTo>
                  <a:lnTo>
                    <a:pt x="630" y="1013"/>
                  </a:lnTo>
                  <a:lnTo>
                    <a:pt x="553" y="977"/>
                  </a:lnTo>
                  <a:lnTo>
                    <a:pt x="480" y="931"/>
                  </a:lnTo>
                  <a:lnTo>
                    <a:pt x="413" y="881"/>
                  </a:lnTo>
                  <a:lnTo>
                    <a:pt x="348" y="827"/>
                  </a:lnTo>
                  <a:lnTo>
                    <a:pt x="289" y="769"/>
                  </a:lnTo>
                  <a:lnTo>
                    <a:pt x="234" y="704"/>
                  </a:lnTo>
                  <a:lnTo>
                    <a:pt x="184" y="637"/>
                  </a:lnTo>
                  <a:lnTo>
                    <a:pt x="138" y="566"/>
                  </a:lnTo>
                  <a:lnTo>
                    <a:pt x="102" y="489"/>
                  </a:lnTo>
                  <a:lnTo>
                    <a:pt x="70" y="412"/>
                  </a:lnTo>
                  <a:lnTo>
                    <a:pt x="43" y="333"/>
                  </a:lnTo>
                  <a:lnTo>
                    <a:pt x="22" y="251"/>
                  </a:lnTo>
                  <a:lnTo>
                    <a:pt x="9" y="169"/>
                  </a:lnTo>
                  <a:lnTo>
                    <a:pt x="0" y="84"/>
                  </a:lnTo>
                  <a:lnTo>
                    <a:pt x="0" y="0"/>
                  </a:lnTo>
                  <a:lnTo>
                    <a:pt x="505" y="0"/>
                  </a:lnTo>
                  <a:lnTo>
                    <a:pt x="505" y="62"/>
                  </a:lnTo>
                  <a:lnTo>
                    <a:pt x="511" y="125"/>
                  </a:lnTo>
                  <a:lnTo>
                    <a:pt x="524" y="185"/>
                  </a:lnTo>
                  <a:lnTo>
                    <a:pt x="543" y="243"/>
                  </a:lnTo>
                  <a:lnTo>
                    <a:pt x="567" y="297"/>
                  </a:lnTo>
                  <a:lnTo>
                    <a:pt x="601" y="350"/>
                  </a:lnTo>
                  <a:lnTo>
                    <a:pt x="635" y="400"/>
                  </a:lnTo>
                  <a:lnTo>
                    <a:pt x="678" y="444"/>
                  </a:lnTo>
                  <a:lnTo>
                    <a:pt x="724" y="486"/>
                  </a:lnTo>
                  <a:lnTo>
                    <a:pt x="775" y="523"/>
                  </a:lnTo>
                  <a:lnTo>
                    <a:pt x="826" y="551"/>
                  </a:lnTo>
                  <a:lnTo>
                    <a:pt x="883" y="576"/>
                  </a:lnTo>
                  <a:lnTo>
                    <a:pt x="941" y="595"/>
                  </a:lnTo>
                  <a:lnTo>
                    <a:pt x="1004" y="606"/>
                  </a:lnTo>
                  <a:lnTo>
                    <a:pt x="1065" y="610"/>
                  </a:lnTo>
                  <a:lnTo>
                    <a:pt x="1127" y="608"/>
                  </a:lnTo>
                  <a:lnTo>
                    <a:pt x="1187" y="602"/>
                  </a:lnTo>
                  <a:lnTo>
                    <a:pt x="1247" y="588"/>
                  </a:lnTo>
                  <a:lnTo>
                    <a:pt x="1304" y="566"/>
                  </a:lnTo>
                  <a:lnTo>
                    <a:pt x="1359" y="540"/>
                  </a:lnTo>
                  <a:lnTo>
                    <a:pt x="1412" y="509"/>
                  </a:lnTo>
                  <a:lnTo>
                    <a:pt x="1463" y="468"/>
                  </a:lnTo>
                  <a:lnTo>
                    <a:pt x="1504" y="427"/>
                  </a:lnTo>
                  <a:lnTo>
                    <a:pt x="1545" y="379"/>
                  </a:lnTo>
                  <a:lnTo>
                    <a:pt x="1579" y="327"/>
                  </a:lnTo>
                  <a:lnTo>
                    <a:pt x="1608" y="276"/>
                  </a:lnTo>
                  <a:lnTo>
                    <a:pt x="1631" y="219"/>
                  </a:lnTo>
                  <a:lnTo>
                    <a:pt x="1646" y="159"/>
                  </a:lnTo>
                  <a:lnTo>
                    <a:pt x="1656" y="98"/>
                  </a:lnTo>
                  <a:lnTo>
                    <a:pt x="1661" y="37"/>
                  </a:lnTo>
                  <a:lnTo>
                    <a:pt x="1660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9" name="Freeform 153"/>
            <p:cNvSpPr>
              <a:spLocks/>
            </p:cNvSpPr>
            <p:nvPr/>
          </p:nvSpPr>
          <p:spPr bwMode="auto">
            <a:xfrm>
              <a:off x="3298" y="2472"/>
              <a:ext cx="155" cy="80"/>
            </a:xfrm>
            <a:custGeom>
              <a:avLst/>
              <a:gdLst>
                <a:gd name="T0" fmla="*/ 2164 w 2164"/>
                <a:gd name="T1" fmla="*/ 1100 h 1112"/>
                <a:gd name="T2" fmla="*/ 2155 w 2164"/>
                <a:gd name="T3" fmla="*/ 934 h 1112"/>
                <a:gd name="T4" fmla="*/ 2120 w 2164"/>
                <a:gd name="T5" fmla="*/ 767 h 1112"/>
                <a:gd name="T6" fmla="*/ 2057 w 2164"/>
                <a:gd name="T7" fmla="*/ 613 h 1112"/>
                <a:gd name="T8" fmla="*/ 1974 w 2164"/>
                <a:gd name="T9" fmla="*/ 468 h 1112"/>
                <a:gd name="T10" fmla="*/ 1868 w 2164"/>
                <a:gd name="T11" fmla="*/ 336 h 1112"/>
                <a:gd name="T12" fmla="*/ 1742 w 2164"/>
                <a:gd name="T13" fmla="*/ 223 h 1112"/>
                <a:gd name="T14" fmla="*/ 1602 w 2164"/>
                <a:gd name="T15" fmla="*/ 131 h 1112"/>
                <a:gd name="T16" fmla="*/ 1448 w 2164"/>
                <a:gd name="T17" fmla="*/ 63 h 1112"/>
                <a:gd name="T18" fmla="*/ 1284 w 2164"/>
                <a:gd name="T19" fmla="*/ 17 h 1112"/>
                <a:gd name="T20" fmla="*/ 1119 w 2164"/>
                <a:gd name="T21" fmla="*/ 0 h 1112"/>
                <a:gd name="T22" fmla="*/ 951 w 2164"/>
                <a:gd name="T23" fmla="*/ 7 h 1112"/>
                <a:gd name="T24" fmla="*/ 786 w 2164"/>
                <a:gd name="T25" fmla="*/ 39 h 1112"/>
                <a:gd name="T26" fmla="*/ 630 w 2164"/>
                <a:gd name="T27" fmla="*/ 99 h 1112"/>
                <a:gd name="T28" fmla="*/ 480 w 2164"/>
                <a:gd name="T29" fmla="*/ 181 h 1112"/>
                <a:gd name="T30" fmla="*/ 348 w 2164"/>
                <a:gd name="T31" fmla="*/ 287 h 1112"/>
                <a:gd name="T32" fmla="*/ 234 w 2164"/>
                <a:gd name="T33" fmla="*/ 408 h 1112"/>
                <a:gd name="T34" fmla="*/ 138 w 2164"/>
                <a:gd name="T35" fmla="*/ 546 h 1112"/>
                <a:gd name="T36" fmla="*/ 70 w 2164"/>
                <a:gd name="T37" fmla="*/ 700 h 1112"/>
                <a:gd name="T38" fmla="*/ 22 w 2164"/>
                <a:gd name="T39" fmla="*/ 861 h 1112"/>
                <a:gd name="T40" fmla="*/ 0 w 2164"/>
                <a:gd name="T41" fmla="*/ 1028 h 1112"/>
                <a:gd name="T42" fmla="*/ 505 w 2164"/>
                <a:gd name="T43" fmla="*/ 1112 h 1112"/>
                <a:gd name="T44" fmla="*/ 511 w 2164"/>
                <a:gd name="T45" fmla="*/ 989 h 1112"/>
                <a:gd name="T46" fmla="*/ 543 w 2164"/>
                <a:gd name="T47" fmla="*/ 871 h 1112"/>
                <a:gd name="T48" fmla="*/ 601 w 2164"/>
                <a:gd name="T49" fmla="*/ 762 h 1112"/>
                <a:gd name="T50" fmla="*/ 678 w 2164"/>
                <a:gd name="T51" fmla="*/ 668 h 1112"/>
                <a:gd name="T52" fmla="*/ 775 w 2164"/>
                <a:gd name="T53" fmla="*/ 589 h 1112"/>
                <a:gd name="T54" fmla="*/ 883 w 2164"/>
                <a:gd name="T55" fmla="*/ 536 h 1112"/>
                <a:gd name="T56" fmla="*/ 1004 w 2164"/>
                <a:gd name="T57" fmla="*/ 506 h 1112"/>
                <a:gd name="T58" fmla="*/ 1127 w 2164"/>
                <a:gd name="T59" fmla="*/ 504 h 1112"/>
                <a:gd name="T60" fmla="*/ 1247 w 2164"/>
                <a:gd name="T61" fmla="*/ 525 h 1112"/>
                <a:gd name="T62" fmla="*/ 1359 w 2164"/>
                <a:gd name="T63" fmla="*/ 572 h 1112"/>
                <a:gd name="T64" fmla="*/ 1463 w 2164"/>
                <a:gd name="T65" fmla="*/ 644 h 1112"/>
                <a:gd name="T66" fmla="*/ 1545 w 2164"/>
                <a:gd name="T67" fmla="*/ 733 h 1112"/>
                <a:gd name="T68" fmla="*/ 1608 w 2164"/>
                <a:gd name="T69" fmla="*/ 837 h 1112"/>
                <a:gd name="T70" fmla="*/ 1646 w 2164"/>
                <a:gd name="T71" fmla="*/ 953 h 1112"/>
                <a:gd name="T72" fmla="*/ 1661 w 2164"/>
                <a:gd name="T73" fmla="*/ 1077 h 1112"/>
                <a:gd name="T74" fmla="*/ 2164 w 2164"/>
                <a:gd name="T7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12">
                  <a:moveTo>
                    <a:pt x="2164" y="1112"/>
                  </a:moveTo>
                  <a:lnTo>
                    <a:pt x="2164" y="1100"/>
                  </a:lnTo>
                  <a:lnTo>
                    <a:pt x="2162" y="1018"/>
                  </a:lnTo>
                  <a:lnTo>
                    <a:pt x="2155" y="934"/>
                  </a:lnTo>
                  <a:lnTo>
                    <a:pt x="2139" y="850"/>
                  </a:lnTo>
                  <a:lnTo>
                    <a:pt x="2120" y="767"/>
                  </a:lnTo>
                  <a:lnTo>
                    <a:pt x="2093" y="687"/>
                  </a:lnTo>
                  <a:lnTo>
                    <a:pt x="2057" y="613"/>
                  </a:lnTo>
                  <a:lnTo>
                    <a:pt x="2018" y="536"/>
                  </a:lnTo>
                  <a:lnTo>
                    <a:pt x="1974" y="468"/>
                  </a:lnTo>
                  <a:lnTo>
                    <a:pt x="1923" y="399"/>
                  </a:lnTo>
                  <a:lnTo>
                    <a:pt x="1868" y="336"/>
                  </a:lnTo>
                  <a:lnTo>
                    <a:pt x="1808" y="277"/>
                  </a:lnTo>
                  <a:lnTo>
                    <a:pt x="1742" y="223"/>
                  </a:lnTo>
                  <a:lnTo>
                    <a:pt x="1675" y="176"/>
                  </a:lnTo>
                  <a:lnTo>
                    <a:pt x="1602" y="131"/>
                  </a:lnTo>
                  <a:lnTo>
                    <a:pt x="1526" y="95"/>
                  </a:lnTo>
                  <a:lnTo>
                    <a:pt x="1448" y="63"/>
                  </a:lnTo>
                  <a:lnTo>
                    <a:pt x="1367" y="38"/>
                  </a:lnTo>
                  <a:lnTo>
                    <a:pt x="1284" y="17"/>
                  </a:lnTo>
                  <a:lnTo>
                    <a:pt x="1202" y="5"/>
                  </a:lnTo>
                  <a:lnTo>
                    <a:pt x="1119" y="0"/>
                  </a:lnTo>
                  <a:lnTo>
                    <a:pt x="1035" y="0"/>
                  </a:lnTo>
                  <a:lnTo>
                    <a:pt x="951" y="7"/>
                  </a:lnTo>
                  <a:lnTo>
                    <a:pt x="869" y="19"/>
                  </a:lnTo>
                  <a:lnTo>
                    <a:pt x="786" y="39"/>
                  </a:lnTo>
                  <a:lnTo>
                    <a:pt x="706" y="67"/>
                  </a:lnTo>
                  <a:lnTo>
                    <a:pt x="630" y="99"/>
                  </a:lnTo>
                  <a:lnTo>
                    <a:pt x="553" y="135"/>
                  </a:lnTo>
                  <a:lnTo>
                    <a:pt x="480" y="181"/>
                  </a:lnTo>
                  <a:lnTo>
                    <a:pt x="413" y="231"/>
                  </a:lnTo>
                  <a:lnTo>
                    <a:pt x="348" y="287"/>
                  </a:lnTo>
                  <a:lnTo>
                    <a:pt x="289" y="345"/>
                  </a:lnTo>
                  <a:lnTo>
                    <a:pt x="234" y="408"/>
                  </a:lnTo>
                  <a:lnTo>
                    <a:pt x="184" y="475"/>
                  </a:lnTo>
                  <a:lnTo>
                    <a:pt x="138" y="546"/>
                  </a:lnTo>
                  <a:lnTo>
                    <a:pt x="102" y="622"/>
                  </a:lnTo>
                  <a:lnTo>
                    <a:pt x="70" y="700"/>
                  </a:lnTo>
                  <a:lnTo>
                    <a:pt x="43" y="779"/>
                  </a:lnTo>
                  <a:lnTo>
                    <a:pt x="22" y="861"/>
                  </a:lnTo>
                  <a:lnTo>
                    <a:pt x="9" y="943"/>
                  </a:lnTo>
                  <a:lnTo>
                    <a:pt x="0" y="1028"/>
                  </a:lnTo>
                  <a:lnTo>
                    <a:pt x="0" y="1112"/>
                  </a:lnTo>
                  <a:lnTo>
                    <a:pt x="505" y="1112"/>
                  </a:lnTo>
                  <a:lnTo>
                    <a:pt x="505" y="1050"/>
                  </a:lnTo>
                  <a:lnTo>
                    <a:pt x="511" y="989"/>
                  </a:lnTo>
                  <a:lnTo>
                    <a:pt x="524" y="929"/>
                  </a:lnTo>
                  <a:lnTo>
                    <a:pt x="543" y="871"/>
                  </a:lnTo>
                  <a:lnTo>
                    <a:pt x="567" y="815"/>
                  </a:lnTo>
                  <a:lnTo>
                    <a:pt x="601" y="762"/>
                  </a:lnTo>
                  <a:lnTo>
                    <a:pt x="635" y="712"/>
                  </a:lnTo>
                  <a:lnTo>
                    <a:pt x="678" y="668"/>
                  </a:lnTo>
                  <a:lnTo>
                    <a:pt x="724" y="626"/>
                  </a:lnTo>
                  <a:lnTo>
                    <a:pt x="775" y="589"/>
                  </a:lnTo>
                  <a:lnTo>
                    <a:pt x="826" y="562"/>
                  </a:lnTo>
                  <a:lnTo>
                    <a:pt x="883" y="536"/>
                  </a:lnTo>
                  <a:lnTo>
                    <a:pt x="941" y="517"/>
                  </a:lnTo>
                  <a:lnTo>
                    <a:pt x="1004" y="506"/>
                  </a:lnTo>
                  <a:lnTo>
                    <a:pt x="1065" y="502"/>
                  </a:lnTo>
                  <a:lnTo>
                    <a:pt x="1127" y="504"/>
                  </a:lnTo>
                  <a:lnTo>
                    <a:pt x="1187" y="509"/>
                  </a:lnTo>
                  <a:lnTo>
                    <a:pt x="1247" y="525"/>
                  </a:lnTo>
                  <a:lnTo>
                    <a:pt x="1304" y="546"/>
                  </a:lnTo>
                  <a:lnTo>
                    <a:pt x="1359" y="572"/>
                  </a:lnTo>
                  <a:lnTo>
                    <a:pt x="1412" y="603"/>
                  </a:lnTo>
                  <a:lnTo>
                    <a:pt x="1463" y="644"/>
                  </a:lnTo>
                  <a:lnTo>
                    <a:pt x="1504" y="685"/>
                  </a:lnTo>
                  <a:lnTo>
                    <a:pt x="1545" y="733"/>
                  </a:lnTo>
                  <a:lnTo>
                    <a:pt x="1579" y="784"/>
                  </a:lnTo>
                  <a:lnTo>
                    <a:pt x="1608" y="837"/>
                  </a:lnTo>
                  <a:lnTo>
                    <a:pt x="1631" y="893"/>
                  </a:lnTo>
                  <a:lnTo>
                    <a:pt x="1646" y="953"/>
                  </a:lnTo>
                  <a:lnTo>
                    <a:pt x="1656" y="1014"/>
                  </a:lnTo>
                  <a:lnTo>
                    <a:pt x="1661" y="1077"/>
                  </a:lnTo>
                  <a:lnTo>
                    <a:pt x="1660" y="1112"/>
                  </a:lnTo>
                  <a:lnTo>
                    <a:pt x="2164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0" name="Freeform 154"/>
            <p:cNvSpPr>
              <a:spLocks/>
            </p:cNvSpPr>
            <p:nvPr/>
          </p:nvSpPr>
          <p:spPr bwMode="auto">
            <a:xfrm>
              <a:off x="2316" y="2075"/>
              <a:ext cx="1224" cy="515"/>
            </a:xfrm>
            <a:custGeom>
              <a:avLst/>
              <a:gdLst>
                <a:gd name="T0" fmla="*/ 13487 w 17136"/>
                <a:gd name="T1" fmla="*/ 6335 h 7208"/>
                <a:gd name="T2" fmla="*/ 13622 w 17136"/>
                <a:gd name="T3" fmla="*/ 5984 h 7208"/>
                <a:gd name="T4" fmla="*/ 13849 w 17136"/>
                <a:gd name="T5" fmla="*/ 5680 h 7208"/>
                <a:gd name="T6" fmla="*/ 14150 w 17136"/>
                <a:gd name="T7" fmla="*/ 5451 h 7208"/>
                <a:gd name="T8" fmla="*/ 14502 w 17136"/>
                <a:gd name="T9" fmla="*/ 5312 h 7208"/>
                <a:gd name="T10" fmla="*/ 14879 w 17136"/>
                <a:gd name="T11" fmla="*/ 5273 h 7208"/>
                <a:gd name="T12" fmla="*/ 15251 w 17136"/>
                <a:gd name="T13" fmla="*/ 5338 h 7208"/>
                <a:gd name="T14" fmla="*/ 15591 w 17136"/>
                <a:gd name="T15" fmla="*/ 5502 h 7208"/>
                <a:gd name="T16" fmla="*/ 15876 w 17136"/>
                <a:gd name="T17" fmla="*/ 5753 h 7208"/>
                <a:gd name="T18" fmla="*/ 16079 w 17136"/>
                <a:gd name="T19" fmla="*/ 6072 h 7208"/>
                <a:gd name="T20" fmla="*/ 16187 w 17136"/>
                <a:gd name="T21" fmla="*/ 6434 h 7208"/>
                <a:gd name="T22" fmla="*/ 14899 w 17136"/>
                <a:gd name="T23" fmla="*/ 3980 h 7208"/>
                <a:gd name="T24" fmla="*/ 16849 w 17136"/>
                <a:gd name="T25" fmla="*/ 4626 h 7208"/>
                <a:gd name="T26" fmla="*/ 17136 w 17136"/>
                <a:gd name="T27" fmla="*/ 5342 h 7208"/>
                <a:gd name="T28" fmla="*/ 16055 w 17136"/>
                <a:gd name="T29" fmla="*/ 6672 h 7208"/>
                <a:gd name="T30" fmla="*/ 16014 w 17136"/>
                <a:gd name="T31" fmla="*/ 6318 h 7208"/>
                <a:gd name="T32" fmla="*/ 15868 w 17136"/>
                <a:gd name="T33" fmla="*/ 5990 h 7208"/>
                <a:gd name="T34" fmla="*/ 15635 w 17136"/>
                <a:gd name="T35" fmla="*/ 5719 h 7208"/>
                <a:gd name="T36" fmla="*/ 15337 w 17136"/>
                <a:gd name="T37" fmla="*/ 5526 h 7208"/>
                <a:gd name="T38" fmla="*/ 14993 w 17136"/>
                <a:gd name="T39" fmla="*/ 5426 h 7208"/>
                <a:gd name="T40" fmla="*/ 14633 w 17136"/>
                <a:gd name="T41" fmla="*/ 5430 h 7208"/>
                <a:gd name="T42" fmla="*/ 14295 w 17136"/>
                <a:gd name="T43" fmla="*/ 5536 h 7208"/>
                <a:gd name="T44" fmla="*/ 13998 w 17136"/>
                <a:gd name="T45" fmla="*/ 5737 h 7208"/>
                <a:gd name="T46" fmla="*/ 13772 w 17136"/>
                <a:gd name="T47" fmla="*/ 6014 h 7208"/>
                <a:gd name="T48" fmla="*/ 13638 w 17136"/>
                <a:gd name="T49" fmla="*/ 6344 h 7208"/>
                <a:gd name="T50" fmla="*/ 13602 w 17136"/>
                <a:gd name="T51" fmla="*/ 6672 h 7208"/>
                <a:gd name="T52" fmla="*/ 5699 w 17136"/>
                <a:gd name="T53" fmla="*/ 6581 h 7208"/>
                <a:gd name="T54" fmla="*/ 5630 w 17136"/>
                <a:gd name="T55" fmla="*/ 6231 h 7208"/>
                <a:gd name="T56" fmla="*/ 5464 w 17136"/>
                <a:gd name="T57" fmla="*/ 5917 h 7208"/>
                <a:gd name="T58" fmla="*/ 5211 w 17136"/>
                <a:gd name="T59" fmla="*/ 5661 h 7208"/>
                <a:gd name="T60" fmla="*/ 4898 w 17136"/>
                <a:gd name="T61" fmla="*/ 5491 h 7208"/>
                <a:gd name="T62" fmla="*/ 4548 w 17136"/>
                <a:gd name="T63" fmla="*/ 5418 h 7208"/>
                <a:gd name="T64" fmla="*/ 4193 w 17136"/>
                <a:gd name="T65" fmla="*/ 5447 h 7208"/>
                <a:gd name="T66" fmla="*/ 3860 w 17136"/>
                <a:gd name="T67" fmla="*/ 5579 h 7208"/>
                <a:gd name="T68" fmla="*/ 3580 w 17136"/>
                <a:gd name="T69" fmla="*/ 5801 h 7208"/>
                <a:gd name="T70" fmla="*/ 3375 w 17136"/>
                <a:gd name="T71" fmla="*/ 6093 h 7208"/>
                <a:gd name="T72" fmla="*/ 3264 w 17136"/>
                <a:gd name="T73" fmla="*/ 6433 h 7208"/>
                <a:gd name="T74" fmla="*/ 2814 w 17136"/>
                <a:gd name="T75" fmla="*/ 6672 h 7208"/>
                <a:gd name="T76" fmla="*/ 686 w 17136"/>
                <a:gd name="T77" fmla="*/ 6672 h 7208"/>
                <a:gd name="T78" fmla="*/ 398 w 17136"/>
                <a:gd name="T79" fmla="*/ 6672 h 7208"/>
                <a:gd name="T80" fmla="*/ 10260 w 17136"/>
                <a:gd name="T81" fmla="*/ 15 h 7208"/>
                <a:gd name="T82" fmla="*/ 10521 w 17136"/>
                <a:gd name="T83" fmla="*/ 137 h 7208"/>
                <a:gd name="T84" fmla="*/ 10723 w 17136"/>
                <a:gd name="T85" fmla="*/ 344 h 7208"/>
                <a:gd name="T86" fmla="*/ 10839 w 17136"/>
                <a:gd name="T87" fmla="*/ 607 h 7208"/>
                <a:gd name="T88" fmla="*/ 10716 w 17136"/>
                <a:gd name="T89" fmla="*/ 894 h 7208"/>
                <a:gd name="T90" fmla="*/ 10663 w 17136"/>
                <a:gd name="T91" fmla="*/ 600 h 7208"/>
                <a:gd name="T92" fmla="*/ 10511 w 17136"/>
                <a:gd name="T93" fmla="*/ 347 h 7208"/>
                <a:gd name="T94" fmla="*/ 10291 w 17136"/>
                <a:gd name="T95" fmla="*/ 188 h 7208"/>
                <a:gd name="T96" fmla="*/ 541 w 17136"/>
                <a:gd name="T97" fmla="*/ 141 h 7208"/>
                <a:gd name="T98" fmla="*/ 3116 w 17136"/>
                <a:gd name="T99" fmla="*/ 6431 h 7208"/>
                <a:gd name="T100" fmla="*/ 3227 w 17136"/>
                <a:gd name="T101" fmla="*/ 6067 h 7208"/>
                <a:gd name="T102" fmla="*/ 3430 w 17136"/>
                <a:gd name="T103" fmla="*/ 5749 h 7208"/>
                <a:gd name="T104" fmla="*/ 3713 w 17136"/>
                <a:gd name="T105" fmla="*/ 5500 h 7208"/>
                <a:gd name="T106" fmla="*/ 4055 w 17136"/>
                <a:gd name="T107" fmla="*/ 5336 h 7208"/>
                <a:gd name="T108" fmla="*/ 4428 w 17136"/>
                <a:gd name="T109" fmla="*/ 5273 h 7208"/>
                <a:gd name="T110" fmla="*/ 4805 w 17136"/>
                <a:gd name="T111" fmla="*/ 5312 h 7208"/>
                <a:gd name="T112" fmla="*/ 5156 w 17136"/>
                <a:gd name="T113" fmla="*/ 5452 h 7208"/>
                <a:gd name="T114" fmla="*/ 5457 w 17136"/>
                <a:gd name="T115" fmla="*/ 5684 h 7208"/>
                <a:gd name="T116" fmla="*/ 5682 w 17136"/>
                <a:gd name="T117" fmla="*/ 5985 h 7208"/>
                <a:gd name="T118" fmla="*/ 5815 w 17136"/>
                <a:gd name="T119" fmla="*/ 6339 h 7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36" h="7208">
                  <a:moveTo>
                    <a:pt x="13456" y="6528"/>
                  </a:moveTo>
                  <a:lnTo>
                    <a:pt x="13456" y="6525"/>
                  </a:lnTo>
                  <a:lnTo>
                    <a:pt x="13470" y="6431"/>
                  </a:lnTo>
                  <a:lnTo>
                    <a:pt x="13487" y="6335"/>
                  </a:lnTo>
                  <a:lnTo>
                    <a:pt x="13512" y="6245"/>
                  </a:lnTo>
                  <a:lnTo>
                    <a:pt x="13542" y="6156"/>
                  </a:lnTo>
                  <a:lnTo>
                    <a:pt x="13581" y="6067"/>
                  </a:lnTo>
                  <a:lnTo>
                    <a:pt x="13622" y="5984"/>
                  </a:lnTo>
                  <a:lnTo>
                    <a:pt x="13670" y="5902"/>
                  </a:lnTo>
                  <a:lnTo>
                    <a:pt x="13726" y="5825"/>
                  </a:lnTo>
                  <a:lnTo>
                    <a:pt x="13786" y="5749"/>
                  </a:lnTo>
                  <a:lnTo>
                    <a:pt x="13849" y="5680"/>
                  </a:lnTo>
                  <a:lnTo>
                    <a:pt x="13917" y="5615"/>
                  </a:lnTo>
                  <a:lnTo>
                    <a:pt x="13991" y="5556"/>
                  </a:lnTo>
                  <a:lnTo>
                    <a:pt x="14068" y="5500"/>
                  </a:lnTo>
                  <a:lnTo>
                    <a:pt x="14150" y="5451"/>
                  </a:lnTo>
                  <a:lnTo>
                    <a:pt x="14232" y="5405"/>
                  </a:lnTo>
                  <a:lnTo>
                    <a:pt x="14319" y="5369"/>
                  </a:lnTo>
                  <a:lnTo>
                    <a:pt x="14411" y="5336"/>
                  </a:lnTo>
                  <a:lnTo>
                    <a:pt x="14502" y="5312"/>
                  </a:lnTo>
                  <a:lnTo>
                    <a:pt x="14594" y="5292"/>
                  </a:lnTo>
                  <a:lnTo>
                    <a:pt x="14687" y="5278"/>
                  </a:lnTo>
                  <a:lnTo>
                    <a:pt x="14783" y="5273"/>
                  </a:lnTo>
                  <a:lnTo>
                    <a:pt x="14879" y="5273"/>
                  </a:lnTo>
                  <a:lnTo>
                    <a:pt x="14972" y="5278"/>
                  </a:lnTo>
                  <a:lnTo>
                    <a:pt x="15068" y="5292"/>
                  </a:lnTo>
                  <a:lnTo>
                    <a:pt x="15159" y="5312"/>
                  </a:lnTo>
                  <a:lnTo>
                    <a:pt x="15251" y="5338"/>
                  </a:lnTo>
                  <a:lnTo>
                    <a:pt x="15338" y="5369"/>
                  </a:lnTo>
                  <a:lnTo>
                    <a:pt x="15427" y="5409"/>
                  </a:lnTo>
                  <a:lnTo>
                    <a:pt x="15511" y="5452"/>
                  </a:lnTo>
                  <a:lnTo>
                    <a:pt x="15591" y="5502"/>
                  </a:lnTo>
                  <a:lnTo>
                    <a:pt x="15669" y="5558"/>
                  </a:lnTo>
                  <a:lnTo>
                    <a:pt x="15742" y="5619"/>
                  </a:lnTo>
                  <a:lnTo>
                    <a:pt x="15811" y="5684"/>
                  </a:lnTo>
                  <a:lnTo>
                    <a:pt x="15876" y="5753"/>
                  </a:lnTo>
                  <a:lnTo>
                    <a:pt x="15934" y="5827"/>
                  </a:lnTo>
                  <a:lnTo>
                    <a:pt x="15989" y="5905"/>
                  </a:lnTo>
                  <a:lnTo>
                    <a:pt x="16035" y="5985"/>
                  </a:lnTo>
                  <a:lnTo>
                    <a:pt x="16079" y="6072"/>
                  </a:lnTo>
                  <a:lnTo>
                    <a:pt x="16115" y="6158"/>
                  </a:lnTo>
                  <a:lnTo>
                    <a:pt x="16145" y="6247"/>
                  </a:lnTo>
                  <a:lnTo>
                    <a:pt x="16170" y="6339"/>
                  </a:lnTo>
                  <a:lnTo>
                    <a:pt x="16187" y="6434"/>
                  </a:lnTo>
                  <a:lnTo>
                    <a:pt x="16199" y="6528"/>
                  </a:lnTo>
                  <a:lnTo>
                    <a:pt x="16704" y="6528"/>
                  </a:lnTo>
                  <a:lnTo>
                    <a:pt x="16704" y="4733"/>
                  </a:lnTo>
                  <a:lnTo>
                    <a:pt x="14899" y="3980"/>
                  </a:lnTo>
                  <a:lnTo>
                    <a:pt x="13781" y="2402"/>
                  </a:lnTo>
                  <a:lnTo>
                    <a:pt x="13888" y="2260"/>
                  </a:lnTo>
                  <a:lnTo>
                    <a:pt x="15007" y="3873"/>
                  </a:lnTo>
                  <a:lnTo>
                    <a:pt x="16849" y="4626"/>
                  </a:lnTo>
                  <a:lnTo>
                    <a:pt x="16849" y="6528"/>
                  </a:lnTo>
                  <a:lnTo>
                    <a:pt x="16991" y="6528"/>
                  </a:lnTo>
                  <a:lnTo>
                    <a:pt x="16991" y="5342"/>
                  </a:lnTo>
                  <a:lnTo>
                    <a:pt x="17136" y="5342"/>
                  </a:lnTo>
                  <a:lnTo>
                    <a:pt x="17136" y="6885"/>
                  </a:lnTo>
                  <a:lnTo>
                    <a:pt x="16991" y="6885"/>
                  </a:lnTo>
                  <a:lnTo>
                    <a:pt x="16991" y="6672"/>
                  </a:lnTo>
                  <a:lnTo>
                    <a:pt x="16055" y="6672"/>
                  </a:lnTo>
                  <a:lnTo>
                    <a:pt x="16053" y="6581"/>
                  </a:lnTo>
                  <a:lnTo>
                    <a:pt x="16045" y="6492"/>
                  </a:lnTo>
                  <a:lnTo>
                    <a:pt x="16033" y="6404"/>
                  </a:lnTo>
                  <a:lnTo>
                    <a:pt x="16014" y="6318"/>
                  </a:lnTo>
                  <a:lnTo>
                    <a:pt x="15985" y="6231"/>
                  </a:lnTo>
                  <a:lnTo>
                    <a:pt x="15951" y="6148"/>
                  </a:lnTo>
                  <a:lnTo>
                    <a:pt x="15912" y="6067"/>
                  </a:lnTo>
                  <a:lnTo>
                    <a:pt x="15868" y="5990"/>
                  </a:lnTo>
                  <a:lnTo>
                    <a:pt x="15818" y="5917"/>
                  </a:lnTo>
                  <a:lnTo>
                    <a:pt x="15763" y="5847"/>
                  </a:lnTo>
                  <a:lnTo>
                    <a:pt x="15702" y="5779"/>
                  </a:lnTo>
                  <a:lnTo>
                    <a:pt x="15635" y="5719"/>
                  </a:lnTo>
                  <a:lnTo>
                    <a:pt x="15567" y="5661"/>
                  </a:lnTo>
                  <a:lnTo>
                    <a:pt x="15492" y="5609"/>
                  </a:lnTo>
                  <a:lnTo>
                    <a:pt x="15417" y="5565"/>
                  </a:lnTo>
                  <a:lnTo>
                    <a:pt x="15337" y="5526"/>
                  </a:lnTo>
                  <a:lnTo>
                    <a:pt x="15253" y="5491"/>
                  </a:lnTo>
                  <a:lnTo>
                    <a:pt x="15169" y="5462"/>
                  </a:lnTo>
                  <a:lnTo>
                    <a:pt x="15080" y="5442"/>
                  </a:lnTo>
                  <a:lnTo>
                    <a:pt x="14993" y="5426"/>
                  </a:lnTo>
                  <a:lnTo>
                    <a:pt x="14903" y="5418"/>
                  </a:lnTo>
                  <a:lnTo>
                    <a:pt x="14815" y="5415"/>
                  </a:lnTo>
                  <a:lnTo>
                    <a:pt x="14725" y="5420"/>
                  </a:lnTo>
                  <a:lnTo>
                    <a:pt x="14633" y="5430"/>
                  </a:lnTo>
                  <a:lnTo>
                    <a:pt x="14546" y="5447"/>
                  </a:lnTo>
                  <a:lnTo>
                    <a:pt x="14460" y="5471"/>
                  </a:lnTo>
                  <a:lnTo>
                    <a:pt x="14375" y="5502"/>
                  </a:lnTo>
                  <a:lnTo>
                    <a:pt x="14295" y="5536"/>
                  </a:lnTo>
                  <a:lnTo>
                    <a:pt x="14215" y="5579"/>
                  </a:lnTo>
                  <a:lnTo>
                    <a:pt x="14139" y="5627"/>
                  </a:lnTo>
                  <a:lnTo>
                    <a:pt x="14068" y="5680"/>
                  </a:lnTo>
                  <a:lnTo>
                    <a:pt x="13998" y="5737"/>
                  </a:lnTo>
                  <a:lnTo>
                    <a:pt x="13934" y="5801"/>
                  </a:lnTo>
                  <a:lnTo>
                    <a:pt x="13875" y="5867"/>
                  </a:lnTo>
                  <a:lnTo>
                    <a:pt x="13822" y="5939"/>
                  </a:lnTo>
                  <a:lnTo>
                    <a:pt x="13772" y="6014"/>
                  </a:lnTo>
                  <a:lnTo>
                    <a:pt x="13730" y="6093"/>
                  </a:lnTo>
                  <a:lnTo>
                    <a:pt x="13694" y="6175"/>
                  </a:lnTo>
                  <a:lnTo>
                    <a:pt x="13661" y="6259"/>
                  </a:lnTo>
                  <a:lnTo>
                    <a:pt x="13638" y="6344"/>
                  </a:lnTo>
                  <a:lnTo>
                    <a:pt x="13619" y="6433"/>
                  </a:lnTo>
                  <a:lnTo>
                    <a:pt x="13608" y="6520"/>
                  </a:lnTo>
                  <a:lnTo>
                    <a:pt x="13600" y="6610"/>
                  </a:lnTo>
                  <a:lnTo>
                    <a:pt x="13602" y="6672"/>
                  </a:lnTo>
                  <a:lnTo>
                    <a:pt x="7612" y="6672"/>
                  </a:lnTo>
                  <a:lnTo>
                    <a:pt x="7612" y="6885"/>
                  </a:lnTo>
                  <a:lnTo>
                    <a:pt x="5701" y="6885"/>
                  </a:lnTo>
                  <a:lnTo>
                    <a:pt x="5699" y="6581"/>
                  </a:lnTo>
                  <a:lnTo>
                    <a:pt x="5691" y="6492"/>
                  </a:lnTo>
                  <a:lnTo>
                    <a:pt x="5679" y="6404"/>
                  </a:lnTo>
                  <a:lnTo>
                    <a:pt x="5658" y="6318"/>
                  </a:lnTo>
                  <a:lnTo>
                    <a:pt x="5630" y="6231"/>
                  </a:lnTo>
                  <a:lnTo>
                    <a:pt x="5597" y="6148"/>
                  </a:lnTo>
                  <a:lnTo>
                    <a:pt x="5557" y="6067"/>
                  </a:lnTo>
                  <a:lnTo>
                    <a:pt x="5513" y="5990"/>
                  </a:lnTo>
                  <a:lnTo>
                    <a:pt x="5464" y="5917"/>
                  </a:lnTo>
                  <a:lnTo>
                    <a:pt x="5409" y="5847"/>
                  </a:lnTo>
                  <a:lnTo>
                    <a:pt x="5347" y="5779"/>
                  </a:lnTo>
                  <a:lnTo>
                    <a:pt x="5282" y="5719"/>
                  </a:lnTo>
                  <a:lnTo>
                    <a:pt x="5211" y="5661"/>
                  </a:lnTo>
                  <a:lnTo>
                    <a:pt x="5139" y="5609"/>
                  </a:lnTo>
                  <a:lnTo>
                    <a:pt x="5062" y="5565"/>
                  </a:lnTo>
                  <a:lnTo>
                    <a:pt x="4982" y="5526"/>
                  </a:lnTo>
                  <a:lnTo>
                    <a:pt x="4898" y="5491"/>
                  </a:lnTo>
                  <a:lnTo>
                    <a:pt x="4814" y="5462"/>
                  </a:lnTo>
                  <a:lnTo>
                    <a:pt x="4726" y="5442"/>
                  </a:lnTo>
                  <a:lnTo>
                    <a:pt x="4639" y="5426"/>
                  </a:lnTo>
                  <a:lnTo>
                    <a:pt x="4548" y="5418"/>
                  </a:lnTo>
                  <a:lnTo>
                    <a:pt x="4460" y="5415"/>
                  </a:lnTo>
                  <a:lnTo>
                    <a:pt x="4371" y="5420"/>
                  </a:lnTo>
                  <a:lnTo>
                    <a:pt x="4281" y="5430"/>
                  </a:lnTo>
                  <a:lnTo>
                    <a:pt x="4193" y="5447"/>
                  </a:lnTo>
                  <a:lnTo>
                    <a:pt x="4107" y="5471"/>
                  </a:lnTo>
                  <a:lnTo>
                    <a:pt x="4023" y="5502"/>
                  </a:lnTo>
                  <a:lnTo>
                    <a:pt x="3941" y="5536"/>
                  </a:lnTo>
                  <a:lnTo>
                    <a:pt x="3860" y="5579"/>
                  </a:lnTo>
                  <a:lnTo>
                    <a:pt x="3784" y="5627"/>
                  </a:lnTo>
                  <a:lnTo>
                    <a:pt x="3713" y="5680"/>
                  </a:lnTo>
                  <a:lnTo>
                    <a:pt x="3642" y="5737"/>
                  </a:lnTo>
                  <a:lnTo>
                    <a:pt x="3580" y="5801"/>
                  </a:lnTo>
                  <a:lnTo>
                    <a:pt x="3521" y="5867"/>
                  </a:lnTo>
                  <a:lnTo>
                    <a:pt x="3466" y="5939"/>
                  </a:lnTo>
                  <a:lnTo>
                    <a:pt x="3420" y="6014"/>
                  </a:lnTo>
                  <a:lnTo>
                    <a:pt x="3375" y="6093"/>
                  </a:lnTo>
                  <a:lnTo>
                    <a:pt x="3338" y="6175"/>
                  </a:lnTo>
                  <a:lnTo>
                    <a:pt x="3309" y="6259"/>
                  </a:lnTo>
                  <a:lnTo>
                    <a:pt x="3283" y="6344"/>
                  </a:lnTo>
                  <a:lnTo>
                    <a:pt x="3264" y="6433"/>
                  </a:lnTo>
                  <a:lnTo>
                    <a:pt x="3253" y="6520"/>
                  </a:lnTo>
                  <a:lnTo>
                    <a:pt x="3247" y="6610"/>
                  </a:lnTo>
                  <a:lnTo>
                    <a:pt x="3249" y="6672"/>
                  </a:lnTo>
                  <a:lnTo>
                    <a:pt x="2814" y="6672"/>
                  </a:lnTo>
                  <a:lnTo>
                    <a:pt x="2814" y="7208"/>
                  </a:lnTo>
                  <a:lnTo>
                    <a:pt x="2346" y="7208"/>
                  </a:lnTo>
                  <a:lnTo>
                    <a:pt x="2346" y="6672"/>
                  </a:lnTo>
                  <a:lnTo>
                    <a:pt x="686" y="6672"/>
                  </a:lnTo>
                  <a:lnTo>
                    <a:pt x="686" y="6851"/>
                  </a:lnTo>
                  <a:lnTo>
                    <a:pt x="0" y="6851"/>
                  </a:lnTo>
                  <a:lnTo>
                    <a:pt x="0" y="6672"/>
                  </a:lnTo>
                  <a:lnTo>
                    <a:pt x="398" y="6672"/>
                  </a:lnTo>
                  <a:lnTo>
                    <a:pt x="398" y="0"/>
                  </a:lnTo>
                  <a:lnTo>
                    <a:pt x="10174" y="0"/>
                  </a:lnTo>
                  <a:lnTo>
                    <a:pt x="10187" y="2"/>
                  </a:lnTo>
                  <a:lnTo>
                    <a:pt x="10260" y="15"/>
                  </a:lnTo>
                  <a:lnTo>
                    <a:pt x="10327" y="38"/>
                  </a:lnTo>
                  <a:lnTo>
                    <a:pt x="10393" y="65"/>
                  </a:lnTo>
                  <a:lnTo>
                    <a:pt x="10460" y="99"/>
                  </a:lnTo>
                  <a:lnTo>
                    <a:pt x="10521" y="137"/>
                  </a:lnTo>
                  <a:lnTo>
                    <a:pt x="10579" y="183"/>
                  </a:lnTo>
                  <a:lnTo>
                    <a:pt x="10631" y="231"/>
                  </a:lnTo>
                  <a:lnTo>
                    <a:pt x="10678" y="284"/>
                  </a:lnTo>
                  <a:lnTo>
                    <a:pt x="10723" y="344"/>
                  </a:lnTo>
                  <a:lnTo>
                    <a:pt x="10760" y="405"/>
                  </a:lnTo>
                  <a:lnTo>
                    <a:pt x="10791" y="472"/>
                  </a:lnTo>
                  <a:lnTo>
                    <a:pt x="10818" y="538"/>
                  </a:lnTo>
                  <a:lnTo>
                    <a:pt x="10839" y="607"/>
                  </a:lnTo>
                  <a:lnTo>
                    <a:pt x="10852" y="680"/>
                  </a:lnTo>
                  <a:lnTo>
                    <a:pt x="10860" y="750"/>
                  </a:lnTo>
                  <a:lnTo>
                    <a:pt x="10860" y="894"/>
                  </a:lnTo>
                  <a:lnTo>
                    <a:pt x="10716" y="894"/>
                  </a:lnTo>
                  <a:lnTo>
                    <a:pt x="10716" y="825"/>
                  </a:lnTo>
                  <a:lnTo>
                    <a:pt x="10704" y="747"/>
                  </a:lnTo>
                  <a:lnTo>
                    <a:pt x="10688" y="672"/>
                  </a:lnTo>
                  <a:lnTo>
                    <a:pt x="10663" y="600"/>
                  </a:lnTo>
                  <a:lnTo>
                    <a:pt x="10632" y="531"/>
                  </a:lnTo>
                  <a:lnTo>
                    <a:pt x="10596" y="463"/>
                  </a:lnTo>
                  <a:lnTo>
                    <a:pt x="10556" y="403"/>
                  </a:lnTo>
                  <a:lnTo>
                    <a:pt x="10511" y="347"/>
                  </a:lnTo>
                  <a:lnTo>
                    <a:pt x="10463" y="298"/>
                  </a:lnTo>
                  <a:lnTo>
                    <a:pt x="10407" y="253"/>
                  </a:lnTo>
                  <a:lnTo>
                    <a:pt x="10349" y="217"/>
                  </a:lnTo>
                  <a:lnTo>
                    <a:pt x="10291" y="188"/>
                  </a:lnTo>
                  <a:lnTo>
                    <a:pt x="10226" y="164"/>
                  </a:lnTo>
                  <a:lnTo>
                    <a:pt x="10163" y="151"/>
                  </a:lnTo>
                  <a:lnTo>
                    <a:pt x="10101" y="141"/>
                  </a:lnTo>
                  <a:lnTo>
                    <a:pt x="541" y="141"/>
                  </a:lnTo>
                  <a:lnTo>
                    <a:pt x="541" y="6528"/>
                  </a:lnTo>
                  <a:lnTo>
                    <a:pt x="3102" y="6528"/>
                  </a:lnTo>
                  <a:lnTo>
                    <a:pt x="3102" y="6525"/>
                  </a:lnTo>
                  <a:lnTo>
                    <a:pt x="3116" y="6431"/>
                  </a:lnTo>
                  <a:lnTo>
                    <a:pt x="3135" y="6335"/>
                  </a:lnTo>
                  <a:lnTo>
                    <a:pt x="3157" y="6245"/>
                  </a:lnTo>
                  <a:lnTo>
                    <a:pt x="3188" y="6156"/>
                  </a:lnTo>
                  <a:lnTo>
                    <a:pt x="3227" y="6067"/>
                  </a:lnTo>
                  <a:lnTo>
                    <a:pt x="3268" y="5984"/>
                  </a:lnTo>
                  <a:lnTo>
                    <a:pt x="3316" y="5902"/>
                  </a:lnTo>
                  <a:lnTo>
                    <a:pt x="3372" y="5825"/>
                  </a:lnTo>
                  <a:lnTo>
                    <a:pt x="3430" y="5749"/>
                  </a:lnTo>
                  <a:lnTo>
                    <a:pt x="3493" y="5680"/>
                  </a:lnTo>
                  <a:lnTo>
                    <a:pt x="3565" y="5615"/>
                  </a:lnTo>
                  <a:lnTo>
                    <a:pt x="3637" y="5556"/>
                  </a:lnTo>
                  <a:lnTo>
                    <a:pt x="3713" y="5500"/>
                  </a:lnTo>
                  <a:lnTo>
                    <a:pt x="3796" y="5451"/>
                  </a:lnTo>
                  <a:lnTo>
                    <a:pt x="3879" y="5405"/>
                  </a:lnTo>
                  <a:lnTo>
                    <a:pt x="3966" y="5369"/>
                  </a:lnTo>
                  <a:lnTo>
                    <a:pt x="4055" y="5336"/>
                  </a:lnTo>
                  <a:lnTo>
                    <a:pt x="4147" y="5312"/>
                  </a:lnTo>
                  <a:lnTo>
                    <a:pt x="4239" y="5292"/>
                  </a:lnTo>
                  <a:lnTo>
                    <a:pt x="4332" y="5278"/>
                  </a:lnTo>
                  <a:lnTo>
                    <a:pt x="4428" y="5273"/>
                  </a:lnTo>
                  <a:lnTo>
                    <a:pt x="4523" y="5273"/>
                  </a:lnTo>
                  <a:lnTo>
                    <a:pt x="4617" y="5278"/>
                  </a:lnTo>
                  <a:lnTo>
                    <a:pt x="4713" y="5292"/>
                  </a:lnTo>
                  <a:lnTo>
                    <a:pt x="4805" y="5312"/>
                  </a:lnTo>
                  <a:lnTo>
                    <a:pt x="4897" y="5338"/>
                  </a:lnTo>
                  <a:lnTo>
                    <a:pt x="4984" y="5369"/>
                  </a:lnTo>
                  <a:lnTo>
                    <a:pt x="5072" y="5409"/>
                  </a:lnTo>
                  <a:lnTo>
                    <a:pt x="5156" y="5452"/>
                  </a:lnTo>
                  <a:lnTo>
                    <a:pt x="5236" y="5502"/>
                  </a:lnTo>
                  <a:lnTo>
                    <a:pt x="5315" y="5558"/>
                  </a:lnTo>
                  <a:lnTo>
                    <a:pt x="5387" y="5619"/>
                  </a:lnTo>
                  <a:lnTo>
                    <a:pt x="5457" y="5684"/>
                  </a:lnTo>
                  <a:lnTo>
                    <a:pt x="5520" y="5753"/>
                  </a:lnTo>
                  <a:lnTo>
                    <a:pt x="5578" y="5827"/>
                  </a:lnTo>
                  <a:lnTo>
                    <a:pt x="5634" y="5905"/>
                  </a:lnTo>
                  <a:lnTo>
                    <a:pt x="5682" y="5985"/>
                  </a:lnTo>
                  <a:lnTo>
                    <a:pt x="5723" y="6072"/>
                  </a:lnTo>
                  <a:lnTo>
                    <a:pt x="5759" y="6158"/>
                  </a:lnTo>
                  <a:lnTo>
                    <a:pt x="5790" y="6247"/>
                  </a:lnTo>
                  <a:lnTo>
                    <a:pt x="5815" y="6339"/>
                  </a:lnTo>
                  <a:lnTo>
                    <a:pt x="5833" y="6434"/>
                  </a:lnTo>
                  <a:lnTo>
                    <a:pt x="5844" y="6528"/>
                  </a:lnTo>
                  <a:lnTo>
                    <a:pt x="13456" y="65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1" name="Freeform 155"/>
            <p:cNvSpPr>
              <a:spLocks/>
            </p:cNvSpPr>
            <p:nvPr/>
          </p:nvSpPr>
          <p:spPr bwMode="auto">
            <a:xfrm>
              <a:off x="2713" y="2131"/>
              <a:ext cx="595" cy="415"/>
            </a:xfrm>
            <a:custGeom>
              <a:avLst/>
              <a:gdLst>
                <a:gd name="T0" fmla="*/ 5160 w 8332"/>
                <a:gd name="T1" fmla="*/ 0 h 5810"/>
                <a:gd name="T2" fmla="*/ 5160 w 8332"/>
                <a:gd name="T3" fmla="*/ 5165 h 5810"/>
                <a:gd name="T4" fmla="*/ 0 w 8332"/>
                <a:gd name="T5" fmla="*/ 5165 h 5810"/>
                <a:gd name="T6" fmla="*/ 108 w 8332"/>
                <a:gd name="T7" fmla="*/ 5308 h 5810"/>
                <a:gd name="T8" fmla="*/ 5160 w 8332"/>
                <a:gd name="T9" fmla="*/ 5308 h 5810"/>
                <a:gd name="T10" fmla="*/ 5160 w 8332"/>
                <a:gd name="T11" fmla="*/ 5810 h 5810"/>
                <a:gd name="T12" fmla="*/ 5771 w 8332"/>
                <a:gd name="T13" fmla="*/ 5810 h 5810"/>
                <a:gd name="T14" fmla="*/ 5771 w 8332"/>
                <a:gd name="T15" fmla="*/ 5308 h 5810"/>
                <a:gd name="T16" fmla="*/ 6458 w 8332"/>
                <a:gd name="T17" fmla="*/ 5308 h 5810"/>
                <a:gd name="T18" fmla="*/ 6458 w 8332"/>
                <a:gd name="T19" fmla="*/ 5165 h 5810"/>
                <a:gd name="T20" fmla="*/ 5771 w 8332"/>
                <a:gd name="T21" fmla="*/ 5165 h 5810"/>
                <a:gd name="T22" fmla="*/ 5771 w 8332"/>
                <a:gd name="T23" fmla="*/ 1614 h 5810"/>
                <a:gd name="T24" fmla="*/ 8332 w 8332"/>
                <a:gd name="T25" fmla="*/ 1614 h 5810"/>
                <a:gd name="T26" fmla="*/ 8332 w 8332"/>
                <a:gd name="T27" fmla="*/ 1472 h 5810"/>
                <a:gd name="T28" fmla="*/ 5629 w 8332"/>
                <a:gd name="T29" fmla="*/ 1472 h 5810"/>
                <a:gd name="T30" fmla="*/ 5629 w 8332"/>
                <a:gd name="T31" fmla="*/ 3945 h 5810"/>
                <a:gd name="T32" fmla="*/ 5304 w 8332"/>
                <a:gd name="T33" fmla="*/ 3945 h 5810"/>
                <a:gd name="T34" fmla="*/ 5304 w 8332"/>
                <a:gd name="T35" fmla="*/ 0 h 5810"/>
                <a:gd name="T36" fmla="*/ 5160 w 8332"/>
                <a:gd name="T37" fmla="*/ 0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32" h="5810">
                  <a:moveTo>
                    <a:pt x="5160" y="0"/>
                  </a:moveTo>
                  <a:lnTo>
                    <a:pt x="5160" y="5165"/>
                  </a:lnTo>
                  <a:lnTo>
                    <a:pt x="0" y="5165"/>
                  </a:lnTo>
                  <a:lnTo>
                    <a:pt x="108" y="5308"/>
                  </a:lnTo>
                  <a:lnTo>
                    <a:pt x="5160" y="5308"/>
                  </a:lnTo>
                  <a:lnTo>
                    <a:pt x="5160" y="5810"/>
                  </a:lnTo>
                  <a:lnTo>
                    <a:pt x="5771" y="5810"/>
                  </a:lnTo>
                  <a:lnTo>
                    <a:pt x="5771" y="5308"/>
                  </a:lnTo>
                  <a:lnTo>
                    <a:pt x="6458" y="5308"/>
                  </a:lnTo>
                  <a:lnTo>
                    <a:pt x="6458" y="5165"/>
                  </a:lnTo>
                  <a:lnTo>
                    <a:pt x="5771" y="5165"/>
                  </a:lnTo>
                  <a:lnTo>
                    <a:pt x="5771" y="1614"/>
                  </a:lnTo>
                  <a:lnTo>
                    <a:pt x="8332" y="1614"/>
                  </a:lnTo>
                  <a:lnTo>
                    <a:pt x="8332" y="1472"/>
                  </a:lnTo>
                  <a:lnTo>
                    <a:pt x="5629" y="1472"/>
                  </a:lnTo>
                  <a:lnTo>
                    <a:pt x="5629" y="3945"/>
                  </a:lnTo>
                  <a:lnTo>
                    <a:pt x="5304" y="3945"/>
                  </a:lnTo>
                  <a:lnTo>
                    <a:pt x="5304" y="0"/>
                  </a:lnTo>
                  <a:lnTo>
                    <a:pt x="5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2" name="Freeform 156"/>
            <p:cNvSpPr>
              <a:spLocks/>
            </p:cNvSpPr>
            <p:nvPr/>
          </p:nvSpPr>
          <p:spPr bwMode="auto">
            <a:xfrm>
              <a:off x="2349" y="2500"/>
              <a:ext cx="207" cy="11"/>
            </a:xfrm>
            <a:custGeom>
              <a:avLst/>
              <a:gdLst>
                <a:gd name="T0" fmla="*/ 2814 w 2885"/>
                <a:gd name="T1" fmla="*/ 143 h 143"/>
                <a:gd name="T2" fmla="*/ 0 w 2885"/>
                <a:gd name="T3" fmla="*/ 143 h 143"/>
                <a:gd name="T4" fmla="*/ 0 w 2885"/>
                <a:gd name="T5" fmla="*/ 0 h 143"/>
                <a:gd name="T6" fmla="*/ 2885 w 2885"/>
                <a:gd name="T7" fmla="*/ 0 h 143"/>
                <a:gd name="T8" fmla="*/ 2814 w 2885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5" h="143">
                  <a:moveTo>
                    <a:pt x="2814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2885" y="0"/>
                  </a:lnTo>
                  <a:lnTo>
                    <a:pt x="2814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3" name="Rectangle 157"/>
            <p:cNvSpPr>
              <a:spLocks noChangeArrowheads="1"/>
            </p:cNvSpPr>
            <p:nvPr/>
          </p:nvSpPr>
          <p:spPr bwMode="auto">
            <a:xfrm>
              <a:off x="3169" y="2242"/>
              <a:ext cx="10" cy="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4" name="Rectangle 158"/>
            <p:cNvSpPr>
              <a:spLocks noChangeArrowheads="1"/>
            </p:cNvSpPr>
            <p:nvPr/>
          </p:nvSpPr>
          <p:spPr bwMode="auto">
            <a:xfrm>
              <a:off x="3120" y="2413"/>
              <a:ext cx="39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5" name="Freeform 159"/>
            <p:cNvSpPr>
              <a:spLocks/>
            </p:cNvSpPr>
            <p:nvPr/>
          </p:nvSpPr>
          <p:spPr bwMode="auto">
            <a:xfrm>
              <a:off x="3192" y="2260"/>
              <a:ext cx="170" cy="97"/>
            </a:xfrm>
            <a:custGeom>
              <a:avLst/>
              <a:gdLst>
                <a:gd name="T0" fmla="*/ 1443 w 2381"/>
                <a:gd name="T1" fmla="*/ 0 h 1363"/>
                <a:gd name="T2" fmla="*/ 2381 w 2381"/>
                <a:gd name="T3" fmla="*/ 1363 h 1363"/>
                <a:gd name="T4" fmla="*/ 0 w 2381"/>
                <a:gd name="T5" fmla="*/ 1363 h 1363"/>
                <a:gd name="T6" fmla="*/ 0 w 2381"/>
                <a:gd name="T7" fmla="*/ 0 h 1363"/>
                <a:gd name="T8" fmla="*/ 145 w 2381"/>
                <a:gd name="T9" fmla="*/ 0 h 1363"/>
                <a:gd name="T10" fmla="*/ 145 w 2381"/>
                <a:gd name="T11" fmla="*/ 1218 h 1363"/>
                <a:gd name="T12" fmla="*/ 2129 w 2381"/>
                <a:gd name="T13" fmla="*/ 1218 h 1363"/>
                <a:gd name="T14" fmla="*/ 1298 w 2381"/>
                <a:gd name="T15" fmla="*/ 0 h 1363"/>
                <a:gd name="T16" fmla="*/ 1443 w 2381"/>
                <a:gd name="T17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1" h="1363">
                  <a:moveTo>
                    <a:pt x="1443" y="0"/>
                  </a:moveTo>
                  <a:lnTo>
                    <a:pt x="2381" y="1363"/>
                  </a:lnTo>
                  <a:lnTo>
                    <a:pt x="0" y="1363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218"/>
                  </a:lnTo>
                  <a:lnTo>
                    <a:pt x="2129" y="1218"/>
                  </a:lnTo>
                  <a:lnTo>
                    <a:pt x="1298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6" name="Freeform 160"/>
            <p:cNvSpPr>
              <a:spLocks/>
            </p:cNvSpPr>
            <p:nvPr/>
          </p:nvSpPr>
          <p:spPr bwMode="auto">
            <a:xfrm>
              <a:off x="3192" y="2260"/>
              <a:ext cx="103" cy="10"/>
            </a:xfrm>
            <a:custGeom>
              <a:avLst/>
              <a:gdLst>
                <a:gd name="T0" fmla="*/ 1443 w 1443"/>
                <a:gd name="T1" fmla="*/ 0 h 142"/>
                <a:gd name="T2" fmla="*/ 1443 w 1443"/>
                <a:gd name="T3" fmla="*/ 142 h 142"/>
                <a:gd name="T4" fmla="*/ 71 w 1443"/>
                <a:gd name="T5" fmla="*/ 142 h 142"/>
                <a:gd name="T6" fmla="*/ 0 w 1443"/>
                <a:gd name="T7" fmla="*/ 0 h 142"/>
                <a:gd name="T8" fmla="*/ 1443 w 14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142">
                  <a:moveTo>
                    <a:pt x="1443" y="0"/>
                  </a:moveTo>
                  <a:lnTo>
                    <a:pt x="1443" y="142"/>
                  </a:lnTo>
                  <a:lnTo>
                    <a:pt x="71" y="142"/>
                  </a:lnTo>
                  <a:lnTo>
                    <a:pt x="0" y="0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7" name="Rectangle 161"/>
            <p:cNvSpPr>
              <a:spLocks noChangeArrowheads="1"/>
            </p:cNvSpPr>
            <p:nvPr/>
          </p:nvSpPr>
          <p:spPr bwMode="auto">
            <a:xfrm>
              <a:off x="3192" y="2367"/>
              <a:ext cx="3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8" name="Freeform 162"/>
            <p:cNvSpPr>
              <a:spLocks/>
            </p:cNvSpPr>
            <p:nvPr/>
          </p:nvSpPr>
          <p:spPr bwMode="auto">
            <a:xfrm>
              <a:off x="3378" y="2354"/>
              <a:ext cx="10" cy="103"/>
            </a:xfrm>
            <a:custGeom>
              <a:avLst/>
              <a:gdLst>
                <a:gd name="T0" fmla="*/ 0 w 144"/>
                <a:gd name="T1" fmla="*/ 0 h 1434"/>
                <a:gd name="T2" fmla="*/ 0 w 144"/>
                <a:gd name="T3" fmla="*/ 1434 h 1434"/>
                <a:gd name="T4" fmla="*/ 144 w 144"/>
                <a:gd name="T5" fmla="*/ 1434 h 1434"/>
                <a:gd name="T6" fmla="*/ 144 w 144"/>
                <a:gd name="T7" fmla="*/ 72 h 1434"/>
                <a:gd name="T8" fmla="*/ 0 w 144"/>
                <a:gd name="T9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34">
                  <a:moveTo>
                    <a:pt x="0" y="0"/>
                  </a:moveTo>
                  <a:lnTo>
                    <a:pt x="0" y="1434"/>
                  </a:lnTo>
                  <a:lnTo>
                    <a:pt x="144" y="1434"/>
                  </a:lnTo>
                  <a:lnTo>
                    <a:pt x="144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9" name="Freeform 163"/>
            <p:cNvSpPr>
              <a:spLocks/>
            </p:cNvSpPr>
            <p:nvPr/>
          </p:nvSpPr>
          <p:spPr bwMode="auto">
            <a:xfrm>
              <a:off x="3450" y="2436"/>
              <a:ext cx="43" cy="26"/>
            </a:xfrm>
            <a:custGeom>
              <a:avLst/>
              <a:gdLst>
                <a:gd name="T0" fmla="*/ 0 w 611"/>
                <a:gd name="T1" fmla="*/ 0 h 357"/>
                <a:gd name="T2" fmla="*/ 0 w 611"/>
                <a:gd name="T3" fmla="*/ 357 h 357"/>
                <a:gd name="T4" fmla="*/ 611 w 611"/>
                <a:gd name="T5" fmla="*/ 357 h 357"/>
                <a:gd name="T6" fmla="*/ 540 w 611"/>
                <a:gd name="T7" fmla="*/ 213 h 357"/>
                <a:gd name="T8" fmla="*/ 143 w 611"/>
                <a:gd name="T9" fmla="*/ 213 h 357"/>
                <a:gd name="T10" fmla="*/ 143 w 611"/>
                <a:gd name="T11" fmla="*/ 70 h 357"/>
                <a:gd name="T12" fmla="*/ 0 w 611"/>
                <a:gd name="T1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57">
                  <a:moveTo>
                    <a:pt x="0" y="0"/>
                  </a:moveTo>
                  <a:lnTo>
                    <a:pt x="0" y="357"/>
                  </a:lnTo>
                  <a:lnTo>
                    <a:pt x="611" y="357"/>
                  </a:lnTo>
                  <a:lnTo>
                    <a:pt x="540" y="213"/>
                  </a:lnTo>
                  <a:lnTo>
                    <a:pt x="143" y="213"/>
                  </a:lnTo>
                  <a:lnTo>
                    <a:pt x="143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60" name="Freeform 164"/>
            <p:cNvSpPr>
              <a:spLocks/>
            </p:cNvSpPr>
            <p:nvPr/>
          </p:nvSpPr>
          <p:spPr bwMode="auto">
            <a:xfrm>
              <a:off x="3450" y="2436"/>
              <a:ext cx="44" cy="26"/>
            </a:xfrm>
            <a:custGeom>
              <a:avLst/>
              <a:gdLst>
                <a:gd name="T0" fmla="*/ 611 w 611"/>
                <a:gd name="T1" fmla="*/ 357 h 357"/>
                <a:gd name="T2" fmla="*/ 611 w 611"/>
                <a:gd name="T3" fmla="*/ 0 h 357"/>
                <a:gd name="T4" fmla="*/ 0 w 611"/>
                <a:gd name="T5" fmla="*/ 0 h 357"/>
                <a:gd name="T6" fmla="*/ 70 w 611"/>
                <a:gd name="T7" fmla="*/ 141 h 357"/>
                <a:gd name="T8" fmla="*/ 468 w 611"/>
                <a:gd name="T9" fmla="*/ 141 h 357"/>
                <a:gd name="T10" fmla="*/ 468 w 611"/>
                <a:gd name="T11" fmla="*/ 284 h 357"/>
                <a:gd name="T12" fmla="*/ 611 w 611"/>
                <a:gd name="T1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357">
                  <a:moveTo>
                    <a:pt x="611" y="357"/>
                  </a:moveTo>
                  <a:lnTo>
                    <a:pt x="611" y="0"/>
                  </a:lnTo>
                  <a:lnTo>
                    <a:pt x="0" y="0"/>
                  </a:lnTo>
                  <a:lnTo>
                    <a:pt x="70" y="141"/>
                  </a:lnTo>
                  <a:lnTo>
                    <a:pt x="468" y="141"/>
                  </a:lnTo>
                  <a:lnTo>
                    <a:pt x="468" y="284"/>
                  </a:lnTo>
                  <a:lnTo>
                    <a:pt x="611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61" name="Text Box 165"/>
            <p:cNvSpPr txBox="1">
              <a:spLocks noChangeArrowheads="1"/>
            </p:cNvSpPr>
            <p:nvPr/>
          </p:nvSpPr>
          <p:spPr bwMode="auto">
            <a:xfrm>
              <a:off x="2400" y="2167"/>
              <a:ext cx="62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  <a:latin typeface="Times New Roman" pitchFamily="18" charset="0"/>
                </a:rPr>
                <a:t>Fruit Express</a:t>
              </a:r>
            </a:p>
          </p:txBody>
        </p:sp>
      </p:grpSp>
      <p:sp>
        <p:nvSpPr>
          <p:cNvPr id="209062" name="AutoShape 16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2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54" grpId="0" animBg="1" autoUpdateAnimBg="0"/>
      <p:bldP spid="2090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14363" y="4968875"/>
            <a:ext cx="7915275" cy="181292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June 15, NetSolutions sells merchandise to Kranz Company on account, $700, terms FOB destination.   The cost of the merchandise sold is $480.  NetSolutions pays the transportation cost of $40.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FOB Destination</a:t>
            </a:r>
            <a:endParaRPr lang="en-US" sz="4400" b="1" i="1">
              <a:solidFill>
                <a:schemeClr val="bg1"/>
              </a:solidFill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66675" y="1447800"/>
            <a:ext cx="8991600" cy="35052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457200" y="14700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>
            <a:off x="1371600" y="1470025"/>
            <a:ext cx="0" cy="34829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7837488" y="1547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 flipH="1">
            <a:off x="7696200" y="14700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8074025" y="1447800"/>
            <a:ext cx="525463" cy="35052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6692900" y="1447800"/>
            <a:ext cx="523875" cy="35052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>
            <a:off x="87313" y="1905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>
            <a:off x="87313" y="2286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>
            <a:off x="87313" y="2667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 flipV="1">
            <a:off x="66675" y="3429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6324600" y="1470025"/>
            <a:ext cx="0" cy="3482975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66675" y="3048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7827963" y="1547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>
            <a:off x="990600" y="1470025"/>
            <a:ext cx="0" cy="348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0" name="Line 20"/>
          <p:cNvSpPr>
            <a:spLocks noChangeShapeType="1"/>
          </p:cNvSpPr>
          <p:nvPr/>
        </p:nvSpPr>
        <p:spPr bwMode="auto">
          <a:xfrm>
            <a:off x="66675" y="3810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1" name="Line 21"/>
          <p:cNvSpPr>
            <a:spLocks noChangeShapeType="1"/>
          </p:cNvSpPr>
          <p:nvPr/>
        </p:nvSpPr>
        <p:spPr bwMode="auto">
          <a:xfrm>
            <a:off x="66675" y="4572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>
            <a:off x="5791200" y="1470025"/>
            <a:ext cx="0" cy="34829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3" name="Line 23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371475" y="1554163"/>
            <a:ext cx="845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June 15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Kranz Co.	      700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2209800" y="2236788"/>
            <a:ext cx="3657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65000"/>
              </a:spcBef>
            </a:pPr>
            <a:r>
              <a:rPr lang="en-US" sz="2200">
                <a:latin typeface="Times New Roman" pitchFamily="18" charset="0"/>
              </a:rPr>
              <a:t>Sold merchandise, terms FOB destination.</a:t>
            </a: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1514475" y="19050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Sales		      700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381000" y="3429000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15	Cost of Merchandise Sold	      480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48" name="Text Box 28"/>
          <p:cNvSpPr txBox="1">
            <a:spLocks noChangeArrowheads="1"/>
          </p:cNvSpPr>
          <p:nvPr/>
        </p:nvSpPr>
        <p:spPr bwMode="auto">
          <a:xfrm>
            <a:off x="1590675" y="381000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Merchandise Inventory	      480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2276475" y="4114800"/>
            <a:ext cx="35909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65000"/>
              </a:spcBef>
            </a:pPr>
            <a:r>
              <a:rPr lang="en-US" sz="2400">
                <a:latin typeface="Times New Roman" pitchFamily="18" charset="0"/>
              </a:rPr>
              <a:t>Cost of sale of Kranz Co .</a:t>
            </a:r>
          </a:p>
        </p:txBody>
      </p:sp>
      <p:sp>
        <p:nvSpPr>
          <p:cNvPr id="209950" name="AutoShape 3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4" grpId="0" autoUpdateAnimBg="0"/>
      <p:bldP spid="209945" grpId="0" autoUpdateAnimBg="0"/>
      <p:bldP spid="209946" grpId="0" autoUpdateAnimBg="0"/>
      <p:bldP spid="209947" grpId="0" autoUpdateAnimBg="0"/>
      <p:bldP spid="209948" grpId="0" autoUpdateAnimBg="0"/>
      <p:bldP spid="209949" grpId="0" autoUpdateAnimBg="0"/>
      <p:bldP spid="2099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050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FOB Destination</a:t>
            </a:r>
            <a:endParaRPr lang="en-US" sz="4400" b="1" i="1">
              <a:solidFill>
                <a:schemeClr val="bg1"/>
              </a:solidFill>
            </a:endParaRPr>
          </a:p>
        </p:txBody>
      </p:sp>
      <p:sp>
        <p:nvSpPr>
          <p:cNvPr id="210947" name="Rectangle 2051"/>
          <p:cNvSpPr>
            <a:spLocks noChangeArrowheads="1"/>
          </p:cNvSpPr>
          <p:nvPr/>
        </p:nvSpPr>
        <p:spPr bwMode="auto">
          <a:xfrm>
            <a:off x="152400" y="2209800"/>
            <a:ext cx="8915400" cy="2057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8" name="Line 2052"/>
          <p:cNvSpPr>
            <a:spLocks noChangeShapeType="1"/>
          </p:cNvSpPr>
          <p:nvPr/>
        </p:nvSpPr>
        <p:spPr bwMode="auto">
          <a:xfrm>
            <a:off x="381000" y="2209800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Line 2053"/>
          <p:cNvSpPr>
            <a:spLocks noChangeShapeType="1"/>
          </p:cNvSpPr>
          <p:nvPr/>
        </p:nvSpPr>
        <p:spPr bwMode="auto">
          <a:xfrm flipH="1">
            <a:off x="1371600" y="2209800"/>
            <a:ext cx="0" cy="2057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Line 2054"/>
          <p:cNvSpPr>
            <a:spLocks noChangeShapeType="1"/>
          </p:cNvSpPr>
          <p:nvPr/>
        </p:nvSpPr>
        <p:spPr bwMode="auto">
          <a:xfrm flipH="1">
            <a:off x="5791200" y="2286000"/>
            <a:ext cx="0" cy="1981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Rectangle 2055"/>
          <p:cNvSpPr>
            <a:spLocks noChangeArrowheads="1"/>
          </p:cNvSpPr>
          <p:nvPr/>
        </p:nvSpPr>
        <p:spPr bwMode="auto">
          <a:xfrm>
            <a:off x="7837488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Line 2056"/>
          <p:cNvSpPr>
            <a:spLocks noChangeShapeType="1"/>
          </p:cNvSpPr>
          <p:nvPr/>
        </p:nvSpPr>
        <p:spPr bwMode="auto">
          <a:xfrm>
            <a:off x="7620000" y="2209800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Rectangle 2057"/>
          <p:cNvSpPr>
            <a:spLocks noChangeArrowheads="1"/>
          </p:cNvSpPr>
          <p:nvPr/>
        </p:nvSpPr>
        <p:spPr bwMode="auto">
          <a:xfrm>
            <a:off x="8074025" y="2209800"/>
            <a:ext cx="525463" cy="2057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Rectangle 2058"/>
          <p:cNvSpPr>
            <a:spLocks noChangeArrowheads="1"/>
          </p:cNvSpPr>
          <p:nvPr/>
        </p:nvSpPr>
        <p:spPr bwMode="auto">
          <a:xfrm>
            <a:off x="6692900" y="2209800"/>
            <a:ext cx="523875" cy="2057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Line 2059"/>
          <p:cNvSpPr>
            <a:spLocks noChangeShapeType="1"/>
          </p:cNvSpPr>
          <p:nvPr/>
        </p:nvSpPr>
        <p:spPr bwMode="auto">
          <a:xfrm flipV="1">
            <a:off x="152400" y="2667000"/>
            <a:ext cx="890746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Line 2060"/>
          <p:cNvSpPr>
            <a:spLocks noChangeShapeType="1"/>
          </p:cNvSpPr>
          <p:nvPr/>
        </p:nvSpPr>
        <p:spPr bwMode="auto">
          <a:xfrm>
            <a:off x="152400" y="3124200"/>
            <a:ext cx="890746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Line 2061"/>
          <p:cNvSpPr>
            <a:spLocks noChangeShapeType="1"/>
          </p:cNvSpPr>
          <p:nvPr/>
        </p:nvSpPr>
        <p:spPr bwMode="auto">
          <a:xfrm>
            <a:off x="152400" y="3505200"/>
            <a:ext cx="890746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8" name="Line 2062"/>
          <p:cNvSpPr>
            <a:spLocks noChangeShapeType="1"/>
          </p:cNvSpPr>
          <p:nvPr/>
        </p:nvSpPr>
        <p:spPr bwMode="auto">
          <a:xfrm flipH="1">
            <a:off x="6324600" y="2209800"/>
            <a:ext cx="0" cy="2057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9" name="Line 2063"/>
          <p:cNvSpPr>
            <a:spLocks noChangeShapeType="1"/>
          </p:cNvSpPr>
          <p:nvPr/>
        </p:nvSpPr>
        <p:spPr bwMode="auto">
          <a:xfrm>
            <a:off x="152400" y="3886200"/>
            <a:ext cx="890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0" name="Rectangle 2064"/>
          <p:cNvSpPr>
            <a:spLocks noChangeArrowheads="1"/>
          </p:cNvSpPr>
          <p:nvPr/>
        </p:nvSpPr>
        <p:spPr bwMode="auto">
          <a:xfrm>
            <a:off x="7827963" y="2309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1" name="Line 2065"/>
          <p:cNvSpPr>
            <a:spLocks noChangeShapeType="1"/>
          </p:cNvSpPr>
          <p:nvPr/>
        </p:nvSpPr>
        <p:spPr bwMode="auto">
          <a:xfrm>
            <a:off x="152400" y="2209800"/>
            <a:ext cx="890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2" name="Line 2066"/>
          <p:cNvSpPr>
            <a:spLocks noChangeShapeType="1"/>
          </p:cNvSpPr>
          <p:nvPr/>
        </p:nvSpPr>
        <p:spPr bwMode="auto">
          <a:xfrm>
            <a:off x="990600" y="2209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3" name="Text Box 2067"/>
          <p:cNvSpPr txBox="1">
            <a:spLocks noChangeArrowheads="1"/>
          </p:cNvSpPr>
          <p:nvPr/>
        </p:nvSpPr>
        <p:spPr bwMode="auto">
          <a:xfrm>
            <a:off x="295275" y="2293938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 June 15  Transportation Out	   40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0964" name="Text Box 2068"/>
          <p:cNvSpPr txBox="1">
            <a:spLocks noChangeArrowheads="1"/>
          </p:cNvSpPr>
          <p:nvPr/>
        </p:nvSpPr>
        <p:spPr bwMode="auto">
          <a:xfrm>
            <a:off x="295275" y="2743200"/>
            <a:ext cx="875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Cash	  	 40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0965" name="Text Box 2069"/>
          <p:cNvSpPr txBox="1">
            <a:spLocks noChangeArrowheads="1"/>
          </p:cNvSpPr>
          <p:nvPr/>
        </p:nvSpPr>
        <p:spPr bwMode="auto">
          <a:xfrm>
            <a:off x="2209800" y="3128963"/>
            <a:ext cx="3276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55000"/>
              </a:spcBef>
            </a:pPr>
            <a:r>
              <a:rPr lang="en-US" sz="2200">
                <a:latin typeface="Times New Roman" pitchFamily="18" charset="0"/>
              </a:rPr>
              <a:t>Paid shipping cost on merchandise sold.</a:t>
            </a:r>
          </a:p>
        </p:txBody>
      </p:sp>
      <p:sp>
        <p:nvSpPr>
          <p:cNvPr id="210966" name="Line 2070"/>
          <p:cNvSpPr>
            <a:spLocks noChangeShapeType="1"/>
          </p:cNvSpPr>
          <p:nvPr/>
        </p:nvSpPr>
        <p:spPr bwMode="auto">
          <a:xfrm>
            <a:off x="9067800" y="2209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7" name="Text Box 2071"/>
          <p:cNvSpPr txBox="1">
            <a:spLocks noChangeArrowheads="1"/>
          </p:cNvSpPr>
          <p:nvPr/>
        </p:nvSpPr>
        <p:spPr bwMode="auto">
          <a:xfrm>
            <a:off x="614363" y="4968875"/>
            <a:ext cx="7915275" cy="181292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June 15, NetSolutions sells merchandise to Kranz Company on account, $700, terms FOB destination.   The cost of the merchandise sold is $480.  NetSolutions pays the transportation cost of $40.</a:t>
            </a:r>
          </a:p>
        </p:txBody>
      </p:sp>
      <p:sp>
        <p:nvSpPr>
          <p:cNvPr id="210969" name="AutoShape 207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466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3" grpId="0" autoUpdateAnimBg="0"/>
      <p:bldP spid="210964" grpId="0" autoUpdateAnimBg="0"/>
      <p:bldP spid="210965" grpId="0" autoUpdateAnimBg="0"/>
      <p:bldP spid="21096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2047875" y="381000"/>
            <a:ext cx="5029200" cy="83661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Taxes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7010400" cy="15668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August 12, merchandise is sold on account to Lemon Company, $100.  The state has a 6% sales tax.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76200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3048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 flipH="1">
            <a:off x="12954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56388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77612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>
            <a:off x="76200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7997825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6616700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Line 13"/>
          <p:cNvSpPr>
            <a:spLocks noChangeShapeType="1"/>
          </p:cNvSpPr>
          <p:nvPr/>
        </p:nvSpPr>
        <p:spPr bwMode="auto">
          <a:xfrm flipV="1">
            <a:off x="76200" y="2438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76200" y="2895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76200" y="3276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6200" y="4191000"/>
            <a:ext cx="89058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 flipH="1">
            <a:off x="62484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775176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>
            <a:off x="76200" y="1981200"/>
            <a:ext cx="890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9144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219075" y="2065338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 Aug. 12 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—Lemon Co.</a:t>
            </a:r>
            <a:r>
              <a:rPr lang="en-US" sz="2200">
                <a:latin typeface="Times New Roman" pitchFamily="18" charset="0"/>
              </a:rPr>
              <a:t>	 106  00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314325" y="2544763"/>
            <a:ext cx="875347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		Sales	  	 100  00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		Sales Taxes Payable		6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2209800" y="3276600"/>
            <a:ext cx="3276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5000"/>
              </a:spcBef>
            </a:pPr>
            <a:r>
              <a:rPr lang="en-US" sz="2200">
                <a:latin typeface="Times New Roman" pitchFamily="18" charset="0"/>
              </a:rPr>
              <a:t>Invoice No. 339</a:t>
            </a:r>
          </a:p>
        </p:txBody>
      </p:sp>
      <p:sp>
        <p:nvSpPr>
          <p:cNvPr id="21301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4" grpId="0" autoUpdateAnimBg="0"/>
      <p:bldP spid="213015" grpId="0" build="p" autoUpdateAnimBg="0"/>
      <p:bldP spid="213016" grpId="0" autoUpdateAnimBg="0"/>
      <p:bldP spid="2130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2047875" y="381000"/>
            <a:ext cx="5029200" cy="83661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Sales Taxes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7010400" cy="15668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September 15, the seller sends in a payment of $2,900 to the taxing unit for the August taxes collected.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76200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3048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 flipH="1">
            <a:off x="12954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>
            <a:off x="56388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77612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>
            <a:off x="76200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7997825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6616700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 flipV="1">
            <a:off x="76200" y="2438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>
            <a:off x="76200" y="2895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1" name="Line 15"/>
          <p:cNvSpPr>
            <a:spLocks noChangeShapeType="1"/>
          </p:cNvSpPr>
          <p:nvPr/>
        </p:nvSpPr>
        <p:spPr bwMode="auto">
          <a:xfrm>
            <a:off x="76200" y="3276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2" name="Line 16"/>
          <p:cNvSpPr>
            <a:spLocks noChangeShapeType="1"/>
          </p:cNvSpPr>
          <p:nvPr/>
        </p:nvSpPr>
        <p:spPr bwMode="auto">
          <a:xfrm>
            <a:off x="76200" y="4191000"/>
            <a:ext cx="89058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3" name="Line 17"/>
          <p:cNvSpPr>
            <a:spLocks noChangeShapeType="1"/>
          </p:cNvSpPr>
          <p:nvPr/>
        </p:nvSpPr>
        <p:spPr bwMode="auto">
          <a:xfrm flipH="1">
            <a:off x="62484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4" name="Line 18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5" name="Rectangle 19"/>
          <p:cNvSpPr>
            <a:spLocks noChangeArrowheads="1"/>
          </p:cNvSpPr>
          <p:nvPr/>
        </p:nvSpPr>
        <p:spPr bwMode="auto">
          <a:xfrm>
            <a:off x="775176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6" name="Line 20"/>
          <p:cNvSpPr>
            <a:spLocks noChangeShapeType="1"/>
          </p:cNvSpPr>
          <p:nvPr/>
        </p:nvSpPr>
        <p:spPr bwMode="auto">
          <a:xfrm>
            <a:off x="76200" y="1981200"/>
            <a:ext cx="890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7" name="Line 21"/>
          <p:cNvSpPr>
            <a:spLocks noChangeShapeType="1"/>
          </p:cNvSpPr>
          <p:nvPr/>
        </p:nvSpPr>
        <p:spPr bwMode="auto">
          <a:xfrm>
            <a:off x="9144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8" name="Text Box 22"/>
          <p:cNvSpPr txBox="1">
            <a:spLocks noChangeArrowheads="1"/>
          </p:cNvSpPr>
          <p:nvPr/>
        </p:nvSpPr>
        <p:spPr bwMode="auto">
          <a:xfrm>
            <a:off x="219075" y="2065338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085850" algn="l"/>
                <a:tab pos="72009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 Sept.15 	Sales Tax Payable	   2 900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314325" y="25447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57250" algn="r"/>
                <a:tab pos="1428750" algn="l"/>
                <a:tab pos="7143750" algn="r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Cash	  	 2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2133600" y="2881313"/>
            <a:ext cx="3276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65000"/>
              </a:spcBef>
            </a:pPr>
            <a:r>
              <a:rPr lang="en-US" sz="2200">
                <a:latin typeface="Times New Roman" pitchFamily="18" charset="0"/>
              </a:rPr>
              <a:t>Payment for sales taxes collected during August.</a:t>
            </a:r>
          </a:p>
        </p:txBody>
      </p:sp>
      <p:sp>
        <p:nvSpPr>
          <p:cNvPr id="214041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26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8" grpId="0" autoUpdateAnimBg="0"/>
      <p:bldP spid="214039" grpId="0" autoUpdateAnimBg="0"/>
      <p:bldP spid="214040" grpId="0" autoUpdateAnimBg="0"/>
      <p:bldP spid="2140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609600" y="1295400"/>
            <a:ext cx="792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5.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>
                <a:solidFill>
                  <a:schemeClr val="tx2"/>
                </a:solidFill>
              </a:rPr>
              <a:t>Describe the accounting for transportation costs, sales taxes, and trade discounts.</a:t>
            </a: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6.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>
                <a:solidFill>
                  <a:schemeClr val="tx2"/>
                </a:solidFill>
              </a:rPr>
              <a:t>Illustrate the dual nature of merchandising transactions.</a:t>
            </a: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7.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/>
              <a:t>Prepare a chart of accounts for a merchandising business.</a:t>
            </a:r>
            <a:endParaRPr lang="en-US" sz="3000">
              <a:solidFill>
                <a:srgbClr val="990000"/>
              </a:solidFill>
            </a:endParaRP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8.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>
                <a:solidFill>
                  <a:schemeClr val="tx2"/>
                </a:solidFill>
              </a:rPr>
              <a:t>Describe the accounting cycle for a merchandising business.</a:t>
            </a:r>
          </a:p>
          <a:p>
            <a:pPr marL="609600" indent="-6096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FDE111"/>
                </a:solidFill>
              </a:rPr>
              <a:t>9.</a:t>
            </a:r>
            <a:r>
              <a:rPr lang="en-US" sz="3000">
                <a:solidFill>
                  <a:srgbClr val="990000"/>
                </a:solidFill>
              </a:rPr>
              <a:t>	</a:t>
            </a:r>
            <a:r>
              <a:rPr lang="en-US" sz="3000">
                <a:solidFill>
                  <a:schemeClr val="tx2"/>
                </a:solidFill>
              </a:rPr>
              <a:t>Compute the ratio of net sales to assets as a measure of how effectively a business is using its assets.</a:t>
            </a:r>
            <a:endParaRPr lang="en-US" sz="3000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667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2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549275" y="5334000"/>
            <a:ext cx="8137525" cy="1382713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1.  Scully Company sold merchandise on account to Burton Co., $7,500, terms FOB shipping point, n/45.  The cost of the merchandise sold was $4,500.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7,500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Sales		7,500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Cost of Merchandise Sold	4,500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4,500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Inventory.	7,500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	7,500</a:t>
            </a:r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AutoShape 12"/>
          <p:cNvSpPr>
            <a:spLocks noChangeArrowheads="1"/>
          </p:cNvSpPr>
          <p:nvPr/>
        </p:nvSpPr>
        <p:spPr bwMode="auto">
          <a:xfrm>
            <a:off x="88392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9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utoUpdateAnimBg="0"/>
      <p:bldP spid="215047" grpId="0" autoUpdateAnimBg="0"/>
      <p:bldP spid="21505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762000" y="2027238"/>
            <a:ext cx="76962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No entry.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	150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150</a:t>
            </a:r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Line 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533400" y="5368925"/>
            <a:ext cx="8137525" cy="955675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2.  Burton Company paid transportation charges of $150 on July 1 purchase from Scully Company.</a:t>
            </a:r>
          </a:p>
        </p:txBody>
      </p:sp>
      <p:sp>
        <p:nvSpPr>
          <p:cNvPr id="217100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  <p:bldP spid="217094" grpId="0" autoUpdateAnimBg="0"/>
      <p:bldP spid="21710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25475" y="5246688"/>
            <a:ext cx="7985125" cy="1382712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5.  Scully Company sold merchandise on account to Burton Co., $5,000, terms FOB shipping point, n/30.  The cost of the merchandise sold was $3,500.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5,000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Sales		5,000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Cost of Merchandise Sold	3,500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3,500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Inventory.	5,000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	5,000</a:t>
            </a:r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50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utoUpdateAnimBg="0"/>
      <p:bldP spid="218119" grpId="0" autoUpdateAnimBg="0"/>
      <p:bldP spid="2181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89038" y="5334000"/>
            <a:ext cx="6765925" cy="1258888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7.  Scully Company paid transportation costs of $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250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for delivery of merchandise sold to Burton Company on July 5.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Transportation Out	250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250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762000" y="4267200"/>
            <a:ext cx="7696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No entry.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8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utoUpdateAnimBg="0"/>
      <p:bldP spid="219143" grpId="0" autoUpdateAnimBg="0"/>
      <p:bldP spid="2191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28600" y="5168900"/>
            <a:ext cx="8915400" cy="1292225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13.  Scully Company issued Burton Company a credit memorandum for $1,000 of merchandise returned from a July 5 purchase on account.  The cost of the merchandise was $700.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Sales Returns and Allowances	1,000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	1,000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	700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Cost of Merchandise Sold		700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1,000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1,000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AutoShape 12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7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utoUpdateAnimBg="0"/>
      <p:bldP spid="220167" grpId="0" autoUpdateAnimBg="0"/>
      <p:bldP spid="22017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533400" y="5334000"/>
            <a:ext cx="8153400" cy="1076325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15.  Scully Company received payment from Burton Company for purchase of July 5.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Cash	4,000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	4,000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2362200" y="3856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762000" y="42608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4,000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4,000</a:t>
            </a:r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0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autoUpdateAnimBg="0"/>
      <p:bldP spid="222215" grpId="0" autoUpdateAnimBg="0"/>
      <p:bldP spid="2222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533400" y="5257800"/>
            <a:ext cx="8153400" cy="144145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18.  Scully Company sold merchandise on account to Burton Company, $12,000, terms FOB shipping point, 2/10, n/eom.  Scully prepaid transportation costs of $500, which were added to the invoice.  The cost of the merchandise sold was $7,200.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762000" y="19812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12,000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Sales		12,000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500</a:t>
            </a:r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2362200" y="39322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762000" y="4337050"/>
            <a:ext cx="7696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Merchandise Inventory	12,500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	12,500</a:t>
            </a:r>
          </a:p>
        </p:txBody>
      </p:sp>
      <p:sp>
        <p:nvSpPr>
          <p:cNvPr id="223243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4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4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9" grpId="0" autoUpdateAnimBg="0"/>
      <p:bldP spid="223242" grpId="0" autoUpdateAnimBg="0"/>
      <p:bldP spid="22324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533400" y="5257800"/>
            <a:ext cx="8153400" cy="144145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18.  Scully Company sold merchandise on account to Burton Company, $12,000, terms FOB shipping point, 2/10, n/eom.  Scully prepaid transportation costs of $500, which were added to the invoice.  The cost of the merchandise sold was $7,200.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Continued  (Seller) </a:t>
            </a: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762000" y="1905000"/>
            <a:ext cx="7696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E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Cost of Merchandise Sold	7,200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7,200</a:t>
            </a: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2362200" y="39322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5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1143000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Illustration of Accounting for Merchandise Transactions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1181100" y="5334000"/>
            <a:ext cx="6781800" cy="1382713"/>
          </a:xfrm>
          <a:prstGeom prst="rect">
            <a:avLst/>
          </a:prstGeom>
          <a:solidFill>
            <a:srgbClr val="2B2B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July 28.  Scully Company received payment from Burton Company for purchase of July 18, less discount (2% x $12,000).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2362200" y="15700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Scully Company (Seller)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962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Cash	12,260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Sales Discounts	240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Accounts Receivable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Burton Co.		12,500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2362200" y="3657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2B2BAB"/>
                </a:solidFill>
                <a:latin typeface="Times New Roman" pitchFamily="18" charset="0"/>
              </a:rPr>
              <a:t>Burton Company (Buyer)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762000" y="4038600"/>
            <a:ext cx="76962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62865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Accounts Payable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>
                <a:latin typeface="Times New Roman" pitchFamily="18" charset="0"/>
              </a:rPr>
              <a:t>Scully Co.	12,500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Merchandise Inventory		240</a:t>
            </a:r>
          </a:p>
          <a:p>
            <a:pPr eaLnBrk="0" hangingPunct="0">
              <a:lnSpc>
                <a:spcPct val="85000"/>
              </a:lnSpc>
            </a:pPr>
            <a:r>
              <a:rPr lang="en-US" sz="2600">
                <a:latin typeface="Times New Roman" pitchFamily="18" charset="0"/>
              </a:rPr>
              <a:t>	Cash		12,260</a:t>
            </a:r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9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utoUpdateAnimBg="0"/>
      <p:bldP spid="225287" grpId="0" autoUpdateAnimBg="0"/>
      <p:bldP spid="22529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920750" y="463550"/>
            <a:ext cx="7302500" cy="56769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1366838" y="1287463"/>
            <a:ext cx="6257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Balance Sheet Accounts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5119688" y="1377950"/>
            <a:ext cx="3038475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endParaRPr lang="en-US" b="1">
              <a:latin typeface="Times New Roman" pitchFamily="18" charset="0"/>
            </a:endParaRPr>
          </a:p>
          <a:p>
            <a:pPr eaLnBrk="0" hangingPunct="0">
              <a:lnSpc>
                <a:spcPct val="50000"/>
              </a:lnSpc>
              <a:tabLst>
                <a:tab pos="465138" algn="l"/>
                <a:tab pos="5486400" algn="dec"/>
                <a:tab pos="6400800" algn="dec"/>
              </a:tabLst>
            </a:pPr>
            <a:endParaRPr lang="en-US" b="1">
              <a:solidFill>
                <a:srgbClr val="FCFEB9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200  Liabilities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210	Accounts Payable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211	Salaries Payable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212	Unearned Rent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215	Notes Payable</a:t>
            </a:r>
          </a:p>
          <a:p>
            <a:pPr eaLnBrk="0" hangingPunct="0">
              <a:lnSpc>
                <a:spcPct val="50000"/>
              </a:lnSpc>
              <a:tabLst>
                <a:tab pos="465138" algn="l"/>
                <a:tab pos="5486400" algn="dec"/>
                <a:tab pos="6400800" algn="dec"/>
              </a:tabLst>
            </a:pPr>
            <a:endParaRPr lang="en-US" b="1"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solidFill>
                  <a:srgbClr val="063DE8"/>
                </a:solidFill>
                <a:latin typeface="Times New Roman" pitchFamily="18" charset="0"/>
              </a:rPr>
              <a:t>    </a:t>
            </a: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300  Owner’s Equity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310	Chris Clark, Capital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311	Chris Clark, Drawing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312	Income Summary</a:t>
            </a: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1460500" y="1676400"/>
            <a:ext cx="614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309688" y="1692275"/>
            <a:ext cx="63912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100  Assets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110	Cash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112	Accounts Receivable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115	Merchandise Inventory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116	Office Supplies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117	Prepaid Insurance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120	Land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123	Store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124	Accumulated Depreciation—  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Store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125	Office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126	Accumulated Depreciation—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Office Equipment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2286000" y="552450"/>
            <a:ext cx="46339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Chart of Accounts</a:t>
            </a:r>
          </a:p>
        </p:txBody>
      </p:sp>
      <p:sp>
        <p:nvSpPr>
          <p:cNvPr id="226313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7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514600" y="1752600"/>
            <a:ext cx="4191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Service Business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73152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02945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Fees earned	$XXX</a:t>
            </a: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</a:rPr>
              <a:t>Operating expenses	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–XXX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Net income	$XXX</a:t>
            </a:r>
            <a:endParaRPr lang="en-US" sz="3200" u="sng">
              <a:latin typeface="Times New Roman" pitchFamily="18" charset="0"/>
            </a:endParaRPr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 flipV="1">
            <a:off x="7105650" y="41910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790700" y="533400"/>
            <a:ext cx="5562600" cy="7715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Nature of Businesses</a:t>
            </a: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920750" y="463550"/>
            <a:ext cx="7302500" cy="57023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366838" y="1287463"/>
            <a:ext cx="6257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Income Statement Accounts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460500" y="1676400"/>
            <a:ext cx="614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1387475" y="3444875"/>
            <a:ext cx="26558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600  Other Income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610	Rent Revenue</a:t>
            </a: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1387475" y="4229100"/>
            <a:ext cx="28844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700  Other Expense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710	Interest Expense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1387475" y="1844675"/>
            <a:ext cx="303688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400   Revenues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410	Sales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411	Sales Returns and 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Allowances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412	Sales Discounts</a:t>
            </a: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4357688" y="1768475"/>
            <a:ext cx="3876675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 u="sng">
                <a:solidFill>
                  <a:srgbClr val="063DE8"/>
                </a:solidFill>
                <a:latin typeface="Times New Roman" pitchFamily="18" charset="0"/>
              </a:rPr>
              <a:t>	500  Costs and Expenses</a:t>
            </a:r>
            <a:endParaRPr lang="en-US" b="1">
              <a:solidFill>
                <a:srgbClr val="063DE8"/>
              </a:solidFill>
              <a:latin typeface="Times New Roman" pitchFamily="18" charset="0"/>
            </a:endParaRP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510	Cost of Merchandise Sold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520	Sales Salaries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521	Advertising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522	Depreciation Expense—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Store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523 Transportation Out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529	Miscellaneous Selling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530	Office Salaries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531	Rent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532	Depreciation Expense—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	   Office Equipment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533	Insurance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534	Office Supplies Expense</a:t>
            </a:r>
          </a:p>
          <a:p>
            <a:pPr eaLnBrk="0" hangingPunct="0"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r>
              <a:rPr lang="en-US" b="1">
                <a:latin typeface="Times New Roman" pitchFamily="18" charset="0"/>
              </a:rPr>
              <a:t>539	Miscellaneous Admin. Expense</a:t>
            </a:r>
          </a:p>
          <a:p>
            <a:pPr>
              <a:lnSpc>
                <a:spcPts val="2200"/>
              </a:lnSpc>
              <a:tabLst>
                <a:tab pos="465138" algn="l"/>
                <a:tab pos="5486400" algn="dec"/>
                <a:tab pos="6400800" algn="dec"/>
              </a:tabLst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2286000" y="552450"/>
            <a:ext cx="46339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Chart of Accounts</a:t>
            </a:r>
          </a:p>
        </p:txBody>
      </p:sp>
      <p:sp>
        <p:nvSpPr>
          <p:cNvPr id="227339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7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6057900" y="3028950"/>
            <a:ext cx="2514600" cy="28956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333500" y="609600"/>
            <a:ext cx="6477000" cy="144145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Merchandise Inventory Shrinkage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685800" y="2400300"/>
            <a:ext cx="4648200" cy="4000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NetSolutions inventory records indicate that $63,950 of merchandise should be available for sale on December 31, 2007.  The physical count reveals that only $62,150 is actually available.</a:t>
            </a:r>
          </a:p>
        </p:txBody>
      </p:sp>
      <p:grpSp>
        <p:nvGrpSpPr>
          <p:cNvPr id="228357" name="Group 5"/>
          <p:cNvGrpSpPr>
            <a:grpSpLocks/>
          </p:cNvGrpSpPr>
          <p:nvPr/>
        </p:nvGrpSpPr>
        <p:grpSpPr bwMode="auto">
          <a:xfrm>
            <a:off x="6172200" y="3124200"/>
            <a:ext cx="2308225" cy="2668588"/>
            <a:chOff x="3888" y="2371"/>
            <a:chExt cx="1454" cy="1681"/>
          </a:xfrm>
        </p:grpSpPr>
        <p:sp>
          <p:nvSpPr>
            <p:cNvPr id="228358" name="Freeform 6"/>
            <p:cNvSpPr>
              <a:spLocks/>
            </p:cNvSpPr>
            <p:nvPr/>
          </p:nvSpPr>
          <p:spPr bwMode="auto">
            <a:xfrm>
              <a:off x="3910" y="2378"/>
              <a:ext cx="1432" cy="1670"/>
            </a:xfrm>
            <a:custGeom>
              <a:avLst/>
              <a:gdLst>
                <a:gd name="T0" fmla="*/ 0 w 2864"/>
                <a:gd name="T1" fmla="*/ 4 h 3341"/>
                <a:gd name="T2" fmla="*/ 1419 w 2864"/>
                <a:gd name="T3" fmla="*/ 0 h 3341"/>
                <a:gd name="T4" fmla="*/ 2526 w 2864"/>
                <a:gd name="T5" fmla="*/ 458 h 3341"/>
                <a:gd name="T6" fmla="*/ 2864 w 2864"/>
                <a:gd name="T7" fmla="*/ 3341 h 3341"/>
                <a:gd name="T8" fmla="*/ 2554 w 2864"/>
                <a:gd name="T9" fmla="*/ 3341 h 3341"/>
                <a:gd name="T10" fmla="*/ 0 w 2864"/>
                <a:gd name="T11" fmla="*/ 4 h 3341"/>
                <a:gd name="T12" fmla="*/ 0 w 2864"/>
                <a:gd name="T13" fmla="*/ 4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4" h="3341">
                  <a:moveTo>
                    <a:pt x="0" y="4"/>
                  </a:moveTo>
                  <a:lnTo>
                    <a:pt x="1419" y="0"/>
                  </a:lnTo>
                  <a:lnTo>
                    <a:pt x="2526" y="458"/>
                  </a:lnTo>
                  <a:lnTo>
                    <a:pt x="2864" y="3341"/>
                  </a:lnTo>
                  <a:lnTo>
                    <a:pt x="2554" y="334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9" name="Freeform 7"/>
            <p:cNvSpPr>
              <a:spLocks/>
            </p:cNvSpPr>
            <p:nvPr/>
          </p:nvSpPr>
          <p:spPr bwMode="auto">
            <a:xfrm>
              <a:off x="4489" y="2371"/>
              <a:ext cx="818" cy="266"/>
            </a:xfrm>
            <a:custGeom>
              <a:avLst/>
              <a:gdLst>
                <a:gd name="T0" fmla="*/ 0 w 1637"/>
                <a:gd name="T1" fmla="*/ 23 h 532"/>
                <a:gd name="T2" fmla="*/ 1374 w 1637"/>
                <a:gd name="T3" fmla="*/ 532 h 532"/>
                <a:gd name="T4" fmla="*/ 1637 w 1637"/>
                <a:gd name="T5" fmla="*/ 354 h 532"/>
                <a:gd name="T6" fmla="*/ 1637 w 1637"/>
                <a:gd name="T7" fmla="*/ 0 h 532"/>
                <a:gd name="T8" fmla="*/ 0 w 1637"/>
                <a:gd name="T9" fmla="*/ 23 h 532"/>
                <a:gd name="T10" fmla="*/ 0 w 1637"/>
                <a:gd name="T11" fmla="*/ 2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7" h="532">
                  <a:moveTo>
                    <a:pt x="0" y="23"/>
                  </a:moveTo>
                  <a:lnTo>
                    <a:pt x="1374" y="532"/>
                  </a:lnTo>
                  <a:lnTo>
                    <a:pt x="1637" y="354"/>
                  </a:lnTo>
                  <a:lnTo>
                    <a:pt x="163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0" name="Freeform 8"/>
            <p:cNvSpPr>
              <a:spLocks/>
            </p:cNvSpPr>
            <p:nvPr/>
          </p:nvSpPr>
          <p:spPr bwMode="auto">
            <a:xfrm>
              <a:off x="4703" y="2459"/>
              <a:ext cx="591" cy="1589"/>
            </a:xfrm>
            <a:custGeom>
              <a:avLst/>
              <a:gdLst>
                <a:gd name="T0" fmla="*/ 268 w 1180"/>
                <a:gd name="T1" fmla="*/ 0 h 3177"/>
                <a:gd name="T2" fmla="*/ 0 w 1180"/>
                <a:gd name="T3" fmla="*/ 346 h 3177"/>
                <a:gd name="T4" fmla="*/ 1112 w 1180"/>
                <a:gd name="T5" fmla="*/ 3177 h 3177"/>
                <a:gd name="T6" fmla="*/ 1180 w 1180"/>
                <a:gd name="T7" fmla="*/ 3177 h 3177"/>
                <a:gd name="T8" fmla="*/ 944 w 1180"/>
                <a:gd name="T9" fmla="*/ 418 h 3177"/>
                <a:gd name="T10" fmla="*/ 895 w 1180"/>
                <a:gd name="T11" fmla="*/ 281 h 3177"/>
                <a:gd name="T12" fmla="*/ 268 w 1180"/>
                <a:gd name="T13" fmla="*/ 0 h 3177"/>
                <a:gd name="T14" fmla="*/ 268 w 1180"/>
                <a:gd name="T15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0" h="3177">
                  <a:moveTo>
                    <a:pt x="268" y="0"/>
                  </a:moveTo>
                  <a:lnTo>
                    <a:pt x="0" y="346"/>
                  </a:lnTo>
                  <a:lnTo>
                    <a:pt x="1112" y="3177"/>
                  </a:lnTo>
                  <a:lnTo>
                    <a:pt x="1180" y="3177"/>
                  </a:lnTo>
                  <a:lnTo>
                    <a:pt x="944" y="418"/>
                  </a:lnTo>
                  <a:lnTo>
                    <a:pt x="895" y="281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1" name="Freeform 9"/>
            <p:cNvSpPr>
              <a:spLocks/>
            </p:cNvSpPr>
            <p:nvPr/>
          </p:nvSpPr>
          <p:spPr bwMode="auto">
            <a:xfrm>
              <a:off x="3966" y="2379"/>
              <a:ext cx="1162" cy="1295"/>
            </a:xfrm>
            <a:custGeom>
              <a:avLst/>
              <a:gdLst>
                <a:gd name="T0" fmla="*/ 93 w 2324"/>
                <a:gd name="T1" fmla="*/ 0 h 2591"/>
                <a:gd name="T2" fmla="*/ 239 w 2324"/>
                <a:gd name="T3" fmla="*/ 4 h 2591"/>
                <a:gd name="T4" fmla="*/ 515 w 2324"/>
                <a:gd name="T5" fmla="*/ 177 h 2591"/>
                <a:gd name="T6" fmla="*/ 686 w 2324"/>
                <a:gd name="T7" fmla="*/ 52 h 2591"/>
                <a:gd name="T8" fmla="*/ 815 w 2324"/>
                <a:gd name="T9" fmla="*/ 238 h 2591"/>
                <a:gd name="T10" fmla="*/ 967 w 2324"/>
                <a:gd name="T11" fmla="*/ 145 h 2591"/>
                <a:gd name="T12" fmla="*/ 1100 w 2324"/>
                <a:gd name="T13" fmla="*/ 289 h 2591"/>
                <a:gd name="T14" fmla="*/ 1205 w 2324"/>
                <a:gd name="T15" fmla="*/ 249 h 2591"/>
                <a:gd name="T16" fmla="*/ 1593 w 2324"/>
                <a:gd name="T17" fmla="*/ 703 h 2591"/>
                <a:gd name="T18" fmla="*/ 1794 w 2324"/>
                <a:gd name="T19" fmla="*/ 1150 h 2591"/>
                <a:gd name="T20" fmla="*/ 1984 w 2324"/>
                <a:gd name="T21" fmla="*/ 1215 h 2591"/>
                <a:gd name="T22" fmla="*/ 2324 w 2324"/>
                <a:gd name="T23" fmla="*/ 1996 h 2591"/>
                <a:gd name="T24" fmla="*/ 2178 w 2324"/>
                <a:gd name="T25" fmla="*/ 2484 h 2591"/>
                <a:gd name="T26" fmla="*/ 0 w 2324"/>
                <a:gd name="T27" fmla="*/ 2591 h 2591"/>
                <a:gd name="T28" fmla="*/ 93 w 2324"/>
                <a:gd name="T29" fmla="*/ 0 h 2591"/>
                <a:gd name="T30" fmla="*/ 93 w 2324"/>
                <a:gd name="T31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4" h="2591">
                  <a:moveTo>
                    <a:pt x="93" y="0"/>
                  </a:moveTo>
                  <a:lnTo>
                    <a:pt x="239" y="4"/>
                  </a:lnTo>
                  <a:lnTo>
                    <a:pt x="515" y="177"/>
                  </a:lnTo>
                  <a:lnTo>
                    <a:pt x="686" y="52"/>
                  </a:lnTo>
                  <a:lnTo>
                    <a:pt x="815" y="238"/>
                  </a:lnTo>
                  <a:lnTo>
                    <a:pt x="967" y="145"/>
                  </a:lnTo>
                  <a:lnTo>
                    <a:pt x="1100" y="289"/>
                  </a:lnTo>
                  <a:lnTo>
                    <a:pt x="1205" y="249"/>
                  </a:lnTo>
                  <a:lnTo>
                    <a:pt x="1593" y="703"/>
                  </a:lnTo>
                  <a:lnTo>
                    <a:pt x="1794" y="1150"/>
                  </a:lnTo>
                  <a:lnTo>
                    <a:pt x="1984" y="1215"/>
                  </a:lnTo>
                  <a:lnTo>
                    <a:pt x="2324" y="1996"/>
                  </a:lnTo>
                  <a:lnTo>
                    <a:pt x="2178" y="2484"/>
                  </a:lnTo>
                  <a:lnTo>
                    <a:pt x="0" y="259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7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2" name="Freeform 10"/>
            <p:cNvSpPr>
              <a:spLocks/>
            </p:cNvSpPr>
            <p:nvPr/>
          </p:nvSpPr>
          <p:spPr bwMode="auto">
            <a:xfrm>
              <a:off x="3945" y="2624"/>
              <a:ext cx="1290" cy="1424"/>
            </a:xfrm>
            <a:custGeom>
              <a:avLst/>
              <a:gdLst>
                <a:gd name="T0" fmla="*/ 61 w 2579"/>
                <a:gd name="T1" fmla="*/ 1870 h 2848"/>
                <a:gd name="T2" fmla="*/ 1532 w 2579"/>
                <a:gd name="T3" fmla="*/ 0 h 2848"/>
                <a:gd name="T4" fmla="*/ 1863 w 2579"/>
                <a:gd name="T5" fmla="*/ 644 h 2848"/>
                <a:gd name="T6" fmla="*/ 1903 w 2579"/>
                <a:gd name="T7" fmla="*/ 608 h 2848"/>
                <a:gd name="T8" fmla="*/ 2216 w 2579"/>
                <a:gd name="T9" fmla="*/ 1018 h 2848"/>
                <a:gd name="T10" fmla="*/ 2579 w 2579"/>
                <a:gd name="T11" fmla="*/ 2848 h 2848"/>
                <a:gd name="T12" fmla="*/ 0 w 2579"/>
                <a:gd name="T13" fmla="*/ 2848 h 2848"/>
                <a:gd name="T14" fmla="*/ 61 w 2579"/>
                <a:gd name="T15" fmla="*/ 1870 h 2848"/>
                <a:gd name="T16" fmla="*/ 61 w 2579"/>
                <a:gd name="T17" fmla="*/ 1870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9" h="2848">
                  <a:moveTo>
                    <a:pt x="61" y="1870"/>
                  </a:moveTo>
                  <a:lnTo>
                    <a:pt x="1532" y="0"/>
                  </a:lnTo>
                  <a:lnTo>
                    <a:pt x="1863" y="644"/>
                  </a:lnTo>
                  <a:lnTo>
                    <a:pt x="1903" y="608"/>
                  </a:lnTo>
                  <a:lnTo>
                    <a:pt x="2216" y="1018"/>
                  </a:lnTo>
                  <a:lnTo>
                    <a:pt x="2579" y="2848"/>
                  </a:lnTo>
                  <a:lnTo>
                    <a:pt x="0" y="2848"/>
                  </a:lnTo>
                  <a:lnTo>
                    <a:pt x="61" y="1870"/>
                  </a:lnTo>
                  <a:lnTo>
                    <a:pt x="61" y="187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3" name="Freeform 11"/>
            <p:cNvSpPr>
              <a:spLocks/>
            </p:cNvSpPr>
            <p:nvPr/>
          </p:nvSpPr>
          <p:spPr bwMode="auto">
            <a:xfrm>
              <a:off x="5169" y="2505"/>
              <a:ext cx="168" cy="1543"/>
            </a:xfrm>
            <a:custGeom>
              <a:avLst/>
              <a:gdLst>
                <a:gd name="T0" fmla="*/ 276 w 336"/>
                <a:gd name="T1" fmla="*/ 0 h 3086"/>
                <a:gd name="T2" fmla="*/ 0 w 336"/>
                <a:gd name="T3" fmla="*/ 203 h 3086"/>
                <a:gd name="T4" fmla="*/ 247 w 336"/>
                <a:gd name="T5" fmla="*/ 3086 h 3086"/>
                <a:gd name="T6" fmla="*/ 336 w 336"/>
                <a:gd name="T7" fmla="*/ 3086 h 3086"/>
                <a:gd name="T8" fmla="*/ 276 w 336"/>
                <a:gd name="T9" fmla="*/ 0 h 3086"/>
                <a:gd name="T10" fmla="*/ 276 w 336"/>
                <a:gd name="T11" fmla="*/ 0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086">
                  <a:moveTo>
                    <a:pt x="276" y="0"/>
                  </a:moveTo>
                  <a:lnTo>
                    <a:pt x="0" y="203"/>
                  </a:lnTo>
                  <a:lnTo>
                    <a:pt x="247" y="3086"/>
                  </a:lnTo>
                  <a:lnTo>
                    <a:pt x="336" y="3086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4" name="Freeform 12"/>
            <p:cNvSpPr>
              <a:spLocks/>
            </p:cNvSpPr>
            <p:nvPr/>
          </p:nvSpPr>
          <p:spPr bwMode="auto">
            <a:xfrm>
              <a:off x="4081" y="2379"/>
              <a:ext cx="309" cy="1673"/>
            </a:xfrm>
            <a:custGeom>
              <a:avLst/>
              <a:gdLst>
                <a:gd name="T0" fmla="*/ 600 w 618"/>
                <a:gd name="T1" fmla="*/ 3339 h 3347"/>
                <a:gd name="T2" fmla="*/ 604 w 618"/>
                <a:gd name="T3" fmla="*/ 3286 h 3347"/>
                <a:gd name="T4" fmla="*/ 608 w 618"/>
                <a:gd name="T5" fmla="*/ 3184 h 3347"/>
                <a:gd name="T6" fmla="*/ 614 w 618"/>
                <a:gd name="T7" fmla="*/ 3037 h 3347"/>
                <a:gd name="T8" fmla="*/ 616 w 618"/>
                <a:gd name="T9" fmla="*/ 2849 h 3347"/>
                <a:gd name="T10" fmla="*/ 616 w 618"/>
                <a:gd name="T11" fmla="*/ 2627 h 3347"/>
                <a:gd name="T12" fmla="*/ 608 w 618"/>
                <a:gd name="T13" fmla="*/ 2370 h 3347"/>
                <a:gd name="T14" fmla="*/ 593 w 618"/>
                <a:gd name="T15" fmla="*/ 2085 h 3347"/>
                <a:gd name="T16" fmla="*/ 576 w 618"/>
                <a:gd name="T17" fmla="*/ 1882 h 3347"/>
                <a:gd name="T18" fmla="*/ 564 w 618"/>
                <a:gd name="T19" fmla="*/ 1751 h 3347"/>
                <a:gd name="T20" fmla="*/ 551 w 618"/>
                <a:gd name="T21" fmla="*/ 1591 h 3347"/>
                <a:gd name="T22" fmla="*/ 536 w 618"/>
                <a:gd name="T23" fmla="*/ 1416 h 3347"/>
                <a:gd name="T24" fmla="*/ 521 w 618"/>
                <a:gd name="T25" fmla="*/ 1234 h 3347"/>
                <a:gd name="T26" fmla="*/ 504 w 618"/>
                <a:gd name="T27" fmla="*/ 1059 h 3347"/>
                <a:gd name="T28" fmla="*/ 490 w 618"/>
                <a:gd name="T29" fmla="*/ 899 h 3347"/>
                <a:gd name="T30" fmla="*/ 479 w 618"/>
                <a:gd name="T31" fmla="*/ 770 h 3347"/>
                <a:gd name="T32" fmla="*/ 464 w 618"/>
                <a:gd name="T33" fmla="*/ 616 h 3347"/>
                <a:gd name="T34" fmla="*/ 443 w 618"/>
                <a:gd name="T35" fmla="*/ 443 h 3347"/>
                <a:gd name="T36" fmla="*/ 424 w 618"/>
                <a:gd name="T37" fmla="*/ 304 h 3347"/>
                <a:gd name="T38" fmla="*/ 407 w 618"/>
                <a:gd name="T39" fmla="*/ 200 h 3347"/>
                <a:gd name="T40" fmla="*/ 391 w 618"/>
                <a:gd name="T41" fmla="*/ 124 h 3347"/>
                <a:gd name="T42" fmla="*/ 380 w 618"/>
                <a:gd name="T43" fmla="*/ 72 h 3347"/>
                <a:gd name="T44" fmla="*/ 374 w 618"/>
                <a:gd name="T45" fmla="*/ 42 h 3347"/>
                <a:gd name="T46" fmla="*/ 370 w 618"/>
                <a:gd name="T47" fmla="*/ 31 h 3347"/>
                <a:gd name="T48" fmla="*/ 289 w 618"/>
                <a:gd name="T49" fmla="*/ 0 h 3347"/>
                <a:gd name="T50" fmla="*/ 0 w 618"/>
                <a:gd name="T51" fmla="*/ 0 h 3347"/>
                <a:gd name="T52" fmla="*/ 0 w 618"/>
                <a:gd name="T53" fmla="*/ 8 h 3347"/>
                <a:gd name="T54" fmla="*/ 0 w 618"/>
                <a:gd name="T55" fmla="*/ 29 h 3347"/>
                <a:gd name="T56" fmla="*/ 2 w 618"/>
                <a:gd name="T57" fmla="*/ 67 h 3347"/>
                <a:gd name="T58" fmla="*/ 7 w 618"/>
                <a:gd name="T59" fmla="*/ 128 h 3347"/>
                <a:gd name="T60" fmla="*/ 15 w 618"/>
                <a:gd name="T61" fmla="*/ 215 h 3347"/>
                <a:gd name="T62" fmla="*/ 28 w 618"/>
                <a:gd name="T63" fmla="*/ 337 h 3347"/>
                <a:gd name="T64" fmla="*/ 49 w 618"/>
                <a:gd name="T65" fmla="*/ 494 h 3347"/>
                <a:gd name="T66" fmla="*/ 72 w 618"/>
                <a:gd name="T67" fmla="*/ 709 h 3347"/>
                <a:gd name="T68" fmla="*/ 87 w 618"/>
                <a:gd name="T69" fmla="*/ 1042 h 3347"/>
                <a:gd name="T70" fmla="*/ 97 w 618"/>
                <a:gd name="T71" fmla="*/ 1464 h 3347"/>
                <a:gd name="T72" fmla="*/ 102 w 618"/>
                <a:gd name="T73" fmla="*/ 1931 h 3347"/>
                <a:gd name="T74" fmla="*/ 102 w 618"/>
                <a:gd name="T75" fmla="*/ 2395 h 3347"/>
                <a:gd name="T76" fmla="*/ 99 w 618"/>
                <a:gd name="T77" fmla="*/ 2811 h 3347"/>
                <a:gd name="T78" fmla="*/ 97 w 618"/>
                <a:gd name="T79" fmla="*/ 3134 h 3347"/>
                <a:gd name="T80" fmla="*/ 95 w 618"/>
                <a:gd name="T81" fmla="*/ 3317 h 3347"/>
                <a:gd name="T82" fmla="*/ 600 w 618"/>
                <a:gd name="T83" fmla="*/ 3347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8" h="3347">
                  <a:moveTo>
                    <a:pt x="600" y="3347"/>
                  </a:moveTo>
                  <a:lnTo>
                    <a:pt x="600" y="3339"/>
                  </a:lnTo>
                  <a:lnTo>
                    <a:pt x="602" y="3318"/>
                  </a:lnTo>
                  <a:lnTo>
                    <a:pt x="604" y="3286"/>
                  </a:lnTo>
                  <a:lnTo>
                    <a:pt x="606" y="3241"/>
                  </a:lnTo>
                  <a:lnTo>
                    <a:pt x="608" y="3184"/>
                  </a:lnTo>
                  <a:lnTo>
                    <a:pt x="612" y="3115"/>
                  </a:lnTo>
                  <a:lnTo>
                    <a:pt x="614" y="3037"/>
                  </a:lnTo>
                  <a:lnTo>
                    <a:pt x="616" y="2950"/>
                  </a:lnTo>
                  <a:lnTo>
                    <a:pt x="616" y="2849"/>
                  </a:lnTo>
                  <a:lnTo>
                    <a:pt x="618" y="2743"/>
                  </a:lnTo>
                  <a:lnTo>
                    <a:pt x="616" y="2627"/>
                  </a:lnTo>
                  <a:lnTo>
                    <a:pt x="614" y="2501"/>
                  </a:lnTo>
                  <a:lnTo>
                    <a:pt x="608" y="2370"/>
                  </a:lnTo>
                  <a:lnTo>
                    <a:pt x="602" y="2231"/>
                  </a:lnTo>
                  <a:lnTo>
                    <a:pt x="593" y="2085"/>
                  </a:lnTo>
                  <a:lnTo>
                    <a:pt x="581" y="1933"/>
                  </a:lnTo>
                  <a:lnTo>
                    <a:pt x="576" y="1882"/>
                  </a:lnTo>
                  <a:lnTo>
                    <a:pt x="572" y="1821"/>
                  </a:lnTo>
                  <a:lnTo>
                    <a:pt x="564" y="1751"/>
                  </a:lnTo>
                  <a:lnTo>
                    <a:pt x="559" y="1675"/>
                  </a:lnTo>
                  <a:lnTo>
                    <a:pt x="551" y="1591"/>
                  </a:lnTo>
                  <a:lnTo>
                    <a:pt x="543" y="1505"/>
                  </a:lnTo>
                  <a:lnTo>
                    <a:pt x="536" y="1416"/>
                  </a:lnTo>
                  <a:lnTo>
                    <a:pt x="528" y="1325"/>
                  </a:lnTo>
                  <a:lnTo>
                    <a:pt x="521" y="1234"/>
                  </a:lnTo>
                  <a:lnTo>
                    <a:pt x="513" y="1144"/>
                  </a:lnTo>
                  <a:lnTo>
                    <a:pt x="504" y="1059"/>
                  </a:lnTo>
                  <a:lnTo>
                    <a:pt x="498" y="977"/>
                  </a:lnTo>
                  <a:lnTo>
                    <a:pt x="490" y="899"/>
                  </a:lnTo>
                  <a:lnTo>
                    <a:pt x="484" y="831"/>
                  </a:lnTo>
                  <a:lnTo>
                    <a:pt x="479" y="770"/>
                  </a:lnTo>
                  <a:lnTo>
                    <a:pt x="475" y="721"/>
                  </a:lnTo>
                  <a:lnTo>
                    <a:pt x="464" y="616"/>
                  </a:lnTo>
                  <a:lnTo>
                    <a:pt x="452" y="525"/>
                  </a:lnTo>
                  <a:lnTo>
                    <a:pt x="443" y="443"/>
                  </a:lnTo>
                  <a:lnTo>
                    <a:pt x="433" y="371"/>
                  </a:lnTo>
                  <a:lnTo>
                    <a:pt x="424" y="304"/>
                  </a:lnTo>
                  <a:lnTo>
                    <a:pt x="414" y="249"/>
                  </a:lnTo>
                  <a:lnTo>
                    <a:pt x="407" y="200"/>
                  </a:lnTo>
                  <a:lnTo>
                    <a:pt x="401" y="160"/>
                  </a:lnTo>
                  <a:lnTo>
                    <a:pt x="391" y="124"/>
                  </a:lnTo>
                  <a:lnTo>
                    <a:pt x="386" y="95"/>
                  </a:lnTo>
                  <a:lnTo>
                    <a:pt x="380" y="72"/>
                  </a:lnTo>
                  <a:lnTo>
                    <a:pt x="378" y="55"/>
                  </a:lnTo>
                  <a:lnTo>
                    <a:pt x="374" y="42"/>
                  </a:lnTo>
                  <a:lnTo>
                    <a:pt x="372" y="34"/>
                  </a:lnTo>
                  <a:lnTo>
                    <a:pt x="370" y="31"/>
                  </a:lnTo>
                  <a:lnTo>
                    <a:pt x="370" y="29"/>
                  </a:lnTo>
                  <a:lnTo>
                    <a:pt x="28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44"/>
                  </a:lnTo>
                  <a:lnTo>
                    <a:pt x="2" y="67"/>
                  </a:lnTo>
                  <a:lnTo>
                    <a:pt x="6" y="95"/>
                  </a:lnTo>
                  <a:lnTo>
                    <a:pt x="7" y="128"/>
                  </a:lnTo>
                  <a:lnTo>
                    <a:pt x="11" y="167"/>
                  </a:lnTo>
                  <a:lnTo>
                    <a:pt x="15" y="215"/>
                  </a:lnTo>
                  <a:lnTo>
                    <a:pt x="21" y="272"/>
                  </a:lnTo>
                  <a:lnTo>
                    <a:pt x="28" y="337"/>
                  </a:lnTo>
                  <a:lnTo>
                    <a:pt x="38" y="411"/>
                  </a:lnTo>
                  <a:lnTo>
                    <a:pt x="49" y="494"/>
                  </a:lnTo>
                  <a:lnTo>
                    <a:pt x="61" y="591"/>
                  </a:lnTo>
                  <a:lnTo>
                    <a:pt x="72" y="709"/>
                  </a:lnTo>
                  <a:lnTo>
                    <a:pt x="82" y="861"/>
                  </a:lnTo>
                  <a:lnTo>
                    <a:pt x="87" y="1042"/>
                  </a:lnTo>
                  <a:lnTo>
                    <a:pt x="93" y="1245"/>
                  </a:lnTo>
                  <a:lnTo>
                    <a:pt x="97" y="1464"/>
                  </a:lnTo>
                  <a:lnTo>
                    <a:pt x="101" y="1695"/>
                  </a:lnTo>
                  <a:lnTo>
                    <a:pt x="102" y="1931"/>
                  </a:lnTo>
                  <a:lnTo>
                    <a:pt x="102" y="2167"/>
                  </a:lnTo>
                  <a:lnTo>
                    <a:pt x="102" y="2395"/>
                  </a:lnTo>
                  <a:lnTo>
                    <a:pt x="101" y="2611"/>
                  </a:lnTo>
                  <a:lnTo>
                    <a:pt x="99" y="2811"/>
                  </a:lnTo>
                  <a:lnTo>
                    <a:pt x="99" y="2988"/>
                  </a:lnTo>
                  <a:lnTo>
                    <a:pt x="97" y="3134"/>
                  </a:lnTo>
                  <a:lnTo>
                    <a:pt x="95" y="3246"/>
                  </a:lnTo>
                  <a:lnTo>
                    <a:pt x="95" y="3317"/>
                  </a:lnTo>
                  <a:lnTo>
                    <a:pt x="95" y="3343"/>
                  </a:lnTo>
                  <a:lnTo>
                    <a:pt x="600" y="3347"/>
                  </a:lnTo>
                  <a:lnTo>
                    <a:pt x="600" y="3347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5" name="Freeform 13"/>
            <p:cNvSpPr>
              <a:spLocks/>
            </p:cNvSpPr>
            <p:nvPr/>
          </p:nvSpPr>
          <p:spPr bwMode="auto">
            <a:xfrm>
              <a:off x="4305" y="2401"/>
              <a:ext cx="387" cy="1647"/>
            </a:xfrm>
            <a:custGeom>
              <a:avLst/>
              <a:gdLst>
                <a:gd name="T0" fmla="*/ 219 w 774"/>
                <a:gd name="T1" fmla="*/ 76 h 3293"/>
                <a:gd name="T2" fmla="*/ 227 w 774"/>
                <a:gd name="T3" fmla="*/ 93 h 3293"/>
                <a:gd name="T4" fmla="*/ 249 w 774"/>
                <a:gd name="T5" fmla="*/ 152 h 3293"/>
                <a:gd name="T6" fmla="*/ 284 w 774"/>
                <a:gd name="T7" fmla="*/ 247 h 3293"/>
                <a:gd name="T8" fmla="*/ 331 w 774"/>
                <a:gd name="T9" fmla="*/ 380 h 3293"/>
                <a:gd name="T10" fmla="*/ 382 w 774"/>
                <a:gd name="T11" fmla="*/ 553 h 3293"/>
                <a:gd name="T12" fmla="*/ 439 w 774"/>
                <a:gd name="T13" fmla="*/ 762 h 3293"/>
                <a:gd name="T14" fmla="*/ 500 w 774"/>
                <a:gd name="T15" fmla="*/ 1009 h 3293"/>
                <a:gd name="T16" fmla="*/ 561 w 774"/>
                <a:gd name="T17" fmla="*/ 1296 h 3293"/>
                <a:gd name="T18" fmla="*/ 614 w 774"/>
                <a:gd name="T19" fmla="*/ 1613 h 3293"/>
                <a:gd name="T20" fmla="*/ 660 w 774"/>
                <a:gd name="T21" fmla="*/ 1950 h 3293"/>
                <a:gd name="T22" fmla="*/ 696 w 774"/>
                <a:gd name="T23" fmla="*/ 2284 h 3293"/>
                <a:gd name="T24" fmla="*/ 726 w 774"/>
                <a:gd name="T25" fmla="*/ 2598 h 3293"/>
                <a:gd name="T26" fmla="*/ 747 w 774"/>
                <a:gd name="T27" fmla="*/ 2875 h 3293"/>
                <a:gd name="T28" fmla="*/ 763 w 774"/>
                <a:gd name="T29" fmla="*/ 3096 h 3293"/>
                <a:gd name="T30" fmla="*/ 770 w 774"/>
                <a:gd name="T31" fmla="*/ 3240 h 3293"/>
                <a:gd name="T32" fmla="*/ 774 w 774"/>
                <a:gd name="T33" fmla="*/ 3293 h 3293"/>
                <a:gd name="T34" fmla="*/ 306 w 774"/>
                <a:gd name="T35" fmla="*/ 3288 h 3293"/>
                <a:gd name="T36" fmla="*/ 306 w 774"/>
                <a:gd name="T37" fmla="*/ 3242 h 3293"/>
                <a:gd name="T38" fmla="*/ 304 w 774"/>
                <a:gd name="T39" fmla="*/ 3155 h 3293"/>
                <a:gd name="T40" fmla="*/ 303 w 774"/>
                <a:gd name="T41" fmla="*/ 3027 h 3293"/>
                <a:gd name="T42" fmla="*/ 299 w 774"/>
                <a:gd name="T43" fmla="*/ 2860 h 3293"/>
                <a:gd name="T44" fmla="*/ 289 w 774"/>
                <a:gd name="T45" fmla="*/ 2655 h 3293"/>
                <a:gd name="T46" fmla="*/ 274 w 774"/>
                <a:gd name="T47" fmla="*/ 2415 h 3293"/>
                <a:gd name="T48" fmla="*/ 253 w 774"/>
                <a:gd name="T49" fmla="*/ 2142 h 3293"/>
                <a:gd name="T50" fmla="*/ 225 w 774"/>
                <a:gd name="T51" fmla="*/ 1836 h 3293"/>
                <a:gd name="T52" fmla="*/ 190 w 774"/>
                <a:gd name="T53" fmla="*/ 1505 h 3293"/>
                <a:gd name="T54" fmla="*/ 151 w 774"/>
                <a:gd name="T55" fmla="*/ 1169 h 3293"/>
                <a:gd name="T56" fmla="*/ 111 w 774"/>
                <a:gd name="T57" fmla="*/ 844 h 3293"/>
                <a:gd name="T58" fmla="*/ 73 w 774"/>
                <a:gd name="T59" fmla="*/ 547 h 3293"/>
                <a:gd name="T60" fmla="*/ 38 w 774"/>
                <a:gd name="T61" fmla="*/ 298 h 3293"/>
                <a:gd name="T62" fmla="*/ 14 w 774"/>
                <a:gd name="T63" fmla="*/ 114 h 3293"/>
                <a:gd name="T64" fmla="*/ 0 w 774"/>
                <a:gd name="T65" fmla="*/ 13 h 3293"/>
                <a:gd name="T66" fmla="*/ 0 w 774"/>
                <a:gd name="T67" fmla="*/ 0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4" h="3293">
                  <a:moveTo>
                    <a:pt x="0" y="0"/>
                  </a:moveTo>
                  <a:lnTo>
                    <a:pt x="219" y="76"/>
                  </a:lnTo>
                  <a:lnTo>
                    <a:pt x="221" y="80"/>
                  </a:lnTo>
                  <a:lnTo>
                    <a:pt x="227" y="93"/>
                  </a:lnTo>
                  <a:lnTo>
                    <a:pt x="236" y="118"/>
                  </a:lnTo>
                  <a:lnTo>
                    <a:pt x="249" y="152"/>
                  </a:lnTo>
                  <a:lnTo>
                    <a:pt x="265" y="194"/>
                  </a:lnTo>
                  <a:lnTo>
                    <a:pt x="284" y="247"/>
                  </a:lnTo>
                  <a:lnTo>
                    <a:pt x="306" y="308"/>
                  </a:lnTo>
                  <a:lnTo>
                    <a:pt x="331" y="380"/>
                  </a:lnTo>
                  <a:lnTo>
                    <a:pt x="354" y="460"/>
                  </a:lnTo>
                  <a:lnTo>
                    <a:pt x="382" y="553"/>
                  </a:lnTo>
                  <a:lnTo>
                    <a:pt x="411" y="652"/>
                  </a:lnTo>
                  <a:lnTo>
                    <a:pt x="439" y="762"/>
                  </a:lnTo>
                  <a:lnTo>
                    <a:pt x="468" y="880"/>
                  </a:lnTo>
                  <a:lnTo>
                    <a:pt x="500" y="1009"/>
                  </a:lnTo>
                  <a:lnTo>
                    <a:pt x="531" y="1148"/>
                  </a:lnTo>
                  <a:lnTo>
                    <a:pt x="561" y="1296"/>
                  </a:lnTo>
                  <a:lnTo>
                    <a:pt x="590" y="1450"/>
                  </a:lnTo>
                  <a:lnTo>
                    <a:pt x="614" y="1613"/>
                  </a:lnTo>
                  <a:lnTo>
                    <a:pt x="637" y="1779"/>
                  </a:lnTo>
                  <a:lnTo>
                    <a:pt x="660" y="1950"/>
                  </a:lnTo>
                  <a:lnTo>
                    <a:pt x="679" y="2117"/>
                  </a:lnTo>
                  <a:lnTo>
                    <a:pt x="696" y="2284"/>
                  </a:lnTo>
                  <a:lnTo>
                    <a:pt x="711" y="2444"/>
                  </a:lnTo>
                  <a:lnTo>
                    <a:pt x="726" y="2598"/>
                  </a:lnTo>
                  <a:lnTo>
                    <a:pt x="736" y="2742"/>
                  </a:lnTo>
                  <a:lnTo>
                    <a:pt x="747" y="2875"/>
                  </a:lnTo>
                  <a:lnTo>
                    <a:pt x="755" y="2993"/>
                  </a:lnTo>
                  <a:lnTo>
                    <a:pt x="763" y="3096"/>
                  </a:lnTo>
                  <a:lnTo>
                    <a:pt x="766" y="3179"/>
                  </a:lnTo>
                  <a:lnTo>
                    <a:pt x="770" y="3240"/>
                  </a:lnTo>
                  <a:lnTo>
                    <a:pt x="772" y="3280"/>
                  </a:lnTo>
                  <a:lnTo>
                    <a:pt x="774" y="3293"/>
                  </a:lnTo>
                  <a:lnTo>
                    <a:pt x="306" y="3293"/>
                  </a:lnTo>
                  <a:lnTo>
                    <a:pt x="306" y="3288"/>
                  </a:lnTo>
                  <a:lnTo>
                    <a:pt x="306" y="3271"/>
                  </a:lnTo>
                  <a:lnTo>
                    <a:pt x="306" y="3242"/>
                  </a:lnTo>
                  <a:lnTo>
                    <a:pt x="306" y="3204"/>
                  </a:lnTo>
                  <a:lnTo>
                    <a:pt x="304" y="3155"/>
                  </a:lnTo>
                  <a:lnTo>
                    <a:pt x="304" y="3096"/>
                  </a:lnTo>
                  <a:lnTo>
                    <a:pt x="303" y="3027"/>
                  </a:lnTo>
                  <a:lnTo>
                    <a:pt x="303" y="2949"/>
                  </a:lnTo>
                  <a:lnTo>
                    <a:pt x="299" y="2860"/>
                  </a:lnTo>
                  <a:lnTo>
                    <a:pt x="295" y="2763"/>
                  </a:lnTo>
                  <a:lnTo>
                    <a:pt x="289" y="2655"/>
                  </a:lnTo>
                  <a:lnTo>
                    <a:pt x="284" y="2541"/>
                  </a:lnTo>
                  <a:lnTo>
                    <a:pt x="274" y="2415"/>
                  </a:lnTo>
                  <a:lnTo>
                    <a:pt x="265" y="2282"/>
                  </a:lnTo>
                  <a:lnTo>
                    <a:pt x="253" y="2142"/>
                  </a:lnTo>
                  <a:lnTo>
                    <a:pt x="242" y="1993"/>
                  </a:lnTo>
                  <a:lnTo>
                    <a:pt x="225" y="1836"/>
                  </a:lnTo>
                  <a:lnTo>
                    <a:pt x="208" y="1672"/>
                  </a:lnTo>
                  <a:lnTo>
                    <a:pt x="190" y="1505"/>
                  </a:lnTo>
                  <a:lnTo>
                    <a:pt x="171" y="1338"/>
                  </a:lnTo>
                  <a:lnTo>
                    <a:pt x="151" y="1169"/>
                  </a:lnTo>
                  <a:lnTo>
                    <a:pt x="130" y="1003"/>
                  </a:lnTo>
                  <a:lnTo>
                    <a:pt x="111" y="844"/>
                  </a:lnTo>
                  <a:lnTo>
                    <a:pt x="92" y="692"/>
                  </a:lnTo>
                  <a:lnTo>
                    <a:pt x="73" y="547"/>
                  </a:lnTo>
                  <a:lnTo>
                    <a:pt x="56" y="416"/>
                  </a:lnTo>
                  <a:lnTo>
                    <a:pt x="38" y="298"/>
                  </a:lnTo>
                  <a:lnTo>
                    <a:pt x="25" y="197"/>
                  </a:lnTo>
                  <a:lnTo>
                    <a:pt x="14" y="114"/>
                  </a:lnTo>
                  <a:lnTo>
                    <a:pt x="6" y="5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6" name="Freeform 14"/>
            <p:cNvSpPr>
              <a:spLocks/>
            </p:cNvSpPr>
            <p:nvPr/>
          </p:nvSpPr>
          <p:spPr bwMode="auto">
            <a:xfrm>
              <a:off x="4442" y="2451"/>
              <a:ext cx="525" cy="1599"/>
            </a:xfrm>
            <a:custGeom>
              <a:avLst/>
              <a:gdLst>
                <a:gd name="T0" fmla="*/ 190 w 1049"/>
                <a:gd name="T1" fmla="*/ 59 h 3198"/>
                <a:gd name="T2" fmla="*/ 202 w 1049"/>
                <a:gd name="T3" fmla="*/ 78 h 3198"/>
                <a:gd name="T4" fmla="*/ 234 w 1049"/>
                <a:gd name="T5" fmla="*/ 135 h 3198"/>
                <a:gd name="T6" fmla="*/ 283 w 1049"/>
                <a:gd name="T7" fmla="*/ 230 h 3198"/>
                <a:gd name="T8" fmla="*/ 346 w 1049"/>
                <a:gd name="T9" fmla="*/ 363 h 3198"/>
                <a:gd name="T10" fmla="*/ 420 w 1049"/>
                <a:gd name="T11" fmla="*/ 532 h 3198"/>
                <a:gd name="T12" fmla="*/ 500 w 1049"/>
                <a:gd name="T13" fmla="*/ 739 h 3198"/>
                <a:gd name="T14" fmla="*/ 584 w 1049"/>
                <a:gd name="T15" fmla="*/ 982 h 3198"/>
                <a:gd name="T16" fmla="*/ 667 w 1049"/>
                <a:gd name="T17" fmla="*/ 1263 h 3198"/>
                <a:gd name="T18" fmla="*/ 745 w 1049"/>
                <a:gd name="T19" fmla="*/ 1573 h 3198"/>
                <a:gd name="T20" fmla="*/ 817 w 1049"/>
                <a:gd name="T21" fmla="*/ 1898 h 3198"/>
                <a:gd name="T22" fmla="*/ 882 w 1049"/>
                <a:gd name="T23" fmla="*/ 2221 h 3198"/>
                <a:gd name="T24" fmla="*/ 939 w 1049"/>
                <a:gd name="T25" fmla="*/ 2525 h 3198"/>
                <a:gd name="T26" fmla="*/ 985 w 1049"/>
                <a:gd name="T27" fmla="*/ 2791 h 3198"/>
                <a:gd name="T28" fmla="*/ 1019 w 1049"/>
                <a:gd name="T29" fmla="*/ 3002 h 3198"/>
                <a:gd name="T30" fmla="*/ 1042 w 1049"/>
                <a:gd name="T31" fmla="*/ 3143 h 3198"/>
                <a:gd name="T32" fmla="*/ 1049 w 1049"/>
                <a:gd name="T33" fmla="*/ 3194 h 3198"/>
                <a:gd name="T34" fmla="*/ 612 w 1049"/>
                <a:gd name="T35" fmla="*/ 3185 h 3198"/>
                <a:gd name="T36" fmla="*/ 603 w 1049"/>
                <a:gd name="T37" fmla="*/ 3084 h 3198"/>
                <a:gd name="T38" fmla="*/ 584 w 1049"/>
                <a:gd name="T39" fmla="*/ 2900 h 3198"/>
                <a:gd name="T40" fmla="*/ 557 w 1049"/>
                <a:gd name="T41" fmla="*/ 2657 h 3198"/>
                <a:gd name="T42" fmla="*/ 523 w 1049"/>
                <a:gd name="T43" fmla="*/ 2364 h 3198"/>
                <a:gd name="T44" fmla="*/ 483 w 1049"/>
                <a:gd name="T45" fmla="*/ 2045 h 3198"/>
                <a:gd name="T46" fmla="*/ 435 w 1049"/>
                <a:gd name="T47" fmla="*/ 1712 h 3198"/>
                <a:gd name="T48" fmla="*/ 382 w 1049"/>
                <a:gd name="T49" fmla="*/ 1391 h 3198"/>
                <a:gd name="T50" fmla="*/ 325 w 1049"/>
                <a:gd name="T51" fmla="*/ 1094 h 3198"/>
                <a:gd name="T52" fmla="*/ 264 w 1049"/>
                <a:gd name="T53" fmla="*/ 830 h 3198"/>
                <a:gd name="T54" fmla="*/ 205 w 1049"/>
                <a:gd name="T55" fmla="*/ 600 h 3198"/>
                <a:gd name="T56" fmla="*/ 146 w 1049"/>
                <a:gd name="T57" fmla="*/ 406 h 3198"/>
                <a:gd name="T58" fmla="*/ 95 w 1049"/>
                <a:gd name="T59" fmla="*/ 247 h 3198"/>
                <a:gd name="T60" fmla="*/ 51 w 1049"/>
                <a:gd name="T61" fmla="*/ 127 h 3198"/>
                <a:gd name="T62" fmla="*/ 19 w 1049"/>
                <a:gd name="T63" fmla="*/ 47 h 3198"/>
                <a:gd name="T64" fmla="*/ 2 w 1049"/>
                <a:gd name="T65" fmla="*/ 5 h 3198"/>
                <a:gd name="T66" fmla="*/ 0 w 1049"/>
                <a:gd name="T67" fmla="*/ 0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9" h="3198">
                  <a:moveTo>
                    <a:pt x="0" y="0"/>
                  </a:moveTo>
                  <a:lnTo>
                    <a:pt x="190" y="59"/>
                  </a:lnTo>
                  <a:lnTo>
                    <a:pt x="192" y="62"/>
                  </a:lnTo>
                  <a:lnTo>
                    <a:pt x="202" y="78"/>
                  </a:lnTo>
                  <a:lnTo>
                    <a:pt x="215" y="100"/>
                  </a:lnTo>
                  <a:lnTo>
                    <a:pt x="234" y="135"/>
                  </a:lnTo>
                  <a:lnTo>
                    <a:pt x="257" y="176"/>
                  </a:lnTo>
                  <a:lnTo>
                    <a:pt x="283" y="230"/>
                  </a:lnTo>
                  <a:lnTo>
                    <a:pt x="312" y="290"/>
                  </a:lnTo>
                  <a:lnTo>
                    <a:pt x="346" y="363"/>
                  </a:lnTo>
                  <a:lnTo>
                    <a:pt x="382" y="442"/>
                  </a:lnTo>
                  <a:lnTo>
                    <a:pt x="420" y="532"/>
                  </a:lnTo>
                  <a:lnTo>
                    <a:pt x="458" y="631"/>
                  </a:lnTo>
                  <a:lnTo>
                    <a:pt x="500" y="739"/>
                  </a:lnTo>
                  <a:lnTo>
                    <a:pt x="542" y="855"/>
                  </a:lnTo>
                  <a:lnTo>
                    <a:pt x="584" y="982"/>
                  </a:lnTo>
                  <a:lnTo>
                    <a:pt x="625" y="1117"/>
                  </a:lnTo>
                  <a:lnTo>
                    <a:pt x="667" y="1263"/>
                  </a:lnTo>
                  <a:lnTo>
                    <a:pt x="707" y="1414"/>
                  </a:lnTo>
                  <a:lnTo>
                    <a:pt x="745" y="1573"/>
                  </a:lnTo>
                  <a:lnTo>
                    <a:pt x="781" y="1735"/>
                  </a:lnTo>
                  <a:lnTo>
                    <a:pt x="817" y="1898"/>
                  </a:lnTo>
                  <a:lnTo>
                    <a:pt x="850" y="2062"/>
                  </a:lnTo>
                  <a:lnTo>
                    <a:pt x="882" y="2221"/>
                  </a:lnTo>
                  <a:lnTo>
                    <a:pt x="910" y="2377"/>
                  </a:lnTo>
                  <a:lnTo>
                    <a:pt x="939" y="2525"/>
                  </a:lnTo>
                  <a:lnTo>
                    <a:pt x="962" y="2664"/>
                  </a:lnTo>
                  <a:lnTo>
                    <a:pt x="985" y="2791"/>
                  </a:lnTo>
                  <a:lnTo>
                    <a:pt x="1004" y="2906"/>
                  </a:lnTo>
                  <a:lnTo>
                    <a:pt x="1019" y="3002"/>
                  </a:lnTo>
                  <a:lnTo>
                    <a:pt x="1032" y="3084"/>
                  </a:lnTo>
                  <a:lnTo>
                    <a:pt x="1042" y="3143"/>
                  </a:lnTo>
                  <a:lnTo>
                    <a:pt x="1047" y="3181"/>
                  </a:lnTo>
                  <a:lnTo>
                    <a:pt x="1049" y="3194"/>
                  </a:lnTo>
                  <a:lnTo>
                    <a:pt x="614" y="3198"/>
                  </a:lnTo>
                  <a:lnTo>
                    <a:pt x="612" y="3185"/>
                  </a:lnTo>
                  <a:lnTo>
                    <a:pt x="608" y="3145"/>
                  </a:lnTo>
                  <a:lnTo>
                    <a:pt x="603" y="3084"/>
                  </a:lnTo>
                  <a:lnTo>
                    <a:pt x="595" y="3002"/>
                  </a:lnTo>
                  <a:lnTo>
                    <a:pt x="584" y="2900"/>
                  </a:lnTo>
                  <a:lnTo>
                    <a:pt x="572" y="2786"/>
                  </a:lnTo>
                  <a:lnTo>
                    <a:pt x="557" y="2657"/>
                  </a:lnTo>
                  <a:lnTo>
                    <a:pt x="542" y="2516"/>
                  </a:lnTo>
                  <a:lnTo>
                    <a:pt x="523" y="2364"/>
                  </a:lnTo>
                  <a:lnTo>
                    <a:pt x="504" y="2206"/>
                  </a:lnTo>
                  <a:lnTo>
                    <a:pt x="483" y="2045"/>
                  </a:lnTo>
                  <a:lnTo>
                    <a:pt x="460" y="1879"/>
                  </a:lnTo>
                  <a:lnTo>
                    <a:pt x="435" y="1712"/>
                  </a:lnTo>
                  <a:lnTo>
                    <a:pt x="409" y="1550"/>
                  </a:lnTo>
                  <a:lnTo>
                    <a:pt x="382" y="1391"/>
                  </a:lnTo>
                  <a:lnTo>
                    <a:pt x="355" y="1241"/>
                  </a:lnTo>
                  <a:lnTo>
                    <a:pt x="325" y="1094"/>
                  </a:lnTo>
                  <a:lnTo>
                    <a:pt x="295" y="959"/>
                  </a:lnTo>
                  <a:lnTo>
                    <a:pt x="264" y="830"/>
                  </a:lnTo>
                  <a:lnTo>
                    <a:pt x="234" y="712"/>
                  </a:lnTo>
                  <a:lnTo>
                    <a:pt x="205" y="600"/>
                  </a:lnTo>
                  <a:lnTo>
                    <a:pt x="175" y="499"/>
                  </a:lnTo>
                  <a:lnTo>
                    <a:pt x="146" y="406"/>
                  </a:lnTo>
                  <a:lnTo>
                    <a:pt x="120" y="323"/>
                  </a:lnTo>
                  <a:lnTo>
                    <a:pt x="95" y="247"/>
                  </a:lnTo>
                  <a:lnTo>
                    <a:pt x="72" y="182"/>
                  </a:lnTo>
                  <a:lnTo>
                    <a:pt x="51" y="127"/>
                  </a:lnTo>
                  <a:lnTo>
                    <a:pt x="34" y="83"/>
                  </a:lnTo>
                  <a:lnTo>
                    <a:pt x="19" y="47"/>
                  </a:lnTo>
                  <a:lnTo>
                    <a:pt x="8" y="21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7" name="Freeform 15"/>
            <p:cNvSpPr>
              <a:spLocks/>
            </p:cNvSpPr>
            <p:nvPr/>
          </p:nvSpPr>
          <p:spPr bwMode="auto">
            <a:xfrm>
              <a:off x="3888" y="2377"/>
              <a:ext cx="199" cy="1673"/>
            </a:xfrm>
            <a:custGeom>
              <a:avLst/>
              <a:gdLst>
                <a:gd name="T0" fmla="*/ 317 w 397"/>
                <a:gd name="T1" fmla="*/ 8 h 3347"/>
                <a:gd name="T2" fmla="*/ 0 w 397"/>
                <a:gd name="T3" fmla="*/ 0 h 3347"/>
                <a:gd name="T4" fmla="*/ 103 w 397"/>
                <a:gd name="T5" fmla="*/ 3347 h 3347"/>
                <a:gd name="T6" fmla="*/ 352 w 397"/>
                <a:gd name="T7" fmla="*/ 3340 h 3347"/>
                <a:gd name="T8" fmla="*/ 352 w 397"/>
                <a:gd name="T9" fmla="*/ 3326 h 3347"/>
                <a:gd name="T10" fmla="*/ 354 w 397"/>
                <a:gd name="T11" fmla="*/ 3286 h 3347"/>
                <a:gd name="T12" fmla="*/ 355 w 397"/>
                <a:gd name="T13" fmla="*/ 3226 h 3347"/>
                <a:gd name="T14" fmla="*/ 359 w 397"/>
                <a:gd name="T15" fmla="*/ 3144 h 3347"/>
                <a:gd name="T16" fmla="*/ 363 w 397"/>
                <a:gd name="T17" fmla="*/ 3041 h 3347"/>
                <a:gd name="T18" fmla="*/ 367 w 397"/>
                <a:gd name="T19" fmla="*/ 2925 h 3347"/>
                <a:gd name="T20" fmla="*/ 373 w 397"/>
                <a:gd name="T21" fmla="*/ 2792 h 3347"/>
                <a:gd name="T22" fmla="*/ 378 w 397"/>
                <a:gd name="T23" fmla="*/ 2650 h 3347"/>
                <a:gd name="T24" fmla="*/ 382 w 397"/>
                <a:gd name="T25" fmla="*/ 2496 h 3347"/>
                <a:gd name="T26" fmla="*/ 386 w 397"/>
                <a:gd name="T27" fmla="*/ 2336 h 3347"/>
                <a:gd name="T28" fmla="*/ 390 w 397"/>
                <a:gd name="T29" fmla="*/ 2169 h 3347"/>
                <a:gd name="T30" fmla="*/ 393 w 397"/>
                <a:gd name="T31" fmla="*/ 1998 h 3347"/>
                <a:gd name="T32" fmla="*/ 395 w 397"/>
                <a:gd name="T33" fmla="*/ 1827 h 3347"/>
                <a:gd name="T34" fmla="*/ 397 w 397"/>
                <a:gd name="T35" fmla="*/ 1658 h 3347"/>
                <a:gd name="T36" fmla="*/ 397 w 397"/>
                <a:gd name="T37" fmla="*/ 1490 h 3347"/>
                <a:gd name="T38" fmla="*/ 395 w 397"/>
                <a:gd name="T39" fmla="*/ 1329 h 3347"/>
                <a:gd name="T40" fmla="*/ 392 w 397"/>
                <a:gd name="T41" fmla="*/ 1175 h 3347"/>
                <a:gd name="T42" fmla="*/ 388 w 397"/>
                <a:gd name="T43" fmla="*/ 1029 h 3347"/>
                <a:gd name="T44" fmla="*/ 382 w 397"/>
                <a:gd name="T45" fmla="*/ 892 h 3347"/>
                <a:gd name="T46" fmla="*/ 376 w 397"/>
                <a:gd name="T47" fmla="*/ 766 h 3347"/>
                <a:gd name="T48" fmla="*/ 369 w 397"/>
                <a:gd name="T49" fmla="*/ 647 h 3347"/>
                <a:gd name="T50" fmla="*/ 363 w 397"/>
                <a:gd name="T51" fmla="*/ 538 h 3347"/>
                <a:gd name="T52" fmla="*/ 357 w 397"/>
                <a:gd name="T53" fmla="*/ 439 h 3347"/>
                <a:gd name="T54" fmla="*/ 352 w 397"/>
                <a:gd name="T55" fmla="*/ 352 h 3347"/>
                <a:gd name="T56" fmla="*/ 344 w 397"/>
                <a:gd name="T57" fmla="*/ 272 h 3347"/>
                <a:gd name="T58" fmla="*/ 338 w 397"/>
                <a:gd name="T59" fmla="*/ 204 h 3347"/>
                <a:gd name="T60" fmla="*/ 331 w 397"/>
                <a:gd name="T61" fmla="*/ 143 h 3347"/>
                <a:gd name="T62" fmla="*/ 327 w 397"/>
                <a:gd name="T63" fmla="*/ 95 h 3347"/>
                <a:gd name="T64" fmla="*/ 323 w 397"/>
                <a:gd name="T65" fmla="*/ 57 h 3347"/>
                <a:gd name="T66" fmla="*/ 319 w 397"/>
                <a:gd name="T67" fmla="*/ 31 h 3347"/>
                <a:gd name="T68" fmla="*/ 317 w 397"/>
                <a:gd name="T69" fmla="*/ 14 h 3347"/>
                <a:gd name="T70" fmla="*/ 317 w 397"/>
                <a:gd name="T71" fmla="*/ 8 h 3347"/>
                <a:gd name="T72" fmla="*/ 317 w 397"/>
                <a:gd name="T73" fmla="*/ 8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3347">
                  <a:moveTo>
                    <a:pt x="317" y="8"/>
                  </a:moveTo>
                  <a:lnTo>
                    <a:pt x="0" y="0"/>
                  </a:lnTo>
                  <a:lnTo>
                    <a:pt x="103" y="3347"/>
                  </a:lnTo>
                  <a:lnTo>
                    <a:pt x="352" y="3340"/>
                  </a:lnTo>
                  <a:lnTo>
                    <a:pt x="352" y="3326"/>
                  </a:lnTo>
                  <a:lnTo>
                    <a:pt x="354" y="3286"/>
                  </a:lnTo>
                  <a:lnTo>
                    <a:pt x="355" y="3226"/>
                  </a:lnTo>
                  <a:lnTo>
                    <a:pt x="359" y="3144"/>
                  </a:lnTo>
                  <a:lnTo>
                    <a:pt x="363" y="3041"/>
                  </a:lnTo>
                  <a:lnTo>
                    <a:pt x="367" y="2925"/>
                  </a:lnTo>
                  <a:lnTo>
                    <a:pt x="373" y="2792"/>
                  </a:lnTo>
                  <a:lnTo>
                    <a:pt x="378" y="2650"/>
                  </a:lnTo>
                  <a:lnTo>
                    <a:pt x="382" y="2496"/>
                  </a:lnTo>
                  <a:lnTo>
                    <a:pt x="386" y="2336"/>
                  </a:lnTo>
                  <a:lnTo>
                    <a:pt x="390" y="2169"/>
                  </a:lnTo>
                  <a:lnTo>
                    <a:pt x="393" y="1998"/>
                  </a:lnTo>
                  <a:lnTo>
                    <a:pt x="395" y="1827"/>
                  </a:lnTo>
                  <a:lnTo>
                    <a:pt x="397" y="1658"/>
                  </a:lnTo>
                  <a:lnTo>
                    <a:pt x="397" y="1490"/>
                  </a:lnTo>
                  <a:lnTo>
                    <a:pt x="395" y="1329"/>
                  </a:lnTo>
                  <a:lnTo>
                    <a:pt x="392" y="1175"/>
                  </a:lnTo>
                  <a:lnTo>
                    <a:pt x="388" y="1029"/>
                  </a:lnTo>
                  <a:lnTo>
                    <a:pt x="382" y="892"/>
                  </a:lnTo>
                  <a:lnTo>
                    <a:pt x="376" y="766"/>
                  </a:lnTo>
                  <a:lnTo>
                    <a:pt x="369" y="647"/>
                  </a:lnTo>
                  <a:lnTo>
                    <a:pt x="363" y="538"/>
                  </a:lnTo>
                  <a:lnTo>
                    <a:pt x="357" y="439"/>
                  </a:lnTo>
                  <a:lnTo>
                    <a:pt x="352" y="352"/>
                  </a:lnTo>
                  <a:lnTo>
                    <a:pt x="344" y="272"/>
                  </a:lnTo>
                  <a:lnTo>
                    <a:pt x="338" y="204"/>
                  </a:lnTo>
                  <a:lnTo>
                    <a:pt x="331" y="143"/>
                  </a:lnTo>
                  <a:lnTo>
                    <a:pt x="327" y="95"/>
                  </a:lnTo>
                  <a:lnTo>
                    <a:pt x="323" y="57"/>
                  </a:lnTo>
                  <a:lnTo>
                    <a:pt x="319" y="31"/>
                  </a:lnTo>
                  <a:lnTo>
                    <a:pt x="317" y="14"/>
                  </a:lnTo>
                  <a:lnTo>
                    <a:pt x="317" y="8"/>
                  </a:lnTo>
                  <a:lnTo>
                    <a:pt x="317" y="8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8" name="Freeform 16"/>
            <p:cNvSpPr>
              <a:spLocks/>
            </p:cNvSpPr>
            <p:nvPr/>
          </p:nvSpPr>
          <p:spPr bwMode="auto">
            <a:xfrm>
              <a:off x="4564" y="2499"/>
              <a:ext cx="578" cy="1549"/>
            </a:xfrm>
            <a:custGeom>
              <a:avLst/>
              <a:gdLst>
                <a:gd name="T0" fmla="*/ 181 w 1158"/>
                <a:gd name="T1" fmla="*/ 76 h 3097"/>
                <a:gd name="T2" fmla="*/ 196 w 1158"/>
                <a:gd name="T3" fmla="*/ 95 h 3097"/>
                <a:gd name="T4" fmla="*/ 240 w 1158"/>
                <a:gd name="T5" fmla="*/ 150 h 3097"/>
                <a:gd name="T6" fmla="*/ 306 w 1158"/>
                <a:gd name="T7" fmla="*/ 241 h 3097"/>
                <a:gd name="T8" fmla="*/ 392 w 1158"/>
                <a:gd name="T9" fmla="*/ 370 h 3097"/>
                <a:gd name="T10" fmla="*/ 485 w 1158"/>
                <a:gd name="T11" fmla="*/ 534 h 3097"/>
                <a:gd name="T12" fmla="*/ 586 w 1158"/>
                <a:gd name="T13" fmla="*/ 735 h 3097"/>
                <a:gd name="T14" fmla="*/ 686 w 1158"/>
                <a:gd name="T15" fmla="*/ 973 h 3097"/>
                <a:gd name="T16" fmla="*/ 782 w 1158"/>
                <a:gd name="T17" fmla="*/ 1244 h 3097"/>
                <a:gd name="T18" fmla="*/ 865 w 1158"/>
                <a:gd name="T19" fmla="*/ 1545 h 3097"/>
                <a:gd name="T20" fmla="*/ 941 w 1158"/>
                <a:gd name="T21" fmla="*/ 1858 h 3097"/>
                <a:gd name="T22" fmla="*/ 1004 w 1158"/>
                <a:gd name="T23" fmla="*/ 2168 h 3097"/>
                <a:gd name="T24" fmla="*/ 1059 w 1158"/>
                <a:gd name="T25" fmla="*/ 2459 h 3097"/>
                <a:gd name="T26" fmla="*/ 1101 w 1158"/>
                <a:gd name="T27" fmla="*/ 2713 h 3097"/>
                <a:gd name="T28" fmla="*/ 1133 w 1158"/>
                <a:gd name="T29" fmla="*/ 2917 h 3097"/>
                <a:gd name="T30" fmla="*/ 1150 w 1158"/>
                <a:gd name="T31" fmla="*/ 3048 h 3097"/>
                <a:gd name="T32" fmla="*/ 1158 w 1158"/>
                <a:gd name="T33" fmla="*/ 3097 h 3097"/>
                <a:gd name="T34" fmla="*/ 897 w 1158"/>
                <a:gd name="T35" fmla="*/ 3084 h 3097"/>
                <a:gd name="T36" fmla="*/ 880 w 1158"/>
                <a:gd name="T37" fmla="*/ 2993 h 3097"/>
                <a:gd name="T38" fmla="*/ 850 w 1158"/>
                <a:gd name="T39" fmla="*/ 2826 h 3097"/>
                <a:gd name="T40" fmla="*/ 808 w 1158"/>
                <a:gd name="T41" fmla="*/ 2599 h 3097"/>
                <a:gd name="T42" fmla="*/ 753 w 1158"/>
                <a:gd name="T43" fmla="*/ 2328 h 3097"/>
                <a:gd name="T44" fmla="*/ 690 w 1158"/>
                <a:gd name="T45" fmla="*/ 2029 h 3097"/>
                <a:gd name="T46" fmla="*/ 620 w 1158"/>
                <a:gd name="T47" fmla="*/ 1716 h 3097"/>
                <a:gd name="T48" fmla="*/ 544 w 1158"/>
                <a:gd name="T49" fmla="*/ 1404 h 3097"/>
                <a:gd name="T50" fmla="*/ 464 w 1158"/>
                <a:gd name="T51" fmla="*/ 1113 h 3097"/>
                <a:gd name="T52" fmla="*/ 380 w 1158"/>
                <a:gd name="T53" fmla="*/ 851 h 3097"/>
                <a:gd name="T54" fmla="*/ 293 w 1158"/>
                <a:gd name="T55" fmla="*/ 619 h 3097"/>
                <a:gd name="T56" fmla="*/ 211 w 1158"/>
                <a:gd name="T57" fmla="*/ 421 h 3097"/>
                <a:gd name="T58" fmla="*/ 135 w 1158"/>
                <a:gd name="T59" fmla="*/ 258 h 3097"/>
                <a:gd name="T60" fmla="*/ 74 w 1158"/>
                <a:gd name="T61" fmla="*/ 133 h 3097"/>
                <a:gd name="T62" fmla="*/ 27 w 1158"/>
                <a:gd name="T63" fmla="*/ 47 h 3097"/>
                <a:gd name="T64" fmla="*/ 2 w 1158"/>
                <a:gd name="T65" fmla="*/ 5 h 3097"/>
                <a:gd name="T66" fmla="*/ 0 w 1158"/>
                <a:gd name="T67" fmla="*/ 0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8" h="3097">
                  <a:moveTo>
                    <a:pt x="0" y="0"/>
                  </a:moveTo>
                  <a:lnTo>
                    <a:pt x="181" y="76"/>
                  </a:lnTo>
                  <a:lnTo>
                    <a:pt x="185" y="79"/>
                  </a:lnTo>
                  <a:lnTo>
                    <a:pt x="196" y="95"/>
                  </a:lnTo>
                  <a:lnTo>
                    <a:pt x="215" y="117"/>
                  </a:lnTo>
                  <a:lnTo>
                    <a:pt x="240" y="150"/>
                  </a:lnTo>
                  <a:lnTo>
                    <a:pt x="270" y="190"/>
                  </a:lnTo>
                  <a:lnTo>
                    <a:pt x="306" y="241"/>
                  </a:lnTo>
                  <a:lnTo>
                    <a:pt x="348" y="300"/>
                  </a:lnTo>
                  <a:lnTo>
                    <a:pt x="392" y="370"/>
                  </a:lnTo>
                  <a:lnTo>
                    <a:pt x="436" y="448"/>
                  </a:lnTo>
                  <a:lnTo>
                    <a:pt x="485" y="534"/>
                  </a:lnTo>
                  <a:lnTo>
                    <a:pt x="534" y="631"/>
                  </a:lnTo>
                  <a:lnTo>
                    <a:pt x="586" y="735"/>
                  </a:lnTo>
                  <a:lnTo>
                    <a:pt x="637" y="849"/>
                  </a:lnTo>
                  <a:lnTo>
                    <a:pt x="686" y="973"/>
                  </a:lnTo>
                  <a:lnTo>
                    <a:pt x="734" y="1104"/>
                  </a:lnTo>
                  <a:lnTo>
                    <a:pt x="782" y="1244"/>
                  </a:lnTo>
                  <a:lnTo>
                    <a:pt x="825" y="1391"/>
                  </a:lnTo>
                  <a:lnTo>
                    <a:pt x="865" y="1545"/>
                  </a:lnTo>
                  <a:lnTo>
                    <a:pt x="905" y="1701"/>
                  </a:lnTo>
                  <a:lnTo>
                    <a:pt x="941" y="1858"/>
                  </a:lnTo>
                  <a:lnTo>
                    <a:pt x="973" y="2014"/>
                  </a:lnTo>
                  <a:lnTo>
                    <a:pt x="1004" y="2168"/>
                  </a:lnTo>
                  <a:lnTo>
                    <a:pt x="1032" y="2316"/>
                  </a:lnTo>
                  <a:lnTo>
                    <a:pt x="1059" y="2459"/>
                  </a:lnTo>
                  <a:lnTo>
                    <a:pt x="1082" y="2592"/>
                  </a:lnTo>
                  <a:lnTo>
                    <a:pt x="1101" y="2713"/>
                  </a:lnTo>
                  <a:lnTo>
                    <a:pt x="1118" y="2822"/>
                  </a:lnTo>
                  <a:lnTo>
                    <a:pt x="1133" y="2917"/>
                  </a:lnTo>
                  <a:lnTo>
                    <a:pt x="1143" y="2991"/>
                  </a:lnTo>
                  <a:lnTo>
                    <a:pt x="1150" y="3048"/>
                  </a:lnTo>
                  <a:lnTo>
                    <a:pt x="1156" y="3084"/>
                  </a:lnTo>
                  <a:lnTo>
                    <a:pt x="1158" y="3097"/>
                  </a:lnTo>
                  <a:lnTo>
                    <a:pt x="901" y="3097"/>
                  </a:lnTo>
                  <a:lnTo>
                    <a:pt x="897" y="3084"/>
                  </a:lnTo>
                  <a:lnTo>
                    <a:pt x="892" y="3050"/>
                  </a:lnTo>
                  <a:lnTo>
                    <a:pt x="880" y="2993"/>
                  </a:lnTo>
                  <a:lnTo>
                    <a:pt x="869" y="2919"/>
                  </a:lnTo>
                  <a:lnTo>
                    <a:pt x="850" y="2826"/>
                  </a:lnTo>
                  <a:lnTo>
                    <a:pt x="831" y="2719"/>
                  </a:lnTo>
                  <a:lnTo>
                    <a:pt x="808" y="2599"/>
                  </a:lnTo>
                  <a:lnTo>
                    <a:pt x="783" y="2468"/>
                  </a:lnTo>
                  <a:lnTo>
                    <a:pt x="753" y="2328"/>
                  </a:lnTo>
                  <a:lnTo>
                    <a:pt x="723" y="2181"/>
                  </a:lnTo>
                  <a:lnTo>
                    <a:pt x="690" y="2029"/>
                  </a:lnTo>
                  <a:lnTo>
                    <a:pt x="656" y="1873"/>
                  </a:lnTo>
                  <a:lnTo>
                    <a:pt x="620" y="1716"/>
                  </a:lnTo>
                  <a:lnTo>
                    <a:pt x="584" y="1560"/>
                  </a:lnTo>
                  <a:lnTo>
                    <a:pt x="544" y="1404"/>
                  </a:lnTo>
                  <a:lnTo>
                    <a:pt x="506" y="1258"/>
                  </a:lnTo>
                  <a:lnTo>
                    <a:pt x="464" y="1113"/>
                  </a:lnTo>
                  <a:lnTo>
                    <a:pt x="422" y="978"/>
                  </a:lnTo>
                  <a:lnTo>
                    <a:pt x="380" y="851"/>
                  </a:lnTo>
                  <a:lnTo>
                    <a:pt x="337" y="731"/>
                  </a:lnTo>
                  <a:lnTo>
                    <a:pt x="293" y="619"/>
                  </a:lnTo>
                  <a:lnTo>
                    <a:pt x="251" y="515"/>
                  </a:lnTo>
                  <a:lnTo>
                    <a:pt x="211" y="421"/>
                  </a:lnTo>
                  <a:lnTo>
                    <a:pt x="173" y="336"/>
                  </a:lnTo>
                  <a:lnTo>
                    <a:pt x="135" y="258"/>
                  </a:lnTo>
                  <a:lnTo>
                    <a:pt x="103" y="192"/>
                  </a:lnTo>
                  <a:lnTo>
                    <a:pt x="74" y="133"/>
                  </a:lnTo>
                  <a:lnTo>
                    <a:pt x="48" y="85"/>
                  </a:lnTo>
                  <a:lnTo>
                    <a:pt x="27" y="47"/>
                  </a:lnTo>
                  <a:lnTo>
                    <a:pt x="12" y="22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9" name="Freeform 17"/>
            <p:cNvSpPr>
              <a:spLocks/>
            </p:cNvSpPr>
            <p:nvPr/>
          </p:nvSpPr>
          <p:spPr bwMode="auto">
            <a:xfrm>
              <a:off x="4894" y="2927"/>
              <a:ext cx="396" cy="1121"/>
            </a:xfrm>
            <a:custGeom>
              <a:avLst/>
              <a:gdLst>
                <a:gd name="T0" fmla="*/ 156 w 790"/>
                <a:gd name="T1" fmla="*/ 51 h 2242"/>
                <a:gd name="T2" fmla="*/ 159 w 790"/>
                <a:gd name="T3" fmla="*/ 59 h 2242"/>
                <a:gd name="T4" fmla="*/ 171 w 790"/>
                <a:gd name="T5" fmla="*/ 80 h 2242"/>
                <a:gd name="T6" fmla="*/ 190 w 790"/>
                <a:gd name="T7" fmla="*/ 116 h 2242"/>
                <a:gd name="T8" fmla="*/ 215 w 790"/>
                <a:gd name="T9" fmla="*/ 167 h 2242"/>
                <a:gd name="T10" fmla="*/ 243 w 790"/>
                <a:gd name="T11" fmla="*/ 226 h 2242"/>
                <a:gd name="T12" fmla="*/ 277 w 790"/>
                <a:gd name="T13" fmla="*/ 298 h 2242"/>
                <a:gd name="T14" fmla="*/ 313 w 790"/>
                <a:gd name="T15" fmla="*/ 380 h 2242"/>
                <a:gd name="T16" fmla="*/ 351 w 790"/>
                <a:gd name="T17" fmla="*/ 471 h 2242"/>
                <a:gd name="T18" fmla="*/ 388 w 790"/>
                <a:gd name="T19" fmla="*/ 568 h 2242"/>
                <a:gd name="T20" fmla="*/ 424 w 790"/>
                <a:gd name="T21" fmla="*/ 669 h 2242"/>
                <a:gd name="T22" fmla="*/ 462 w 790"/>
                <a:gd name="T23" fmla="*/ 775 h 2242"/>
                <a:gd name="T24" fmla="*/ 498 w 790"/>
                <a:gd name="T25" fmla="*/ 885 h 2242"/>
                <a:gd name="T26" fmla="*/ 530 w 790"/>
                <a:gd name="T27" fmla="*/ 996 h 2242"/>
                <a:gd name="T28" fmla="*/ 564 w 790"/>
                <a:gd name="T29" fmla="*/ 1106 h 2242"/>
                <a:gd name="T30" fmla="*/ 595 w 790"/>
                <a:gd name="T31" fmla="*/ 1216 h 2242"/>
                <a:gd name="T32" fmla="*/ 623 w 790"/>
                <a:gd name="T33" fmla="*/ 1323 h 2242"/>
                <a:gd name="T34" fmla="*/ 669 w 790"/>
                <a:gd name="T35" fmla="*/ 1526 h 2242"/>
                <a:gd name="T36" fmla="*/ 705 w 790"/>
                <a:gd name="T37" fmla="*/ 1706 h 2242"/>
                <a:gd name="T38" fmla="*/ 735 w 790"/>
                <a:gd name="T39" fmla="*/ 1864 h 2242"/>
                <a:gd name="T40" fmla="*/ 758 w 790"/>
                <a:gd name="T41" fmla="*/ 1997 h 2242"/>
                <a:gd name="T42" fmla="*/ 773 w 790"/>
                <a:gd name="T43" fmla="*/ 2102 h 2242"/>
                <a:gd name="T44" fmla="*/ 783 w 790"/>
                <a:gd name="T45" fmla="*/ 2178 h 2242"/>
                <a:gd name="T46" fmla="*/ 789 w 790"/>
                <a:gd name="T47" fmla="*/ 2225 h 2242"/>
                <a:gd name="T48" fmla="*/ 790 w 790"/>
                <a:gd name="T49" fmla="*/ 2242 h 2242"/>
                <a:gd name="T50" fmla="*/ 576 w 790"/>
                <a:gd name="T51" fmla="*/ 2239 h 2242"/>
                <a:gd name="T52" fmla="*/ 570 w 790"/>
                <a:gd name="T53" fmla="*/ 2210 h 2242"/>
                <a:gd name="T54" fmla="*/ 560 w 790"/>
                <a:gd name="T55" fmla="*/ 2155 h 2242"/>
                <a:gd name="T56" fmla="*/ 549 w 790"/>
                <a:gd name="T57" fmla="*/ 2079 h 2242"/>
                <a:gd name="T58" fmla="*/ 534 w 790"/>
                <a:gd name="T59" fmla="*/ 1984 h 2242"/>
                <a:gd name="T60" fmla="*/ 513 w 790"/>
                <a:gd name="T61" fmla="*/ 1872 h 2242"/>
                <a:gd name="T62" fmla="*/ 490 w 790"/>
                <a:gd name="T63" fmla="*/ 1748 h 2242"/>
                <a:gd name="T64" fmla="*/ 465 w 790"/>
                <a:gd name="T65" fmla="*/ 1615 h 2242"/>
                <a:gd name="T66" fmla="*/ 437 w 790"/>
                <a:gd name="T67" fmla="*/ 1467 h 2242"/>
                <a:gd name="T68" fmla="*/ 403 w 790"/>
                <a:gd name="T69" fmla="*/ 1307 h 2242"/>
                <a:gd name="T70" fmla="*/ 367 w 790"/>
                <a:gd name="T71" fmla="*/ 1150 h 2242"/>
                <a:gd name="T72" fmla="*/ 332 w 790"/>
                <a:gd name="T73" fmla="*/ 996 h 2242"/>
                <a:gd name="T74" fmla="*/ 296 w 790"/>
                <a:gd name="T75" fmla="*/ 853 h 2242"/>
                <a:gd name="T76" fmla="*/ 260 w 790"/>
                <a:gd name="T77" fmla="*/ 722 h 2242"/>
                <a:gd name="T78" fmla="*/ 228 w 790"/>
                <a:gd name="T79" fmla="*/ 606 h 2242"/>
                <a:gd name="T80" fmla="*/ 199 w 790"/>
                <a:gd name="T81" fmla="*/ 509 h 2242"/>
                <a:gd name="T82" fmla="*/ 163 w 790"/>
                <a:gd name="T83" fmla="*/ 407 h 2242"/>
                <a:gd name="T84" fmla="*/ 120 w 790"/>
                <a:gd name="T85" fmla="*/ 292 h 2242"/>
                <a:gd name="T86" fmla="*/ 85 w 790"/>
                <a:gd name="T87" fmla="*/ 201 h 2242"/>
                <a:gd name="T88" fmla="*/ 55 w 790"/>
                <a:gd name="T89" fmla="*/ 129 h 2242"/>
                <a:gd name="T90" fmla="*/ 32 w 790"/>
                <a:gd name="T91" fmla="*/ 74 h 2242"/>
                <a:gd name="T92" fmla="*/ 15 w 790"/>
                <a:gd name="T93" fmla="*/ 36 h 2242"/>
                <a:gd name="T94" fmla="*/ 4 w 790"/>
                <a:gd name="T95" fmla="*/ 11 h 2242"/>
                <a:gd name="T96" fmla="*/ 0 w 790"/>
                <a:gd name="T97" fmla="*/ 2 h 2242"/>
                <a:gd name="T98" fmla="*/ 0 w 790"/>
                <a:gd name="T99" fmla="*/ 0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0" h="2242">
                  <a:moveTo>
                    <a:pt x="0" y="0"/>
                  </a:moveTo>
                  <a:lnTo>
                    <a:pt x="156" y="51"/>
                  </a:lnTo>
                  <a:lnTo>
                    <a:pt x="156" y="51"/>
                  </a:lnTo>
                  <a:lnTo>
                    <a:pt x="159" y="59"/>
                  </a:lnTo>
                  <a:lnTo>
                    <a:pt x="165" y="66"/>
                  </a:lnTo>
                  <a:lnTo>
                    <a:pt x="171" y="80"/>
                  </a:lnTo>
                  <a:lnTo>
                    <a:pt x="178" y="97"/>
                  </a:lnTo>
                  <a:lnTo>
                    <a:pt x="190" y="116"/>
                  </a:lnTo>
                  <a:lnTo>
                    <a:pt x="201" y="140"/>
                  </a:lnTo>
                  <a:lnTo>
                    <a:pt x="215" y="167"/>
                  </a:lnTo>
                  <a:lnTo>
                    <a:pt x="228" y="194"/>
                  </a:lnTo>
                  <a:lnTo>
                    <a:pt x="243" y="226"/>
                  </a:lnTo>
                  <a:lnTo>
                    <a:pt x="258" y="260"/>
                  </a:lnTo>
                  <a:lnTo>
                    <a:pt x="277" y="298"/>
                  </a:lnTo>
                  <a:lnTo>
                    <a:pt x="294" y="336"/>
                  </a:lnTo>
                  <a:lnTo>
                    <a:pt x="313" y="380"/>
                  </a:lnTo>
                  <a:lnTo>
                    <a:pt x="330" y="424"/>
                  </a:lnTo>
                  <a:lnTo>
                    <a:pt x="351" y="471"/>
                  </a:lnTo>
                  <a:lnTo>
                    <a:pt x="369" y="517"/>
                  </a:lnTo>
                  <a:lnTo>
                    <a:pt x="388" y="568"/>
                  </a:lnTo>
                  <a:lnTo>
                    <a:pt x="405" y="616"/>
                  </a:lnTo>
                  <a:lnTo>
                    <a:pt x="424" y="669"/>
                  </a:lnTo>
                  <a:lnTo>
                    <a:pt x="443" y="720"/>
                  </a:lnTo>
                  <a:lnTo>
                    <a:pt x="462" y="775"/>
                  </a:lnTo>
                  <a:lnTo>
                    <a:pt x="479" y="828"/>
                  </a:lnTo>
                  <a:lnTo>
                    <a:pt x="498" y="885"/>
                  </a:lnTo>
                  <a:lnTo>
                    <a:pt x="513" y="939"/>
                  </a:lnTo>
                  <a:lnTo>
                    <a:pt x="530" y="996"/>
                  </a:lnTo>
                  <a:lnTo>
                    <a:pt x="547" y="1049"/>
                  </a:lnTo>
                  <a:lnTo>
                    <a:pt x="564" y="1106"/>
                  </a:lnTo>
                  <a:lnTo>
                    <a:pt x="579" y="1161"/>
                  </a:lnTo>
                  <a:lnTo>
                    <a:pt x="595" y="1216"/>
                  </a:lnTo>
                  <a:lnTo>
                    <a:pt x="608" y="1269"/>
                  </a:lnTo>
                  <a:lnTo>
                    <a:pt x="623" y="1323"/>
                  </a:lnTo>
                  <a:lnTo>
                    <a:pt x="646" y="1427"/>
                  </a:lnTo>
                  <a:lnTo>
                    <a:pt x="669" y="1526"/>
                  </a:lnTo>
                  <a:lnTo>
                    <a:pt x="688" y="1619"/>
                  </a:lnTo>
                  <a:lnTo>
                    <a:pt x="705" y="1706"/>
                  </a:lnTo>
                  <a:lnTo>
                    <a:pt x="720" y="1788"/>
                  </a:lnTo>
                  <a:lnTo>
                    <a:pt x="735" y="1864"/>
                  </a:lnTo>
                  <a:lnTo>
                    <a:pt x="747" y="1933"/>
                  </a:lnTo>
                  <a:lnTo>
                    <a:pt x="758" y="1997"/>
                  </a:lnTo>
                  <a:lnTo>
                    <a:pt x="766" y="2050"/>
                  </a:lnTo>
                  <a:lnTo>
                    <a:pt x="773" y="2102"/>
                  </a:lnTo>
                  <a:lnTo>
                    <a:pt x="777" y="2144"/>
                  </a:lnTo>
                  <a:lnTo>
                    <a:pt x="783" y="2178"/>
                  </a:lnTo>
                  <a:lnTo>
                    <a:pt x="785" y="2206"/>
                  </a:lnTo>
                  <a:lnTo>
                    <a:pt x="789" y="2225"/>
                  </a:lnTo>
                  <a:lnTo>
                    <a:pt x="789" y="2239"/>
                  </a:lnTo>
                  <a:lnTo>
                    <a:pt x="790" y="2242"/>
                  </a:lnTo>
                  <a:lnTo>
                    <a:pt x="576" y="2242"/>
                  </a:lnTo>
                  <a:lnTo>
                    <a:pt x="576" y="2239"/>
                  </a:lnTo>
                  <a:lnTo>
                    <a:pt x="574" y="2227"/>
                  </a:lnTo>
                  <a:lnTo>
                    <a:pt x="570" y="2210"/>
                  </a:lnTo>
                  <a:lnTo>
                    <a:pt x="566" y="2185"/>
                  </a:lnTo>
                  <a:lnTo>
                    <a:pt x="560" y="2155"/>
                  </a:lnTo>
                  <a:lnTo>
                    <a:pt x="557" y="2121"/>
                  </a:lnTo>
                  <a:lnTo>
                    <a:pt x="549" y="2079"/>
                  </a:lnTo>
                  <a:lnTo>
                    <a:pt x="543" y="2035"/>
                  </a:lnTo>
                  <a:lnTo>
                    <a:pt x="534" y="1984"/>
                  </a:lnTo>
                  <a:lnTo>
                    <a:pt x="524" y="1931"/>
                  </a:lnTo>
                  <a:lnTo>
                    <a:pt x="513" y="1872"/>
                  </a:lnTo>
                  <a:lnTo>
                    <a:pt x="503" y="1813"/>
                  </a:lnTo>
                  <a:lnTo>
                    <a:pt x="490" y="1748"/>
                  </a:lnTo>
                  <a:lnTo>
                    <a:pt x="479" y="1682"/>
                  </a:lnTo>
                  <a:lnTo>
                    <a:pt x="465" y="1615"/>
                  </a:lnTo>
                  <a:lnTo>
                    <a:pt x="452" y="1547"/>
                  </a:lnTo>
                  <a:lnTo>
                    <a:pt x="437" y="1467"/>
                  </a:lnTo>
                  <a:lnTo>
                    <a:pt x="420" y="1387"/>
                  </a:lnTo>
                  <a:lnTo>
                    <a:pt x="403" y="1307"/>
                  </a:lnTo>
                  <a:lnTo>
                    <a:pt x="386" y="1228"/>
                  </a:lnTo>
                  <a:lnTo>
                    <a:pt x="367" y="1150"/>
                  </a:lnTo>
                  <a:lnTo>
                    <a:pt x="350" y="1072"/>
                  </a:lnTo>
                  <a:lnTo>
                    <a:pt x="332" y="996"/>
                  </a:lnTo>
                  <a:lnTo>
                    <a:pt x="315" y="923"/>
                  </a:lnTo>
                  <a:lnTo>
                    <a:pt x="296" y="853"/>
                  </a:lnTo>
                  <a:lnTo>
                    <a:pt x="279" y="785"/>
                  </a:lnTo>
                  <a:lnTo>
                    <a:pt x="260" y="722"/>
                  </a:lnTo>
                  <a:lnTo>
                    <a:pt x="245" y="663"/>
                  </a:lnTo>
                  <a:lnTo>
                    <a:pt x="228" y="606"/>
                  </a:lnTo>
                  <a:lnTo>
                    <a:pt x="215" y="557"/>
                  </a:lnTo>
                  <a:lnTo>
                    <a:pt x="199" y="509"/>
                  </a:lnTo>
                  <a:lnTo>
                    <a:pt x="186" y="471"/>
                  </a:lnTo>
                  <a:lnTo>
                    <a:pt x="163" y="407"/>
                  </a:lnTo>
                  <a:lnTo>
                    <a:pt x="140" y="348"/>
                  </a:lnTo>
                  <a:lnTo>
                    <a:pt x="120" y="292"/>
                  </a:lnTo>
                  <a:lnTo>
                    <a:pt x="102" y="245"/>
                  </a:lnTo>
                  <a:lnTo>
                    <a:pt x="85" y="201"/>
                  </a:lnTo>
                  <a:lnTo>
                    <a:pt x="70" y="163"/>
                  </a:lnTo>
                  <a:lnTo>
                    <a:pt x="55" y="129"/>
                  </a:lnTo>
                  <a:lnTo>
                    <a:pt x="43" y="101"/>
                  </a:lnTo>
                  <a:lnTo>
                    <a:pt x="32" y="74"/>
                  </a:lnTo>
                  <a:lnTo>
                    <a:pt x="24" y="53"/>
                  </a:lnTo>
                  <a:lnTo>
                    <a:pt x="15" y="36"/>
                  </a:lnTo>
                  <a:lnTo>
                    <a:pt x="11" y="23"/>
                  </a:lnTo>
                  <a:lnTo>
                    <a:pt x="4" y="11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0" name="Freeform 18"/>
            <p:cNvSpPr>
              <a:spLocks/>
            </p:cNvSpPr>
            <p:nvPr/>
          </p:nvSpPr>
          <p:spPr bwMode="auto">
            <a:xfrm>
              <a:off x="5171" y="2668"/>
              <a:ext cx="163" cy="1380"/>
            </a:xfrm>
            <a:custGeom>
              <a:avLst/>
              <a:gdLst>
                <a:gd name="T0" fmla="*/ 0 w 327"/>
                <a:gd name="T1" fmla="*/ 0 h 2759"/>
                <a:gd name="T2" fmla="*/ 296 w 327"/>
                <a:gd name="T3" fmla="*/ 842 h 2759"/>
                <a:gd name="T4" fmla="*/ 327 w 327"/>
                <a:gd name="T5" fmla="*/ 2759 h 2759"/>
                <a:gd name="T6" fmla="*/ 230 w 327"/>
                <a:gd name="T7" fmla="*/ 2759 h 2759"/>
                <a:gd name="T8" fmla="*/ 0 w 327"/>
                <a:gd name="T9" fmla="*/ 0 h 2759"/>
                <a:gd name="T10" fmla="*/ 0 w 327"/>
                <a:gd name="T11" fmla="*/ 0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759">
                  <a:moveTo>
                    <a:pt x="0" y="0"/>
                  </a:moveTo>
                  <a:lnTo>
                    <a:pt x="296" y="842"/>
                  </a:lnTo>
                  <a:lnTo>
                    <a:pt x="327" y="2759"/>
                  </a:lnTo>
                  <a:lnTo>
                    <a:pt x="230" y="27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1" name="Freeform 19"/>
            <p:cNvSpPr>
              <a:spLocks/>
            </p:cNvSpPr>
            <p:nvPr/>
          </p:nvSpPr>
          <p:spPr bwMode="auto">
            <a:xfrm>
              <a:off x="4548" y="2443"/>
              <a:ext cx="761" cy="611"/>
            </a:xfrm>
            <a:custGeom>
              <a:avLst/>
              <a:gdLst>
                <a:gd name="T0" fmla="*/ 0 w 1520"/>
                <a:gd name="T1" fmla="*/ 774 h 1222"/>
                <a:gd name="T2" fmla="*/ 608 w 1520"/>
                <a:gd name="T3" fmla="*/ 0 h 1222"/>
                <a:gd name="T4" fmla="*/ 1159 w 1520"/>
                <a:gd name="T5" fmla="*/ 154 h 1222"/>
                <a:gd name="T6" fmla="*/ 1520 w 1520"/>
                <a:gd name="T7" fmla="*/ 1222 h 1222"/>
                <a:gd name="T8" fmla="*/ 1167 w 1520"/>
                <a:gd name="T9" fmla="*/ 301 h 1222"/>
                <a:gd name="T10" fmla="*/ 608 w 1520"/>
                <a:gd name="T11" fmla="*/ 59 h 1222"/>
                <a:gd name="T12" fmla="*/ 0 w 1520"/>
                <a:gd name="T13" fmla="*/ 774 h 1222"/>
                <a:gd name="T14" fmla="*/ 0 w 1520"/>
                <a:gd name="T15" fmla="*/ 77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0" h="1222">
                  <a:moveTo>
                    <a:pt x="0" y="774"/>
                  </a:moveTo>
                  <a:lnTo>
                    <a:pt x="608" y="0"/>
                  </a:lnTo>
                  <a:lnTo>
                    <a:pt x="1159" y="154"/>
                  </a:lnTo>
                  <a:lnTo>
                    <a:pt x="1520" y="1222"/>
                  </a:lnTo>
                  <a:lnTo>
                    <a:pt x="1167" y="301"/>
                  </a:lnTo>
                  <a:lnTo>
                    <a:pt x="608" y="59"/>
                  </a:lnTo>
                  <a:lnTo>
                    <a:pt x="0" y="774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2" name="Freeform 20"/>
            <p:cNvSpPr>
              <a:spLocks/>
            </p:cNvSpPr>
            <p:nvPr/>
          </p:nvSpPr>
          <p:spPr bwMode="auto">
            <a:xfrm>
              <a:off x="4935" y="2377"/>
              <a:ext cx="18" cy="74"/>
            </a:xfrm>
            <a:custGeom>
              <a:avLst/>
              <a:gdLst>
                <a:gd name="T0" fmla="*/ 19 w 36"/>
                <a:gd name="T1" fmla="*/ 149 h 149"/>
                <a:gd name="T2" fmla="*/ 19 w 36"/>
                <a:gd name="T3" fmla="*/ 145 h 149"/>
                <a:gd name="T4" fmla="*/ 19 w 36"/>
                <a:gd name="T5" fmla="*/ 139 h 149"/>
                <a:gd name="T6" fmla="*/ 19 w 36"/>
                <a:gd name="T7" fmla="*/ 132 h 149"/>
                <a:gd name="T8" fmla="*/ 20 w 36"/>
                <a:gd name="T9" fmla="*/ 122 h 149"/>
                <a:gd name="T10" fmla="*/ 20 w 36"/>
                <a:gd name="T11" fmla="*/ 109 h 149"/>
                <a:gd name="T12" fmla="*/ 22 w 36"/>
                <a:gd name="T13" fmla="*/ 97 h 149"/>
                <a:gd name="T14" fmla="*/ 24 w 36"/>
                <a:gd name="T15" fmla="*/ 84 h 149"/>
                <a:gd name="T16" fmla="*/ 26 w 36"/>
                <a:gd name="T17" fmla="*/ 71 h 149"/>
                <a:gd name="T18" fmla="*/ 28 w 36"/>
                <a:gd name="T19" fmla="*/ 57 h 149"/>
                <a:gd name="T20" fmla="*/ 30 w 36"/>
                <a:gd name="T21" fmla="*/ 44 h 149"/>
                <a:gd name="T22" fmla="*/ 30 w 36"/>
                <a:gd name="T23" fmla="*/ 33 h 149"/>
                <a:gd name="T24" fmla="*/ 32 w 36"/>
                <a:gd name="T25" fmla="*/ 21 h 149"/>
                <a:gd name="T26" fmla="*/ 32 w 36"/>
                <a:gd name="T27" fmla="*/ 12 h 149"/>
                <a:gd name="T28" fmla="*/ 34 w 36"/>
                <a:gd name="T29" fmla="*/ 6 h 149"/>
                <a:gd name="T30" fmla="*/ 34 w 36"/>
                <a:gd name="T31" fmla="*/ 0 h 149"/>
                <a:gd name="T32" fmla="*/ 36 w 36"/>
                <a:gd name="T33" fmla="*/ 0 h 149"/>
                <a:gd name="T34" fmla="*/ 26 w 36"/>
                <a:gd name="T35" fmla="*/ 0 h 149"/>
                <a:gd name="T36" fmla="*/ 0 w 36"/>
                <a:gd name="T37" fmla="*/ 149 h 149"/>
                <a:gd name="T38" fmla="*/ 19 w 36"/>
                <a:gd name="T39" fmla="*/ 149 h 149"/>
                <a:gd name="T40" fmla="*/ 19 w 36"/>
                <a:gd name="T4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149">
                  <a:moveTo>
                    <a:pt x="19" y="149"/>
                  </a:moveTo>
                  <a:lnTo>
                    <a:pt x="19" y="145"/>
                  </a:lnTo>
                  <a:lnTo>
                    <a:pt x="19" y="139"/>
                  </a:lnTo>
                  <a:lnTo>
                    <a:pt x="19" y="132"/>
                  </a:lnTo>
                  <a:lnTo>
                    <a:pt x="20" y="122"/>
                  </a:lnTo>
                  <a:lnTo>
                    <a:pt x="20" y="109"/>
                  </a:lnTo>
                  <a:lnTo>
                    <a:pt x="22" y="97"/>
                  </a:lnTo>
                  <a:lnTo>
                    <a:pt x="24" y="84"/>
                  </a:lnTo>
                  <a:lnTo>
                    <a:pt x="26" y="71"/>
                  </a:lnTo>
                  <a:lnTo>
                    <a:pt x="28" y="57"/>
                  </a:lnTo>
                  <a:lnTo>
                    <a:pt x="30" y="44"/>
                  </a:lnTo>
                  <a:lnTo>
                    <a:pt x="30" y="33"/>
                  </a:lnTo>
                  <a:lnTo>
                    <a:pt x="32" y="21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19" y="149"/>
                  </a:lnTo>
                  <a:close/>
                </a:path>
              </a:pathLst>
            </a:custGeom>
            <a:solidFill>
              <a:srgbClr val="36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3" name="Freeform 21"/>
            <p:cNvSpPr>
              <a:spLocks/>
            </p:cNvSpPr>
            <p:nvPr/>
          </p:nvSpPr>
          <p:spPr bwMode="auto">
            <a:xfrm>
              <a:off x="5054" y="2374"/>
              <a:ext cx="16" cy="131"/>
            </a:xfrm>
            <a:custGeom>
              <a:avLst/>
              <a:gdLst>
                <a:gd name="T0" fmla="*/ 32 w 32"/>
                <a:gd name="T1" fmla="*/ 262 h 262"/>
                <a:gd name="T2" fmla="*/ 4 w 32"/>
                <a:gd name="T3" fmla="*/ 5 h 262"/>
                <a:gd name="T4" fmla="*/ 0 w 32"/>
                <a:gd name="T5" fmla="*/ 0 h 262"/>
                <a:gd name="T6" fmla="*/ 15 w 32"/>
                <a:gd name="T7" fmla="*/ 252 h 262"/>
                <a:gd name="T8" fmla="*/ 32 w 32"/>
                <a:gd name="T9" fmla="*/ 262 h 262"/>
                <a:gd name="T10" fmla="*/ 32 w 32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2">
                  <a:moveTo>
                    <a:pt x="32" y="262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15" y="252"/>
                  </a:lnTo>
                  <a:lnTo>
                    <a:pt x="32" y="262"/>
                  </a:lnTo>
                  <a:lnTo>
                    <a:pt x="32" y="262"/>
                  </a:lnTo>
                  <a:close/>
                </a:path>
              </a:pathLst>
            </a:custGeom>
            <a:solidFill>
              <a:srgbClr val="36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4" name="Freeform 22"/>
            <p:cNvSpPr>
              <a:spLocks/>
            </p:cNvSpPr>
            <p:nvPr/>
          </p:nvSpPr>
          <p:spPr bwMode="auto">
            <a:xfrm>
              <a:off x="4843" y="2400"/>
              <a:ext cx="281" cy="154"/>
            </a:xfrm>
            <a:custGeom>
              <a:avLst/>
              <a:gdLst>
                <a:gd name="T0" fmla="*/ 167 w 563"/>
                <a:gd name="T1" fmla="*/ 0 h 308"/>
                <a:gd name="T2" fmla="*/ 563 w 563"/>
                <a:gd name="T3" fmla="*/ 239 h 308"/>
                <a:gd name="T4" fmla="*/ 472 w 563"/>
                <a:gd name="T5" fmla="*/ 308 h 308"/>
                <a:gd name="T6" fmla="*/ 0 w 563"/>
                <a:gd name="T7" fmla="*/ 116 h 308"/>
                <a:gd name="T8" fmla="*/ 72 w 563"/>
                <a:gd name="T9" fmla="*/ 47 h 308"/>
                <a:gd name="T10" fmla="*/ 167 w 563"/>
                <a:gd name="T11" fmla="*/ 0 h 308"/>
                <a:gd name="T12" fmla="*/ 167 w 563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308">
                  <a:moveTo>
                    <a:pt x="167" y="0"/>
                  </a:moveTo>
                  <a:lnTo>
                    <a:pt x="563" y="239"/>
                  </a:lnTo>
                  <a:lnTo>
                    <a:pt x="472" y="308"/>
                  </a:lnTo>
                  <a:lnTo>
                    <a:pt x="0" y="116"/>
                  </a:lnTo>
                  <a:lnTo>
                    <a:pt x="72" y="47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5" name="Freeform 23"/>
            <p:cNvSpPr>
              <a:spLocks/>
            </p:cNvSpPr>
            <p:nvPr/>
          </p:nvSpPr>
          <p:spPr bwMode="auto">
            <a:xfrm>
              <a:off x="4914" y="2414"/>
              <a:ext cx="204" cy="109"/>
            </a:xfrm>
            <a:custGeom>
              <a:avLst/>
              <a:gdLst>
                <a:gd name="T0" fmla="*/ 40 w 406"/>
                <a:gd name="T1" fmla="*/ 0 h 218"/>
                <a:gd name="T2" fmla="*/ 406 w 406"/>
                <a:gd name="T3" fmla="*/ 210 h 218"/>
                <a:gd name="T4" fmla="*/ 368 w 406"/>
                <a:gd name="T5" fmla="*/ 218 h 218"/>
                <a:gd name="T6" fmla="*/ 0 w 406"/>
                <a:gd name="T7" fmla="*/ 22 h 218"/>
                <a:gd name="T8" fmla="*/ 40 w 406"/>
                <a:gd name="T9" fmla="*/ 0 h 218"/>
                <a:gd name="T10" fmla="*/ 40 w 406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18">
                  <a:moveTo>
                    <a:pt x="40" y="0"/>
                  </a:moveTo>
                  <a:lnTo>
                    <a:pt x="406" y="210"/>
                  </a:lnTo>
                  <a:lnTo>
                    <a:pt x="368" y="218"/>
                  </a:lnTo>
                  <a:lnTo>
                    <a:pt x="0" y="2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6" name="Freeform 24"/>
            <p:cNvSpPr>
              <a:spLocks/>
            </p:cNvSpPr>
            <p:nvPr/>
          </p:nvSpPr>
          <p:spPr bwMode="auto">
            <a:xfrm>
              <a:off x="4857" y="2439"/>
              <a:ext cx="226" cy="110"/>
            </a:xfrm>
            <a:custGeom>
              <a:avLst/>
              <a:gdLst>
                <a:gd name="T0" fmla="*/ 60 w 450"/>
                <a:gd name="T1" fmla="*/ 0 h 218"/>
                <a:gd name="T2" fmla="*/ 450 w 450"/>
                <a:gd name="T3" fmla="*/ 194 h 218"/>
                <a:gd name="T4" fmla="*/ 437 w 450"/>
                <a:gd name="T5" fmla="*/ 218 h 218"/>
                <a:gd name="T6" fmla="*/ 0 w 450"/>
                <a:gd name="T7" fmla="*/ 28 h 218"/>
                <a:gd name="T8" fmla="*/ 60 w 450"/>
                <a:gd name="T9" fmla="*/ 0 h 218"/>
                <a:gd name="T10" fmla="*/ 60 w 450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218">
                  <a:moveTo>
                    <a:pt x="60" y="0"/>
                  </a:moveTo>
                  <a:lnTo>
                    <a:pt x="450" y="194"/>
                  </a:lnTo>
                  <a:lnTo>
                    <a:pt x="437" y="218"/>
                  </a:lnTo>
                  <a:lnTo>
                    <a:pt x="0" y="28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7" name="Freeform 25"/>
            <p:cNvSpPr>
              <a:spLocks/>
            </p:cNvSpPr>
            <p:nvPr/>
          </p:nvSpPr>
          <p:spPr bwMode="auto">
            <a:xfrm>
              <a:off x="4843" y="2399"/>
              <a:ext cx="85" cy="59"/>
            </a:xfrm>
            <a:custGeom>
              <a:avLst/>
              <a:gdLst>
                <a:gd name="T0" fmla="*/ 13 w 169"/>
                <a:gd name="T1" fmla="*/ 80 h 120"/>
                <a:gd name="T2" fmla="*/ 34 w 169"/>
                <a:gd name="T3" fmla="*/ 50 h 120"/>
                <a:gd name="T4" fmla="*/ 99 w 169"/>
                <a:gd name="T5" fmla="*/ 0 h 120"/>
                <a:gd name="T6" fmla="*/ 169 w 169"/>
                <a:gd name="T7" fmla="*/ 6 h 120"/>
                <a:gd name="T8" fmla="*/ 0 w 169"/>
                <a:gd name="T9" fmla="*/ 120 h 120"/>
                <a:gd name="T10" fmla="*/ 13 w 169"/>
                <a:gd name="T11" fmla="*/ 80 h 120"/>
                <a:gd name="T12" fmla="*/ 13 w 169"/>
                <a:gd name="T13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20">
                  <a:moveTo>
                    <a:pt x="13" y="80"/>
                  </a:moveTo>
                  <a:lnTo>
                    <a:pt x="34" y="50"/>
                  </a:lnTo>
                  <a:lnTo>
                    <a:pt x="99" y="0"/>
                  </a:lnTo>
                  <a:lnTo>
                    <a:pt x="169" y="6"/>
                  </a:lnTo>
                  <a:lnTo>
                    <a:pt x="0" y="120"/>
                  </a:lnTo>
                  <a:lnTo>
                    <a:pt x="13" y="80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rgbClr val="36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8" name="Freeform 26"/>
            <p:cNvSpPr>
              <a:spLocks/>
            </p:cNvSpPr>
            <p:nvPr/>
          </p:nvSpPr>
          <p:spPr bwMode="auto">
            <a:xfrm>
              <a:off x="4567" y="2506"/>
              <a:ext cx="145" cy="184"/>
            </a:xfrm>
            <a:custGeom>
              <a:avLst/>
              <a:gdLst>
                <a:gd name="T0" fmla="*/ 0 w 289"/>
                <a:gd name="T1" fmla="*/ 0 h 369"/>
                <a:gd name="T2" fmla="*/ 163 w 289"/>
                <a:gd name="T3" fmla="*/ 74 h 369"/>
                <a:gd name="T4" fmla="*/ 289 w 289"/>
                <a:gd name="T5" fmla="*/ 226 h 369"/>
                <a:gd name="T6" fmla="*/ 181 w 289"/>
                <a:gd name="T7" fmla="*/ 369 h 369"/>
                <a:gd name="T8" fmla="*/ 179 w 289"/>
                <a:gd name="T9" fmla="*/ 367 h 369"/>
                <a:gd name="T10" fmla="*/ 177 w 289"/>
                <a:gd name="T11" fmla="*/ 361 h 369"/>
                <a:gd name="T12" fmla="*/ 171 w 289"/>
                <a:gd name="T13" fmla="*/ 351 h 369"/>
                <a:gd name="T14" fmla="*/ 167 w 289"/>
                <a:gd name="T15" fmla="*/ 342 h 369"/>
                <a:gd name="T16" fmla="*/ 162 w 289"/>
                <a:gd name="T17" fmla="*/ 331 h 369"/>
                <a:gd name="T18" fmla="*/ 154 w 289"/>
                <a:gd name="T19" fmla="*/ 315 h 369"/>
                <a:gd name="T20" fmla="*/ 146 w 289"/>
                <a:gd name="T21" fmla="*/ 298 h 369"/>
                <a:gd name="T22" fmla="*/ 139 w 289"/>
                <a:gd name="T23" fmla="*/ 281 h 369"/>
                <a:gd name="T24" fmla="*/ 129 w 289"/>
                <a:gd name="T25" fmla="*/ 262 h 369"/>
                <a:gd name="T26" fmla="*/ 120 w 289"/>
                <a:gd name="T27" fmla="*/ 243 h 369"/>
                <a:gd name="T28" fmla="*/ 110 w 289"/>
                <a:gd name="T29" fmla="*/ 222 h 369"/>
                <a:gd name="T30" fmla="*/ 101 w 289"/>
                <a:gd name="T31" fmla="*/ 203 h 369"/>
                <a:gd name="T32" fmla="*/ 91 w 289"/>
                <a:gd name="T33" fmla="*/ 182 h 369"/>
                <a:gd name="T34" fmla="*/ 82 w 289"/>
                <a:gd name="T35" fmla="*/ 163 h 369"/>
                <a:gd name="T36" fmla="*/ 74 w 289"/>
                <a:gd name="T37" fmla="*/ 144 h 369"/>
                <a:gd name="T38" fmla="*/ 66 w 289"/>
                <a:gd name="T39" fmla="*/ 127 h 369"/>
                <a:gd name="T40" fmla="*/ 55 w 289"/>
                <a:gd name="T41" fmla="*/ 110 h 369"/>
                <a:gd name="T42" fmla="*/ 47 w 289"/>
                <a:gd name="T43" fmla="*/ 95 h 369"/>
                <a:gd name="T44" fmla="*/ 40 w 289"/>
                <a:gd name="T45" fmla="*/ 80 h 369"/>
                <a:gd name="T46" fmla="*/ 34 w 289"/>
                <a:gd name="T47" fmla="*/ 68 h 369"/>
                <a:gd name="T48" fmla="*/ 28 w 289"/>
                <a:gd name="T49" fmla="*/ 57 h 369"/>
                <a:gd name="T50" fmla="*/ 23 w 289"/>
                <a:gd name="T51" fmla="*/ 45 h 369"/>
                <a:gd name="T52" fmla="*/ 17 w 289"/>
                <a:gd name="T53" fmla="*/ 36 h 369"/>
                <a:gd name="T54" fmla="*/ 15 w 289"/>
                <a:gd name="T55" fmla="*/ 28 h 369"/>
                <a:gd name="T56" fmla="*/ 9 w 289"/>
                <a:gd name="T57" fmla="*/ 21 h 369"/>
                <a:gd name="T58" fmla="*/ 8 w 289"/>
                <a:gd name="T59" fmla="*/ 15 h 369"/>
                <a:gd name="T60" fmla="*/ 4 w 289"/>
                <a:gd name="T61" fmla="*/ 11 h 369"/>
                <a:gd name="T62" fmla="*/ 4 w 289"/>
                <a:gd name="T63" fmla="*/ 7 h 369"/>
                <a:gd name="T64" fmla="*/ 0 w 289"/>
                <a:gd name="T65" fmla="*/ 2 h 369"/>
                <a:gd name="T66" fmla="*/ 0 w 289"/>
                <a:gd name="T67" fmla="*/ 0 h 369"/>
                <a:gd name="T68" fmla="*/ 0 w 289"/>
                <a:gd name="T6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369">
                  <a:moveTo>
                    <a:pt x="0" y="0"/>
                  </a:moveTo>
                  <a:lnTo>
                    <a:pt x="163" y="74"/>
                  </a:lnTo>
                  <a:lnTo>
                    <a:pt x="289" y="226"/>
                  </a:lnTo>
                  <a:lnTo>
                    <a:pt x="181" y="369"/>
                  </a:lnTo>
                  <a:lnTo>
                    <a:pt x="179" y="367"/>
                  </a:lnTo>
                  <a:lnTo>
                    <a:pt x="177" y="361"/>
                  </a:lnTo>
                  <a:lnTo>
                    <a:pt x="171" y="351"/>
                  </a:lnTo>
                  <a:lnTo>
                    <a:pt x="167" y="342"/>
                  </a:lnTo>
                  <a:lnTo>
                    <a:pt x="162" y="331"/>
                  </a:lnTo>
                  <a:lnTo>
                    <a:pt x="154" y="315"/>
                  </a:lnTo>
                  <a:lnTo>
                    <a:pt x="146" y="298"/>
                  </a:lnTo>
                  <a:lnTo>
                    <a:pt x="139" y="281"/>
                  </a:lnTo>
                  <a:lnTo>
                    <a:pt x="129" y="262"/>
                  </a:lnTo>
                  <a:lnTo>
                    <a:pt x="120" y="243"/>
                  </a:lnTo>
                  <a:lnTo>
                    <a:pt x="110" y="222"/>
                  </a:lnTo>
                  <a:lnTo>
                    <a:pt x="101" y="203"/>
                  </a:lnTo>
                  <a:lnTo>
                    <a:pt x="91" y="182"/>
                  </a:lnTo>
                  <a:lnTo>
                    <a:pt x="82" y="163"/>
                  </a:lnTo>
                  <a:lnTo>
                    <a:pt x="74" y="144"/>
                  </a:lnTo>
                  <a:lnTo>
                    <a:pt x="66" y="127"/>
                  </a:lnTo>
                  <a:lnTo>
                    <a:pt x="55" y="110"/>
                  </a:lnTo>
                  <a:lnTo>
                    <a:pt x="47" y="95"/>
                  </a:lnTo>
                  <a:lnTo>
                    <a:pt x="40" y="80"/>
                  </a:lnTo>
                  <a:lnTo>
                    <a:pt x="34" y="68"/>
                  </a:lnTo>
                  <a:lnTo>
                    <a:pt x="28" y="57"/>
                  </a:lnTo>
                  <a:lnTo>
                    <a:pt x="23" y="45"/>
                  </a:lnTo>
                  <a:lnTo>
                    <a:pt x="17" y="36"/>
                  </a:lnTo>
                  <a:lnTo>
                    <a:pt x="15" y="28"/>
                  </a:lnTo>
                  <a:lnTo>
                    <a:pt x="9" y="21"/>
                  </a:lnTo>
                  <a:lnTo>
                    <a:pt x="8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9" name="Freeform 27"/>
            <p:cNvSpPr>
              <a:spLocks/>
            </p:cNvSpPr>
            <p:nvPr/>
          </p:nvSpPr>
          <p:spPr bwMode="auto">
            <a:xfrm>
              <a:off x="4442" y="2454"/>
              <a:ext cx="200" cy="365"/>
            </a:xfrm>
            <a:custGeom>
              <a:avLst/>
              <a:gdLst>
                <a:gd name="T0" fmla="*/ 0 w 399"/>
                <a:gd name="T1" fmla="*/ 0 h 730"/>
                <a:gd name="T2" fmla="*/ 188 w 399"/>
                <a:gd name="T3" fmla="*/ 63 h 730"/>
                <a:gd name="T4" fmla="*/ 272 w 399"/>
                <a:gd name="T5" fmla="*/ 225 h 730"/>
                <a:gd name="T6" fmla="*/ 165 w 399"/>
                <a:gd name="T7" fmla="*/ 204 h 730"/>
                <a:gd name="T8" fmla="*/ 281 w 399"/>
                <a:gd name="T9" fmla="*/ 246 h 730"/>
                <a:gd name="T10" fmla="*/ 399 w 399"/>
                <a:gd name="T11" fmla="*/ 498 h 730"/>
                <a:gd name="T12" fmla="*/ 268 w 399"/>
                <a:gd name="T13" fmla="*/ 474 h 730"/>
                <a:gd name="T14" fmla="*/ 388 w 399"/>
                <a:gd name="T15" fmla="*/ 517 h 730"/>
                <a:gd name="T16" fmla="*/ 228 w 399"/>
                <a:gd name="T17" fmla="*/ 730 h 730"/>
                <a:gd name="T18" fmla="*/ 226 w 399"/>
                <a:gd name="T19" fmla="*/ 726 h 730"/>
                <a:gd name="T20" fmla="*/ 224 w 399"/>
                <a:gd name="T21" fmla="*/ 715 h 730"/>
                <a:gd name="T22" fmla="*/ 221 w 399"/>
                <a:gd name="T23" fmla="*/ 702 h 730"/>
                <a:gd name="T24" fmla="*/ 215 w 399"/>
                <a:gd name="T25" fmla="*/ 683 h 730"/>
                <a:gd name="T26" fmla="*/ 209 w 399"/>
                <a:gd name="T27" fmla="*/ 658 h 730"/>
                <a:gd name="T28" fmla="*/ 200 w 399"/>
                <a:gd name="T29" fmla="*/ 629 h 730"/>
                <a:gd name="T30" fmla="*/ 192 w 399"/>
                <a:gd name="T31" fmla="*/ 597 h 730"/>
                <a:gd name="T32" fmla="*/ 183 w 399"/>
                <a:gd name="T33" fmla="*/ 565 h 730"/>
                <a:gd name="T34" fmla="*/ 173 w 399"/>
                <a:gd name="T35" fmla="*/ 529 h 730"/>
                <a:gd name="T36" fmla="*/ 162 w 399"/>
                <a:gd name="T37" fmla="*/ 491 h 730"/>
                <a:gd name="T38" fmla="*/ 150 w 399"/>
                <a:gd name="T39" fmla="*/ 453 h 730"/>
                <a:gd name="T40" fmla="*/ 139 w 399"/>
                <a:gd name="T41" fmla="*/ 413 h 730"/>
                <a:gd name="T42" fmla="*/ 127 w 399"/>
                <a:gd name="T43" fmla="*/ 375 h 730"/>
                <a:gd name="T44" fmla="*/ 116 w 399"/>
                <a:gd name="T45" fmla="*/ 337 h 730"/>
                <a:gd name="T46" fmla="*/ 105 w 399"/>
                <a:gd name="T47" fmla="*/ 299 h 730"/>
                <a:gd name="T48" fmla="*/ 95 w 399"/>
                <a:gd name="T49" fmla="*/ 265 h 730"/>
                <a:gd name="T50" fmla="*/ 84 w 399"/>
                <a:gd name="T51" fmla="*/ 230 h 730"/>
                <a:gd name="T52" fmla="*/ 74 w 399"/>
                <a:gd name="T53" fmla="*/ 200 h 730"/>
                <a:gd name="T54" fmla="*/ 65 w 399"/>
                <a:gd name="T55" fmla="*/ 169 h 730"/>
                <a:gd name="T56" fmla="*/ 57 w 399"/>
                <a:gd name="T57" fmla="*/ 145 h 730"/>
                <a:gd name="T58" fmla="*/ 48 w 399"/>
                <a:gd name="T59" fmla="*/ 120 h 730"/>
                <a:gd name="T60" fmla="*/ 40 w 399"/>
                <a:gd name="T61" fmla="*/ 99 h 730"/>
                <a:gd name="T62" fmla="*/ 32 w 399"/>
                <a:gd name="T63" fmla="*/ 80 h 730"/>
                <a:gd name="T64" fmla="*/ 27 w 399"/>
                <a:gd name="T65" fmla="*/ 63 h 730"/>
                <a:gd name="T66" fmla="*/ 19 w 399"/>
                <a:gd name="T67" fmla="*/ 48 h 730"/>
                <a:gd name="T68" fmla="*/ 15 w 399"/>
                <a:gd name="T69" fmla="*/ 35 h 730"/>
                <a:gd name="T70" fmla="*/ 10 w 399"/>
                <a:gd name="T71" fmla="*/ 23 h 730"/>
                <a:gd name="T72" fmla="*/ 6 w 399"/>
                <a:gd name="T73" fmla="*/ 16 h 730"/>
                <a:gd name="T74" fmla="*/ 4 w 399"/>
                <a:gd name="T75" fmla="*/ 8 h 730"/>
                <a:gd name="T76" fmla="*/ 2 w 399"/>
                <a:gd name="T77" fmla="*/ 4 h 730"/>
                <a:gd name="T78" fmla="*/ 0 w 399"/>
                <a:gd name="T79" fmla="*/ 0 h 730"/>
                <a:gd name="T80" fmla="*/ 0 w 399"/>
                <a:gd name="T8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9" h="730">
                  <a:moveTo>
                    <a:pt x="0" y="0"/>
                  </a:moveTo>
                  <a:lnTo>
                    <a:pt x="188" y="63"/>
                  </a:lnTo>
                  <a:lnTo>
                    <a:pt x="272" y="225"/>
                  </a:lnTo>
                  <a:lnTo>
                    <a:pt x="165" y="204"/>
                  </a:lnTo>
                  <a:lnTo>
                    <a:pt x="281" y="246"/>
                  </a:lnTo>
                  <a:lnTo>
                    <a:pt x="399" y="498"/>
                  </a:lnTo>
                  <a:lnTo>
                    <a:pt x="268" y="474"/>
                  </a:lnTo>
                  <a:lnTo>
                    <a:pt x="388" y="517"/>
                  </a:lnTo>
                  <a:lnTo>
                    <a:pt x="228" y="730"/>
                  </a:lnTo>
                  <a:lnTo>
                    <a:pt x="226" y="726"/>
                  </a:lnTo>
                  <a:lnTo>
                    <a:pt x="224" y="715"/>
                  </a:lnTo>
                  <a:lnTo>
                    <a:pt x="221" y="702"/>
                  </a:lnTo>
                  <a:lnTo>
                    <a:pt x="215" y="683"/>
                  </a:lnTo>
                  <a:lnTo>
                    <a:pt x="209" y="658"/>
                  </a:lnTo>
                  <a:lnTo>
                    <a:pt x="200" y="629"/>
                  </a:lnTo>
                  <a:lnTo>
                    <a:pt x="192" y="597"/>
                  </a:lnTo>
                  <a:lnTo>
                    <a:pt x="183" y="565"/>
                  </a:lnTo>
                  <a:lnTo>
                    <a:pt x="173" y="529"/>
                  </a:lnTo>
                  <a:lnTo>
                    <a:pt x="162" y="491"/>
                  </a:lnTo>
                  <a:lnTo>
                    <a:pt x="150" y="453"/>
                  </a:lnTo>
                  <a:lnTo>
                    <a:pt x="139" y="413"/>
                  </a:lnTo>
                  <a:lnTo>
                    <a:pt x="127" y="375"/>
                  </a:lnTo>
                  <a:lnTo>
                    <a:pt x="116" y="337"/>
                  </a:lnTo>
                  <a:lnTo>
                    <a:pt x="105" y="299"/>
                  </a:lnTo>
                  <a:lnTo>
                    <a:pt x="95" y="265"/>
                  </a:lnTo>
                  <a:lnTo>
                    <a:pt x="84" y="230"/>
                  </a:lnTo>
                  <a:lnTo>
                    <a:pt x="74" y="200"/>
                  </a:lnTo>
                  <a:lnTo>
                    <a:pt x="65" y="169"/>
                  </a:lnTo>
                  <a:lnTo>
                    <a:pt x="57" y="145"/>
                  </a:lnTo>
                  <a:lnTo>
                    <a:pt x="48" y="120"/>
                  </a:lnTo>
                  <a:lnTo>
                    <a:pt x="40" y="99"/>
                  </a:lnTo>
                  <a:lnTo>
                    <a:pt x="32" y="80"/>
                  </a:lnTo>
                  <a:lnTo>
                    <a:pt x="27" y="63"/>
                  </a:lnTo>
                  <a:lnTo>
                    <a:pt x="19" y="48"/>
                  </a:lnTo>
                  <a:lnTo>
                    <a:pt x="15" y="35"/>
                  </a:lnTo>
                  <a:lnTo>
                    <a:pt x="10" y="23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0" name="Freeform 28"/>
            <p:cNvSpPr>
              <a:spLocks/>
            </p:cNvSpPr>
            <p:nvPr/>
          </p:nvSpPr>
          <p:spPr bwMode="auto">
            <a:xfrm>
              <a:off x="4303" y="2403"/>
              <a:ext cx="233" cy="635"/>
            </a:xfrm>
            <a:custGeom>
              <a:avLst/>
              <a:gdLst>
                <a:gd name="T0" fmla="*/ 0 w 465"/>
                <a:gd name="T1" fmla="*/ 0 h 1269"/>
                <a:gd name="T2" fmla="*/ 212 w 465"/>
                <a:gd name="T3" fmla="*/ 85 h 1269"/>
                <a:gd name="T4" fmla="*/ 271 w 465"/>
                <a:gd name="T5" fmla="*/ 239 h 1269"/>
                <a:gd name="T6" fmla="*/ 110 w 465"/>
                <a:gd name="T7" fmla="*/ 195 h 1269"/>
                <a:gd name="T8" fmla="*/ 277 w 465"/>
                <a:gd name="T9" fmla="*/ 260 h 1269"/>
                <a:gd name="T10" fmla="*/ 347 w 465"/>
                <a:gd name="T11" fmla="*/ 501 h 1269"/>
                <a:gd name="T12" fmla="*/ 135 w 465"/>
                <a:gd name="T13" fmla="*/ 454 h 1269"/>
                <a:gd name="T14" fmla="*/ 359 w 465"/>
                <a:gd name="T15" fmla="*/ 537 h 1269"/>
                <a:gd name="T16" fmla="*/ 446 w 465"/>
                <a:gd name="T17" fmla="*/ 832 h 1269"/>
                <a:gd name="T18" fmla="*/ 197 w 465"/>
                <a:gd name="T19" fmla="*/ 783 h 1269"/>
                <a:gd name="T20" fmla="*/ 452 w 465"/>
                <a:gd name="T21" fmla="*/ 859 h 1269"/>
                <a:gd name="T22" fmla="*/ 465 w 465"/>
                <a:gd name="T23" fmla="*/ 881 h 1269"/>
                <a:gd name="T24" fmla="*/ 239 w 465"/>
                <a:gd name="T25" fmla="*/ 1172 h 1269"/>
                <a:gd name="T26" fmla="*/ 169 w 465"/>
                <a:gd name="T27" fmla="*/ 1172 h 1269"/>
                <a:gd name="T28" fmla="*/ 220 w 465"/>
                <a:gd name="T29" fmla="*/ 1187 h 1269"/>
                <a:gd name="T30" fmla="*/ 163 w 465"/>
                <a:gd name="T31" fmla="*/ 1269 h 1269"/>
                <a:gd name="T32" fmla="*/ 163 w 465"/>
                <a:gd name="T33" fmla="*/ 1263 h 1269"/>
                <a:gd name="T34" fmla="*/ 161 w 465"/>
                <a:gd name="T35" fmla="*/ 1254 h 1269"/>
                <a:gd name="T36" fmla="*/ 157 w 465"/>
                <a:gd name="T37" fmla="*/ 1237 h 1269"/>
                <a:gd name="T38" fmla="*/ 155 w 465"/>
                <a:gd name="T39" fmla="*/ 1214 h 1269"/>
                <a:gd name="T40" fmla="*/ 150 w 465"/>
                <a:gd name="T41" fmla="*/ 1184 h 1269"/>
                <a:gd name="T42" fmla="*/ 146 w 465"/>
                <a:gd name="T43" fmla="*/ 1149 h 1269"/>
                <a:gd name="T44" fmla="*/ 140 w 465"/>
                <a:gd name="T45" fmla="*/ 1110 h 1269"/>
                <a:gd name="T46" fmla="*/ 135 w 465"/>
                <a:gd name="T47" fmla="*/ 1066 h 1269"/>
                <a:gd name="T48" fmla="*/ 129 w 465"/>
                <a:gd name="T49" fmla="*/ 1018 h 1269"/>
                <a:gd name="T50" fmla="*/ 121 w 465"/>
                <a:gd name="T51" fmla="*/ 969 h 1269"/>
                <a:gd name="T52" fmla="*/ 116 w 465"/>
                <a:gd name="T53" fmla="*/ 916 h 1269"/>
                <a:gd name="T54" fmla="*/ 108 w 465"/>
                <a:gd name="T55" fmla="*/ 862 h 1269"/>
                <a:gd name="T56" fmla="*/ 100 w 465"/>
                <a:gd name="T57" fmla="*/ 804 h 1269"/>
                <a:gd name="T58" fmla="*/ 93 w 465"/>
                <a:gd name="T59" fmla="*/ 747 h 1269"/>
                <a:gd name="T60" fmla="*/ 85 w 465"/>
                <a:gd name="T61" fmla="*/ 688 h 1269"/>
                <a:gd name="T62" fmla="*/ 79 w 465"/>
                <a:gd name="T63" fmla="*/ 629 h 1269"/>
                <a:gd name="T64" fmla="*/ 72 w 465"/>
                <a:gd name="T65" fmla="*/ 570 h 1269"/>
                <a:gd name="T66" fmla="*/ 64 w 465"/>
                <a:gd name="T67" fmla="*/ 511 h 1269"/>
                <a:gd name="T68" fmla="*/ 57 w 465"/>
                <a:gd name="T69" fmla="*/ 452 h 1269"/>
                <a:gd name="T70" fmla="*/ 49 w 465"/>
                <a:gd name="T71" fmla="*/ 397 h 1269"/>
                <a:gd name="T72" fmla="*/ 43 w 465"/>
                <a:gd name="T73" fmla="*/ 342 h 1269"/>
                <a:gd name="T74" fmla="*/ 36 w 465"/>
                <a:gd name="T75" fmla="*/ 290 h 1269"/>
                <a:gd name="T76" fmla="*/ 30 w 465"/>
                <a:gd name="T77" fmla="*/ 239 h 1269"/>
                <a:gd name="T78" fmla="*/ 24 w 465"/>
                <a:gd name="T79" fmla="*/ 195 h 1269"/>
                <a:gd name="T80" fmla="*/ 19 w 465"/>
                <a:gd name="T81" fmla="*/ 152 h 1269"/>
                <a:gd name="T82" fmla="*/ 13 w 465"/>
                <a:gd name="T83" fmla="*/ 116 h 1269"/>
                <a:gd name="T84" fmla="*/ 9 w 465"/>
                <a:gd name="T85" fmla="*/ 81 h 1269"/>
                <a:gd name="T86" fmla="*/ 5 w 465"/>
                <a:gd name="T87" fmla="*/ 53 h 1269"/>
                <a:gd name="T88" fmla="*/ 1 w 465"/>
                <a:gd name="T89" fmla="*/ 30 h 1269"/>
                <a:gd name="T90" fmla="*/ 0 w 465"/>
                <a:gd name="T91" fmla="*/ 13 h 1269"/>
                <a:gd name="T92" fmla="*/ 0 w 465"/>
                <a:gd name="T93" fmla="*/ 3 h 1269"/>
                <a:gd name="T94" fmla="*/ 0 w 465"/>
                <a:gd name="T95" fmla="*/ 0 h 1269"/>
                <a:gd name="T96" fmla="*/ 0 w 465"/>
                <a:gd name="T97" fmla="*/ 0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" h="1269">
                  <a:moveTo>
                    <a:pt x="0" y="0"/>
                  </a:moveTo>
                  <a:lnTo>
                    <a:pt x="212" y="85"/>
                  </a:lnTo>
                  <a:lnTo>
                    <a:pt x="271" y="239"/>
                  </a:lnTo>
                  <a:lnTo>
                    <a:pt x="110" y="195"/>
                  </a:lnTo>
                  <a:lnTo>
                    <a:pt x="277" y="260"/>
                  </a:lnTo>
                  <a:lnTo>
                    <a:pt x="347" y="501"/>
                  </a:lnTo>
                  <a:lnTo>
                    <a:pt x="135" y="454"/>
                  </a:lnTo>
                  <a:lnTo>
                    <a:pt x="359" y="537"/>
                  </a:lnTo>
                  <a:lnTo>
                    <a:pt x="446" y="832"/>
                  </a:lnTo>
                  <a:lnTo>
                    <a:pt x="197" y="783"/>
                  </a:lnTo>
                  <a:lnTo>
                    <a:pt x="452" y="859"/>
                  </a:lnTo>
                  <a:lnTo>
                    <a:pt x="465" y="881"/>
                  </a:lnTo>
                  <a:lnTo>
                    <a:pt x="239" y="1172"/>
                  </a:lnTo>
                  <a:lnTo>
                    <a:pt x="169" y="1172"/>
                  </a:lnTo>
                  <a:lnTo>
                    <a:pt x="220" y="1187"/>
                  </a:lnTo>
                  <a:lnTo>
                    <a:pt x="163" y="1269"/>
                  </a:lnTo>
                  <a:lnTo>
                    <a:pt x="163" y="1263"/>
                  </a:lnTo>
                  <a:lnTo>
                    <a:pt x="161" y="1254"/>
                  </a:lnTo>
                  <a:lnTo>
                    <a:pt x="157" y="1237"/>
                  </a:lnTo>
                  <a:lnTo>
                    <a:pt x="155" y="1214"/>
                  </a:lnTo>
                  <a:lnTo>
                    <a:pt x="150" y="1184"/>
                  </a:lnTo>
                  <a:lnTo>
                    <a:pt x="146" y="1149"/>
                  </a:lnTo>
                  <a:lnTo>
                    <a:pt x="140" y="1110"/>
                  </a:lnTo>
                  <a:lnTo>
                    <a:pt x="135" y="1066"/>
                  </a:lnTo>
                  <a:lnTo>
                    <a:pt x="129" y="1018"/>
                  </a:lnTo>
                  <a:lnTo>
                    <a:pt x="121" y="969"/>
                  </a:lnTo>
                  <a:lnTo>
                    <a:pt x="116" y="916"/>
                  </a:lnTo>
                  <a:lnTo>
                    <a:pt x="108" y="862"/>
                  </a:lnTo>
                  <a:lnTo>
                    <a:pt x="100" y="804"/>
                  </a:lnTo>
                  <a:lnTo>
                    <a:pt x="93" y="747"/>
                  </a:lnTo>
                  <a:lnTo>
                    <a:pt x="85" y="688"/>
                  </a:lnTo>
                  <a:lnTo>
                    <a:pt x="79" y="629"/>
                  </a:lnTo>
                  <a:lnTo>
                    <a:pt x="72" y="570"/>
                  </a:lnTo>
                  <a:lnTo>
                    <a:pt x="64" y="511"/>
                  </a:lnTo>
                  <a:lnTo>
                    <a:pt x="57" y="452"/>
                  </a:lnTo>
                  <a:lnTo>
                    <a:pt x="49" y="397"/>
                  </a:lnTo>
                  <a:lnTo>
                    <a:pt x="43" y="342"/>
                  </a:lnTo>
                  <a:lnTo>
                    <a:pt x="36" y="290"/>
                  </a:lnTo>
                  <a:lnTo>
                    <a:pt x="30" y="239"/>
                  </a:lnTo>
                  <a:lnTo>
                    <a:pt x="24" y="195"/>
                  </a:lnTo>
                  <a:lnTo>
                    <a:pt x="19" y="152"/>
                  </a:lnTo>
                  <a:lnTo>
                    <a:pt x="13" y="116"/>
                  </a:lnTo>
                  <a:lnTo>
                    <a:pt x="9" y="81"/>
                  </a:lnTo>
                  <a:lnTo>
                    <a:pt x="5" y="53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1" name="Freeform 29"/>
            <p:cNvSpPr>
              <a:spLocks/>
            </p:cNvSpPr>
            <p:nvPr/>
          </p:nvSpPr>
          <p:spPr bwMode="auto">
            <a:xfrm>
              <a:off x="4075" y="2379"/>
              <a:ext cx="261" cy="992"/>
            </a:xfrm>
            <a:custGeom>
              <a:avLst/>
              <a:gdLst>
                <a:gd name="T0" fmla="*/ 373 w 521"/>
                <a:gd name="T1" fmla="*/ 36 h 1984"/>
                <a:gd name="T2" fmla="*/ 190 w 521"/>
                <a:gd name="T3" fmla="*/ 120 h 1984"/>
                <a:gd name="T4" fmla="*/ 438 w 521"/>
                <a:gd name="T5" fmla="*/ 441 h 1984"/>
                <a:gd name="T6" fmla="*/ 438 w 521"/>
                <a:gd name="T7" fmla="*/ 466 h 1984"/>
                <a:gd name="T8" fmla="*/ 135 w 521"/>
                <a:gd name="T9" fmla="*/ 711 h 1984"/>
                <a:gd name="T10" fmla="*/ 500 w 521"/>
                <a:gd name="T11" fmla="*/ 1177 h 1984"/>
                <a:gd name="T12" fmla="*/ 500 w 521"/>
                <a:gd name="T13" fmla="*/ 1213 h 1984"/>
                <a:gd name="T14" fmla="*/ 392 w 521"/>
                <a:gd name="T15" fmla="*/ 1606 h 1984"/>
                <a:gd name="T16" fmla="*/ 373 w 521"/>
                <a:gd name="T17" fmla="*/ 1640 h 1984"/>
                <a:gd name="T18" fmla="*/ 107 w 521"/>
                <a:gd name="T19" fmla="*/ 1977 h 1984"/>
                <a:gd name="T20" fmla="*/ 107 w 521"/>
                <a:gd name="T21" fmla="*/ 1929 h 1984"/>
                <a:gd name="T22" fmla="*/ 107 w 521"/>
                <a:gd name="T23" fmla="*/ 1846 h 1984"/>
                <a:gd name="T24" fmla="*/ 107 w 521"/>
                <a:gd name="T25" fmla="*/ 1735 h 1984"/>
                <a:gd name="T26" fmla="*/ 105 w 521"/>
                <a:gd name="T27" fmla="*/ 1602 h 1984"/>
                <a:gd name="T28" fmla="*/ 103 w 521"/>
                <a:gd name="T29" fmla="*/ 1458 h 1984"/>
                <a:gd name="T30" fmla="*/ 103 w 521"/>
                <a:gd name="T31" fmla="*/ 1313 h 1984"/>
                <a:gd name="T32" fmla="*/ 101 w 521"/>
                <a:gd name="T33" fmla="*/ 1173 h 1984"/>
                <a:gd name="T34" fmla="*/ 97 w 521"/>
                <a:gd name="T35" fmla="*/ 1049 h 1984"/>
                <a:gd name="T36" fmla="*/ 94 w 521"/>
                <a:gd name="T37" fmla="*/ 945 h 1984"/>
                <a:gd name="T38" fmla="*/ 90 w 521"/>
                <a:gd name="T39" fmla="*/ 854 h 1984"/>
                <a:gd name="T40" fmla="*/ 84 w 521"/>
                <a:gd name="T41" fmla="*/ 776 h 1984"/>
                <a:gd name="T42" fmla="*/ 78 w 521"/>
                <a:gd name="T43" fmla="*/ 707 h 1984"/>
                <a:gd name="T44" fmla="*/ 71 w 521"/>
                <a:gd name="T45" fmla="*/ 641 h 1984"/>
                <a:gd name="T46" fmla="*/ 63 w 521"/>
                <a:gd name="T47" fmla="*/ 576 h 1984"/>
                <a:gd name="T48" fmla="*/ 56 w 521"/>
                <a:gd name="T49" fmla="*/ 510 h 1984"/>
                <a:gd name="T50" fmla="*/ 48 w 521"/>
                <a:gd name="T51" fmla="*/ 435 h 1984"/>
                <a:gd name="T52" fmla="*/ 38 w 521"/>
                <a:gd name="T53" fmla="*/ 358 h 1984"/>
                <a:gd name="T54" fmla="*/ 29 w 521"/>
                <a:gd name="T55" fmla="*/ 276 h 1984"/>
                <a:gd name="T56" fmla="*/ 19 w 521"/>
                <a:gd name="T57" fmla="*/ 200 h 1984"/>
                <a:gd name="T58" fmla="*/ 12 w 521"/>
                <a:gd name="T59" fmla="*/ 129 h 1984"/>
                <a:gd name="T60" fmla="*/ 6 w 521"/>
                <a:gd name="T61" fmla="*/ 71 h 1984"/>
                <a:gd name="T62" fmla="*/ 0 w 521"/>
                <a:gd name="T63" fmla="*/ 27 h 1984"/>
                <a:gd name="T64" fmla="*/ 0 w 521"/>
                <a:gd name="T65" fmla="*/ 4 h 1984"/>
                <a:gd name="T66" fmla="*/ 295 w 521"/>
                <a:gd name="T67" fmla="*/ 0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1984">
                  <a:moveTo>
                    <a:pt x="295" y="0"/>
                  </a:moveTo>
                  <a:lnTo>
                    <a:pt x="373" y="36"/>
                  </a:lnTo>
                  <a:lnTo>
                    <a:pt x="392" y="167"/>
                  </a:lnTo>
                  <a:lnTo>
                    <a:pt x="190" y="120"/>
                  </a:lnTo>
                  <a:lnTo>
                    <a:pt x="392" y="188"/>
                  </a:lnTo>
                  <a:lnTo>
                    <a:pt x="438" y="441"/>
                  </a:lnTo>
                  <a:lnTo>
                    <a:pt x="122" y="373"/>
                  </a:lnTo>
                  <a:lnTo>
                    <a:pt x="438" y="466"/>
                  </a:lnTo>
                  <a:lnTo>
                    <a:pt x="466" y="770"/>
                  </a:lnTo>
                  <a:lnTo>
                    <a:pt x="135" y="711"/>
                  </a:lnTo>
                  <a:lnTo>
                    <a:pt x="472" y="804"/>
                  </a:lnTo>
                  <a:lnTo>
                    <a:pt x="500" y="1177"/>
                  </a:lnTo>
                  <a:lnTo>
                    <a:pt x="151" y="1135"/>
                  </a:lnTo>
                  <a:lnTo>
                    <a:pt x="500" y="1213"/>
                  </a:lnTo>
                  <a:lnTo>
                    <a:pt x="521" y="1435"/>
                  </a:lnTo>
                  <a:lnTo>
                    <a:pt x="392" y="1606"/>
                  </a:lnTo>
                  <a:lnTo>
                    <a:pt x="132" y="1589"/>
                  </a:lnTo>
                  <a:lnTo>
                    <a:pt x="373" y="1640"/>
                  </a:lnTo>
                  <a:lnTo>
                    <a:pt x="109" y="1984"/>
                  </a:lnTo>
                  <a:lnTo>
                    <a:pt x="107" y="1977"/>
                  </a:lnTo>
                  <a:lnTo>
                    <a:pt x="107" y="1960"/>
                  </a:lnTo>
                  <a:lnTo>
                    <a:pt x="107" y="1929"/>
                  </a:lnTo>
                  <a:lnTo>
                    <a:pt x="107" y="1893"/>
                  </a:lnTo>
                  <a:lnTo>
                    <a:pt x="107" y="1846"/>
                  </a:lnTo>
                  <a:lnTo>
                    <a:pt x="107" y="1794"/>
                  </a:lnTo>
                  <a:lnTo>
                    <a:pt x="107" y="1735"/>
                  </a:lnTo>
                  <a:lnTo>
                    <a:pt x="107" y="1671"/>
                  </a:lnTo>
                  <a:lnTo>
                    <a:pt x="105" y="1602"/>
                  </a:lnTo>
                  <a:lnTo>
                    <a:pt x="105" y="1532"/>
                  </a:lnTo>
                  <a:lnTo>
                    <a:pt x="103" y="1458"/>
                  </a:lnTo>
                  <a:lnTo>
                    <a:pt x="103" y="1386"/>
                  </a:lnTo>
                  <a:lnTo>
                    <a:pt x="103" y="1313"/>
                  </a:lnTo>
                  <a:lnTo>
                    <a:pt x="101" y="1241"/>
                  </a:lnTo>
                  <a:lnTo>
                    <a:pt x="101" y="1173"/>
                  </a:lnTo>
                  <a:lnTo>
                    <a:pt x="99" y="1110"/>
                  </a:lnTo>
                  <a:lnTo>
                    <a:pt x="97" y="1049"/>
                  </a:lnTo>
                  <a:lnTo>
                    <a:pt x="95" y="994"/>
                  </a:lnTo>
                  <a:lnTo>
                    <a:pt x="94" y="945"/>
                  </a:lnTo>
                  <a:lnTo>
                    <a:pt x="92" y="897"/>
                  </a:lnTo>
                  <a:lnTo>
                    <a:pt x="90" y="854"/>
                  </a:lnTo>
                  <a:lnTo>
                    <a:pt x="88" y="814"/>
                  </a:lnTo>
                  <a:lnTo>
                    <a:pt x="84" y="776"/>
                  </a:lnTo>
                  <a:lnTo>
                    <a:pt x="82" y="741"/>
                  </a:lnTo>
                  <a:lnTo>
                    <a:pt x="78" y="707"/>
                  </a:lnTo>
                  <a:lnTo>
                    <a:pt x="75" y="673"/>
                  </a:lnTo>
                  <a:lnTo>
                    <a:pt x="71" y="641"/>
                  </a:lnTo>
                  <a:lnTo>
                    <a:pt x="67" y="608"/>
                  </a:lnTo>
                  <a:lnTo>
                    <a:pt x="63" y="576"/>
                  </a:lnTo>
                  <a:lnTo>
                    <a:pt x="59" y="544"/>
                  </a:lnTo>
                  <a:lnTo>
                    <a:pt x="56" y="510"/>
                  </a:lnTo>
                  <a:lnTo>
                    <a:pt x="54" y="473"/>
                  </a:lnTo>
                  <a:lnTo>
                    <a:pt x="48" y="435"/>
                  </a:lnTo>
                  <a:lnTo>
                    <a:pt x="42" y="397"/>
                  </a:lnTo>
                  <a:lnTo>
                    <a:pt x="38" y="358"/>
                  </a:lnTo>
                  <a:lnTo>
                    <a:pt x="33" y="318"/>
                  </a:lnTo>
                  <a:lnTo>
                    <a:pt x="29" y="276"/>
                  </a:lnTo>
                  <a:lnTo>
                    <a:pt x="25" y="238"/>
                  </a:lnTo>
                  <a:lnTo>
                    <a:pt x="19" y="200"/>
                  </a:lnTo>
                  <a:lnTo>
                    <a:pt x="18" y="164"/>
                  </a:lnTo>
                  <a:lnTo>
                    <a:pt x="12" y="129"/>
                  </a:lnTo>
                  <a:lnTo>
                    <a:pt x="10" y="99"/>
                  </a:lnTo>
                  <a:lnTo>
                    <a:pt x="6" y="71"/>
                  </a:lnTo>
                  <a:lnTo>
                    <a:pt x="4" y="48"/>
                  </a:lnTo>
                  <a:lnTo>
                    <a:pt x="0" y="27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2" name="Freeform 30"/>
            <p:cNvSpPr>
              <a:spLocks/>
            </p:cNvSpPr>
            <p:nvPr/>
          </p:nvSpPr>
          <p:spPr bwMode="auto">
            <a:xfrm>
              <a:off x="3888" y="2378"/>
              <a:ext cx="188" cy="1260"/>
            </a:xfrm>
            <a:custGeom>
              <a:avLst/>
              <a:gdLst>
                <a:gd name="T0" fmla="*/ 0 w 376"/>
                <a:gd name="T1" fmla="*/ 0 h 2520"/>
                <a:gd name="T2" fmla="*/ 306 w 376"/>
                <a:gd name="T3" fmla="*/ 0 h 2520"/>
                <a:gd name="T4" fmla="*/ 306 w 376"/>
                <a:gd name="T5" fmla="*/ 23 h 2520"/>
                <a:gd name="T6" fmla="*/ 222 w 376"/>
                <a:gd name="T7" fmla="*/ 16 h 2520"/>
                <a:gd name="T8" fmla="*/ 308 w 376"/>
                <a:gd name="T9" fmla="*/ 46 h 2520"/>
                <a:gd name="T10" fmla="*/ 323 w 376"/>
                <a:gd name="T11" fmla="*/ 301 h 2520"/>
                <a:gd name="T12" fmla="*/ 48 w 376"/>
                <a:gd name="T13" fmla="*/ 242 h 2520"/>
                <a:gd name="T14" fmla="*/ 323 w 376"/>
                <a:gd name="T15" fmla="*/ 337 h 2520"/>
                <a:gd name="T16" fmla="*/ 342 w 376"/>
                <a:gd name="T17" fmla="*/ 637 h 2520"/>
                <a:gd name="T18" fmla="*/ 44 w 376"/>
                <a:gd name="T19" fmla="*/ 593 h 2520"/>
                <a:gd name="T20" fmla="*/ 344 w 376"/>
                <a:gd name="T21" fmla="*/ 675 h 2520"/>
                <a:gd name="T22" fmla="*/ 355 w 376"/>
                <a:gd name="T23" fmla="*/ 1074 h 2520"/>
                <a:gd name="T24" fmla="*/ 70 w 376"/>
                <a:gd name="T25" fmla="*/ 1049 h 2520"/>
                <a:gd name="T26" fmla="*/ 361 w 376"/>
                <a:gd name="T27" fmla="*/ 1114 h 2520"/>
                <a:gd name="T28" fmla="*/ 361 w 376"/>
                <a:gd name="T29" fmla="*/ 1116 h 2520"/>
                <a:gd name="T30" fmla="*/ 361 w 376"/>
                <a:gd name="T31" fmla="*/ 1124 h 2520"/>
                <a:gd name="T32" fmla="*/ 361 w 376"/>
                <a:gd name="T33" fmla="*/ 1135 h 2520"/>
                <a:gd name="T34" fmla="*/ 361 w 376"/>
                <a:gd name="T35" fmla="*/ 1150 h 2520"/>
                <a:gd name="T36" fmla="*/ 361 w 376"/>
                <a:gd name="T37" fmla="*/ 1167 h 2520"/>
                <a:gd name="T38" fmla="*/ 363 w 376"/>
                <a:gd name="T39" fmla="*/ 1188 h 2520"/>
                <a:gd name="T40" fmla="*/ 363 w 376"/>
                <a:gd name="T41" fmla="*/ 1209 h 2520"/>
                <a:gd name="T42" fmla="*/ 363 w 376"/>
                <a:gd name="T43" fmla="*/ 1236 h 2520"/>
                <a:gd name="T44" fmla="*/ 363 w 376"/>
                <a:gd name="T45" fmla="*/ 1260 h 2520"/>
                <a:gd name="T46" fmla="*/ 365 w 376"/>
                <a:gd name="T47" fmla="*/ 1287 h 2520"/>
                <a:gd name="T48" fmla="*/ 365 w 376"/>
                <a:gd name="T49" fmla="*/ 1314 h 2520"/>
                <a:gd name="T50" fmla="*/ 365 w 376"/>
                <a:gd name="T51" fmla="*/ 1340 h 2520"/>
                <a:gd name="T52" fmla="*/ 365 w 376"/>
                <a:gd name="T53" fmla="*/ 1365 h 2520"/>
                <a:gd name="T54" fmla="*/ 367 w 376"/>
                <a:gd name="T55" fmla="*/ 1391 h 2520"/>
                <a:gd name="T56" fmla="*/ 367 w 376"/>
                <a:gd name="T57" fmla="*/ 1414 h 2520"/>
                <a:gd name="T58" fmla="*/ 369 w 376"/>
                <a:gd name="T59" fmla="*/ 1437 h 2520"/>
                <a:gd name="T60" fmla="*/ 369 w 376"/>
                <a:gd name="T61" fmla="*/ 1454 h 2520"/>
                <a:gd name="T62" fmla="*/ 369 w 376"/>
                <a:gd name="T63" fmla="*/ 1471 h 2520"/>
                <a:gd name="T64" fmla="*/ 369 w 376"/>
                <a:gd name="T65" fmla="*/ 1487 h 2520"/>
                <a:gd name="T66" fmla="*/ 369 w 376"/>
                <a:gd name="T67" fmla="*/ 1498 h 2520"/>
                <a:gd name="T68" fmla="*/ 369 w 376"/>
                <a:gd name="T69" fmla="*/ 1507 h 2520"/>
                <a:gd name="T70" fmla="*/ 369 w 376"/>
                <a:gd name="T71" fmla="*/ 1519 h 2520"/>
                <a:gd name="T72" fmla="*/ 369 w 376"/>
                <a:gd name="T73" fmla="*/ 1525 h 2520"/>
                <a:gd name="T74" fmla="*/ 369 w 376"/>
                <a:gd name="T75" fmla="*/ 1532 h 2520"/>
                <a:gd name="T76" fmla="*/ 369 w 376"/>
                <a:gd name="T77" fmla="*/ 1538 h 2520"/>
                <a:gd name="T78" fmla="*/ 369 w 376"/>
                <a:gd name="T79" fmla="*/ 1544 h 2520"/>
                <a:gd name="T80" fmla="*/ 369 w 376"/>
                <a:gd name="T81" fmla="*/ 1545 h 2520"/>
                <a:gd name="T82" fmla="*/ 369 w 376"/>
                <a:gd name="T83" fmla="*/ 1545 h 2520"/>
                <a:gd name="T84" fmla="*/ 89 w 376"/>
                <a:gd name="T85" fmla="*/ 1532 h 2520"/>
                <a:gd name="T86" fmla="*/ 365 w 376"/>
                <a:gd name="T87" fmla="*/ 1582 h 2520"/>
                <a:gd name="T88" fmla="*/ 367 w 376"/>
                <a:gd name="T89" fmla="*/ 2021 h 2520"/>
                <a:gd name="T90" fmla="*/ 91 w 376"/>
                <a:gd name="T91" fmla="*/ 2028 h 2520"/>
                <a:gd name="T92" fmla="*/ 374 w 376"/>
                <a:gd name="T93" fmla="*/ 2059 h 2520"/>
                <a:gd name="T94" fmla="*/ 376 w 376"/>
                <a:gd name="T95" fmla="*/ 2117 h 2520"/>
                <a:gd name="T96" fmla="*/ 74 w 376"/>
                <a:gd name="T97" fmla="*/ 2520 h 2520"/>
                <a:gd name="T98" fmla="*/ 48 w 376"/>
                <a:gd name="T99" fmla="*/ 1749 h 2520"/>
                <a:gd name="T100" fmla="*/ 15 w 376"/>
                <a:gd name="T101" fmla="*/ 880 h 2520"/>
                <a:gd name="T102" fmla="*/ 0 w 376"/>
                <a:gd name="T103" fmla="*/ 0 h 2520"/>
                <a:gd name="T104" fmla="*/ 0 w 376"/>
                <a:gd name="T105" fmla="*/ 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6" h="2520">
                  <a:moveTo>
                    <a:pt x="0" y="0"/>
                  </a:moveTo>
                  <a:lnTo>
                    <a:pt x="306" y="0"/>
                  </a:lnTo>
                  <a:lnTo>
                    <a:pt x="306" y="23"/>
                  </a:lnTo>
                  <a:lnTo>
                    <a:pt x="222" y="16"/>
                  </a:lnTo>
                  <a:lnTo>
                    <a:pt x="308" y="46"/>
                  </a:lnTo>
                  <a:lnTo>
                    <a:pt x="323" y="301"/>
                  </a:lnTo>
                  <a:lnTo>
                    <a:pt x="48" y="242"/>
                  </a:lnTo>
                  <a:lnTo>
                    <a:pt x="323" y="337"/>
                  </a:lnTo>
                  <a:lnTo>
                    <a:pt x="342" y="637"/>
                  </a:lnTo>
                  <a:lnTo>
                    <a:pt x="44" y="593"/>
                  </a:lnTo>
                  <a:lnTo>
                    <a:pt x="344" y="675"/>
                  </a:lnTo>
                  <a:lnTo>
                    <a:pt x="355" y="1074"/>
                  </a:lnTo>
                  <a:lnTo>
                    <a:pt x="70" y="1049"/>
                  </a:lnTo>
                  <a:lnTo>
                    <a:pt x="361" y="1114"/>
                  </a:lnTo>
                  <a:lnTo>
                    <a:pt x="361" y="1116"/>
                  </a:lnTo>
                  <a:lnTo>
                    <a:pt x="361" y="1124"/>
                  </a:lnTo>
                  <a:lnTo>
                    <a:pt x="361" y="1135"/>
                  </a:lnTo>
                  <a:lnTo>
                    <a:pt x="361" y="1150"/>
                  </a:lnTo>
                  <a:lnTo>
                    <a:pt x="361" y="1167"/>
                  </a:lnTo>
                  <a:lnTo>
                    <a:pt x="363" y="1188"/>
                  </a:lnTo>
                  <a:lnTo>
                    <a:pt x="363" y="1209"/>
                  </a:lnTo>
                  <a:lnTo>
                    <a:pt x="363" y="1236"/>
                  </a:lnTo>
                  <a:lnTo>
                    <a:pt x="363" y="1260"/>
                  </a:lnTo>
                  <a:lnTo>
                    <a:pt x="365" y="1287"/>
                  </a:lnTo>
                  <a:lnTo>
                    <a:pt x="365" y="1314"/>
                  </a:lnTo>
                  <a:lnTo>
                    <a:pt x="365" y="1340"/>
                  </a:lnTo>
                  <a:lnTo>
                    <a:pt x="365" y="1365"/>
                  </a:lnTo>
                  <a:lnTo>
                    <a:pt x="367" y="1391"/>
                  </a:lnTo>
                  <a:lnTo>
                    <a:pt x="367" y="1414"/>
                  </a:lnTo>
                  <a:lnTo>
                    <a:pt x="369" y="1437"/>
                  </a:lnTo>
                  <a:lnTo>
                    <a:pt x="369" y="1454"/>
                  </a:lnTo>
                  <a:lnTo>
                    <a:pt x="369" y="1471"/>
                  </a:lnTo>
                  <a:lnTo>
                    <a:pt x="369" y="1487"/>
                  </a:lnTo>
                  <a:lnTo>
                    <a:pt x="369" y="1498"/>
                  </a:lnTo>
                  <a:lnTo>
                    <a:pt x="369" y="1507"/>
                  </a:lnTo>
                  <a:lnTo>
                    <a:pt x="369" y="1519"/>
                  </a:lnTo>
                  <a:lnTo>
                    <a:pt x="369" y="1525"/>
                  </a:lnTo>
                  <a:lnTo>
                    <a:pt x="369" y="1532"/>
                  </a:lnTo>
                  <a:lnTo>
                    <a:pt x="369" y="1538"/>
                  </a:lnTo>
                  <a:lnTo>
                    <a:pt x="369" y="1544"/>
                  </a:lnTo>
                  <a:lnTo>
                    <a:pt x="369" y="1545"/>
                  </a:lnTo>
                  <a:lnTo>
                    <a:pt x="369" y="1545"/>
                  </a:lnTo>
                  <a:lnTo>
                    <a:pt x="89" y="1532"/>
                  </a:lnTo>
                  <a:lnTo>
                    <a:pt x="365" y="1582"/>
                  </a:lnTo>
                  <a:lnTo>
                    <a:pt x="367" y="2021"/>
                  </a:lnTo>
                  <a:lnTo>
                    <a:pt x="91" y="2028"/>
                  </a:lnTo>
                  <a:lnTo>
                    <a:pt x="374" y="2059"/>
                  </a:lnTo>
                  <a:lnTo>
                    <a:pt x="376" y="2117"/>
                  </a:lnTo>
                  <a:lnTo>
                    <a:pt x="74" y="2520"/>
                  </a:lnTo>
                  <a:lnTo>
                    <a:pt x="48" y="1749"/>
                  </a:lnTo>
                  <a:lnTo>
                    <a:pt x="15" y="8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3" name="Freeform 31"/>
            <p:cNvSpPr>
              <a:spLocks/>
            </p:cNvSpPr>
            <p:nvPr/>
          </p:nvSpPr>
          <p:spPr bwMode="auto">
            <a:xfrm>
              <a:off x="4604" y="3014"/>
              <a:ext cx="150" cy="45"/>
            </a:xfrm>
            <a:custGeom>
              <a:avLst/>
              <a:gdLst>
                <a:gd name="T0" fmla="*/ 4 w 300"/>
                <a:gd name="T1" fmla="*/ 0 h 89"/>
                <a:gd name="T2" fmla="*/ 300 w 300"/>
                <a:gd name="T3" fmla="*/ 89 h 89"/>
                <a:gd name="T4" fmla="*/ 0 w 300"/>
                <a:gd name="T5" fmla="*/ 36 h 89"/>
                <a:gd name="T6" fmla="*/ 4 w 300"/>
                <a:gd name="T7" fmla="*/ 0 h 89"/>
                <a:gd name="T8" fmla="*/ 4 w 300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89">
                  <a:moveTo>
                    <a:pt x="4" y="0"/>
                  </a:moveTo>
                  <a:lnTo>
                    <a:pt x="300" y="89"/>
                  </a:lnTo>
                  <a:lnTo>
                    <a:pt x="0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4" name="Freeform 32"/>
            <p:cNvSpPr>
              <a:spLocks/>
            </p:cNvSpPr>
            <p:nvPr/>
          </p:nvSpPr>
          <p:spPr bwMode="auto">
            <a:xfrm>
              <a:off x="4636" y="3227"/>
              <a:ext cx="167" cy="38"/>
            </a:xfrm>
            <a:custGeom>
              <a:avLst/>
              <a:gdLst>
                <a:gd name="T0" fmla="*/ 0 w 334"/>
                <a:gd name="T1" fmla="*/ 0 h 76"/>
                <a:gd name="T2" fmla="*/ 334 w 334"/>
                <a:gd name="T3" fmla="*/ 76 h 76"/>
                <a:gd name="T4" fmla="*/ 9 w 334"/>
                <a:gd name="T5" fmla="*/ 29 h 76"/>
                <a:gd name="T6" fmla="*/ 0 w 334"/>
                <a:gd name="T7" fmla="*/ 0 h 76"/>
                <a:gd name="T8" fmla="*/ 0 w 334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76">
                  <a:moveTo>
                    <a:pt x="0" y="0"/>
                  </a:moveTo>
                  <a:lnTo>
                    <a:pt x="334" y="76"/>
                  </a:lnTo>
                  <a:lnTo>
                    <a:pt x="9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5" name="Freeform 33"/>
            <p:cNvSpPr>
              <a:spLocks/>
            </p:cNvSpPr>
            <p:nvPr/>
          </p:nvSpPr>
          <p:spPr bwMode="auto">
            <a:xfrm>
              <a:off x="4656" y="3444"/>
              <a:ext cx="185" cy="36"/>
            </a:xfrm>
            <a:custGeom>
              <a:avLst/>
              <a:gdLst>
                <a:gd name="T0" fmla="*/ 0 w 370"/>
                <a:gd name="T1" fmla="*/ 0 h 72"/>
                <a:gd name="T2" fmla="*/ 370 w 370"/>
                <a:gd name="T3" fmla="*/ 72 h 72"/>
                <a:gd name="T4" fmla="*/ 5 w 370"/>
                <a:gd name="T5" fmla="*/ 40 h 72"/>
                <a:gd name="T6" fmla="*/ 0 w 370"/>
                <a:gd name="T7" fmla="*/ 0 h 72"/>
                <a:gd name="T8" fmla="*/ 0 w 37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72">
                  <a:moveTo>
                    <a:pt x="0" y="0"/>
                  </a:moveTo>
                  <a:lnTo>
                    <a:pt x="370" y="72"/>
                  </a:lnTo>
                  <a:lnTo>
                    <a:pt x="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6" name="Freeform 34"/>
            <p:cNvSpPr>
              <a:spLocks/>
            </p:cNvSpPr>
            <p:nvPr/>
          </p:nvSpPr>
          <p:spPr bwMode="auto">
            <a:xfrm>
              <a:off x="4408" y="3420"/>
              <a:ext cx="197" cy="36"/>
            </a:xfrm>
            <a:custGeom>
              <a:avLst/>
              <a:gdLst>
                <a:gd name="T0" fmla="*/ 0 w 395"/>
                <a:gd name="T1" fmla="*/ 0 h 72"/>
                <a:gd name="T2" fmla="*/ 395 w 395"/>
                <a:gd name="T3" fmla="*/ 72 h 72"/>
                <a:gd name="T4" fmla="*/ 9 w 395"/>
                <a:gd name="T5" fmla="*/ 34 h 72"/>
                <a:gd name="T6" fmla="*/ 0 w 395"/>
                <a:gd name="T7" fmla="*/ 0 h 72"/>
                <a:gd name="T8" fmla="*/ 0 w 39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72">
                  <a:moveTo>
                    <a:pt x="0" y="0"/>
                  </a:moveTo>
                  <a:lnTo>
                    <a:pt x="395" y="72"/>
                  </a:lnTo>
                  <a:lnTo>
                    <a:pt x="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7" name="Freeform 35"/>
            <p:cNvSpPr>
              <a:spLocks/>
            </p:cNvSpPr>
            <p:nvPr/>
          </p:nvSpPr>
          <p:spPr bwMode="auto">
            <a:xfrm>
              <a:off x="4389" y="3189"/>
              <a:ext cx="197" cy="46"/>
            </a:xfrm>
            <a:custGeom>
              <a:avLst/>
              <a:gdLst>
                <a:gd name="T0" fmla="*/ 0 w 395"/>
                <a:gd name="T1" fmla="*/ 0 h 92"/>
                <a:gd name="T2" fmla="*/ 395 w 395"/>
                <a:gd name="T3" fmla="*/ 92 h 92"/>
                <a:gd name="T4" fmla="*/ 9 w 395"/>
                <a:gd name="T5" fmla="*/ 40 h 92"/>
                <a:gd name="T6" fmla="*/ 0 w 395"/>
                <a:gd name="T7" fmla="*/ 0 h 92"/>
                <a:gd name="T8" fmla="*/ 0 w 395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92">
                  <a:moveTo>
                    <a:pt x="0" y="0"/>
                  </a:moveTo>
                  <a:lnTo>
                    <a:pt x="395" y="92"/>
                  </a:lnTo>
                  <a:lnTo>
                    <a:pt x="9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8" name="Freeform 36"/>
            <p:cNvSpPr>
              <a:spLocks/>
            </p:cNvSpPr>
            <p:nvPr/>
          </p:nvSpPr>
          <p:spPr bwMode="auto">
            <a:xfrm>
              <a:off x="4420" y="3692"/>
              <a:ext cx="236" cy="38"/>
            </a:xfrm>
            <a:custGeom>
              <a:avLst/>
              <a:gdLst>
                <a:gd name="T0" fmla="*/ 0 w 472"/>
                <a:gd name="T1" fmla="*/ 0 h 76"/>
                <a:gd name="T2" fmla="*/ 472 w 472"/>
                <a:gd name="T3" fmla="*/ 76 h 76"/>
                <a:gd name="T4" fmla="*/ 4 w 472"/>
                <a:gd name="T5" fmla="*/ 53 h 76"/>
                <a:gd name="T6" fmla="*/ 0 w 472"/>
                <a:gd name="T7" fmla="*/ 0 h 76"/>
                <a:gd name="T8" fmla="*/ 0 w 47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76">
                  <a:moveTo>
                    <a:pt x="0" y="0"/>
                  </a:moveTo>
                  <a:lnTo>
                    <a:pt x="472" y="76"/>
                  </a:lnTo>
                  <a:lnTo>
                    <a:pt x="4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9" name="Freeform 37"/>
            <p:cNvSpPr>
              <a:spLocks/>
            </p:cNvSpPr>
            <p:nvPr/>
          </p:nvSpPr>
          <p:spPr bwMode="auto">
            <a:xfrm>
              <a:off x="4783" y="3055"/>
              <a:ext cx="146" cy="37"/>
            </a:xfrm>
            <a:custGeom>
              <a:avLst/>
              <a:gdLst>
                <a:gd name="T0" fmla="*/ 0 w 291"/>
                <a:gd name="T1" fmla="*/ 0 h 74"/>
                <a:gd name="T2" fmla="*/ 291 w 291"/>
                <a:gd name="T3" fmla="*/ 74 h 74"/>
                <a:gd name="T4" fmla="*/ 14 w 291"/>
                <a:gd name="T5" fmla="*/ 23 h 74"/>
                <a:gd name="T6" fmla="*/ 0 w 291"/>
                <a:gd name="T7" fmla="*/ 0 h 74"/>
                <a:gd name="T8" fmla="*/ 0 w 29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74">
                  <a:moveTo>
                    <a:pt x="0" y="0"/>
                  </a:moveTo>
                  <a:lnTo>
                    <a:pt x="291" y="74"/>
                  </a:lnTo>
                  <a:lnTo>
                    <a:pt x="1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0" name="Freeform 38"/>
            <p:cNvSpPr>
              <a:spLocks/>
            </p:cNvSpPr>
            <p:nvPr/>
          </p:nvSpPr>
          <p:spPr bwMode="auto">
            <a:xfrm>
              <a:off x="4957" y="3087"/>
              <a:ext cx="81" cy="24"/>
            </a:xfrm>
            <a:custGeom>
              <a:avLst/>
              <a:gdLst>
                <a:gd name="T0" fmla="*/ 0 w 162"/>
                <a:gd name="T1" fmla="*/ 0 h 47"/>
                <a:gd name="T2" fmla="*/ 162 w 162"/>
                <a:gd name="T3" fmla="*/ 47 h 47"/>
                <a:gd name="T4" fmla="*/ 0 w 162"/>
                <a:gd name="T5" fmla="*/ 21 h 47"/>
                <a:gd name="T6" fmla="*/ 0 w 162"/>
                <a:gd name="T7" fmla="*/ 0 h 47"/>
                <a:gd name="T8" fmla="*/ 0 w 16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7">
                  <a:moveTo>
                    <a:pt x="0" y="0"/>
                  </a:moveTo>
                  <a:lnTo>
                    <a:pt x="162" y="47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1" name="Freeform 39"/>
            <p:cNvSpPr>
              <a:spLocks/>
            </p:cNvSpPr>
            <p:nvPr/>
          </p:nvSpPr>
          <p:spPr bwMode="auto">
            <a:xfrm>
              <a:off x="5072" y="3495"/>
              <a:ext cx="109" cy="22"/>
            </a:xfrm>
            <a:custGeom>
              <a:avLst/>
              <a:gdLst>
                <a:gd name="T0" fmla="*/ 0 w 219"/>
                <a:gd name="T1" fmla="*/ 0 h 44"/>
                <a:gd name="T2" fmla="*/ 219 w 219"/>
                <a:gd name="T3" fmla="*/ 44 h 44"/>
                <a:gd name="T4" fmla="*/ 4 w 219"/>
                <a:gd name="T5" fmla="*/ 19 h 44"/>
                <a:gd name="T6" fmla="*/ 0 w 219"/>
                <a:gd name="T7" fmla="*/ 0 h 44"/>
                <a:gd name="T8" fmla="*/ 0 w 21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4">
                  <a:moveTo>
                    <a:pt x="0" y="0"/>
                  </a:moveTo>
                  <a:lnTo>
                    <a:pt x="219" y="44"/>
                  </a:lnTo>
                  <a:lnTo>
                    <a:pt x="4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2" name="Freeform 40"/>
            <p:cNvSpPr>
              <a:spLocks/>
            </p:cNvSpPr>
            <p:nvPr/>
          </p:nvSpPr>
          <p:spPr bwMode="auto">
            <a:xfrm>
              <a:off x="5016" y="3287"/>
              <a:ext cx="94" cy="18"/>
            </a:xfrm>
            <a:custGeom>
              <a:avLst/>
              <a:gdLst>
                <a:gd name="T0" fmla="*/ 0 w 188"/>
                <a:gd name="T1" fmla="*/ 0 h 36"/>
                <a:gd name="T2" fmla="*/ 188 w 188"/>
                <a:gd name="T3" fmla="*/ 36 h 36"/>
                <a:gd name="T4" fmla="*/ 4 w 188"/>
                <a:gd name="T5" fmla="*/ 15 h 36"/>
                <a:gd name="T6" fmla="*/ 0 w 188"/>
                <a:gd name="T7" fmla="*/ 0 h 36"/>
                <a:gd name="T8" fmla="*/ 0 w 1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6">
                  <a:moveTo>
                    <a:pt x="0" y="0"/>
                  </a:moveTo>
                  <a:lnTo>
                    <a:pt x="188" y="36"/>
                  </a:lnTo>
                  <a:lnTo>
                    <a:pt x="4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3" name="Freeform 41"/>
            <p:cNvSpPr>
              <a:spLocks/>
            </p:cNvSpPr>
            <p:nvPr/>
          </p:nvSpPr>
          <p:spPr bwMode="auto">
            <a:xfrm>
              <a:off x="4835" y="3260"/>
              <a:ext cx="149" cy="30"/>
            </a:xfrm>
            <a:custGeom>
              <a:avLst/>
              <a:gdLst>
                <a:gd name="T0" fmla="*/ 0 w 296"/>
                <a:gd name="T1" fmla="*/ 0 h 59"/>
                <a:gd name="T2" fmla="*/ 296 w 296"/>
                <a:gd name="T3" fmla="*/ 59 h 59"/>
                <a:gd name="T4" fmla="*/ 9 w 296"/>
                <a:gd name="T5" fmla="*/ 15 h 59"/>
                <a:gd name="T6" fmla="*/ 0 w 296"/>
                <a:gd name="T7" fmla="*/ 0 h 59"/>
                <a:gd name="T8" fmla="*/ 0 w 29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59">
                  <a:moveTo>
                    <a:pt x="0" y="0"/>
                  </a:moveTo>
                  <a:lnTo>
                    <a:pt x="296" y="59"/>
                  </a:lnTo>
                  <a:lnTo>
                    <a:pt x="9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4" name="Freeform 42"/>
            <p:cNvSpPr>
              <a:spLocks/>
            </p:cNvSpPr>
            <p:nvPr/>
          </p:nvSpPr>
          <p:spPr bwMode="auto">
            <a:xfrm>
              <a:off x="4878" y="3470"/>
              <a:ext cx="158" cy="32"/>
            </a:xfrm>
            <a:custGeom>
              <a:avLst/>
              <a:gdLst>
                <a:gd name="T0" fmla="*/ 0 w 316"/>
                <a:gd name="T1" fmla="*/ 0 h 63"/>
                <a:gd name="T2" fmla="*/ 316 w 316"/>
                <a:gd name="T3" fmla="*/ 63 h 63"/>
                <a:gd name="T4" fmla="*/ 6 w 316"/>
                <a:gd name="T5" fmla="*/ 28 h 63"/>
                <a:gd name="T6" fmla="*/ 0 w 316"/>
                <a:gd name="T7" fmla="*/ 0 h 63"/>
                <a:gd name="T8" fmla="*/ 0 w 31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lnTo>
                    <a:pt x="316" y="63"/>
                  </a:lnTo>
                  <a:lnTo>
                    <a:pt x="6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5" name="Freeform 43"/>
            <p:cNvSpPr>
              <a:spLocks/>
            </p:cNvSpPr>
            <p:nvPr/>
          </p:nvSpPr>
          <p:spPr bwMode="auto">
            <a:xfrm>
              <a:off x="5125" y="3757"/>
              <a:ext cx="101" cy="13"/>
            </a:xfrm>
            <a:custGeom>
              <a:avLst/>
              <a:gdLst>
                <a:gd name="T0" fmla="*/ 0 w 201"/>
                <a:gd name="T1" fmla="*/ 0 h 25"/>
                <a:gd name="T2" fmla="*/ 201 w 201"/>
                <a:gd name="T3" fmla="*/ 25 h 25"/>
                <a:gd name="T4" fmla="*/ 7 w 201"/>
                <a:gd name="T5" fmla="*/ 15 h 25"/>
                <a:gd name="T6" fmla="*/ 0 w 201"/>
                <a:gd name="T7" fmla="*/ 0 h 25"/>
                <a:gd name="T8" fmla="*/ 0 w 20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5">
                  <a:moveTo>
                    <a:pt x="0" y="0"/>
                  </a:moveTo>
                  <a:lnTo>
                    <a:pt x="201" y="25"/>
                  </a:lnTo>
                  <a:lnTo>
                    <a:pt x="7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6" name="Freeform 44"/>
            <p:cNvSpPr>
              <a:spLocks/>
            </p:cNvSpPr>
            <p:nvPr/>
          </p:nvSpPr>
          <p:spPr bwMode="auto">
            <a:xfrm>
              <a:off x="4938" y="3744"/>
              <a:ext cx="135" cy="16"/>
            </a:xfrm>
            <a:custGeom>
              <a:avLst/>
              <a:gdLst>
                <a:gd name="T0" fmla="*/ 0 w 270"/>
                <a:gd name="T1" fmla="*/ 0 h 33"/>
                <a:gd name="T2" fmla="*/ 270 w 270"/>
                <a:gd name="T3" fmla="*/ 33 h 33"/>
                <a:gd name="T4" fmla="*/ 6 w 270"/>
                <a:gd name="T5" fmla="*/ 17 h 33"/>
                <a:gd name="T6" fmla="*/ 0 w 270"/>
                <a:gd name="T7" fmla="*/ 0 h 33"/>
                <a:gd name="T8" fmla="*/ 0 w 27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33">
                  <a:moveTo>
                    <a:pt x="0" y="0"/>
                  </a:moveTo>
                  <a:lnTo>
                    <a:pt x="270" y="33"/>
                  </a:lnTo>
                  <a:lnTo>
                    <a:pt x="6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7" name="Freeform 45"/>
            <p:cNvSpPr>
              <a:spLocks/>
            </p:cNvSpPr>
            <p:nvPr/>
          </p:nvSpPr>
          <p:spPr bwMode="auto">
            <a:xfrm>
              <a:off x="4701" y="3723"/>
              <a:ext cx="195" cy="28"/>
            </a:xfrm>
            <a:custGeom>
              <a:avLst/>
              <a:gdLst>
                <a:gd name="T0" fmla="*/ 0 w 392"/>
                <a:gd name="T1" fmla="*/ 0 h 56"/>
                <a:gd name="T2" fmla="*/ 11 w 392"/>
                <a:gd name="T3" fmla="*/ 0 h 56"/>
                <a:gd name="T4" fmla="*/ 29 w 392"/>
                <a:gd name="T5" fmla="*/ 2 h 56"/>
                <a:gd name="T6" fmla="*/ 49 w 392"/>
                <a:gd name="T7" fmla="*/ 4 h 56"/>
                <a:gd name="T8" fmla="*/ 78 w 392"/>
                <a:gd name="T9" fmla="*/ 8 h 56"/>
                <a:gd name="T10" fmla="*/ 106 w 392"/>
                <a:gd name="T11" fmla="*/ 12 h 56"/>
                <a:gd name="T12" fmla="*/ 141 w 392"/>
                <a:gd name="T13" fmla="*/ 18 h 56"/>
                <a:gd name="T14" fmla="*/ 175 w 392"/>
                <a:gd name="T15" fmla="*/ 21 h 56"/>
                <a:gd name="T16" fmla="*/ 211 w 392"/>
                <a:gd name="T17" fmla="*/ 27 h 56"/>
                <a:gd name="T18" fmla="*/ 243 w 392"/>
                <a:gd name="T19" fmla="*/ 33 h 56"/>
                <a:gd name="T20" fmla="*/ 278 w 392"/>
                <a:gd name="T21" fmla="*/ 38 h 56"/>
                <a:gd name="T22" fmla="*/ 308 w 392"/>
                <a:gd name="T23" fmla="*/ 42 h 56"/>
                <a:gd name="T24" fmla="*/ 336 w 392"/>
                <a:gd name="T25" fmla="*/ 46 h 56"/>
                <a:gd name="T26" fmla="*/ 357 w 392"/>
                <a:gd name="T27" fmla="*/ 50 h 56"/>
                <a:gd name="T28" fmla="*/ 376 w 392"/>
                <a:gd name="T29" fmla="*/ 52 h 56"/>
                <a:gd name="T30" fmla="*/ 386 w 392"/>
                <a:gd name="T31" fmla="*/ 54 h 56"/>
                <a:gd name="T32" fmla="*/ 392 w 392"/>
                <a:gd name="T33" fmla="*/ 56 h 56"/>
                <a:gd name="T34" fmla="*/ 8 w 392"/>
                <a:gd name="T35" fmla="*/ 23 h 56"/>
                <a:gd name="T36" fmla="*/ 0 w 392"/>
                <a:gd name="T37" fmla="*/ 0 h 56"/>
                <a:gd name="T38" fmla="*/ 0 w 392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2" h="56">
                  <a:moveTo>
                    <a:pt x="0" y="0"/>
                  </a:moveTo>
                  <a:lnTo>
                    <a:pt x="11" y="0"/>
                  </a:lnTo>
                  <a:lnTo>
                    <a:pt x="29" y="2"/>
                  </a:lnTo>
                  <a:lnTo>
                    <a:pt x="49" y="4"/>
                  </a:lnTo>
                  <a:lnTo>
                    <a:pt x="78" y="8"/>
                  </a:lnTo>
                  <a:lnTo>
                    <a:pt x="106" y="12"/>
                  </a:lnTo>
                  <a:lnTo>
                    <a:pt x="141" y="18"/>
                  </a:lnTo>
                  <a:lnTo>
                    <a:pt x="175" y="21"/>
                  </a:lnTo>
                  <a:lnTo>
                    <a:pt x="211" y="27"/>
                  </a:lnTo>
                  <a:lnTo>
                    <a:pt x="243" y="33"/>
                  </a:lnTo>
                  <a:lnTo>
                    <a:pt x="278" y="38"/>
                  </a:lnTo>
                  <a:lnTo>
                    <a:pt x="308" y="42"/>
                  </a:lnTo>
                  <a:lnTo>
                    <a:pt x="336" y="46"/>
                  </a:lnTo>
                  <a:lnTo>
                    <a:pt x="357" y="50"/>
                  </a:lnTo>
                  <a:lnTo>
                    <a:pt x="376" y="52"/>
                  </a:lnTo>
                  <a:lnTo>
                    <a:pt x="386" y="54"/>
                  </a:lnTo>
                  <a:lnTo>
                    <a:pt x="392" y="56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8" name="Freeform 46"/>
            <p:cNvSpPr>
              <a:spLocks/>
            </p:cNvSpPr>
            <p:nvPr/>
          </p:nvSpPr>
          <p:spPr bwMode="auto">
            <a:xfrm>
              <a:off x="4116" y="3391"/>
              <a:ext cx="222" cy="40"/>
            </a:xfrm>
            <a:custGeom>
              <a:avLst/>
              <a:gdLst>
                <a:gd name="T0" fmla="*/ 0 w 445"/>
                <a:gd name="T1" fmla="*/ 0 h 80"/>
                <a:gd name="T2" fmla="*/ 445 w 445"/>
                <a:gd name="T3" fmla="*/ 80 h 80"/>
                <a:gd name="T4" fmla="*/ 10 w 445"/>
                <a:gd name="T5" fmla="*/ 40 h 80"/>
                <a:gd name="T6" fmla="*/ 0 w 445"/>
                <a:gd name="T7" fmla="*/ 0 h 80"/>
                <a:gd name="T8" fmla="*/ 0 w 445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80">
                  <a:moveTo>
                    <a:pt x="0" y="0"/>
                  </a:moveTo>
                  <a:lnTo>
                    <a:pt x="445" y="80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9" name="Freeform 47"/>
            <p:cNvSpPr>
              <a:spLocks/>
            </p:cNvSpPr>
            <p:nvPr/>
          </p:nvSpPr>
          <p:spPr bwMode="auto">
            <a:xfrm>
              <a:off x="4110" y="3670"/>
              <a:ext cx="251" cy="37"/>
            </a:xfrm>
            <a:custGeom>
              <a:avLst/>
              <a:gdLst>
                <a:gd name="T0" fmla="*/ 0 w 502"/>
                <a:gd name="T1" fmla="*/ 0 h 74"/>
                <a:gd name="T2" fmla="*/ 502 w 502"/>
                <a:gd name="T3" fmla="*/ 74 h 74"/>
                <a:gd name="T4" fmla="*/ 0 w 502"/>
                <a:gd name="T5" fmla="*/ 44 h 74"/>
                <a:gd name="T6" fmla="*/ 0 w 502"/>
                <a:gd name="T7" fmla="*/ 0 h 74"/>
                <a:gd name="T8" fmla="*/ 0 w 50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74">
                  <a:moveTo>
                    <a:pt x="0" y="0"/>
                  </a:moveTo>
                  <a:lnTo>
                    <a:pt x="502" y="7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0" name="Freeform 48"/>
            <p:cNvSpPr>
              <a:spLocks/>
            </p:cNvSpPr>
            <p:nvPr/>
          </p:nvSpPr>
          <p:spPr bwMode="auto">
            <a:xfrm>
              <a:off x="3926" y="3666"/>
              <a:ext cx="113" cy="21"/>
            </a:xfrm>
            <a:custGeom>
              <a:avLst/>
              <a:gdLst>
                <a:gd name="T0" fmla="*/ 0 w 226"/>
                <a:gd name="T1" fmla="*/ 0 h 42"/>
                <a:gd name="T2" fmla="*/ 226 w 226"/>
                <a:gd name="T3" fmla="*/ 42 h 42"/>
                <a:gd name="T4" fmla="*/ 2 w 226"/>
                <a:gd name="T5" fmla="*/ 31 h 42"/>
                <a:gd name="T6" fmla="*/ 0 w 226"/>
                <a:gd name="T7" fmla="*/ 0 h 42"/>
                <a:gd name="T8" fmla="*/ 0 w 22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42">
                  <a:moveTo>
                    <a:pt x="0" y="0"/>
                  </a:moveTo>
                  <a:lnTo>
                    <a:pt x="226" y="42"/>
                  </a:lnTo>
                  <a:lnTo>
                    <a:pt x="2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1" name="Freeform 49"/>
            <p:cNvSpPr>
              <a:spLocks/>
            </p:cNvSpPr>
            <p:nvPr/>
          </p:nvSpPr>
          <p:spPr bwMode="auto">
            <a:xfrm>
              <a:off x="4902" y="3562"/>
              <a:ext cx="94" cy="68"/>
            </a:xfrm>
            <a:custGeom>
              <a:avLst/>
              <a:gdLst>
                <a:gd name="T0" fmla="*/ 188 w 188"/>
                <a:gd name="T1" fmla="*/ 40 h 137"/>
                <a:gd name="T2" fmla="*/ 186 w 188"/>
                <a:gd name="T3" fmla="*/ 40 h 137"/>
                <a:gd name="T4" fmla="*/ 181 w 188"/>
                <a:gd name="T5" fmla="*/ 40 h 137"/>
                <a:gd name="T6" fmla="*/ 173 w 188"/>
                <a:gd name="T7" fmla="*/ 38 h 137"/>
                <a:gd name="T8" fmla="*/ 163 w 188"/>
                <a:gd name="T9" fmla="*/ 38 h 137"/>
                <a:gd name="T10" fmla="*/ 158 w 188"/>
                <a:gd name="T11" fmla="*/ 36 h 137"/>
                <a:gd name="T12" fmla="*/ 152 w 188"/>
                <a:gd name="T13" fmla="*/ 36 h 137"/>
                <a:gd name="T14" fmla="*/ 146 w 188"/>
                <a:gd name="T15" fmla="*/ 35 h 137"/>
                <a:gd name="T16" fmla="*/ 141 w 188"/>
                <a:gd name="T17" fmla="*/ 35 h 137"/>
                <a:gd name="T18" fmla="*/ 135 w 188"/>
                <a:gd name="T19" fmla="*/ 33 h 137"/>
                <a:gd name="T20" fmla="*/ 129 w 188"/>
                <a:gd name="T21" fmla="*/ 33 h 137"/>
                <a:gd name="T22" fmla="*/ 124 w 188"/>
                <a:gd name="T23" fmla="*/ 31 h 137"/>
                <a:gd name="T24" fmla="*/ 118 w 188"/>
                <a:gd name="T25" fmla="*/ 31 h 137"/>
                <a:gd name="T26" fmla="*/ 112 w 188"/>
                <a:gd name="T27" fmla="*/ 29 h 137"/>
                <a:gd name="T28" fmla="*/ 106 w 188"/>
                <a:gd name="T29" fmla="*/ 29 h 137"/>
                <a:gd name="T30" fmla="*/ 101 w 188"/>
                <a:gd name="T31" fmla="*/ 27 h 137"/>
                <a:gd name="T32" fmla="*/ 97 w 188"/>
                <a:gd name="T33" fmla="*/ 25 h 137"/>
                <a:gd name="T34" fmla="*/ 87 w 188"/>
                <a:gd name="T35" fmla="*/ 23 h 137"/>
                <a:gd name="T36" fmla="*/ 82 w 188"/>
                <a:gd name="T37" fmla="*/ 21 h 137"/>
                <a:gd name="T38" fmla="*/ 74 w 188"/>
                <a:gd name="T39" fmla="*/ 19 h 137"/>
                <a:gd name="T40" fmla="*/ 70 w 188"/>
                <a:gd name="T41" fmla="*/ 17 h 137"/>
                <a:gd name="T42" fmla="*/ 67 w 188"/>
                <a:gd name="T43" fmla="*/ 17 h 137"/>
                <a:gd name="T44" fmla="*/ 36 w 188"/>
                <a:gd name="T45" fmla="*/ 0 h 137"/>
                <a:gd name="T46" fmla="*/ 0 w 188"/>
                <a:gd name="T47" fmla="*/ 52 h 137"/>
                <a:gd name="T48" fmla="*/ 27 w 188"/>
                <a:gd name="T49" fmla="*/ 80 h 137"/>
                <a:gd name="T50" fmla="*/ 78 w 188"/>
                <a:gd name="T51" fmla="*/ 137 h 137"/>
                <a:gd name="T52" fmla="*/ 188 w 188"/>
                <a:gd name="T53" fmla="*/ 40 h 137"/>
                <a:gd name="T54" fmla="*/ 188 w 188"/>
                <a:gd name="T55" fmla="*/ 4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37">
                  <a:moveTo>
                    <a:pt x="188" y="40"/>
                  </a:moveTo>
                  <a:lnTo>
                    <a:pt x="186" y="40"/>
                  </a:lnTo>
                  <a:lnTo>
                    <a:pt x="181" y="40"/>
                  </a:lnTo>
                  <a:lnTo>
                    <a:pt x="173" y="38"/>
                  </a:lnTo>
                  <a:lnTo>
                    <a:pt x="163" y="38"/>
                  </a:lnTo>
                  <a:lnTo>
                    <a:pt x="158" y="36"/>
                  </a:lnTo>
                  <a:lnTo>
                    <a:pt x="152" y="36"/>
                  </a:lnTo>
                  <a:lnTo>
                    <a:pt x="146" y="35"/>
                  </a:lnTo>
                  <a:lnTo>
                    <a:pt x="141" y="35"/>
                  </a:lnTo>
                  <a:lnTo>
                    <a:pt x="135" y="33"/>
                  </a:lnTo>
                  <a:lnTo>
                    <a:pt x="129" y="33"/>
                  </a:lnTo>
                  <a:lnTo>
                    <a:pt x="124" y="31"/>
                  </a:lnTo>
                  <a:lnTo>
                    <a:pt x="118" y="31"/>
                  </a:lnTo>
                  <a:lnTo>
                    <a:pt x="112" y="29"/>
                  </a:lnTo>
                  <a:lnTo>
                    <a:pt x="106" y="29"/>
                  </a:lnTo>
                  <a:lnTo>
                    <a:pt x="101" y="27"/>
                  </a:lnTo>
                  <a:lnTo>
                    <a:pt x="97" y="25"/>
                  </a:lnTo>
                  <a:lnTo>
                    <a:pt x="87" y="23"/>
                  </a:lnTo>
                  <a:lnTo>
                    <a:pt x="82" y="21"/>
                  </a:lnTo>
                  <a:lnTo>
                    <a:pt x="74" y="19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36" y="0"/>
                  </a:lnTo>
                  <a:lnTo>
                    <a:pt x="0" y="52"/>
                  </a:lnTo>
                  <a:lnTo>
                    <a:pt x="27" y="80"/>
                  </a:lnTo>
                  <a:lnTo>
                    <a:pt x="78" y="137"/>
                  </a:lnTo>
                  <a:lnTo>
                    <a:pt x="188" y="40"/>
                  </a:lnTo>
                  <a:lnTo>
                    <a:pt x="188" y="40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2" name="Freeform 50"/>
            <p:cNvSpPr>
              <a:spLocks/>
            </p:cNvSpPr>
            <p:nvPr/>
          </p:nvSpPr>
          <p:spPr bwMode="auto">
            <a:xfrm>
              <a:off x="4761" y="3497"/>
              <a:ext cx="147" cy="140"/>
            </a:xfrm>
            <a:custGeom>
              <a:avLst/>
              <a:gdLst>
                <a:gd name="T0" fmla="*/ 24 w 292"/>
                <a:gd name="T1" fmla="*/ 13 h 279"/>
                <a:gd name="T2" fmla="*/ 0 w 292"/>
                <a:gd name="T3" fmla="*/ 27 h 279"/>
                <a:gd name="T4" fmla="*/ 2 w 292"/>
                <a:gd name="T5" fmla="*/ 48 h 279"/>
                <a:gd name="T6" fmla="*/ 163 w 292"/>
                <a:gd name="T7" fmla="*/ 279 h 279"/>
                <a:gd name="T8" fmla="*/ 289 w 292"/>
                <a:gd name="T9" fmla="*/ 213 h 279"/>
                <a:gd name="T10" fmla="*/ 292 w 292"/>
                <a:gd name="T11" fmla="*/ 192 h 279"/>
                <a:gd name="T12" fmla="*/ 167 w 292"/>
                <a:gd name="T13" fmla="*/ 2 h 279"/>
                <a:gd name="T14" fmla="*/ 142 w 292"/>
                <a:gd name="T15" fmla="*/ 0 h 279"/>
                <a:gd name="T16" fmla="*/ 24 w 292"/>
                <a:gd name="T17" fmla="*/ 13 h 279"/>
                <a:gd name="T18" fmla="*/ 24 w 292"/>
                <a:gd name="T19" fmla="*/ 1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279">
                  <a:moveTo>
                    <a:pt x="24" y="13"/>
                  </a:moveTo>
                  <a:lnTo>
                    <a:pt x="0" y="27"/>
                  </a:lnTo>
                  <a:lnTo>
                    <a:pt x="2" y="48"/>
                  </a:lnTo>
                  <a:lnTo>
                    <a:pt x="163" y="279"/>
                  </a:lnTo>
                  <a:lnTo>
                    <a:pt x="289" y="213"/>
                  </a:lnTo>
                  <a:lnTo>
                    <a:pt x="292" y="192"/>
                  </a:lnTo>
                  <a:lnTo>
                    <a:pt x="167" y="2"/>
                  </a:lnTo>
                  <a:lnTo>
                    <a:pt x="142" y="0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3" name="Freeform 51"/>
            <p:cNvSpPr>
              <a:spLocks/>
            </p:cNvSpPr>
            <p:nvPr/>
          </p:nvSpPr>
          <p:spPr bwMode="auto">
            <a:xfrm>
              <a:off x="4759" y="3509"/>
              <a:ext cx="141" cy="126"/>
            </a:xfrm>
            <a:custGeom>
              <a:avLst/>
              <a:gdLst>
                <a:gd name="T0" fmla="*/ 245 w 281"/>
                <a:gd name="T1" fmla="*/ 156 h 251"/>
                <a:gd name="T2" fmla="*/ 281 w 281"/>
                <a:gd name="T3" fmla="*/ 175 h 251"/>
                <a:gd name="T4" fmla="*/ 279 w 281"/>
                <a:gd name="T5" fmla="*/ 175 h 251"/>
                <a:gd name="T6" fmla="*/ 274 w 281"/>
                <a:gd name="T7" fmla="*/ 177 h 251"/>
                <a:gd name="T8" fmla="*/ 268 w 281"/>
                <a:gd name="T9" fmla="*/ 180 h 251"/>
                <a:gd name="T10" fmla="*/ 262 w 281"/>
                <a:gd name="T11" fmla="*/ 182 h 251"/>
                <a:gd name="T12" fmla="*/ 253 w 281"/>
                <a:gd name="T13" fmla="*/ 186 h 251"/>
                <a:gd name="T14" fmla="*/ 245 w 281"/>
                <a:gd name="T15" fmla="*/ 190 h 251"/>
                <a:gd name="T16" fmla="*/ 236 w 281"/>
                <a:gd name="T17" fmla="*/ 194 h 251"/>
                <a:gd name="T18" fmla="*/ 226 w 281"/>
                <a:gd name="T19" fmla="*/ 199 h 251"/>
                <a:gd name="T20" fmla="*/ 218 w 281"/>
                <a:gd name="T21" fmla="*/ 205 h 251"/>
                <a:gd name="T22" fmla="*/ 211 w 281"/>
                <a:gd name="T23" fmla="*/ 209 h 251"/>
                <a:gd name="T24" fmla="*/ 203 w 281"/>
                <a:gd name="T25" fmla="*/ 213 h 251"/>
                <a:gd name="T26" fmla="*/ 198 w 281"/>
                <a:gd name="T27" fmla="*/ 218 h 251"/>
                <a:gd name="T28" fmla="*/ 188 w 281"/>
                <a:gd name="T29" fmla="*/ 224 h 251"/>
                <a:gd name="T30" fmla="*/ 186 w 281"/>
                <a:gd name="T31" fmla="*/ 228 h 251"/>
                <a:gd name="T32" fmla="*/ 182 w 281"/>
                <a:gd name="T33" fmla="*/ 251 h 251"/>
                <a:gd name="T34" fmla="*/ 82 w 281"/>
                <a:gd name="T35" fmla="*/ 159 h 251"/>
                <a:gd name="T36" fmla="*/ 0 w 281"/>
                <a:gd name="T37" fmla="*/ 23 h 251"/>
                <a:gd name="T38" fmla="*/ 4 w 281"/>
                <a:gd name="T39" fmla="*/ 2 h 251"/>
                <a:gd name="T40" fmla="*/ 11 w 281"/>
                <a:gd name="T41" fmla="*/ 15 h 251"/>
                <a:gd name="T42" fmla="*/ 129 w 281"/>
                <a:gd name="T43" fmla="*/ 188 h 251"/>
                <a:gd name="T44" fmla="*/ 23 w 281"/>
                <a:gd name="T45" fmla="*/ 13 h 251"/>
                <a:gd name="T46" fmla="*/ 74 w 281"/>
                <a:gd name="T47" fmla="*/ 0 h 251"/>
                <a:gd name="T48" fmla="*/ 245 w 281"/>
                <a:gd name="T49" fmla="*/ 156 h 251"/>
                <a:gd name="T50" fmla="*/ 245 w 281"/>
                <a:gd name="T51" fmla="*/ 15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1" h="251">
                  <a:moveTo>
                    <a:pt x="245" y="156"/>
                  </a:moveTo>
                  <a:lnTo>
                    <a:pt x="281" y="175"/>
                  </a:lnTo>
                  <a:lnTo>
                    <a:pt x="279" y="175"/>
                  </a:lnTo>
                  <a:lnTo>
                    <a:pt x="274" y="177"/>
                  </a:lnTo>
                  <a:lnTo>
                    <a:pt x="268" y="180"/>
                  </a:lnTo>
                  <a:lnTo>
                    <a:pt x="262" y="182"/>
                  </a:lnTo>
                  <a:lnTo>
                    <a:pt x="253" y="186"/>
                  </a:lnTo>
                  <a:lnTo>
                    <a:pt x="245" y="190"/>
                  </a:lnTo>
                  <a:lnTo>
                    <a:pt x="236" y="194"/>
                  </a:lnTo>
                  <a:lnTo>
                    <a:pt x="226" y="199"/>
                  </a:lnTo>
                  <a:lnTo>
                    <a:pt x="218" y="205"/>
                  </a:lnTo>
                  <a:lnTo>
                    <a:pt x="211" y="209"/>
                  </a:lnTo>
                  <a:lnTo>
                    <a:pt x="203" y="213"/>
                  </a:lnTo>
                  <a:lnTo>
                    <a:pt x="198" y="218"/>
                  </a:lnTo>
                  <a:lnTo>
                    <a:pt x="188" y="224"/>
                  </a:lnTo>
                  <a:lnTo>
                    <a:pt x="186" y="228"/>
                  </a:lnTo>
                  <a:lnTo>
                    <a:pt x="182" y="251"/>
                  </a:lnTo>
                  <a:lnTo>
                    <a:pt x="82" y="159"/>
                  </a:lnTo>
                  <a:lnTo>
                    <a:pt x="0" y="23"/>
                  </a:lnTo>
                  <a:lnTo>
                    <a:pt x="4" y="2"/>
                  </a:lnTo>
                  <a:lnTo>
                    <a:pt x="11" y="15"/>
                  </a:lnTo>
                  <a:lnTo>
                    <a:pt x="129" y="188"/>
                  </a:lnTo>
                  <a:lnTo>
                    <a:pt x="23" y="13"/>
                  </a:lnTo>
                  <a:lnTo>
                    <a:pt x="74" y="0"/>
                  </a:lnTo>
                  <a:lnTo>
                    <a:pt x="245" y="156"/>
                  </a:lnTo>
                  <a:lnTo>
                    <a:pt x="245" y="156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4" name="Freeform 52"/>
            <p:cNvSpPr>
              <a:spLocks/>
            </p:cNvSpPr>
            <p:nvPr/>
          </p:nvSpPr>
          <p:spPr bwMode="auto">
            <a:xfrm>
              <a:off x="5009" y="3410"/>
              <a:ext cx="95" cy="133"/>
            </a:xfrm>
            <a:custGeom>
              <a:avLst/>
              <a:gdLst>
                <a:gd name="T0" fmla="*/ 72 w 190"/>
                <a:gd name="T1" fmla="*/ 0 h 266"/>
                <a:gd name="T2" fmla="*/ 40 w 190"/>
                <a:gd name="T3" fmla="*/ 27 h 266"/>
                <a:gd name="T4" fmla="*/ 40 w 190"/>
                <a:gd name="T5" fmla="*/ 44 h 266"/>
                <a:gd name="T6" fmla="*/ 13 w 190"/>
                <a:gd name="T7" fmla="*/ 69 h 266"/>
                <a:gd name="T8" fmla="*/ 15 w 190"/>
                <a:gd name="T9" fmla="*/ 97 h 266"/>
                <a:gd name="T10" fmla="*/ 15 w 190"/>
                <a:gd name="T11" fmla="*/ 97 h 266"/>
                <a:gd name="T12" fmla="*/ 13 w 190"/>
                <a:gd name="T13" fmla="*/ 101 h 266"/>
                <a:gd name="T14" fmla="*/ 11 w 190"/>
                <a:gd name="T15" fmla="*/ 105 h 266"/>
                <a:gd name="T16" fmla="*/ 9 w 190"/>
                <a:gd name="T17" fmla="*/ 112 h 266"/>
                <a:gd name="T18" fmla="*/ 5 w 190"/>
                <a:gd name="T19" fmla="*/ 118 h 266"/>
                <a:gd name="T20" fmla="*/ 4 w 190"/>
                <a:gd name="T21" fmla="*/ 128 h 266"/>
                <a:gd name="T22" fmla="*/ 2 w 190"/>
                <a:gd name="T23" fmla="*/ 135 h 266"/>
                <a:gd name="T24" fmla="*/ 2 w 190"/>
                <a:gd name="T25" fmla="*/ 143 h 266"/>
                <a:gd name="T26" fmla="*/ 0 w 190"/>
                <a:gd name="T27" fmla="*/ 148 h 266"/>
                <a:gd name="T28" fmla="*/ 0 w 190"/>
                <a:gd name="T29" fmla="*/ 156 h 266"/>
                <a:gd name="T30" fmla="*/ 0 w 190"/>
                <a:gd name="T31" fmla="*/ 162 h 266"/>
                <a:gd name="T32" fmla="*/ 2 w 190"/>
                <a:gd name="T33" fmla="*/ 167 h 266"/>
                <a:gd name="T34" fmla="*/ 4 w 190"/>
                <a:gd name="T35" fmla="*/ 173 h 266"/>
                <a:gd name="T36" fmla="*/ 4 w 190"/>
                <a:gd name="T37" fmla="*/ 177 h 266"/>
                <a:gd name="T38" fmla="*/ 38 w 190"/>
                <a:gd name="T39" fmla="*/ 200 h 266"/>
                <a:gd name="T40" fmla="*/ 42 w 190"/>
                <a:gd name="T41" fmla="*/ 266 h 266"/>
                <a:gd name="T42" fmla="*/ 140 w 190"/>
                <a:gd name="T43" fmla="*/ 255 h 266"/>
                <a:gd name="T44" fmla="*/ 139 w 190"/>
                <a:gd name="T45" fmla="*/ 251 h 266"/>
                <a:gd name="T46" fmla="*/ 139 w 190"/>
                <a:gd name="T47" fmla="*/ 245 h 266"/>
                <a:gd name="T48" fmla="*/ 139 w 190"/>
                <a:gd name="T49" fmla="*/ 238 h 266"/>
                <a:gd name="T50" fmla="*/ 139 w 190"/>
                <a:gd name="T51" fmla="*/ 232 h 266"/>
                <a:gd name="T52" fmla="*/ 142 w 190"/>
                <a:gd name="T53" fmla="*/ 223 h 266"/>
                <a:gd name="T54" fmla="*/ 146 w 190"/>
                <a:gd name="T55" fmla="*/ 215 h 266"/>
                <a:gd name="T56" fmla="*/ 148 w 190"/>
                <a:gd name="T57" fmla="*/ 209 h 266"/>
                <a:gd name="T58" fmla="*/ 152 w 190"/>
                <a:gd name="T59" fmla="*/ 204 h 266"/>
                <a:gd name="T60" fmla="*/ 156 w 190"/>
                <a:gd name="T61" fmla="*/ 198 h 266"/>
                <a:gd name="T62" fmla="*/ 158 w 190"/>
                <a:gd name="T63" fmla="*/ 192 h 266"/>
                <a:gd name="T64" fmla="*/ 161 w 190"/>
                <a:gd name="T65" fmla="*/ 187 h 266"/>
                <a:gd name="T66" fmla="*/ 165 w 190"/>
                <a:gd name="T67" fmla="*/ 181 h 266"/>
                <a:gd name="T68" fmla="*/ 169 w 190"/>
                <a:gd name="T69" fmla="*/ 175 h 266"/>
                <a:gd name="T70" fmla="*/ 173 w 190"/>
                <a:gd name="T71" fmla="*/ 171 h 266"/>
                <a:gd name="T72" fmla="*/ 178 w 190"/>
                <a:gd name="T73" fmla="*/ 162 h 266"/>
                <a:gd name="T74" fmla="*/ 184 w 190"/>
                <a:gd name="T75" fmla="*/ 152 h 266"/>
                <a:gd name="T76" fmla="*/ 188 w 190"/>
                <a:gd name="T77" fmla="*/ 148 h 266"/>
                <a:gd name="T78" fmla="*/ 190 w 190"/>
                <a:gd name="T79" fmla="*/ 147 h 266"/>
                <a:gd name="T80" fmla="*/ 190 w 190"/>
                <a:gd name="T81" fmla="*/ 74 h 266"/>
                <a:gd name="T82" fmla="*/ 72 w 190"/>
                <a:gd name="T83" fmla="*/ 0 h 266"/>
                <a:gd name="T84" fmla="*/ 72 w 190"/>
                <a:gd name="T8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0" h="266">
                  <a:moveTo>
                    <a:pt x="72" y="0"/>
                  </a:moveTo>
                  <a:lnTo>
                    <a:pt x="40" y="27"/>
                  </a:lnTo>
                  <a:lnTo>
                    <a:pt x="40" y="44"/>
                  </a:lnTo>
                  <a:lnTo>
                    <a:pt x="13" y="69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3" y="101"/>
                  </a:lnTo>
                  <a:lnTo>
                    <a:pt x="11" y="105"/>
                  </a:lnTo>
                  <a:lnTo>
                    <a:pt x="9" y="112"/>
                  </a:lnTo>
                  <a:lnTo>
                    <a:pt x="5" y="118"/>
                  </a:lnTo>
                  <a:lnTo>
                    <a:pt x="4" y="128"/>
                  </a:lnTo>
                  <a:lnTo>
                    <a:pt x="2" y="135"/>
                  </a:lnTo>
                  <a:lnTo>
                    <a:pt x="2" y="143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" y="167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38" y="200"/>
                  </a:lnTo>
                  <a:lnTo>
                    <a:pt x="42" y="266"/>
                  </a:lnTo>
                  <a:lnTo>
                    <a:pt x="140" y="255"/>
                  </a:lnTo>
                  <a:lnTo>
                    <a:pt x="139" y="251"/>
                  </a:lnTo>
                  <a:lnTo>
                    <a:pt x="139" y="245"/>
                  </a:lnTo>
                  <a:lnTo>
                    <a:pt x="139" y="238"/>
                  </a:lnTo>
                  <a:lnTo>
                    <a:pt x="139" y="232"/>
                  </a:lnTo>
                  <a:lnTo>
                    <a:pt x="142" y="223"/>
                  </a:lnTo>
                  <a:lnTo>
                    <a:pt x="146" y="215"/>
                  </a:lnTo>
                  <a:lnTo>
                    <a:pt x="148" y="209"/>
                  </a:lnTo>
                  <a:lnTo>
                    <a:pt x="152" y="204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1" y="187"/>
                  </a:lnTo>
                  <a:lnTo>
                    <a:pt x="165" y="181"/>
                  </a:lnTo>
                  <a:lnTo>
                    <a:pt x="169" y="175"/>
                  </a:lnTo>
                  <a:lnTo>
                    <a:pt x="173" y="171"/>
                  </a:lnTo>
                  <a:lnTo>
                    <a:pt x="178" y="162"/>
                  </a:lnTo>
                  <a:lnTo>
                    <a:pt x="184" y="152"/>
                  </a:lnTo>
                  <a:lnTo>
                    <a:pt x="188" y="148"/>
                  </a:lnTo>
                  <a:lnTo>
                    <a:pt x="190" y="147"/>
                  </a:lnTo>
                  <a:lnTo>
                    <a:pt x="190" y="7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5" name="Freeform 53"/>
            <p:cNvSpPr>
              <a:spLocks/>
            </p:cNvSpPr>
            <p:nvPr/>
          </p:nvSpPr>
          <p:spPr bwMode="auto">
            <a:xfrm>
              <a:off x="4803" y="3741"/>
              <a:ext cx="280" cy="307"/>
            </a:xfrm>
            <a:custGeom>
              <a:avLst/>
              <a:gdLst>
                <a:gd name="T0" fmla="*/ 475 w 559"/>
                <a:gd name="T1" fmla="*/ 5 h 613"/>
                <a:gd name="T2" fmla="*/ 477 w 559"/>
                <a:gd name="T3" fmla="*/ 19 h 613"/>
                <a:gd name="T4" fmla="*/ 477 w 559"/>
                <a:gd name="T5" fmla="*/ 39 h 613"/>
                <a:gd name="T6" fmla="*/ 477 w 559"/>
                <a:gd name="T7" fmla="*/ 62 h 613"/>
                <a:gd name="T8" fmla="*/ 475 w 559"/>
                <a:gd name="T9" fmla="*/ 87 h 613"/>
                <a:gd name="T10" fmla="*/ 466 w 559"/>
                <a:gd name="T11" fmla="*/ 114 h 613"/>
                <a:gd name="T12" fmla="*/ 456 w 559"/>
                <a:gd name="T13" fmla="*/ 136 h 613"/>
                <a:gd name="T14" fmla="*/ 445 w 559"/>
                <a:gd name="T15" fmla="*/ 157 h 613"/>
                <a:gd name="T16" fmla="*/ 437 w 559"/>
                <a:gd name="T17" fmla="*/ 172 h 613"/>
                <a:gd name="T18" fmla="*/ 432 w 559"/>
                <a:gd name="T19" fmla="*/ 186 h 613"/>
                <a:gd name="T20" fmla="*/ 432 w 559"/>
                <a:gd name="T21" fmla="*/ 205 h 613"/>
                <a:gd name="T22" fmla="*/ 434 w 559"/>
                <a:gd name="T23" fmla="*/ 241 h 613"/>
                <a:gd name="T24" fmla="*/ 436 w 559"/>
                <a:gd name="T25" fmla="*/ 281 h 613"/>
                <a:gd name="T26" fmla="*/ 439 w 559"/>
                <a:gd name="T27" fmla="*/ 325 h 613"/>
                <a:gd name="T28" fmla="*/ 447 w 559"/>
                <a:gd name="T29" fmla="*/ 366 h 613"/>
                <a:gd name="T30" fmla="*/ 456 w 559"/>
                <a:gd name="T31" fmla="*/ 401 h 613"/>
                <a:gd name="T32" fmla="*/ 466 w 559"/>
                <a:gd name="T33" fmla="*/ 429 h 613"/>
                <a:gd name="T34" fmla="*/ 475 w 559"/>
                <a:gd name="T35" fmla="*/ 456 h 613"/>
                <a:gd name="T36" fmla="*/ 487 w 559"/>
                <a:gd name="T37" fmla="*/ 482 h 613"/>
                <a:gd name="T38" fmla="*/ 498 w 559"/>
                <a:gd name="T39" fmla="*/ 509 h 613"/>
                <a:gd name="T40" fmla="*/ 508 w 559"/>
                <a:gd name="T41" fmla="*/ 534 h 613"/>
                <a:gd name="T42" fmla="*/ 523 w 559"/>
                <a:gd name="T43" fmla="*/ 560 h 613"/>
                <a:gd name="T44" fmla="*/ 538 w 559"/>
                <a:gd name="T45" fmla="*/ 585 h 613"/>
                <a:gd name="T46" fmla="*/ 552 w 559"/>
                <a:gd name="T47" fmla="*/ 604 h 613"/>
                <a:gd name="T48" fmla="*/ 399 w 559"/>
                <a:gd name="T49" fmla="*/ 613 h 613"/>
                <a:gd name="T50" fmla="*/ 289 w 559"/>
                <a:gd name="T51" fmla="*/ 336 h 613"/>
                <a:gd name="T52" fmla="*/ 276 w 559"/>
                <a:gd name="T53" fmla="*/ 355 h 613"/>
                <a:gd name="T54" fmla="*/ 259 w 559"/>
                <a:gd name="T55" fmla="*/ 378 h 613"/>
                <a:gd name="T56" fmla="*/ 242 w 559"/>
                <a:gd name="T57" fmla="*/ 408 h 613"/>
                <a:gd name="T58" fmla="*/ 223 w 559"/>
                <a:gd name="T59" fmla="*/ 442 h 613"/>
                <a:gd name="T60" fmla="*/ 206 w 559"/>
                <a:gd name="T61" fmla="*/ 480 h 613"/>
                <a:gd name="T62" fmla="*/ 190 w 559"/>
                <a:gd name="T63" fmla="*/ 520 h 613"/>
                <a:gd name="T64" fmla="*/ 179 w 559"/>
                <a:gd name="T65" fmla="*/ 558 h 613"/>
                <a:gd name="T66" fmla="*/ 169 w 559"/>
                <a:gd name="T67" fmla="*/ 589 h 613"/>
                <a:gd name="T68" fmla="*/ 164 w 559"/>
                <a:gd name="T69" fmla="*/ 610 h 613"/>
                <a:gd name="T70" fmla="*/ 0 w 559"/>
                <a:gd name="T71" fmla="*/ 613 h 613"/>
                <a:gd name="T72" fmla="*/ 4 w 559"/>
                <a:gd name="T73" fmla="*/ 596 h 613"/>
                <a:gd name="T74" fmla="*/ 17 w 559"/>
                <a:gd name="T75" fmla="*/ 551 h 613"/>
                <a:gd name="T76" fmla="*/ 35 w 559"/>
                <a:gd name="T77" fmla="*/ 486 h 613"/>
                <a:gd name="T78" fmla="*/ 61 w 559"/>
                <a:gd name="T79" fmla="*/ 412 h 613"/>
                <a:gd name="T80" fmla="*/ 90 w 559"/>
                <a:gd name="T81" fmla="*/ 336 h 613"/>
                <a:gd name="T82" fmla="*/ 122 w 559"/>
                <a:gd name="T83" fmla="*/ 264 h 613"/>
                <a:gd name="T84" fmla="*/ 156 w 559"/>
                <a:gd name="T85" fmla="*/ 197 h 613"/>
                <a:gd name="T86" fmla="*/ 194 w 559"/>
                <a:gd name="T87" fmla="*/ 140 h 613"/>
                <a:gd name="T88" fmla="*/ 225 w 559"/>
                <a:gd name="T89" fmla="*/ 93 h 613"/>
                <a:gd name="T90" fmla="*/ 251 w 559"/>
                <a:gd name="T91" fmla="*/ 58 h 613"/>
                <a:gd name="T92" fmla="*/ 265 w 559"/>
                <a:gd name="T93" fmla="*/ 38 h 613"/>
                <a:gd name="T94" fmla="*/ 274 w 559"/>
                <a:gd name="T95" fmla="*/ 22 h 613"/>
                <a:gd name="T96" fmla="*/ 282 w 559"/>
                <a:gd name="T97" fmla="*/ 1 h 613"/>
                <a:gd name="T98" fmla="*/ 475 w 559"/>
                <a:gd name="T9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9" h="613">
                  <a:moveTo>
                    <a:pt x="475" y="0"/>
                  </a:moveTo>
                  <a:lnTo>
                    <a:pt x="475" y="0"/>
                  </a:lnTo>
                  <a:lnTo>
                    <a:pt x="475" y="5"/>
                  </a:lnTo>
                  <a:lnTo>
                    <a:pt x="475" y="9"/>
                  </a:lnTo>
                  <a:lnTo>
                    <a:pt x="475" y="15"/>
                  </a:lnTo>
                  <a:lnTo>
                    <a:pt x="477" y="19"/>
                  </a:lnTo>
                  <a:lnTo>
                    <a:pt x="477" y="26"/>
                  </a:lnTo>
                  <a:lnTo>
                    <a:pt x="477" y="32"/>
                  </a:lnTo>
                  <a:lnTo>
                    <a:pt x="477" y="39"/>
                  </a:lnTo>
                  <a:lnTo>
                    <a:pt x="477" y="45"/>
                  </a:lnTo>
                  <a:lnTo>
                    <a:pt x="477" y="55"/>
                  </a:lnTo>
                  <a:lnTo>
                    <a:pt x="477" y="62"/>
                  </a:lnTo>
                  <a:lnTo>
                    <a:pt x="477" y="70"/>
                  </a:lnTo>
                  <a:lnTo>
                    <a:pt x="475" y="79"/>
                  </a:lnTo>
                  <a:lnTo>
                    <a:pt x="475" y="87"/>
                  </a:lnTo>
                  <a:lnTo>
                    <a:pt x="472" y="95"/>
                  </a:lnTo>
                  <a:lnTo>
                    <a:pt x="470" y="104"/>
                  </a:lnTo>
                  <a:lnTo>
                    <a:pt x="466" y="114"/>
                  </a:lnTo>
                  <a:lnTo>
                    <a:pt x="464" y="121"/>
                  </a:lnTo>
                  <a:lnTo>
                    <a:pt x="460" y="129"/>
                  </a:lnTo>
                  <a:lnTo>
                    <a:pt x="456" y="136"/>
                  </a:lnTo>
                  <a:lnTo>
                    <a:pt x="451" y="144"/>
                  </a:lnTo>
                  <a:lnTo>
                    <a:pt x="449" y="152"/>
                  </a:lnTo>
                  <a:lnTo>
                    <a:pt x="445" y="157"/>
                  </a:lnTo>
                  <a:lnTo>
                    <a:pt x="441" y="163"/>
                  </a:lnTo>
                  <a:lnTo>
                    <a:pt x="439" y="169"/>
                  </a:lnTo>
                  <a:lnTo>
                    <a:pt x="437" y="172"/>
                  </a:lnTo>
                  <a:lnTo>
                    <a:pt x="434" y="180"/>
                  </a:lnTo>
                  <a:lnTo>
                    <a:pt x="432" y="182"/>
                  </a:lnTo>
                  <a:lnTo>
                    <a:pt x="432" y="186"/>
                  </a:lnTo>
                  <a:lnTo>
                    <a:pt x="432" y="191"/>
                  </a:lnTo>
                  <a:lnTo>
                    <a:pt x="432" y="197"/>
                  </a:lnTo>
                  <a:lnTo>
                    <a:pt x="432" y="205"/>
                  </a:lnTo>
                  <a:lnTo>
                    <a:pt x="432" y="216"/>
                  </a:lnTo>
                  <a:lnTo>
                    <a:pt x="432" y="228"/>
                  </a:lnTo>
                  <a:lnTo>
                    <a:pt x="434" y="241"/>
                  </a:lnTo>
                  <a:lnTo>
                    <a:pt x="434" y="252"/>
                  </a:lnTo>
                  <a:lnTo>
                    <a:pt x="434" y="267"/>
                  </a:lnTo>
                  <a:lnTo>
                    <a:pt x="436" y="281"/>
                  </a:lnTo>
                  <a:lnTo>
                    <a:pt x="437" y="296"/>
                  </a:lnTo>
                  <a:lnTo>
                    <a:pt x="437" y="309"/>
                  </a:lnTo>
                  <a:lnTo>
                    <a:pt x="439" y="325"/>
                  </a:lnTo>
                  <a:lnTo>
                    <a:pt x="443" y="340"/>
                  </a:lnTo>
                  <a:lnTo>
                    <a:pt x="445" y="353"/>
                  </a:lnTo>
                  <a:lnTo>
                    <a:pt x="447" y="366"/>
                  </a:lnTo>
                  <a:lnTo>
                    <a:pt x="449" y="378"/>
                  </a:lnTo>
                  <a:lnTo>
                    <a:pt x="453" y="387"/>
                  </a:lnTo>
                  <a:lnTo>
                    <a:pt x="456" y="401"/>
                  </a:lnTo>
                  <a:lnTo>
                    <a:pt x="460" y="410"/>
                  </a:lnTo>
                  <a:lnTo>
                    <a:pt x="462" y="420"/>
                  </a:lnTo>
                  <a:lnTo>
                    <a:pt x="466" y="429"/>
                  </a:lnTo>
                  <a:lnTo>
                    <a:pt x="470" y="439"/>
                  </a:lnTo>
                  <a:lnTo>
                    <a:pt x="474" y="446"/>
                  </a:lnTo>
                  <a:lnTo>
                    <a:pt x="475" y="456"/>
                  </a:lnTo>
                  <a:lnTo>
                    <a:pt x="479" y="465"/>
                  </a:lnTo>
                  <a:lnTo>
                    <a:pt x="483" y="473"/>
                  </a:lnTo>
                  <a:lnTo>
                    <a:pt x="487" y="482"/>
                  </a:lnTo>
                  <a:lnTo>
                    <a:pt x="491" y="490"/>
                  </a:lnTo>
                  <a:lnTo>
                    <a:pt x="494" y="499"/>
                  </a:lnTo>
                  <a:lnTo>
                    <a:pt x="498" y="509"/>
                  </a:lnTo>
                  <a:lnTo>
                    <a:pt x="500" y="516"/>
                  </a:lnTo>
                  <a:lnTo>
                    <a:pt x="504" y="524"/>
                  </a:lnTo>
                  <a:lnTo>
                    <a:pt x="508" y="534"/>
                  </a:lnTo>
                  <a:lnTo>
                    <a:pt x="513" y="543"/>
                  </a:lnTo>
                  <a:lnTo>
                    <a:pt x="519" y="551"/>
                  </a:lnTo>
                  <a:lnTo>
                    <a:pt x="523" y="560"/>
                  </a:lnTo>
                  <a:lnTo>
                    <a:pt x="529" y="570"/>
                  </a:lnTo>
                  <a:lnTo>
                    <a:pt x="534" y="577"/>
                  </a:lnTo>
                  <a:lnTo>
                    <a:pt x="538" y="585"/>
                  </a:lnTo>
                  <a:lnTo>
                    <a:pt x="544" y="591"/>
                  </a:lnTo>
                  <a:lnTo>
                    <a:pt x="548" y="596"/>
                  </a:lnTo>
                  <a:lnTo>
                    <a:pt x="552" y="604"/>
                  </a:lnTo>
                  <a:lnTo>
                    <a:pt x="557" y="611"/>
                  </a:lnTo>
                  <a:lnTo>
                    <a:pt x="559" y="613"/>
                  </a:lnTo>
                  <a:lnTo>
                    <a:pt x="399" y="613"/>
                  </a:lnTo>
                  <a:lnTo>
                    <a:pt x="312" y="465"/>
                  </a:lnTo>
                  <a:lnTo>
                    <a:pt x="291" y="334"/>
                  </a:lnTo>
                  <a:lnTo>
                    <a:pt x="289" y="336"/>
                  </a:lnTo>
                  <a:lnTo>
                    <a:pt x="284" y="344"/>
                  </a:lnTo>
                  <a:lnTo>
                    <a:pt x="280" y="347"/>
                  </a:lnTo>
                  <a:lnTo>
                    <a:pt x="276" y="355"/>
                  </a:lnTo>
                  <a:lnTo>
                    <a:pt x="272" y="361"/>
                  </a:lnTo>
                  <a:lnTo>
                    <a:pt x="266" y="370"/>
                  </a:lnTo>
                  <a:lnTo>
                    <a:pt x="259" y="378"/>
                  </a:lnTo>
                  <a:lnTo>
                    <a:pt x="253" y="387"/>
                  </a:lnTo>
                  <a:lnTo>
                    <a:pt x="247" y="397"/>
                  </a:lnTo>
                  <a:lnTo>
                    <a:pt x="242" y="408"/>
                  </a:lnTo>
                  <a:lnTo>
                    <a:pt x="236" y="418"/>
                  </a:lnTo>
                  <a:lnTo>
                    <a:pt x="230" y="431"/>
                  </a:lnTo>
                  <a:lnTo>
                    <a:pt x="223" y="442"/>
                  </a:lnTo>
                  <a:lnTo>
                    <a:pt x="217" y="454"/>
                  </a:lnTo>
                  <a:lnTo>
                    <a:pt x="211" y="467"/>
                  </a:lnTo>
                  <a:lnTo>
                    <a:pt x="206" y="480"/>
                  </a:lnTo>
                  <a:lnTo>
                    <a:pt x="200" y="492"/>
                  </a:lnTo>
                  <a:lnTo>
                    <a:pt x="196" y="507"/>
                  </a:lnTo>
                  <a:lnTo>
                    <a:pt x="190" y="520"/>
                  </a:lnTo>
                  <a:lnTo>
                    <a:pt x="187" y="534"/>
                  </a:lnTo>
                  <a:lnTo>
                    <a:pt x="181" y="547"/>
                  </a:lnTo>
                  <a:lnTo>
                    <a:pt x="179" y="558"/>
                  </a:lnTo>
                  <a:lnTo>
                    <a:pt x="175" y="570"/>
                  </a:lnTo>
                  <a:lnTo>
                    <a:pt x="171" y="581"/>
                  </a:lnTo>
                  <a:lnTo>
                    <a:pt x="169" y="589"/>
                  </a:lnTo>
                  <a:lnTo>
                    <a:pt x="168" y="598"/>
                  </a:lnTo>
                  <a:lnTo>
                    <a:pt x="166" y="604"/>
                  </a:lnTo>
                  <a:lnTo>
                    <a:pt x="164" y="610"/>
                  </a:lnTo>
                  <a:lnTo>
                    <a:pt x="164" y="611"/>
                  </a:lnTo>
                  <a:lnTo>
                    <a:pt x="164" y="613"/>
                  </a:lnTo>
                  <a:lnTo>
                    <a:pt x="0" y="613"/>
                  </a:lnTo>
                  <a:lnTo>
                    <a:pt x="0" y="611"/>
                  </a:lnTo>
                  <a:lnTo>
                    <a:pt x="2" y="606"/>
                  </a:lnTo>
                  <a:lnTo>
                    <a:pt x="4" y="596"/>
                  </a:lnTo>
                  <a:lnTo>
                    <a:pt x="8" y="585"/>
                  </a:lnTo>
                  <a:lnTo>
                    <a:pt x="12" y="570"/>
                  </a:lnTo>
                  <a:lnTo>
                    <a:pt x="17" y="551"/>
                  </a:lnTo>
                  <a:lnTo>
                    <a:pt x="23" y="532"/>
                  </a:lnTo>
                  <a:lnTo>
                    <a:pt x="29" y="511"/>
                  </a:lnTo>
                  <a:lnTo>
                    <a:pt x="35" y="486"/>
                  </a:lnTo>
                  <a:lnTo>
                    <a:pt x="44" y="463"/>
                  </a:lnTo>
                  <a:lnTo>
                    <a:pt x="52" y="439"/>
                  </a:lnTo>
                  <a:lnTo>
                    <a:pt x="61" y="412"/>
                  </a:lnTo>
                  <a:lnTo>
                    <a:pt x="69" y="385"/>
                  </a:lnTo>
                  <a:lnTo>
                    <a:pt x="80" y="361"/>
                  </a:lnTo>
                  <a:lnTo>
                    <a:pt x="90" y="336"/>
                  </a:lnTo>
                  <a:lnTo>
                    <a:pt x="99" y="311"/>
                  </a:lnTo>
                  <a:lnTo>
                    <a:pt x="109" y="287"/>
                  </a:lnTo>
                  <a:lnTo>
                    <a:pt x="122" y="264"/>
                  </a:lnTo>
                  <a:lnTo>
                    <a:pt x="133" y="239"/>
                  </a:lnTo>
                  <a:lnTo>
                    <a:pt x="145" y="218"/>
                  </a:lnTo>
                  <a:lnTo>
                    <a:pt x="156" y="197"/>
                  </a:lnTo>
                  <a:lnTo>
                    <a:pt x="169" y="176"/>
                  </a:lnTo>
                  <a:lnTo>
                    <a:pt x="181" y="157"/>
                  </a:lnTo>
                  <a:lnTo>
                    <a:pt x="194" y="140"/>
                  </a:lnTo>
                  <a:lnTo>
                    <a:pt x="204" y="123"/>
                  </a:lnTo>
                  <a:lnTo>
                    <a:pt x="215" y="108"/>
                  </a:lnTo>
                  <a:lnTo>
                    <a:pt x="225" y="93"/>
                  </a:lnTo>
                  <a:lnTo>
                    <a:pt x="236" y="79"/>
                  </a:lnTo>
                  <a:lnTo>
                    <a:pt x="244" y="68"/>
                  </a:lnTo>
                  <a:lnTo>
                    <a:pt x="251" y="58"/>
                  </a:lnTo>
                  <a:lnTo>
                    <a:pt x="257" y="49"/>
                  </a:lnTo>
                  <a:lnTo>
                    <a:pt x="263" y="43"/>
                  </a:lnTo>
                  <a:lnTo>
                    <a:pt x="265" y="38"/>
                  </a:lnTo>
                  <a:lnTo>
                    <a:pt x="268" y="32"/>
                  </a:lnTo>
                  <a:lnTo>
                    <a:pt x="272" y="26"/>
                  </a:lnTo>
                  <a:lnTo>
                    <a:pt x="274" y="22"/>
                  </a:lnTo>
                  <a:lnTo>
                    <a:pt x="278" y="15"/>
                  </a:lnTo>
                  <a:lnTo>
                    <a:pt x="282" y="9"/>
                  </a:lnTo>
                  <a:lnTo>
                    <a:pt x="282" y="1"/>
                  </a:lnTo>
                  <a:lnTo>
                    <a:pt x="284" y="0"/>
                  </a:lnTo>
                  <a:lnTo>
                    <a:pt x="47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857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6" name="Freeform 54"/>
            <p:cNvSpPr>
              <a:spLocks/>
            </p:cNvSpPr>
            <p:nvPr/>
          </p:nvSpPr>
          <p:spPr bwMode="auto">
            <a:xfrm>
              <a:off x="5052" y="3435"/>
              <a:ext cx="59" cy="78"/>
            </a:xfrm>
            <a:custGeom>
              <a:avLst/>
              <a:gdLst>
                <a:gd name="T0" fmla="*/ 6 w 118"/>
                <a:gd name="T1" fmla="*/ 0 h 155"/>
                <a:gd name="T2" fmla="*/ 4 w 118"/>
                <a:gd name="T3" fmla="*/ 0 h 155"/>
                <a:gd name="T4" fmla="*/ 4 w 118"/>
                <a:gd name="T5" fmla="*/ 5 h 155"/>
                <a:gd name="T6" fmla="*/ 0 w 118"/>
                <a:gd name="T7" fmla="*/ 11 h 155"/>
                <a:gd name="T8" fmla="*/ 0 w 118"/>
                <a:gd name="T9" fmla="*/ 19 h 155"/>
                <a:gd name="T10" fmla="*/ 0 w 118"/>
                <a:gd name="T11" fmla="*/ 28 h 155"/>
                <a:gd name="T12" fmla="*/ 0 w 118"/>
                <a:gd name="T13" fmla="*/ 38 h 155"/>
                <a:gd name="T14" fmla="*/ 0 w 118"/>
                <a:gd name="T15" fmla="*/ 45 h 155"/>
                <a:gd name="T16" fmla="*/ 0 w 118"/>
                <a:gd name="T17" fmla="*/ 49 h 155"/>
                <a:gd name="T18" fmla="*/ 14 w 118"/>
                <a:gd name="T19" fmla="*/ 60 h 155"/>
                <a:gd name="T20" fmla="*/ 15 w 118"/>
                <a:gd name="T21" fmla="*/ 57 h 155"/>
                <a:gd name="T22" fmla="*/ 21 w 118"/>
                <a:gd name="T23" fmla="*/ 53 h 155"/>
                <a:gd name="T24" fmla="*/ 25 w 118"/>
                <a:gd name="T25" fmla="*/ 49 h 155"/>
                <a:gd name="T26" fmla="*/ 33 w 118"/>
                <a:gd name="T27" fmla="*/ 47 h 155"/>
                <a:gd name="T28" fmla="*/ 36 w 118"/>
                <a:gd name="T29" fmla="*/ 45 h 155"/>
                <a:gd name="T30" fmla="*/ 42 w 118"/>
                <a:gd name="T31" fmla="*/ 45 h 155"/>
                <a:gd name="T32" fmla="*/ 50 w 118"/>
                <a:gd name="T33" fmla="*/ 47 h 155"/>
                <a:gd name="T34" fmla="*/ 55 w 118"/>
                <a:gd name="T35" fmla="*/ 53 h 155"/>
                <a:gd name="T36" fmla="*/ 59 w 118"/>
                <a:gd name="T37" fmla="*/ 62 h 155"/>
                <a:gd name="T38" fmla="*/ 57 w 118"/>
                <a:gd name="T39" fmla="*/ 72 h 155"/>
                <a:gd name="T40" fmla="*/ 54 w 118"/>
                <a:gd name="T41" fmla="*/ 77 h 155"/>
                <a:gd name="T42" fmla="*/ 50 w 118"/>
                <a:gd name="T43" fmla="*/ 83 h 155"/>
                <a:gd name="T44" fmla="*/ 44 w 118"/>
                <a:gd name="T45" fmla="*/ 87 h 155"/>
                <a:gd name="T46" fmla="*/ 38 w 118"/>
                <a:gd name="T47" fmla="*/ 91 h 155"/>
                <a:gd name="T48" fmla="*/ 29 w 118"/>
                <a:gd name="T49" fmla="*/ 96 h 155"/>
                <a:gd name="T50" fmla="*/ 25 w 118"/>
                <a:gd name="T51" fmla="*/ 100 h 155"/>
                <a:gd name="T52" fmla="*/ 25 w 118"/>
                <a:gd name="T53" fmla="*/ 102 h 155"/>
                <a:gd name="T54" fmla="*/ 25 w 118"/>
                <a:gd name="T55" fmla="*/ 108 h 155"/>
                <a:gd name="T56" fmla="*/ 25 w 118"/>
                <a:gd name="T57" fmla="*/ 115 h 155"/>
                <a:gd name="T58" fmla="*/ 25 w 118"/>
                <a:gd name="T59" fmla="*/ 127 h 155"/>
                <a:gd name="T60" fmla="*/ 27 w 118"/>
                <a:gd name="T61" fmla="*/ 135 h 155"/>
                <a:gd name="T62" fmla="*/ 33 w 118"/>
                <a:gd name="T63" fmla="*/ 142 h 155"/>
                <a:gd name="T64" fmla="*/ 35 w 118"/>
                <a:gd name="T65" fmla="*/ 148 h 155"/>
                <a:gd name="T66" fmla="*/ 36 w 118"/>
                <a:gd name="T67" fmla="*/ 150 h 155"/>
                <a:gd name="T68" fmla="*/ 54 w 118"/>
                <a:gd name="T69" fmla="*/ 150 h 155"/>
                <a:gd name="T70" fmla="*/ 67 w 118"/>
                <a:gd name="T71" fmla="*/ 155 h 155"/>
                <a:gd name="T72" fmla="*/ 71 w 118"/>
                <a:gd name="T73" fmla="*/ 155 h 155"/>
                <a:gd name="T74" fmla="*/ 78 w 118"/>
                <a:gd name="T75" fmla="*/ 152 h 155"/>
                <a:gd name="T76" fmla="*/ 82 w 118"/>
                <a:gd name="T77" fmla="*/ 148 h 155"/>
                <a:gd name="T78" fmla="*/ 88 w 118"/>
                <a:gd name="T79" fmla="*/ 144 h 155"/>
                <a:gd name="T80" fmla="*/ 93 w 118"/>
                <a:gd name="T81" fmla="*/ 138 h 155"/>
                <a:gd name="T82" fmla="*/ 99 w 118"/>
                <a:gd name="T83" fmla="*/ 133 h 155"/>
                <a:gd name="T84" fmla="*/ 103 w 118"/>
                <a:gd name="T85" fmla="*/ 125 h 155"/>
                <a:gd name="T86" fmla="*/ 109 w 118"/>
                <a:gd name="T87" fmla="*/ 117 h 155"/>
                <a:gd name="T88" fmla="*/ 111 w 118"/>
                <a:gd name="T89" fmla="*/ 108 h 155"/>
                <a:gd name="T90" fmla="*/ 114 w 118"/>
                <a:gd name="T91" fmla="*/ 100 h 155"/>
                <a:gd name="T92" fmla="*/ 114 w 118"/>
                <a:gd name="T93" fmla="*/ 93 h 155"/>
                <a:gd name="T94" fmla="*/ 116 w 118"/>
                <a:gd name="T95" fmla="*/ 87 h 155"/>
                <a:gd name="T96" fmla="*/ 116 w 118"/>
                <a:gd name="T97" fmla="*/ 83 h 155"/>
                <a:gd name="T98" fmla="*/ 118 w 118"/>
                <a:gd name="T99" fmla="*/ 83 h 155"/>
                <a:gd name="T100" fmla="*/ 107 w 118"/>
                <a:gd name="T101" fmla="*/ 53 h 155"/>
                <a:gd name="T102" fmla="*/ 6 w 118"/>
                <a:gd name="T103" fmla="*/ 0 h 155"/>
                <a:gd name="T104" fmla="*/ 6 w 118"/>
                <a:gd name="T10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55">
                  <a:moveTo>
                    <a:pt x="6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4" y="60"/>
                  </a:lnTo>
                  <a:lnTo>
                    <a:pt x="15" y="57"/>
                  </a:lnTo>
                  <a:lnTo>
                    <a:pt x="21" y="53"/>
                  </a:lnTo>
                  <a:lnTo>
                    <a:pt x="25" y="49"/>
                  </a:lnTo>
                  <a:lnTo>
                    <a:pt x="33" y="47"/>
                  </a:lnTo>
                  <a:lnTo>
                    <a:pt x="36" y="45"/>
                  </a:lnTo>
                  <a:lnTo>
                    <a:pt x="42" y="45"/>
                  </a:lnTo>
                  <a:lnTo>
                    <a:pt x="50" y="47"/>
                  </a:lnTo>
                  <a:lnTo>
                    <a:pt x="55" y="53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4" y="77"/>
                  </a:lnTo>
                  <a:lnTo>
                    <a:pt x="50" y="83"/>
                  </a:lnTo>
                  <a:lnTo>
                    <a:pt x="44" y="87"/>
                  </a:lnTo>
                  <a:lnTo>
                    <a:pt x="38" y="91"/>
                  </a:lnTo>
                  <a:lnTo>
                    <a:pt x="29" y="96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8"/>
                  </a:lnTo>
                  <a:lnTo>
                    <a:pt x="25" y="115"/>
                  </a:lnTo>
                  <a:lnTo>
                    <a:pt x="25" y="127"/>
                  </a:lnTo>
                  <a:lnTo>
                    <a:pt x="27" y="135"/>
                  </a:lnTo>
                  <a:lnTo>
                    <a:pt x="33" y="142"/>
                  </a:lnTo>
                  <a:lnTo>
                    <a:pt x="35" y="148"/>
                  </a:lnTo>
                  <a:lnTo>
                    <a:pt x="36" y="150"/>
                  </a:lnTo>
                  <a:lnTo>
                    <a:pt x="54" y="150"/>
                  </a:lnTo>
                  <a:lnTo>
                    <a:pt x="67" y="155"/>
                  </a:lnTo>
                  <a:lnTo>
                    <a:pt x="71" y="155"/>
                  </a:lnTo>
                  <a:lnTo>
                    <a:pt x="78" y="152"/>
                  </a:lnTo>
                  <a:lnTo>
                    <a:pt x="82" y="148"/>
                  </a:lnTo>
                  <a:lnTo>
                    <a:pt x="88" y="144"/>
                  </a:lnTo>
                  <a:lnTo>
                    <a:pt x="93" y="138"/>
                  </a:lnTo>
                  <a:lnTo>
                    <a:pt x="99" y="133"/>
                  </a:lnTo>
                  <a:lnTo>
                    <a:pt x="103" y="125"/>
                  </a:lnTo>
                  <a:lnTo>
                    <a:pt x="109" y="117"/>
                  </a:lnTo>
                  <a:lnTo>
                    <a:pt x="111" y="108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16" y="87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07" y="5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04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7" name="Freeform 55"/>
            <p:cNvSpPr>
              <a:spLocks/>
            </p:cNvSpPr>
            <p:nvPr/>
          </p:nvSpPr>
          <p:spPr bwMode="auto">
            <a:xfrm>
              <a:off x="4999" y="3381"/>
              <a:ext cx="128" cy="94"/>
            </a:xfrm>
            <a:custGeom>
              <a:avLst/>
              <a:gdLst>
                <a:gd name="T0" fmla="*/ 0 w 256"/>
                <a:gd name="T1" fmla="*/ 61 h 188"/>
                <a:gd name="T2" fmla="*/ 239 w 256"/>
                <a:gd name="T3" fmla="*/ 188 h 188"/>
                <a:gd name="T4" fmla="*/ 249 w 256"/>
                <a:gd name="T5" fmla="*/ 175 h 188"/>
                <a:gd name="T6" fmla="*/ 241 w 256"/>
                <a:gd name="T7" fmla="*/ 160 h 188"/>
                <a:gd name="T8" fmla="*/ 241 w 256"/>
                <a:gd name="T9" fmla="*/ 156 h 188"/>
                <a:gd name="T10" fmla="*/ 245 w 256"/>
                <a:gd name="T11" fmla="*/ 150 h 188"/>
                <a:gd name="T12" fmla="*/ 245 w 256"/>
                <a:gd name="T13" fmla="*/ 143 h 188"/>
                <a:gd name="T14" fmla="*/ 247 w 256"/>
                <a:gd name="T15" fmla="*/ 137 h 188"/>
                <a:gd name="T16" fmla="*/ 251 w 256"/>
                <a:gd name="T17" fmla="*/ 131 h 188"/>
                <a:gd name="T18" fmla="*/ 253 w 256"/>
                <a:gd name="T19" fmla="*/ 126 h 188"/>
                <a:gd name="T20" fmla="*/ 255 w 256"/>
                <a:gd name="T21" fmla="*/ 116 h 188"/>
                <a:gd name="T22" fmla="*/ 255 w 256"/>
                <a:gd name="T23" fmla="*/ 109 h 188"/>
                <a:gd name="T24" fmla="*/ 255 w 256"/>
                <a:gd name="T25" fmla="*/ 101 h 188"/>
                <a:gd name="T26" fmla="*/ 256 w 256"/>
                <a:gd name="T27" fmla="*/ 93 h 188"/>
                <a:gd name="T28" fmla="*/ 255 w 256"/>
                <a:gd name="T29" fmla="*/ 84 h 188"/>
                <a:gd name="T30" fmla="*/ 255 w 256"/>
                <a:gd name="T31" fmla="*/ 76 h 188"/>
                <a:gd name="T32" fmla="*/ 253 w 256"/>
                <a:gd name="T33" fmla="*/ 69 h 188"/>
                <a:gd name="T34" fmla="*/ 251 w 256"/>
                <a:gd name="T35" fmla="*/ 61 h 188"/>
                <a:gd name="T36" fmla="*/ 245 w 256"/>
                <a:gd name="T37" fmla="*/ 53 h 188"/>
                <a:gd name="T38" fmla="*/ 241 w 256"/>
                <a:gd name="T39" fmla="*/ 48 h 188"/>
                <a:gd name="T40" fmla="*/ 234 w 256"/>
                <a:gd name="T41" fmla="*/ 40 h 188"/>
                <a:gd name="T42" fmla="*/ 228 w 256"/>
                <a:gd name="T43" fmla="*/ 34 h 188"/>
                <a:gd name="T44" fmla="*/ 220 w 256"/>
                <a:gd name="T45" fmla="*/ 29 h 188"/>
                <a:gd name="T46" fmla="*/ 213 w 256"/>
                <a:gd name="T47" fmla="*/ 23 h 188"/>
                <a:gd name="T48" fmla="*/ 203 w 256"/>
                <a:gd name="T49" fmla="*/ 17 h 188"/>
                <a:gd name="T50" fmla="*/ 194 w 256"/>
                <a:gd name="T51" fmla="*/ 15 h 188"/>
                <a:gd name="T52" fmla="*/ 184 w 256"/>
                <a:gd name="T53" fmla="*/ 10 h 188"/>
                <a:gd name="T54" fmla="*/ 175 w 256"/>
                <a:gd name="T55" fmla="*/ 8 h 188"/>
                <a:gd name="T56" fmla="*/ 163 w 256"/>
                <a:gd name="T57" fmla="*/ 4 h 188"/>
                <a:gd name="T58" fmla="*/ 154 w 256"/>
                <a:gd name="T59" fmla="*/ 2 h 188"/>
                <a:gd name="T60" fmla="*/ 144 w 256"/>
                <a:gd name="T61" fmla="*/ 0 h 188"/>
                <a:gd name="T62" fmla="*/ 133 w 256"/>
                <a:gd name="T63" fmla="*/ 2 h 188"/>
                <a:gd name="T64" fmla="*/ 125 w 256"/>
                <a:gd name="T65" fmla="*/ 2 h 188"/>
                <a:gd name="T66" fmla="*/ 116 w 256"/>
                <a:gd name="T67" fmla="*/ 4 h 188"/>
                <a:gd name="T68" fmla="*/ 108 w 256"/>
                <a:gd name="T69" fmla="*/ 8 h 188"/>
                <a:gd name="T70" fmla="*/ 99 w 256"/>
                <a:gd name="T71" fmla="*/ 10 h 188"/>
                <a:gd name="T72" fmla="*/ 91 w 256"/>
                <a:gd name="T73" fmla="*/ 14 h 188"/>
                <a:gd name="T74" fmla="*/ 83 w 256"/>
                <a:gd name="T75" fmla="*/ 17 h 188"/>
                <a:gd name="T76" fmla="*/ 76 w 256"/>
                <a:gd name="T77" fmla="*/ 21 h 188"/>
                <a:gd name="T78" fmla="*/ 70 w 256"/>
                <a:gd name="T79" fmla="*/ 25 h 188"/>
                <a:gd name="T80" fmla="*/ 64 w 256"/>
                <a:gd name="T81" fmla="*/ 31 h 188"/>
                <a:gd name="T82" fmla="*/ 61 w 256"/>
                <a:gd name="T83" fmla="*/ 34 h 188"/>
                <a:gd name="T84" fmla="*/ 51 w 256"/>
                <a:gd name="T85" fmla="*/ 42 h 188"/>
                <a:gd name="T86" fmla="*/ 45 w 256"/>
                <a:gd name="T87" fmla="*/ 50 h 188"/>
                <a:gd name="T88" fmla="*/ 42 w 256"/>
                <a:gd name="T89" fmla="*/ 55 h 188"/>
                <a:gd name="T90" fmla="*/ 40 w 256"/>
                <a:gd name="T91" fmla="*/ 57 h 188"/>
                <a:gd name="T92" fmla="*/ 7 w 256"/>
                <a:gd name="T93" fmla="*/ 50 h 188"/>
                <a:gd name="T94" fmla="*/ 0 w 256"/>
                <a:gd name="T95" fmla="*/ 61 h 188"/>
                <a:gd name="T96" fmla="*/ 0 w 256"/>
                <a:gd name="T97" fmla="*/ 6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188">
                  <a:moveTo>
                    <a:pt x="0" y="61"/>
                  </a:moveTo>
                  <a:lnTo>
                    <a:pt x="239" y="188"/>
                  </a:lnTo>
                  <a:lnTo>
                    <a:pt x="249" y="175"/>
                  </a:lnTo>
                  <a:lnTo>
                    <a:pt x="241" y="160"/>
                  </a:lnTo>
                  <a:lnTo>
                    <a:pt x="241" y="156"/>
                  </a:lnTo>
                  <a:lnTo>
                    <a:pt x="245" y="150"/>
                  </a:lnTo>
                  <a:lnTo>
                    <a:pt x="245" y="143"/>
                  </a:lnTo>
                  <a:lnTo>
                    <a:pt x="247" y="137"/>
                  </a:lnTo>
                  <a:lnTo>
                    <a:pt x="251" y="131"/>
                  </a:lnTo>
                  <a:lnTo>
                    <a:pt x="253" y="126"/>
                  </a:lnTo>
                  <a:lnTo>
                    <a:pt x="255" y="116"/>
                  </a:lnTo>
                  <a:lnTo>
                    <a:pt x="255" y="109"/>
                  </a:lnTo>
                  <a:lnTo>
                    <a:pt x="255" y="101"/>
                  </a:lnTo>
                  <a:lnTo>
                    <a:pt x="256" y="93"/>
                  </a:lnTo>
                  <a:lnTo>
                    <a:pt x="255" y="84"/>
                  </a:lnTo>
                  <a:lnTo>
                    <a:pt x="255" y="76"/>
                  </a:lnTo>
                  <a:lnTo>
                    <a:pt x="253" y="69"/>
                  </a:lnTo>
                  <a:lnTo>
                    <a:pt x="251" y="61"/>
                  </a:lnTo>
                  <a:lnTo>
                    <a:pt x="245" y="53"/>
                  </a:lnTo>
                  <a:lnTo>
                    <a:pt x="241" y="48"/>
                  </a:lnTo>
                  <a:lnTo>
                    <a:pt x="234" y="40"/>
                  </a:lnTo>
                  <a:lnTo>
                    <a:pt x="228" y="34"/>
                  </a:lnTo>
                  <a:lnTo>
                    <a:pt x="220" y="29"/>
                  </a:lnTo>
                  <a:lnTo>
                    <a:pt x="213" y="23"/>
                  </a:lnTo>
                  <a:lnTo>
                    <a:pt x="203" y="17"/>
                  </a:lnTo>
                  <a:lnTo>
                    <a:pt x="194" y="15"/>
                  </a:lnTo>
                  <a:lnTo>
                    <a:pt x="184" y="10"/>
                  </a:lnTo>
                  <a:lnTo>
                    <a:pt x="175" y="8"/>
                  </a:lnTo>
                  <a:lnTo>
                    <a:pt x="163" y="4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133" y="2"/>
                  </a:lnTo>
                  <a:lnTo>
                    <a:pt x="125" y="2"/>
                  </a:lnTo>
                  <a:lnTo>
                    <a:pt x="116" y="4"/>
                  </a:lnTo>
                  <a:lnTo>
                    <a:pt x="108" y="8"/>
                  </a:lnTo>
                  <a:lnTo>
                    <a:pt x="99" y="10"/>
                  </a:lnTo>
                  <a:lnTo>
                    <a:pt x="91" y="14"/>
                  </a:lnTo>
                  <a:lnTo>
                    <a:pt x="83" y="17"/>
                  </a:lnTo>
                  <a:lnTo>
                    <a:pt x="76" y="21"/>
                  </a:lnTo>
                  <a:lnTo>
                    <a:pt x="70" y="25"/>
                  </a:lnTo>
                  <a:lnTo>
                    <a:pt x="64" y="31"/>
                  </a:lnTo>
                  <a:lnTo>
                    <a:pt x="61" y="34"/>
                  </a:lnTo>
                  <a:lnTo>
                    <a:pt x="51" y="42"/>
                  </a:lnTo>
                  <a:lnTo>
                    <a:pt x="45" y="50"/>
                  </a:lnTo>
                  <a:lnTo>
                    <a:pt x="42" y="55"/>
                  </a:lnTo>
                  <a:lnTo>
                    <a:pt x="40" y="57"/>
                  </a:lnTo>
                  <a:lnTo>
                    <a:pt x="7" y="5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8" name="Freeform 56"/>
            <p:cNvSpPr>
              <a:spLocks/>
            </p:cNvSpPr>
            <p:nvPr/>
          </p:nvSpPr>
          <p:spPr bwMode="auto">
            <a:xfrm>
              <a:off x="5029" y="3387"/>
              <a:ext cx="91" cy="73"/>
            </a:xfrm>
            <a:custGeom>
              <a:avLst/>
              <a:gdLst>
                <a:gd name="T0" fmla="*/ 2 w 180"/>
                <a:gd name="T1" fmla="*/ 49 h 146"/>
                <a:gd name="T2" fmla="*/ 11 w 180"/>
                <a:gd name="T3" fmla="*/ 38 h 146"/>
                <a:gd name="T4" fmla="*/ 22 w 180"/>
                <a:gd name="T5" fmla="*/ 24 h 146"/>
                <a:gd name="T6" fmla="*/ 34 w 180"/>
                <a:gd name="T7" fmla="*/ 15 h 146"/>
                <a:gd name="T8" fmla="*/ 47 w 180"/>
                <a:gd name="T9" fmla="*/ 7 h 146"/>
                <a:gd name="T10" fmla="*/ 60 w 180"/>
                <a:gd name="T11" fmla="*/ 2 h 146"/>
                <a:gd name="T12" fmla="*/ 76 w 180"/>
                <a:gd name="T13" fmla="*/ 0 h 146"/>
                <a:gd name="T14" fmla="*/ 91 w 180"/>
                <a:gd name="T15" fmla="*/ 0 h 146"/>
                <a:gd name="T16" fmla="*/ 108 w 180"/>
                <a:gd name="T17" fmla="*/ 3 h 146"/>
                <a:gd name="T18" fmla="*/ 123 w 180"/>
                <a:gd name="T19" fmla="*/ 9 h 146"/>
                <a:gd name="T20" fmla="*/ 138 w 180"/>
                <a:gd name="T21" fmla="*/ 17 h 146"/>
                <a:gd name="T22" fmla="*/ 152 w 180"/>
                <a:gd name="T23" fmla="*/ 26 h 146"/>
                <a:gd name="T24" fmla="*/ 163 w 180"/>
                <a:gd name="T25" fmla="*/ 38 h 146"/>
                <a:gd name="T26" fmla="*/ 173 w 180"/>
                <a:gd name="T27" fmla="*/ 49 h 146"/>
                <a:gd name="T28" fmla="*/ 176 w 180"/>
                <a:gd name="T29" fmla="*/ 60 h 146"/>
                <a:gd name="T30" fmla="*/ 178 w 180"/>
                <a:gd name="T31" fmla="*/ 76 h 146"/>
                <a:gd name="T32" fmla="*/ 178 w 180"/>
                <a:gd name="T33" fmla="*/ 89 h 146"/>
                <a:gd name="T34" fmla="*/ 176 w 180"/>
                <a:gd name="T35" fmla="*/ 106 h 146"/>
                <a:gd name="T36" fmla="*/ 175 w 180"/>
                <a:gd name="T37" fmla="*/ 119 h 146"/>
                <a:gd name="T38" fmla="*/ 171 w 180"/>
                <a:gd name="T39" fmla="*/ 129 h 146"/>
                <a:gd name="T40" fmla="*/ 167 w 180"/>
                <a:gd name="T41" fmla="*/ 142 h 146"/>
                <a:gd name="T42" fmla="*/ 97 w 180"/>
                <a:gd name="T43" fmla="*/ 104 h 146"/>
                <a:gd name="T44" fmla="*/ 104 w 180"/>
                <a:gd name="T45" fmla="*/ 98 h 146"/>
                <a:gd name="T46" fmla="*/ 123 w 180"/>
                <a:gd name="T47" fmla="*/ 93 h 146"/>
                <a:gd name="T48" fmla="*/ 142 w 180"/>
                <a:gd name="T49" fmla="*/ 81 h 146"/>
                <a:gd name="T50" fmla="*/ 152 w 180"/>
                <a:gd name="T51" fmla="*/ 70 h 146"/>
                <a:gd name="T52" fmla="*/ 146 w 180"/>
                <a:gd name="T53" fmla="*/ 51 h 146"/>
                <a:gd name="T54" fmla="*/ 140 w 180"/>
                <a:gd name="T55" fmla="*/ 40 h 146"/>
                <a:gd name="T56" fmla="*/ 135 w 180"/>
                <a:gd name="T57" fmla="*/ 30 h 146"/>
                <a:gd name="T58" fmla="*/ 123 w 180"/>
                <a:gd name="T59" fmla="*/ 21 h 146"/>
                <a:gd name="T60" fmla="*/ 110 w 180"/>
                <a:gd name="T61" fmla="*/ 15 h 146"/>
                <a:gd name="T62" fmla="*/ 95 w 180"/>
                <a:gd name="T63" fmla="*/ 11 h 146"/>
                <a:gd name="T64" fmla="*/ 76 w 180"/>
                <a:gd name="T65" fmla="*/ 11 h 146"/>
                <a:gd name="T66" fmla="*/ 59 w 180"/>
                <a:gd name="T67" fmla="*/ 15 h 146"/>
                <a:gd name="T68" fmla="*/ 49 w 180"/>
                <a:gd name="T69" fmla="*/ 24 h 146"/>
                <a:gd name="T70" fmla="*/ 43 w 180"/>
                <a:gd name="T71" fmla="*/ 36 h 146"/>
                <a:gd name="T72" fmla="*/ 45 w 180"/>
                <a:gd name="T73" fmla="*/ 49 h 146"/>
                <a:gd name="T74" fmla="*/ 47 w 180"/>
                <a:gd name="T75" fmla="*/ 60 h 146"/>
                <a:gd name="T76" fmla="*/ 51 w 180"/>
                <a:gd name="T77" fmla="*/ 72 h 146"/>
                <a:gd name="T78" fmla="*/ 55 w 180"/>
                <a:gd name="T79" fmla="*/ 83 h 146"/>
                <a:gd name="T80" fmla="*/ 0 w 180"/>
                <a:gd name="T81" fmla="*/ 5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46">
                  <a:moveTo>
                    <a:pt x="0" y="51"/>
                  </a:moveTo>
                  <a:lnTo>
                    <a:pt x="2" y="49"/>
                  </a:lnTo>
                  <a:lnTo>
                    <a:pt x="5" y="45"/>
                  </a:lnTo>
                  <a:lnTo>
                    <a:pt x="11" y="38"/>
                  </a:lnTo>
                  <a:lnTo>
                    <a:pt x="19" y="28"/>
                  </a:lnTo>
                  <a:lnTo>
                    <a:pt x="22" y="24"/>
                  </a:lnTo>
                  <a:lnTo>
                    <a:pt x="28" y="19"/>
                  </a:lnTo>
                  <a:lnTo>
                    <a:pt x="34" y="15"/>
                  </a:lnTo>
                  <a:lnTo>
                    <a:pt x="41" y="11"/>
                  </a:lnTo>
                  <a:lnTo>
                    <a:pt x="47" y="7"/>
                  </a:lnTo>
                  <a:lnTo>
                    <a:pt x="55" y="5"/>
                  </a:lnTo>
                  <a:lnTo>
                    <a:pt x="60" y="2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100" y="2"/>
                  </a:lnTo>
                  <a:lnTo>
                    <a:pt x="108" y="3"/>
                  </a:lnTo>
                  <a:lnTo>
                    <a:pt x="116" y="7"/>
                  </a:lnTo>
                  <a:lnTo>
                    <a:pt x="123" y="9"/>
                  </a:lnTo>
                  <a:lnTo>
                    <a:pt x="133" y="13"/>
                  </a:lnTo>
                  <a:lnTo>
                    <a:pt x="138" y="17"/>
                  </a:lnTo>
                  <a:lnTo>
                    <a:pt x="146" y="21"/>
                  </a:lnTo>
                  <a:lnTo>
                    <a:pt x="152" y="26"/>
                  </a:lnTo>
                  <a:lnTo>
                    <a:pt x="159" y="32"/>
                  </a:lnTo>
                  <a:lnTo>
                    <a:pt x="163" y="38"/>
                  </a:lnTo>
                  <a:lnTo>
                    <a:pt x="169" y="43"/>
                  </a:lnTo>
                  <a:lnTo>
                    <a:pt x="173" y="49"/>
                  </a:lnTo>
                  <a:lnTo>
                    <a:pt x="176" y="55"/>
                  </a:lnTo>
                  <a:lnTo>
                    <a:pt x="176" y="60"/>
                  </a:lnTo>
                  <a:lnTo>
                    <a:pt x="178" y="68"/>
                  </a:lnTo>
                  <a:lnTo>
                    <a:pt x="178" y="76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78" y="97"/>
                  </a:lnTo>
                  <a:lnTo>
                    <a:pt x="176" y="106"/>
                  </a:lnTo>
                  <a:lnTo>
                    <a:pt x="176" y="114"/>
                  </a:lnTo>
                  <a:lnTo>
                    <a:pt x="175" y="119"/>
                  </a:lnTo>
                  <a:lnTo>
                    <a:pt x="173" y="125"/>
                  </a:lnTo>
                  <a:lnTo>
                    <a:pt x="171" y="129"/>
                  </a:lnTo>
                  <a:lnTo>
                    <a:pt x="171" y="136"/>
                  </a:lnTo>
                  <a:lnTo>
                    <a:pt x="167" y="142"/>
                  </a:lnTo>
                  <a:lnTo>
                    <a:pt x="167" y="146"/>
                  </a:lnTo>
                  <a:lnTo>
                    <a:pt x="97" y="104"/>
                  </a:lnTo>
                  <a:lnTo>
                    <a:pt x="99" y="102"/>
                  </a:lnTo>
                  <a:lnTo>
                    <a:pt x="104" y="98"/>
                  </a:lnTo>
                  <a:lnTo>
                    <a:pt x="114" y="95"/>
                  </a:lnTo>
                  <a:lnTo>
                    <a:pt x="123" y="93"/>
                  </a:lnTo>
                  <a:lnTo>
                    <a:pt x="133" y="87"/>
                  </a:lnTo>
                  <a:lnTo>
                    <a:pt x="142" y="81"/>
                  </a:lnTo>
                  <a:lnTo>
                    <a:pt x="148" y="76"/>
                  </a:lnTo>
                  <a:lnTo>
                    <a:pt x="152" y="70"/>
                  </a:lnTo>
                  <a:lnTo>
                    <a:pt x="150" y="60"/>
                  </a:lnTo>
                  <a:lnTo>
                    <a:pt x="146" y="51"/>
                  </a:lnTo>
                  <a:lnTo>
                    <a:pt x="144" y="45"/>
                  </a:lnTo>
                  <a:lnTo>
                    <a:pt x="140" y="40"/>
                  </a:lnTo>
                  <a:lnTo>
                    <a:pt x="137" y="34"/>
                  </a:lnTo>
                  <a:lnTo>
                    <a:pt x="135" y="30"/>
                  </a:lnTo>
                  <a:lnTo>
                    <a:pt x="129" y="24"/>
                  </a:lnTo>
                  <a:lnTo>
                    <a:pt x="123" y="21"/>
                  </a:lnTo>
                  <a:lnTo>
                    <a:pt x="118" y="17"/>
                  </a:lnTo>
                  <a:lnTo>
                    <a:pt x="110" y="15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85" y="9"/>
                  </a:lnTo>
                  <a:lnTo>
                    <a:pt x="76" y="11"/>
                  </a:lnTo>
                  <a:lnTo>
                    <a:pt x="64" y="13"/>
                  </a:lnTo>
                  <a:lnTo>
                    <a:pt x="59" y="15"/>
                  </a:lnTo>
                  <a:lnTo>
                    <a:pt x="51" y="19"/>
                  </a:lnTo>
                  <a:lnTo>
                    <a:pt x="49" y="24"/>
                  </a:lnTo>
                  <a:lnTo>
                    <a:pt x="45" y="28"/>
                  </a:lnTo>
                  <a:lnTo>
                    <a:pt x="43" y="36"/>
                  </a:lnTo>
                  <a:lnTo>
                    <a:pt x="43" y="41"/>
                  </a:lnTo>
                  <a:lnTo>
                    <a:pt x="45" y="49"/>
                  </a:lnTo>
                  <a:lnTo>
                    <a:pt x="45" y="55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1" y="72"/>
                  </a:lnTo>
                  <a:lnTo>
                    <a:pt x="53" y="79"/>
                  </a:lnTo>
                  <a:lnTo>
                    <a:pt x="55" y="83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9" name="Freeform 57"/>
            <p:cNvSpPr>
              <a:spLocks/>
            </p:cNvSpPr>
            <p:nvPr/>
          </p:nvSpPr>
          <p:spPr bwMode="auto">
            <a:xfrm>
              <a:off x="5064" y="3395"/>
              <a:ext cx="22" cy="21"/>
            </a:xfrm>
            <a:custGeom>
              <a:avLst/>
              <a:gdLst>
                <a:gd name="T0" fmla="*/ 15 w 46"/>
                <a:gd name="T1" fmla="*/ 0 h 42"/>
                <a:gd name="T2" fmla="*/ 15 w 46"/>
                <a:gd name="T3" fmla="*/ 0 h 42"/>
                <a:gd name="T4" fmla="*/ 19 w 46"/>
                <a:gd name="T5" fmla="*/ 2 h 42"/>
                <a:gd name="T6" fmla="*/ 25 w 46"/>
                <a:gd name="T7" fmla="*/ 4 h 42"/>
                <a:gd name="T8" fmla="*/ 31 w 46"/>
                <a:gd name="T9" fmla="*/ 7 h 42"/>
                <a:gd name="T10" fmla="*/ 36 w 46"/>
                <a:gd name="T11" fmla="*/ 11 h 42"/>
                <a:gd name="T12" fmla="*/ 42 w 46"/>
                <a:gd name="T13" fmla="*/ 17 h 42"/>
                <a:gd name="T14" fmla="*/ 46 w 46"/>
                <a:gd name="T15" fmla="*/ 21 h 42"/>
                <a:gd name="T16" fmla="*/ 46 w 46"/>
                <a:gd name="T17" fmla="*/ 26 h 42"/>
                <a:gd name="T18" fmla="*/ 42 w 46"/>
                <a:gd name="T19" fmla="*/ 28 h 42"/>
                <a:gd name="T20" fmla="*/ 38 w 46"/>
                <a:gd name="T21" fmla="*/ 30 h 42"/>
                <a:gd name="T22" fmla="*/ 31 w 46"/>
                <a:gd name="T23" fmla="*/ 34 h 42"/>
                <a:gd name="T24" fmla="*/ 23 w 46"/>
                <a:gd name="T25" fmla="*/ 36 h 42"/>
                <a:gd name="T26" fmla="*/ 15 w 46"/>
                <a:gd name="T27" fmla="*/ 38 h 42"/>
                <a:gd name="T28" fmla="*/ 10 w 46"/>
                <a:gd name="T29" fmla="*/ 40 h 42"/>
                <a:gd name="T30" fmla="*/ 4 w 46"/>
                <a:gd name="T31" fmla="*/ 40 h 42"/>
                <a:gd name="T32" fmla="*/ 2 w 46"/>
                <a:gd name="T33" fmla="*/ 42 h 42"/>
                <a:gd name="T34" fmla="*/ 0 w 46"/>
                <a:gd name="T35" fmla="*/ 21 h 42"/>
                <a:gd name="T36" fmla="*/ 15 w 46"/>
                <a:gd name="T37" fmla="*/ 0 h 42"/>
                <a:gd name="T38" fmla="*/ 15 w 46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42">
                  <a:moveTo>
                    <a:pt x="15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6" y="11"/>
                  </a:lnTo>
                  <a:lnTo>
                    <a:pt x="42" y="17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30"/>
                  </a:lnTo>
                  <a:lnTo>
                    <a:pt x="31" y="34"/>
                  </a:lnTo>
                  <a:lnTo>
                    <a:pt x="23" y="36"/>
                  </a:lnTo>
                  <a:lnTo>
                    <a:pt x="15" y="38"/>
                  </a:lnTo>
                  <a:lnTo>
                    <a:pt x="10" y="40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0" name="Freeform 58"/>
            <p:cNvSpPr>
              <a:spLocks/>
            </p:cNvSpPr>
            <p:nvPr/>
          </p:nvSpPr>
          <p:spPr bwMode="auto">
            <a:xfrm>
              <a:off x="4773" y="3500"/>
              <a:ext cx="129" cy="111"/>
            </a:xfrm>
            <a:custGeom>
              <a:avLst/>
              <a:gdLst>
                <a:gd name="T0" fmla="*/ 0 w 258"/>
                <a:gd name="T1" fmla="*/ 23 h 222"/>
                <a:gd name="T2" fmla="*/ 7 w 258"/>
                <a:gd name="T3" fmla="*/ 32 h 222"/>
                <a:gd name="T4" fmla="*/ 15 w 258"/>
                <a:gd name="T5" fmla="*/ 44 h 222"/>
                <a:gd name="T6" fmla="*/ 24 w 258"/>
                <a:gd name="T7" fmla="*/ 57 h 222"/>
                <a:gd name="T8" fmla="*/ 36 w 258"/>
                <a:gd name="T9" fmla="*/ 74 h 222"/>
                <a:gd name="T10" fmla="*/ 47 w 258"/>
                <a:gd name="T11" fmla="*/ 91 h 222"/>
                <a:gd name="T12" fmla="*/ 57 w 258"/>
                <a:gd name="T13" fmla="*/ 108 h 222"/>
                <a:gd name="T14" fmla="*/ 68 w 258"/>
                <a:gd name="T15" fmla="*/ 123 h 222"/>
                <a:gd name="T16" fmla="*/ 77 w 258"/>
                <a:gd name="T17" fmla="*/ 139 h 222"/>
                <a:gd name="T18" fmla="*/ 87 w 258"/>
                <a:gd name="T19" fmla="*/ 152 h 222"/>
                <a:gd name="T20" fmla="*/ 95 w 258"/>
                <a:gd name="T21" fmla="*/ 167 h 222"/>
                <a:gd name="T22" fmla="*/ 104 w 258"/>
                <a:gd name="T23" fmla="*/ 178 h 222"/>
                <a:gd name="T24" fmla="*/ 112 w 258"/>
                <a:gd name="T25" fmla="*/ 188 h 222"/>
                <a:gd name="T26" fmla="*/ 121 w 258"/>
                <a:gd name="T27" fmla="*/ 203 h 222"/>
                <a:gd name="T28" fmla="*/ 133 w 258"/>
                <a:gd name="T29" fmla="*/ 215 h 222"/>
                <a:gd name="T30" fmla="*/ 140 w 258"/>
                <a:gd name="T31" fmla="*/ 220 h 222"/>
                <a:gd name="T32" fmla="*/ 150 w 258"/>
                <a:gd name="T33" fmla="*/ 222 h 222"/>
                <a:gd name="T34" fmla="*/ 152 w 258"/>
                <a:gd name="T35" fmla="*/ 220 h 222"/>
                <a:gd name="T36" fmla="*/ 159 w 258"/>
                <a:gd name="T37" fmla="*/ 216 h 222"/>
                <a:gd name="T38" fmla="*/ 172 w 258"/>
                <a:gd name="T39" fmla="*/ 209 h 222"/>
                <a:gd name="T40" fmla="*/ 191 w 258"/>
                <a:gd name="T41" fmla="*/ 201 h 222"/>
                <a:gd name="T42" fmla="*/ 210 w 258"/>
                <a:gd name="T43" fmla="*/ 192 h 222"/>
                <a:gd name="T44" fmla="*/ 229 w 258"/>
                <a:gd name="T45" fmla="*/ 186 h 222"/>
                <a:gd name="T46" fmla="*/ 247 w 258"/>
                <a:gd name="T47" fmla="*/ 182 h 222"/>
                <a:gd name="T48" fmla="*/ 256 w 258"/>
                <a:gd name="T49" fmla="*/ 180 h 222"/>
                <a:gd name="T50" fmla="*/ 256 w 258"/>
                <a:gd name="T51" fmla="*/ 180 h 222"/>
                <a:gd name="T52" fmla="*/ 245 w 258"/>
                <a:gd name="T53" fmla="*/ 173 h 222"/>
                <a:gd name="T54" fmla="*/ 235 w 258"/>
                <a:gd name="T55" fmla="*/ 165 h 222"/>
                <a:gd name="T56" fmla="*/ 224 w 258"/>
                <a:gd name="T57" fmla="*/ 148 h 222"/>
                <a:gd name="T58" fmla="*/ 214 w 258"/>
                <a:gd name="T59" fmla="*/ 133 h 222"/>
                <a:gd name="T60" fmla="*/ 207 w 258"/>
                <a:gd name="T61" fmla="*/ 120 h 222"/>
                <a:gd name="T62" fmla="*/ 201 w 258"/>
                <a:gd name="T63" fmla="*/ 108 h 222"/>
                <a:gd name="T64" fmla="*/ 193 w 258"/>
                <a:gd name="T65" fmla="*/ 95 h 222"/>
                <a:gd name="T66" fmla="*/ 186 w 258"/>
                <a:gd name="T67" fmla="*/ 82 h 222"/>
                <a:gd name="T68" fmla="*/ 178 w 258"/>
                <a:gd name="T69" fmla="*/ 68 h 222"/>
                <a:gd name="T70" fmla="*/ 169 w 258"/>
                <a:gd name="T71" fmla="*/ 55 h 222"/>
                <a:gd name="T72" fmla="*/ 159 w 258"/>
                <a:gd name="T73" fmla="*/ 42 h 222"/>
                <a:gd name="T74" fmla="*/ 150 w 258"/>
                <a:gd name="T75" fmla="*/ 32 h 222"/>
                <a:gd name="T76" fmla="*/ 140 w 258"/>
                <a:gd name="T77" fmla="*/ 21 h 222"/>
                <a:gd name="T78" fmla="*/ 129 w 258"/>
                <a:gd name="T79" fmla="*/ 9 h 222"/>
                <a:gd name="T80" fmla="*/ 121 w 258"/>
                <a:gd name="T81" fmla="*/ 0 h 222"/>
                <a:gd name="T82" fmla="*/ 0 w 258"/>
                <a:gd name="T83" fmla="*/ 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8" h="222">
                  <a:moveTo>
                    <a:pt x="0" y="21"/>
                  </a:moveTo>
                  <a:lnTo>
                    <a:pt x="0" y="23"/>
                  </a:lnTo>
                  <a:lnTo>
                    <a:pt x="5" y="28"/>
                  </a:lnTo>
                  <a:lnTo>
                    <a:pt x="7" y="32"/>
                  </a:lnTo>
                  <a:lnTo>
                    <a:pt x="11" y="38"/>
                  </a:lnTo>
                  <a:lnTo>
                    <a:pt x="15" y="44"/>
                  </a:lnTo>
                  <a:lnTo>
                    <a:pt x="20" y="51"/>
                  </a:lnTo>
                  <a:lnTo>
                    <a:pt x="24" y="57"/>
                  </a:lnTo>
                  <a:lnTo>
                    <a:pt x="30" y="64"/>
                  </a:lnTo>
                  <a:lnTo>
                    <a:pt x="36" y="74"/>
                  </a:lnTo>
                  <a:lnTo>
                    <a:pt x="41" y="82"/>
                  </a:lnTo>
                  <a:lnTo>
                    <a:pt x="47" y="91"/>
                  </a:lnTo>
                  <a:lnTo>
                    <a:pt x="53" y="99"/>
                  </a:lnTo>
                  <a:lnTo>
                    <a:pt x="57" y="108"/>
                  </a:lnTo>
                  <a:lnTo>
                    <a:pt x="62" y="116"/>
                  </a:lnTo>
                  <a:lnTo>
                    <a:pt x="68" y="123"/>
                  </a:lnTo>
                  <a:lnTo>
                    <a:pt x="74" y="131"/>
                  </a:lnTo>
                  <a:lnTo>
                    <a:pt x="77" y="139"/>
                  </a:lnTo>
                  <a:lnTo>
                    <a:pt x="83" y="146"/>
                  </a:lnTo>
                  <a:lnTo>
                    <a:pt x="87" y="152"/>
                  </a:lnTo>
                  <a:lnTo>
                    <a:pt x="91" y="159"/>
                  </a:lnTo>
                  <a:lnTo>
                    <a:pt x="95" y="167"/>
                  </a:lnTo>
                  <a:lnTo>
                    <a:pt x="100" y="173"/>
                  </a:lnTo>
                  <a:lnTo>
                    <a:pt x="104" y="178"/>
                  </a:lnTo>
                  <a:lnTo>
                    <a:pt x="108" y="184"/>
                  </a:lnTo>
                  <a:lnTo>
                    <a:pt x="112" y="188"/>
                  </a:lnTo>
                  <a:lnTo>
                    <a:pt x="115" y="194"/>
                  </a:lnTo>
                  <a:lnTo>
                    <a:pt x="121" y="203"/>
                  </a:lnTo>
                  <a:lnTo>
                    <a:pt x="129" y="211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40" y="220"/>
                  </a:lnTo>
                  <a:lnTo>
                    <a:pt x="144" y="222"/>
                  </a:lnTo>
                  <a:lnTo>
                    <a:pt x="150" y="222"/>
                  </a:lnTo>
                  <a:lnTo>
                    <a:pt x="152" y="222"/>
                  </a:lnTo>
                  <a:lnTo>
                    <a:pt x="152" y="220"/>
                  </a:lnTo>
                  <a:lnTo>
                    <a:pt x="155" y="218"/>
                  </a:lnTo>
                  <a:lnTo>
                    <a:pt x="159" y="216"/>
                  </a:lnTo>
                  <a:lnTo>
                    <a:pt x="165" y="213"/>
                  </a:lnTo>
                  <a:lnTo>
                    <a:pt x="172" y="209"/>
                  </a:lnTo>
                  <a:lnTo>
                    <a:pt x="182" y="205"/>
                  </a:lnTo>
                  <a:lnTo>
                    <a:pt x="191" y="201"/>
                  </a:lnTo>
                  <a:lnTo>
                    <a:pt x="201" y="196"/>
                  </a:lnTo>
                  <a:lnTo>
                    <a:pt x="210" y="192"/>
                  </a:lnTo>
                  <a:lnTo>
                    <a:pt x="222" y="188"/>
                  </a:lnTo>
                  <a:lnTo>
                    <a:pt x="229" y="186"/>
                  </a:lnTo>
                  <a:lnTo>
                    <a:pt x="239" y="184"/>
                  </a:lnTo>
                  <a:lnTo>
                    <a:pt x="247" y="182"/>
                  </a:lnTo>
                  <a:lnTo>
                    <a:pt x="252" y="180"/>
                  </a:lnTo>
                  <a:lnTo>
                    <a:pt x="256" y="180"/>
                  </a:lnTo>
                  <a:lnTo>
                    <a:pt x="258" y="180"/>
                  </a:lnTo>
                  <a:lnTo>
                    <a:pt x="256" y="180"/>
                  </a:lnTo>
                  <a:lnTo>
                    <a:pt x="250" y="177"/>
                  </a:lnTo>
                  <a:lnTo>
                    <a:pt x="245" y="173"/>
                  </a:lnTo>
                  <a:lnTo>
                    <a:pt x="241" y="171"/>
                  </a:lnTo>
                  <a:lnTo>
                    <a:pt x="235" y="165"/>
                  </a:lnTo>
                  <a:lnTo>
                    <a:pt x="231" y="158"/>
                  </a:lnTo>
                  <a:lnTo>
                    <a:pt x="224" y="148"/>
                  </a:lnTo>
                  <a:lnTo>
                    <a:pt x="218" y="139"/>
                  </a:lnTo>
                  <a:lnTo>
                    <a:pt x="214" y="133"/>
                  </a:lnTo>
                  <a:lnTo>
                    <a:pt x="210" y="127"/>
                  </a:lnTo>
                  <a:lnTo>
                    <a:pt x="207" y="120"/>
                  </a:lnTo>
                  <a:lnTo>
                    <a:pt x="205" y="114"/>
                  </a:lnTo>
                  <a:lnTo>
                    <a:pt x="201" y="108"/>
                  </a:lnTo>
                  <a:lnTo>
                    <a:pt x="197" y="101"/>
                  </a:lnTo>
                  <a:lnTo>
                    <a:pt x="193" y="95"/>
                  </a:lnTo>
                  <a:lnTo>
                    <a:pt x="190" y="89"/>
                  </a:lnTo>
                  <a:lnTo>
                    <a:pt x="186" y="82"/>
                  </a:lnTo>
                  <a:lnTo>
                    <a:pt x="182" y="74"/>
                  </a:lnTo>
                  <a:lnTo>
                    <a:pt x="178" y="68"/>
                  </a:lnTo>
                  <a:lnTo>
                    <a:pt x="172" y="63"/>
                  </a:lnTo>
                  <a:lnTo>
                    <a:pt x="169" y="55"/>
                  </a:lnTo>
                  <a:lnTo>
                    <a:pt x="163" y="47"/>
                  </a:lnTo>
                  <a:lnTo>
                    <a:pt x="159" y="42"/>
                  </a:lnTo>
                  <a:lnTo>
                    <a:pt x="155" y="38"/>
                  </a:lnTo>
                  <a:lnTo>
                    <a:pt x="150" y="32"/>
                  </a:lnTo>
                  <a:lnTo>
                    <a:pt x="146" y="26"/>
                  </a:lnTo>
                  <a:lnTo>
                    <a:pt x="140" y="21"/>
                  </a:lnTo>
                  <a:lnTo>
                    <a:pt x="136" y="19"/>
                  </a:lnTo>
                  <a:lnTo>
                    <a:pt x="129" y="9"/>
                  </a:lnTo>
                  <a:lnTo>
                    <a:pt x="125" y="4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1" name="Freeform 59"/>
            <p:cNvSpPr>
              <a:spLocks/>
            </p:cNvSpPr>
            <p:nvPr/>
          </p:nvSpPr>
          <p:spPr bwMode="auto">
            <a:xfrm>
              <a:off x="4826" y="3523"/>
              <a:ext cx="62" cy="81"/>
            </a:xfrm>
            <a:custGeom>
              <a:avLst/>
              <a:gdLst>
                <a:gd name="T0" fmla="*/ 23 w 123"/>
                <a:gd name="T1" fmla="*/ 2 h 164"/>
                <a:gd name="T2" fmla="*/ 28 w 123"/>
                <a:gd name="T3" fmla="*/ 16 h 164"/>
                <a:gd name="T4" fmla="*/ 30 w 123"/>
                <a:gd name="T5" fmla="*/ 29 h 164"/>
                <a:gd name="T6" fmla="*/ 34 w 123"/>
                <a:gd name="T7" fmla="*/ 46 h 164"/>
                <a:gd name="T8" fmla="*/ 34 w 123"/>
                <a:gd name="T9" fmla="*/ 61 h 164"/>
                <a:gd name="T10" fmla="*/ 32 w 123"/>
                <a:gd name="T11" fmla="*/ 76 h 164"/>
                <a:gd name="T12" fmla="*/ 27 w 123"/>
                <a:gd name="T13" fmla="*/ 90 h 164"/>
                <a:gd name="T14" fmla="*/ 19 w 123"/>
                <a:gd name="T15" fmla="*/ 99 h 164"/>
                <a:gd name="T16" fmla="*/ 9 w 123"/>
                <a:gd name="T17" fmla="*/ 103 h 164"/>
                <a:gd name="T18" fmla="*/ 0 w 123"/>
                <a:gd name="T19" fmla="*/ 111 h 164"/>
                <a:gd name="T20" fmla="*/ 2 w 123"/>
                <a:gd name="T21" fmla="*/ 124 h 164"/>
                <a:gd name="T22" fmla="*/ 15 w 123"/>
                <a:gd name="T23" fmla="*/ 139 h 164"/>
                <a:gd name="T24" fmla="*/ 28 w 123"/>
                <a:gd name="T25" fmla="*/ 151 h 164"/>
                <a:gd name="T26" fmla="*/ 38 w 123"/>
                <a:gd name="T27" fmla="*/ 162 h 164"/>
                <a:gd name="T28" fmla="*/ 40 w 123"/>
                <a:gd name="T29" fmla="*/ 162 h 164"/>
                <a:gd name="T30" fmla="*/ 47 w 123"/>
                <a:gd name="T31" fmla="*/ 154 h 164"/>
                <a:gd name="T32" fmla="*/ 61 w 123"/>
                <a:gd name="T33" fmla="*/ 143 h 164"/>
                <a:gd name="T34" fmla="*/ 78 w 123"/>
                <a:gd name="T35" fmla="*/ 133 h 164"/>
                <a:gd name="T36" fmla="*/ 93 w 123"/>
                <a:gd name="T37" fmla="*/ 126 h 164"/>
                <a:gd name="T38" fmla="*/ 106 w 123"/>
                <a:gd name="T39" fmla="*/ 126 h 164"/>
                <a:gd name="T40" fmla="*/ 120 w 123"/>
                <a:gd name="T41" fmla="*/ 128 h 164"/>
                <a:gd name="T42" fmla="*/ 122 w 123"/>
                <a:gd name="T43" fmla="*/ 128 h 164"/>
                <a:gd name="T44" fmla="*/ 116 w 123"/>
                <a:gd name="T45" fmla="*/ 113 h 164"/>
                <a:gd name="T46" fmla="*/ 112 w 123"/>
                <a:gd name="T47" fmla="*/ 103 h 164"/>
                <a:gd name="T48" fmla="*/ 104 w 123"/>
                <a:gd name="T49" fmla="*/ 90 h 164"/>
                <a:gd name="T50" fmla="*/ 99 w 123"/>
                <a:gd name="T51" fmla="*/ 75 h 164"/>
                <a:gd name="T52" fmla="*/ 93 w 123"/>
                <a:gd name="T53" fmla="*/ 61 h 164"/>
                <a:gd name="T54" fmla="*/ 87 w 123"/>
                <a:gd name="T55" fmla="*/ 50 h 164"/>
                <a:gd name="T56" fmla="*/ 80 w 123"/>
                <a:gd name="T57" fmla="*/ 38 h 164"/>
                <a:gd name="T58" fmla="*/ 68 w 123"/>
                <a:gd name="T59" fmla="*/ 33 h 164"/>
                <a:gd name="T60" fmla="*/ 57 w 123"/>
                <a:gd name="T61" fmla="*/ 33 h 164"/>
                <a:gd name="T62" fmla="*/ 47 w 123"/>
                <a:gd name="T63" fmla="*/ 29 h 164"/>
                <a:gd name="T64" fmla="*/ 42 w 123"/>
                <a:gd name="T65" fmla="*/ 19 h 164"/>
                <a:gd name="T66" fmla="*/ 36 w 123"/>
                <a:gd name="T67" fmla="*/ 6 h 164"/>
                <a:gd name="T68" fmla="*/ 23 w 123"/>
                <a:gd name="T6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164">
                  <a:moveTo>
                    <a:pt x="23" y="0"/>
                  </a:moveTo>
                  <a:lnTo>
                    <a:pt x="23" y="2"/>
                  </a:lnTo>
                  <a:lnTo>
                    <a:pt x="27" y="12"/>
                  </a:lnTo>
                  <a:lnTo>
                    <a:pt x="28" y="16"/>
                  </a:lnTo>
                  <a:lnTo>
                    <a:pt x="30" y="23"/>
                  </a:lnTo>
                  <a:lnTo>
                    <a:pt x="30" y="29"/>
                  </a:lnTo>
                  <a:lnTo>
                    <a:pt x="34" y="37"/>
                  </a:lnTo>
                  <a:lnTo>
                    <a:pt x="34" y="46"/>
                  </a:lnTo>
                  <a:lnTo>
                    <a:pt x="36" y="54"/>
                  </a:lnTo>
                  <a:lnTo>
                    <a:pt x="34" y="61"/>
                  </a:lnTo>
                  <a:lnTo>
                    <a:pt x="34" y="71"/>
                  </a:lnTo>
                  <a:lnTo>
                    <a:pt x="32" y="76"/>
                  </a:lnTo>
                  <a:lnTo>
                    <a:pt x="30" y="84"/>
                  </a:lnTo>
                  <a:lnTo>
                    <a:pt x="27" y="90"/>
                  </a:lnTo>
                  <a:lnTo>
                    <a:pt x="25" y="95"/>
                  </a:lnTo>
                  <a:lnTo>
                    <a:pt x="19" y="99"/>
                  </a:lnTo>
                  <a:lnTo>
                    <a:pt x="15" y="101"/>
                  </a:lnTo>
                  <a:lnTo>
                    <a:pt x="9" y="103"/>
                  </a:lnTo>
                  <a:lnTo>
                    <a:pt x="6" y="105"/>
                  </a:lnTo>
                  <a:lnTo>
                    <a:pt x="0" y="111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8" y="132"/>
                  </a:lnTo>
                  <a:lnTo>
                    <a:pt x="15" y="139"/>
                  </a:lnTo>
                  <a:lnTo>
                    <a:pt x="23" y="147"/>
                  </a:lnTo>
                  <a:lnTo>
                    <a:pt x="28" y="151"/>
                  </a:lnTo>
                  <a:lnTo>
                    <a:pt x="34" y="158"/>
                  </a:lnTo>
                  <a:lnTo>
                    <a:pt x="38" y="162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7" y="154"/>
                  </a:lnTo>
                  <a:lnTo>
                    <a:pt x="55" y="149"/>
                  </a:lnTo>
                  <a:lnTo>
                    <a:pt x="61" y="143"/>
                  </a:lnTo>
                  <a:lnTo>
                    <a:pt x="68" y="137"/>
                  </a:lnTo>
                  <a:lnTo>
                    <a:pt x="78" y="133"/>
                  </a:lnTo>
                  <a:lnTo>
                    <a:pt x="87" y="130"/>
                  </a:lnTo>
                  <a:lnTo>
                    <a:pt x="93" y="126"/>
                  </a:lnTo>
                  <a:lnTo>
                    <a:pt x="101" y="126"/>
                  </a:lnTo>
                  <a:lnTo>
                    <a:pt x="106" y="126"/>
                  </a:lnTo>
                  <a:lnTo>
                    <a:pt x="112" y="126"/>
                  </a:lnTo>
                  <a:lnTo>
                    <a:pt x="120" y="128"/>
                  </a:lnTo>
                  <a:lnTo>
                    <a:pt x="123" y="130"/>
                  </a:lnTo>
                  <a:lnTo>
                    <a:pt x="122" y="128"/>
                  </a:lnTo>
                  <a:lnTo>
                    <a:pt x="120" y="120"/>
                  </a:lnTo>
                  <a:lnTo>
                    <a:pt x="116" y="113"/>
                  </a:lnTo>
                  <a:lnTo>
                    <a:pt x="114" y="109"/>
                  </a:lnTo>
                  <a:lnTo>
                    <a:pt x="112" y="103"/>
                  </a:lnTo>
                  <a:lnTo>
                    <a:pt x="110" y="97"/>
                  </a:lnTo>
                  <a:lnTo>
                    <a:pt x="104" y="90"/>
                  </a:lnTo>
                  <a:lnTo>
                    <a:pt x="103" y="82"/>
                  </a:lnTo>
                  <a:lnTo>
                    <a:pt x="99" y="75"/>
                  </a:lnTo>
                  <a:lnTo>
                    <a:pt x="97" y="69"/>
                  </a:lnTo>
                  <a:lnTo>
                    <a:pt x="93" y="61"/>
                  </a:lnTo>
                  <a:lnTo>
                    <a:pt x="91" y="56"/>
                  </a:lnTo>
                  <a:lnTo>
                    <a:pt x="87" y="50"/>
                  </a:lnTo>
                  <a:lnTo>
                    <a:pt x="85" y="48"/>
                  </a:lnTo>
                  <a:lnTo>
                    <a:pt x="80" y="38"/>
                  </a:lnTo>
                  <a:lnTo>
                    <a:pt x="74" y="35"/>
                  </a:lnTo>
                  <a:lnTo>
                    <a:pt x="68" y="33"/>
                  </a:lnTo>
                  <a:lnTo>
                    <a:pt x="65" y="33"/>
                  </a:lnTo>
                  <a:lnTo>
                    <a:pt x="57" y="33"/>
                  </a:lnTo>
                  <a:lnTo>
                    <a:pt x="51" y="33"/>
                  </a:lnTo>
                  <a:lnTo>
                    <a:pt x="47" y="29"/>
                  </a:lnTo>
                  <a:lnTo>
                    <a:pt x="44" y="25"/>
                  </a:lnTo>
                  <a:lnTo>
                    <a:pt x="42" y="19"/>
                  </a:lnTo>
                  <a:lnTo>
                    <a:pt x="40" y="16"/>
                  </a:lnTo>
                  <a:lnTo>
                    <a:pt x="36" y="6"/>
                  </a:lnTo>
                  <a:lnTo>
                    <a:pt x="36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2" name="Freeform 60"/>
            <p:cNvSpPr>
              <a:spLocks/>
            </p:cNvSpPr>
            <p:nvPr/>
          </p:nvSpPr>
          <p:spPr bwMode="auto">
            <a:xfrm>
              <a:off x="4773" y="3502"/>
              <a:ext cx="64" cy="67"/>
            </a:xfrm>
            <a:custGeom>
              <a:avLst/>
              <a:gdLst>
                <a:gd name="T0" fmla="*/ 129 w 129"/>
                <a:gd name="T1" fmla="*/ 0 h 135"/>
                <a:gd name="T2" fmla="*/ 127 w 129"/>
                <a:gd name="T3" fmla="*/ 3 h 135"/>
                <a:gd name="T4" fmla="*/ 123 w 129"/>
                <a:gd name="T5" fmla="*/ 9 h 135"/>
                <a:gd name="T6" fmla="*/ 117 w 129"/>
                <a:gd name="T7" fmla="*/ 17 h 135"/>
                <a:gd name="T8" fmla="*/ 112 w 129"/>
                <a:gd name="T9" fmla="*/ 22 h 135"/>
                <a:gd name="T10" fmla="*/ 104 w 129"/>
                <a:gd name="T11" fmla="*/ 30 h 135"/>
                <a:gd name="T12" fmla="*/ 95 w 129"/>
                <a:gd name="T13" fmla="*/ 36 h 135"/>
                <a:gd name="T14" fmla="*/ 85 w 129"/>
                <a:gd name="T15" fmla="*/ 41 h 135"/>
                <a:gd name="T16" fmla="*/ 76 w 129"/>
                <a:gd name="T17" fmla="*/ 43 h 135"/>
                <a:gd name="T18" fmla="*/ 66 w 129"/>
                <a:gd name="T19" fmla="*/ 47 h 135"/>
                <a:gd name="T20" fmla="*/ 55 w 129"/>
                <a:gd name="T21" fmla="*/ 47 h 135"/>
                <a:gd name="T22" fmla="*/ 47 w 129"/>
                <a:gd name="T23" fmla="*/ 49 h 135"/>
                <a:gd name="T24" fmla="*/ 39 w 129"/>
                <a:gd name="T25" fmla="*/ 47 h 135"/>
                <a:gd name="T26" fmla="*/ 34 w 129"/>
                <a:gd name="T27" fmla="*/ 47 h 135"/>
                <a:gd name="T28" fmla="*/ 30 w 129"/>
                <a:gd name="T29" fmla="*/ 47 h 135"/>
                <a:gd name="T30" fmla="*/ 28 w 129"/>
                <a:gd name="T31" fmla="*/ 47 h 135"/>
                <a:gd name="T32" fmla="*/ 83 w 129"/>
                <a:gd name="T33" fmla="*/ 133 h 135"/>
                <a:gd name="T34" fmla="*/ 77 w 129"/>
                <a:gd name="T35" fmla="*/ 135 h 135"/>
                <a:gd name="T36" fmla="*/ 0 w 129"/>
                <a:gd name="T37" fmla="*/ 21 h 135"/>
                <a:gd name="T38" fmla="*/ 129 w 129"/>
                <a:gd name="T39" fmla="*/ 0 h 135"/>
                <a:gd name="T40" fmla="*/ 129 w 129"/>
                <a:gd name="T4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35">
                  <a:moveTo>
                    <a:pt x="129" y="0"/>
                  </a:moveTo>
                  <a:lnTo>
                    <a:pt x="127" y="3"/>
                  </a:lnTo>
                  <a:lnTo>
                    <a:pt x="123" y="9"/>
                  </a:lnTo>
                  <a:lnTo>
                    <a:pt x="117" y="17"/>
                  </a:lnTo>
                  <a:lnTo>
                    <a:pt x="112" y="22"/>
                  </a:lnTo>
                  <a:lnTo>
                    <a:pt x="104" y="30"/>
                  </a:lnTo>
                  <a:lnTo>
                    <a:pt x="95" y="36"/>
                  </a:lnTo>
                  <a:lnTo>
                    <a:pt x="85" y="41"/>
                  </a:lnTo>
                  <a:lnTo>
                    <a:pt x="76" y="43"/>
                  </a:lnTo>
                  <a:lnTo>
                    <a:pt x="66" y="47"/>
                  </a:lnTo>
                  <a:lnTo>
                    <a:pt x="55" y="47"/>
                  </a:lnTo>
                  <a:lnTo>
                    <a:pt x="47" y="49"/>
                  </a:lnTo>
                  <a:lnTo>
                    <a:pt x="39" y="47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83" y="133"/>
                  </a:lnTo>
                  <a:lnTo>
                    <a:pt x="77" y="135"/>
                  </a:lnTo>
                  <a:lnTo>
                    <a:pt x="0" y="21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3" name="Freeform 61"/>
            <p:cNvSpPr>
              <a:spLocks/>
            </p:cNvSpPr>
            <p:nvPr/>
          </p:nvSpPr>
          <p:spPr bwMode="auto">
            <a:xfrm>
              <a:off x="4769" y="3483"/>
              <a:ext cx="72" cy="33"/>
            </a:xfrm>
            <a:custGeom>
              <a:avLst/>
              <a:gdLst>
                <a:gd name="T0" fmla="*/ 2 w 144"/>
                <a:gd name="T1" fmla="*/ 53 h 66"/>
                <a:gd name="T2" fmla="*/ 2 w 144"/>
                <a:gd name="T3" fmla="*/ 49 h 66"/>
                <a:gd name="T4" fmla="*/ 4 w 144"/>
                <a:gd name="T5" fmla="*/ 43 h 66"/>
                <a:gd name="T6" fmla="*/ 8 w 144"/>
                <a:gd name="T7" fmla="*/ 36 h 66"/>
                <a:gd name="T8" fmla="*/ 13 w 144"/>
                <a:gd name="T9" fmla="*/ 32 h 66"/>
                <a:gd name="T10" fmla="*/ 21 w 144"/>
                <a:gd name="T11" fmla="*/ 26 h 66"/>
                <a:gd name="T12" fmla="*/ 28 w 144"/>
                <a:gd name="T13" fmla="*/ 24 h 66"/>
                <a:gd name="T14" fmla="*/ 38 w 144"/>
                <a:gd name="T15" fmla="*/ 22 h 66"/>
                <a:gd name="T16" fmla="*/ 46 w 144"/>
                <a:gd name="T17" fmla="*/ 19 h 66"/>
                <a:gd name="T18" fmla="*/ 49 w 144"/>
                <a:gd name="T19" fmla="*/ 13 h 66"/>
                <a:gd name="T20" fmla="*/ 53 w 144"/>
                <a:gd name="T21" fmla="*/ 7 h 66"/>
                <a:gd name="T22" fmla="*/ 55 w 144"/>
                <a:gd name="T23" fmla="*/ 3 h 66"/>
                <a:gd name="T24" fmla="*/ 61 w 144"/>
                <a:gd name="T25" fmla="*/ 0 h 66"/>
                <a:gd name="T26" fmla="*/ 65 w 144"/>
                <a:gd name="T27" fmla="*/ 1 h 66"/>
                <a:gd name="T28" fmla="*/ 74 w 144"/>
                <a:gd name="T29" fmla="*/ 3 h 66"/>
                <a:gd name="T30" fmla="*/ 82 w 144"/>
                <a:gd name="T31" fmla="*/ 7 h 66"/>
                <a:gd name="T32" fmla="*/ 91 w 144"/>
                <a:gd name="T33" fmla="*/ 11 h 66"/>
                <a:gd name="T34" fmla="*/ 101 w 144"/>
                <a:gd name="T35" fmla="*/ 11 h 66"/>
                <a:gd name="T36" fmla="*/ 110 w 144"/>
                <a:gd name="T37" fmla="*/ 11 h 66"/>
                <a:gd name="T38" fmla="*/ 116 w 144"/>
                <a:gd name="T39" fmla="*/ 11 h 66"/>
                <a:gd name="T40" fmla="*/ 125 w 144"/>
                <a:gd name="T41" fmla="*/ 17 h 66"/>
                <a:gd name="T42" fmla="*/ 133 w 144"/>
                <a:gd name="T43" fmla="*/ 22 h 66"/>
                <a:gd name="T44" fmla="*/ 139 w 144"/>
                <a:gd name="T45" fmla="*/ 32 h 66"/>
                <a:gd name="T46" fmla="*/ 142 w 144"/>
                <a:gd name="T47" fmla="*/ 38 h 66"/>
                <a:gd name="T48" fmla="*/ 144 w 144"/>
                <a:gd name="T49" fmla="*/ 41 h 66"/>
                <a:gd name="T50" fmla="*/ 0 w 144"/>
                <a:gd name="T51" fmla="*/ 66 h 66"/>
                <a:gd name="T52" fmla="*/ 2 w 144"/>
                <a:gd name="T53" fmla="*/ 53 h 66"/>
                <a:gd name="T54" fmla="*/ 2 w 144"/>
                <a:gd name="T55" fmla="*/ 5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66">
                  <a:moveTo>
                    <a:pt x="2" y="53"/>
                  </a:moveTo>
                  <a:lnTo>
                    <a:pt x="2" y="49"/>
                  </a:lnTo>
                  <a:lnTo>
                    <a:pt x="4" y="43"/>
                  </a:lnTo>
                  <a:lnTo>
                    <a:pt x="8" y="36"/>
                  </a:lnTo>
                  <a:lnTo>
                    <a:pt x="13" y="32"/>
                  </a:lnTo>
                  <a:lnTo>
                    <a:pt x="21" y="26"/>
                  </a:lnTo>
                  <a:lnTo>
                    <a:pt x="28" y="24"/>
                  </a:lnTo>
                  <a:lnTo>
                    <a:pt x="38" y="22"/>
                  </a:lnTo>
                  <a:lnTo>
                    <a:pt x="46" y="19"/>
                  </a:lnTo>
                  <a:lnTo>
                    <a:pt x="49" y="13"/>
                  </a:lnTo>
                  <a:lnTo>
                    <a:pt x="53" y="7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74" y="3"/>
                  </a:lnTo>
                  <a:lnTo>
                    <a:pt x="82" y="7"/>
                  </a:lnTo>
                  <a:lnTo>
                    <a:pt x="91" y="11"/>
                  </a:lnTo>
                  <a:lnTo>
                    <a:pt x="101" y="11"/>
                  </a:lnTo>
                  <a:lnTo>
                    <a:pt x="110" y="11"/>
                  </a:lnTo>
                  <a:lnTo>
                    <a:pt x="116" y="11"/>
                  </a:lnTo>
                  <a:lnTo>
                    <a:pt x="125" y="17"/>
                  </a:lnTo>
                  <a:lnTo>
                    <a:pt x="133" y="22"/>
                  </a:lnTo>
                  <a:lnTo>
                    <a:pt x="139" y="32"/>
                  </a:lnTo>
                  <a:lnTo>
                    <a:pt x="142" y="38"/>
                  </a:lnTo>
                  <a:lnTo>
                    <a:pt x="144" y="41"/>
                  </a:lnTo>
                  <a:lnTo>
                    <a:pt x="0" y="6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4" name="Freeform 62"/>
            <p:cNvSpPr>
              <a:spLocks/>
            </p:cNvSpPr>
            <p:nvPr/>
          </p:nvSpPr>
          <p:spPr bwMode="auto">
            <a:xfrm>
              <a:off x="4773" y="3487"/>
              <a:ext cx="61" cy="24"/>
            </a:xfrm>
            <a:custGeom>
              <a:avLst/>
              <a:gdLst>
                <a:gd name="T0" fmla="*/ 121 w 121"/>
                <a:gd name="T1" fmla="*/ 36 h 50"/>
                <a:gd name="T2" fmla="*/ 1 w 121"/>
                <a:gd name="T3" fmla="*/ 50 h 50"/>
                <a:gd name="T4" fmla="*/ 0 w 121"/>
                <a:gd name="T5" fmla="*/ 48 h 50"/>
                <a:gd name="T6" fmla="*/ 1 w 121"/>
                <a:gd name="T7" fmla="*/ 40 h 50"/>
                <a:gd name="T8" fmla="*/ 3 w 121"/>
                <a:gd name="T9" fmla="*/ 33 h 50"/>
                <a:gd name="T10" fmla="*/ 11 w 121"/>
                <a:gd name="T11" fmla="*/ 25 h 50"/>
                <a:gd name="T12" fmla="*/ 17 w 121"/>
                <a:gd name="T13" fmla="*/ 21 h 50"/>
                <a:gd name="T14" fmla="*/ 22 w 121"/>
                <a:gd name="T15" fmla="*/ 19 h 50"/>
                <a:gd name="T16" fmla="*/ 28 w 121"/>
                <a:gd name="T17" fmla="*/ 17 h 50"/>
                <a:gd name="T18" fmla="*/ 36 w 121"/>
                <a:gd name="T19" fmla="*/ 17 h 50"/>
                <a:gd name="T20" fmla="*/ 41 w 121"/>
                <a:gd name="T21" fmla="*/ 17 h 50"/>
                <a:gd name="T22" fmla="*/ 47 w 121"/>
                <a:gd name="T23" fmla="*/ 17 h 50"/>
                <a:gd name="T24" fmla="*/ 51 w 121"/>
                <a:gd name="T25" fmla="*/ 17 h 50"/>
                <a:gd name="T26" fmla="*/ 53 w 121"/>
                <a:gd name="T27" fmla="*/ 17 h 50"/>
                <a:gd name="T28" fmla="*/ 47 w 121"/>
                <a:gd name="T29" fmla="*/ 10 h 50"/>
                <a:gd name="T30" fmla="*/ 47 w 121"/>
                <a:gd name="T31" fmla="*/ 8 h 50"/>
                <a:gd name="T32" fmla="*/ 47 w 121"/>
                <a:gd name="T33" fmla="*/ 2 h 50"/>
                <a:gd name="T34" fmla="*/ 51 w 121"/>
                <a:gd name="T35" fmla="*/ 0 h 50"/>
                <a:gd name="T36" fmla="*/ 58 w 121"/>
                <a:gd name="T37" fmla="*/ 0 h 50"/>
                <a:gd name="T38" fmla="*/ 62 w 121"/>
                <a:gd name="T39" fmla="*/ 0 h 50"/>
                <a:gd name="T40" fmla="*/ 70 w 121"/>
                <a:gd name="T41" fmla="*/ 2 h 50"/>
                <a:gd name="T42" fmla="*/ 76 w 121"/>
                <a:gd name="T43" fmla="*/ 6 h 50"/>
                <a:gd name="T44" fmla="*/ 81 w 121"/>
                <a:gd name="T45" fmla="*/ 10 h 50"/>
                <a:gd name="T46" fmla="*/ 87 w 121"/>
                <a:gd name="T47" fmla="*/ 12 h 50"/>
                <a:gd name="T48" fmla="*/ 93 w 121"/>
                <a:gd name="T49" fmla="*/ 15 h 50"/>
                <a:gd name="T50" fmla="*/ 95 w 121"/>
                <a:gd name="T51" fmla="*/ 17 h 50"/>
                <a:gd name="T52" fmla="*/ 96 w 121"/>
                <a:gd name="T53" fmla="*/ 17 h 50"/>
                <a:gd name="T54" fmla="*/ 62 w 121"/>
                <a:gd name="T55" fmla="*/ 21 h 50"/>
                <a:gd name="T56" fmla="*/ 110 w 121"/>
                <a:gd name="T57" fmla="*/ 25 h 50"/>
                <a:gd name="T58" fmla="*/ 121 w 121"/>
                <a:gd name="T59" fmla="*/ 36 h 50"/>
                <a:gd name="T60" fmla="*/ 121 w 121"/>
                <a:gd name="T61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" h="50">
                  <a:moveTo>
                    <a:pt x="121" y="36"/>
                  </a:moveTo>
                  <a:lnTo>
                    <a:pt x="1" y="50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11" y="25"/>
                  </a:lnTo>
                  <a:lnTo>
                    <a:pt x="17" y="21"/>
                  </a:lnTo>
                  <a:lnTo>
                    <a:pt x="22" y="19"/>
                  </a:lnTo>
                  <a:lnTo>
                    <a:pt x="28" y="17"/>
                  </a:lnTo>
                  <a:lnTo>
                    <a:pt x="36" y="17"/>
                  </a:lnTo>
                  <a:lnTo>
                    <a:pt x="41" y="17"/>
                  </a:lnTo>
                  <a:lnTo>
                    <a:pt x="47" y="17"/>
                  </a:lnTo>
                  <a:lnTo>
                    <a:pt x="51" y="17"/>
                  </a:lnTo>
                  <a:lnTo>
                    <a:pt x="53" y="17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81" y="10"/>
                  </a:lnTo>
                  <a:lnTo>
                    <a:pt x="87" y="12"/>
                  </a:lnTo>
                  <a:lnTo>
                    <a:pt x="93" y="15"/>
                  </a:lnTo>
                  <a:lnTo>
                    <a:pt x="95" y="17"/>
                  </a:lnTo>
                  <a:lnTo>
                    <a:pt x="96" y="17"/>
                  </a:lnTo>
                  <a:lnTo>
                    <a:pt x="62" y="21"/>
                  </a:lnTo>
                  <a:lnTo>
                    <a:pt x="110" y="25"/>
                  </a:lnTo>
                  <a:lnTo>
                    <a:pt x="121" y="36"/>
                  </a:lnTo>
                  <a:lnTo>
                    <a:pt x="121" y="36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5" name="Freeform 63"/>
            <p:cNvSpPr>
              <a:spLocks/>
            </p:cNvSpPr>
            <p:nvPr/>
          </p:nvSpPr>
          <p:spPr bwMode="auto">
            <a:xfrm>
              <a:off x="4800" y="3490"/>
              <a:ext cx="12" cy="8"/>
            </a:xfrm>
            <a:custGeom>
              <a:avLst/>
              <a:gdLst>
                <a:gd name="T0" fmla="*/ 2 w 22"/>
                <a:gd name="T1" fmla="*/ 15 h 15"/>
                <a:gd name="T2" fmla="*/ 0 w 22"/>
                <a:gd name="T3" fmla="*/ 11 h 15"/>
                <a:gd name="T4" fmla="*/ 0 w 22"/>
                <a:gd name="T5" fmla="*/ 7 h 15"/>
                <a:gd name="T6" fmla="*/ 0 w 22"/>
                <a:gd name="T7" fmla="*/ 4 h 15"/>
                <a:gd name="T8" fmla="*/ 2 w 22"/>
                <a:gd name="T9" fmla="*/ 2 h 15"/>
                <a:gd name="T10" fmla="*/ 7 w 22"/>
                <a:gd name="T11" fmla="*/ 0 h 15"/>
                <a:gd name="T12" fmla="*/ 15 w 22"/>
                <a:gd name="T13" fmla="*/ 2 h 15"/>
                <a:gd name="T14" fmla="*/ 21 w 22"/>
                <a:gd name="T15" fmla="*/ 7 h 15"/>
                <a:gd name="T16" fmla="*/ 22 w 22"/>
                <a:gd name="T17" fmla="*/ 9 h 15"/>
                <a:gd name="T18" fmla="*/ 2 w 22"/>
                <a:gd name="T19" fmla="*/ 15 h 15"/>
                <a:gd name="T20" fmla="*/ 2 w 22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5">
                  <a:moveTo>
                    <a:pt x="2" y="15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6" name="Freeform 64"/>
            <p:cNvSpPr>
              <a:spLocks/>
            </p:cNvSpPr>
            <p:nvPr/>
          </p:nvSpPr>
          <p:spPr bwMode="auto">
            <a:xfrm>
              <a:off x="4780" y="3551"/>
              <a:ext cx="74" cy="105"/>
            </a:xfrm>
            <a:custGeom>
              <a:avLst/>
              <a:gdLst>
                <a:gd name="T0" fmla="*/ 64 w 148"/>
                <a:gd name="T1" fmla="*/ 2 h 209"/>
                <a:gd name="T2" fmla="*/ 68 w 148"/>
                <a:gd name="T3" fmla="*/ 10 h 209"/>
                <a:gd name="T4" fmla="*/ 78 w 148"/>
                <a:gd name="T5" fmla="*/ 31 h 209"/>
                <a:gd name="T6" fmla="*/ 87 w 148"/>
                <a:gd name="T7" fmla="*/ 46 h 209"/>
                <a:gd name="T8" fmla="*/ 93 w 148"/>
                <a:gd name="T9" fmla="*/ 54 h 209"/>
                <a:gd name="T10" fmla="*/ 95 w 148"/>
                <a:gd name="T11" fmla="*/ 63 h 209"/>
                <a:gd name="T12" fmla="*/ 97 w 148"/>
                <a:gd name="T13" fmla="*/ 73 h 209"/>
                <a:gd name="T14" fmla="*/ 99 w 148"/>
                <a:gd name="T15" fmla="*/ 84 h 209"/>
                <a:gd name="T16" fmla="*/ 99 w 148"/>
                <a:gd name="T17" fmla="*/ 97 h 209"/>
                <a:gd name="T18" fmla="*/ 97 w 148"/>
                <a:gd name="T19" fmla="*/ 109 h 209"/>
                <a:gd name="T20" fmla="*/ 95 w 148"/>
                <a:gd name="T21" fmla="*/ 120 h 209"/>
                <a:gd name="T22" fmla="*/ 137 w 148"/>
                <a:gd name="T23" fmla="*/ 209 h 209"/>
                <a:gd name="T24" fmla="*/ 127 w 148"/>
                <a:gd name="T25" fmla="*/ 204 h 209"/>
                <a:gd name="T26" fmla="*/ 118 w 148"/>
                <a:gd name="T27" fmla="*/ 198 h 209"/>
                <a:gd name="T28" fmla="*/ 108 w 148"/>
                <a:gd name="T29" fmla="*/ 192 h 209"/>
                <a:gd name="T30" fmla="*/ 95 w 148"/>
                <a:gd name="T31" fmla="*/ 185 h 209"/>
                <a:gd name="T32" fmla="*/ 81 w 148"/>
                <a:gd name="T33" fmla="*/ 177 h 209"/>
                <a:gd name="T34" fmla="*/ 68 w 148"/>
                <a:gd name="T35" fmla="*/ 170 h 209"/>
                <a:gd name="T36" fmla="*/ 57 w 148"/>
                <a:gd name="T37" fmla="*/ 160 h 209"/>
                <a:gd name="T38" fmla="*/ 45 w 148"/>
                <a:gd name="T39" fmla="*/ 149 h 209"/>
                <a:gd name="T40" fmla="*/ 36 w 148"/>
                <a:gd name="T41" fmla="*/ 141 h 209"/>
                <a:gd name="T42" fmla="*/ 23 w 148"/>
                <a:gd name="T43" fmla="*/ 126 h 209"/>
                <a:gd name="T44" fmla="*/ 15 w 148"/>
                <a:gd name="T45" fmla="*/ 118 h 209"/>
                <a:gd name="T46" fmla="*/ 13 w 148"/>
                <a:gd name="T47" fmla="*/ 113 h 209"/>
                <a:gd name="T48" fmla="*/ 11 w 148"/>
                <a:gd name="T49" fmla="*/ 101 h 209"/>
                <a:gd name="T50" fmla="*/ 11 w 148"/>
                <a:gd name="T51" fmla="*/ 90 h 209"/>
                <a:gd name="T52" fmla="*/ 9 w 148"/>
                <a:gd name="T53" fmla="*/ 78 h 209"/>
                <a:gd name="T54" fmla="*/ 7 w 148"/>
                <a:gd name="T55" fmla="*/ 65 h 209"/>
                <a:gd name="T56" fmla="*/ 4 w 148"/>
                <a:gd name="T57" fmla="*/ 52 h 209"/>
                <a:gd name="T58" fmla="*/ 2 w 148"/>
                <a:gd name="T59" fmla="*/ 40 h 209"/>
                <a:gd name="T60" fmla="*/ 2 w 148"/>
                <a:gd name="T61" fmla="*/ 6 h 209"/>
                <a:gd name="T62" fmla="*/ 57 w 148"/>
                <a:gd name="T63" fmla="*/ 44 h 209"/>
                <a:gd name="T64" fmla="*/ 47 w 148"/>
                <a:gd name="T6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209">
                  <a:moveTo>
                    <a:pt x="47" y="0"/>
                  </a:moveTo>
                  <a:lnTo>
                    <a:pt x="64" y="2"/>
                  </a:lnTo>
                  <a:lnTo>
                    <a:pt x="64" y="4"/>
                  </a:lnTo>
                  <a:lnTo>
                    <a:pt x="68" y="10"/>
                  </a:lnTo>
                  <a:lnTo>
                    <a:pt x="72" y="19"/>
                  </a:lnTo>
                  <a:lnTo>
                    <a:pt x="78" y="31"/>
                  </a:lnTo>
                  <a:lnTo>
                    <a:pt x="81" y="38"/>
                  </a:lnTo>
                  <a:lnTo>
                    <a:pt x="87" y="46"/>
                  </a:lnTo>
                  <a:lnTo>
                    <a:pt x="91" y="52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5" y="63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7" y="78"/>
                  </a:lnTo>
                  <a:lnTo>
                    <a:pt x="99" y="84"/>
                  </a:lnTo>
                  <a:lnTo>
                    <a:pt x="99" y="90"/>
                  </a:lnTo>
                  <a:lnTo>
                    <a:pt x="99" y="97"/>
                  </a:lnTo>
                  <a:lnTo>
                    <a:pt x="97" y="103"/>
                  </a:lnTo>
                  <a:lnTo>
                    <a:pt x="97" y="109"/>
                  </a:lnTo>
                  <a:lnTo>
                    <a:pt x="95" y="116"/>
                  </a:lnTo>
                  <a:lnTo>
                    <a:pt x="95" y="120"/>
                  </a:lnTo>
                  <a:lnTo>
                    <a:pt x="148" y="168"/>
                  </a:lnTo>
                  <a:lnTo>
                    <a:pt x="137" y="209"/>
                  </a:lnTo>
                  <a:lnTo>
                    <a:pt x="133" y="208"/>
                  </a:lnTo>
                  <a:lnTo>
                    <a:pt x="127" y="204"/>
                  </a:lnTo>
                  <a:lnTo>
                    <a:pt x="121" y="200"/>
                  </a:lnTo>
                  <a:lnTo>
                    <a:pt x="118" y="198"/>
                  </a:lnTo>
                  <a:lnTo>
                    <a:pt x="112" y="194"/>
                  </a:lnTo>
                  <a:lnTo>
                    <a:pt x="108" y="192"/>
                  </a:lnTo>
                  <a:lnTo>
                    <a:pt x="100" y="189"/>
                  </a:lnTo>
                  <a:lnTo>
                    <a:pt x="95" y="185"/>
                  </a:lnTo>
                  <a:lnTo>
                    <a:pt x="89" y="181"/>
                  </a:lnTo>
                  <a:lnTo>
                    <a:pt x="81" y="177"/>
                  </a:lnTo>
                  <a:lnTo>
                    <a:pt x="76" y="173"/>
                  </a:lnTo>
                  <a:lnTo>
                    <a:pt x="68" y="170"/>
                  </a:lnTo>
                  <a:lnTo>
                    <a:pt x="62" y="164"/>
                  </a:lnTo>
                  <a:lnTo>
                    <a:pt x="57" y="160"/>
                  </a:lnTo>
                  <a:lnTo>
                    <a:pt x="51" y="154"/>
                  </a:lnTo>
                  <a:lnTo>
                    <a:pt x="45" y="149"/>
                  </a:lnTo>
                  <a:lnTo>
                    <a:pt x="40" y="145"/>
                  </a:lnTo>
                  <a:lnTo>
                    <a:pt x="36" y="141"/>
                  </a:lnTo>
                  <a:lnTo>
                    <a:pt x="28" y="133"/>
                  </a:lnTo>
                  <a:lnTo>
                    <a:pt x="23" y="126"/>
                  </a:lnTo>
                  <a:lnTo>
                    <a:pt x="19" y="120"/>
                  </a:lnTo>
                  <a:lnTo>
                    <a:pt x="15" y="118"/>
                  </a:lnTo>
                  <a:lnTo>
                    <a:pt x="13" y="114"/>
                  </a:lnTo>
                  <a:lnTo>
                    <a:pt x="13" y="113"/>
                  </a:lnTo>
                  <a:lnTo>
                    <a:pt x="13" y="105"/>
                  </a:lnTo>
                  <a:lnTo>
                    <a:pt x="11" y="101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4"/>
                  </a:lnTo>
                  <a:lnTo>
                    <a:pt x="9" y="78"/>
                  </a:lnTo>
                  <a:lnTo>
                    <a:pt x="7" y="71"/>
                  </a:lnTo>
                  <a:lnTo>
                    <a:pt x="7" y="65"/>
                  </a:lnTo>
                  <a:lnTo>
                    <a:pt x="5" y="57"/>
                  </a:lnTo>
                  <a:lnTo>
                    <a:pt x="4" y="52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2" y="6"/>
                  </a:lnTo>
                  <a:lnTo>
                    <a:pt x="53" y="67"/>
                  </a:lnTo>
                  <a:lnTo>
                    <a:pt x="57" y="4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7" name="Freeform 65"/>
            <p:cNvSpPr>
              <a:spLocks/>
            </p:cNvSpPr>
            <p:nvPr/>
          </p:nvSpPr>
          <p:spPr bwMode="auto">
            <a:xfrm>
              <a:off x="4844" y="3516"/>
              <a:ext cx="78" cy="68"/>
            </a:xfrm>
            <a:custGeom>
              <a:avLst/>
              <a:gdLst>
                <a:gd name="T0" fmla="*/ 11 w 156"/>
                <a:gd name="T1" fmla="*/ 0 h 137"/>
                <a:gd name="T2" fmla="*/ 97 w 156"/>
                <a:gd name="T3" fmla="*/ 8 h 137"/>
                <a:gd name="T4" fmla="*/ 97 w 156"/>
                <a:gd name="T5" fmla="*/ 10 h 137"/>
                <a:gd name="T6" fmla="*/ 99 w 156"/>
                <a:gd name="T7" fmla="*/ 13 h 137"/>
                <a:gd name="T8" fmla="*/ 101 w 156"/>
                <a:gd name="T9" fmla="*/ 19 h 137"/>
                <a:gd name="T10" fmla="*/ 106 w 156"/>
                <a:gd name="T11" fmla="*/ 29 h 137"/>
                <a:gd name="T12" fmla="*/ 110 w 156"/>
                <a:gd name="T13" fmla="*/ 36 h 137"/>
                <a:gd name="T14" fmla="*/ 116 w 156"/>
                <a:gd name="T15" fmla="*/ 46 h 137"/>
                <a:gd name="T16" fmla="*/ 122 w 156"/>
                <a:gd name="T17" fmla="*/ 57 h 137"/>
                <a:gd name="T18" fmla="*/ 129 w 156"/>
                <a:gd name="T19" fmla="*/ 67 h 137"/>
                <a:gd name="T20" fmla="*/ 133 w 156"/>
                <a:gd name="T21" fmla="*/ 74 h 137"/>
                <a:gd name="T22" fmla="*/ 139 w 156"/>
                <a:gd name="T23" fmla="*/ 82 h 137"/>
                <a:gd name="T24" fmla="*/ 143 w 156"/>
                <a:gd name="T25" fmla="*/ 88 h 137"/>
                <a:gd name="T26" fmla="*/ 148 w 156"/>
                <a:gd name="T27" fmla="*/ 93 h 137"/>
                <a:gd name="T28" fmla="*/ 154 w 156"/>
                <a:gd name="T29" fmla="*/ 97 h 137"/>
                <a:gd name="T30" fmla="*/ 156 w 156"/>
                <a:gd name="T31" fmla="*/ 101 h 137"/>
                <a:gd name="T32" fmla="*/ 139 w 156"/>
                <a:gd name="T33" fmla="*/ 137 h 137"/>
                <a:gd name="T34" fmla="*/ 91 w 156"/>
                <a:gd name="T35" fmla="*/ 105 h 137"/>
                <a:gd name="T36" fmla="*/ 87 w 156"/>
                <a:gd name="T37" fmla="*/ 105 h 137"/>
                <a:gd name="T38" fmla="*/ 80 w 156"/>
                <a:gd name="T39" fmla="*/ 101 h 137"/>
                <a:gd name="T40" fmla="*/ 74 w 156"/>
                <a:gd name="T41" fmla="*/ 99 h 137"/>
                <a:gd name="T42" fmla="*/ 68 w 156"/>
                <a:gd name="T43" fmla="*/ 97 h 137"/>
                <a:gd name="T44" fmla="*/ 63 w 156"/>
                <a:gd name="T45" fmla="*/ 93 h 137"/>
                <a:gd name="T46" fmla="*/ 57 w 156"/>
                <a:gd name="T47" fmla="*/ 88 h 137"/>
                <a:gd name="T48" fmla="*/ 49 w 156"/>
                <a:gd name="T49" fmla="*/ 78 h 137"/>
                <a:gd name="T50" fmla="*/ 48 w 156"/>
                <a:gd name="T51" fmla="*/ 70 h 137"/>
                <a:gd name="T52" fmla="*/ 46 w 156"/>
                <a:gd name="T53" fmla="*/ 65 h 137"/>
                <a:gd name="T54" fmla="*/ 48 w 156"/>
                <a:gd name="T55" fmla="*/ 63 h 137"/>
                <a:gd name="T56" fmla="*/ 42 w 156"/>
                <a:gd name="T57" fmla="*/ 38 h 137"/>
                <a:gd name="T58" fmla="*/ 0 w 156"/>
                <a:gd name="T59" fmla="*/ 10 h 137"/>
                <a:gd name="T60" fmla="*/ 11 w 156"/>
                <a:gd name="T61" fmla="*/ 0 h 137"/>
                <a:gd name="T62" fmla="*/ 11 w 156"/>
                <a:gd name="T6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" h="137">
                  <a:moveTo>
                    <a:pt x="11" y="0"/>
                  </a:moveTo>
                  <a:lnTo>
                    <a:pt x="97" y="8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01" y="19"/>
                  </a:lnTo>
                  <a:lnTo>
                    <a:pt x="106" y="29"/>
                  </a:lnTo>
                  <a:lnTo>
                    <a:pt x="110" y="36"/>
                  </a:lnTo>
                  <a:lnTo>
                    <a:pt x="116" y="46"/>
                  </a:lnTo>
                  <a:lnTo>
                    <a:pt x="122" y="57"/>
                  </a:lnTo>
                  <a:lnTo>
                    <a:pt x="129" y="67"/>
                  </a:lnTo>
                  <a:lnTo>
                    <a:pt x="133" y="74"/>
                  </a:lnTo>
                  <a:lnTo>
                    <a:pt x="139" y="82"/>
                  </a:lnTo>
                  <a:lnTo>
                    <a:pt x="143" y="88"/>
                  </a:lnTo>
                  <a:lnTo>
                    <a:pt x="148" y="93"/>
                  </a:lnTo>
                  <a:lnTo>
                    <a:pt x="154" y="97"/>
                  </a:lnTo>
                  <a:lnTo>
                    <a:pt x="156" y="101"/>
                  </a:lnTo>
                  <a:lnTo>
                    <a:pt x="139" y="137"/>
                  </a:lnTo>
                  <a:lnTo>
                    <a:pt x="91" y="105"/>
                  </a:lnTo>
                  <a:lnTo>
                    <a:pt x="87" y="105"/>
                  </a:lnTo>
                  <a:lnTo>
                    <a:pt x="80" y="101"/>
                  </a:lnTo>
                  <a:lnTo>
                    <a:pt x="74" y="99"/>
                  </a:lnTo>
                  <a:lnTo>
                    <a:pt x="68" y="97"/>
                  </a:lnTo>
                  <a:lnTo>
                    <a:pt x="63" y="93"/>
                  </a:lnTo>
                  <a:lnTo>
                    <a:pt x="57" y="88"/>
                  </a:lnTo>
                  <a:lnTo>
                    <a:pt x="49" y="78"/>
                  </a:lnTo>
                  <a:lnTo>
                    <a:pt x="48" y="70"/>
                  </a:lnTo>
                  <a:lnTo>
                    <a:pt x="46" y="65"/>
                  </a:lnTo>
                  <a:lnTo>
                    <a:pt x="48" y="63"/>
                  </a:lnTo>
                  <a:lnTo>
                    <a:pt x="42" y="38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8" name="Freeform 66"/>
            <p:cNvSpPr>
              <a:spLocks/>
            </p:cNvSpPr>
            <p:nvPr/>
          </p:nvSpPr>
          <p:spPr bwMode="auto">
            <a:xfrm>
              <a:off x="4838" y="3520"/>
              <a:ext cx="83" cy="19"/>
            </a:xfrm>
            <a:custGeom>
              <a:avLst/>
              <a:gdLst>
                <a:gd name="T0" fmla="*/ 0 w 165"/>
                <a:gd name="T1" fmla="*/ 2 h 38"/>
                <a:gd name="T2" fmla="*/ 0 w 165"/>
                <a:gd name="T3" fmla="*/ 2 h 38"/>
                <a:gd name="T4" fmla="*/ 5 w 165"/>
                <a:gd name="T5" fmla="*/ 2 h 38"/>
                <a:gd name="T6" fmla="*/ 9 w 165"/>
                <a:gd name="T7" fmla="*/ 0 h 38"/>
                <a:gd name="T8" fmla="*/ 13 w 165"/>
                <a:gd name="T9" fmla="*/ 0 h 38"/>
                <a:gd name="T10" fmla="*/ 19 w 165"/>
                <a:gd name="T11" fmla="*/ 0 h 38"/>
                <a:gd name="T12" fmla="*/ 24 w 165"/>
                <a:gd name="T13" fmla="*/ 0 h 38"/>
                <a:gd name="T14" fmla="*/ 28 w 165"/>
                <a:gd name="T15" fmla="*/ 0 h 38"/>
                <a:gd name="T16" fmla="*/ 34 w 165"/>
                <a:gd name="T17" fmla="*/ 0 h 38"/>
                <a:gd name="T18" fmla="*/ 41 w 165"/>
                <a:gd name="T19" fmla="*/ 0 h 38"/>
                <a:gd name="T20" fmla="*/ 49 w 165"/>
                <a:gd name="T21" fmla="*/ 2 h 38"/>
                <a:gd name="T22" fmla="*/ 57 w 165"/>
                <a:gd name="T23" fmla="*/ 2 h 38"/>
                <a:gd name="T24" fmla="*/ 64 w 165"/>
                <a:gd name="T25" fmla="*/ 2 h 38"/>
                <a:gd name="T26" fmla="*/ 72 w 165"/>
                <a:gd name="T27" fmla="*/ 4 h 38"/>
                <a:gd name="T28" fmla="*/ 79 w 165"/>
                <a:gd name="T29" fmla="*/ 5 h 38"/>
                <a:gd name="T30" fmla="*/ 87 w 165"/>
                <a:gd name="T31" fmla="*/ 5 h 38"/>
                <a:gd name="T32" fmla="*/ 95 w 165"/>
                <a:gd name="T33" fmla="*/ 7 h 38"/>
                <a:gd name="T34" fmla="*/ 102 w 165"/>
                <a:gd name="T35" fmla="*/ 7 h 38"/>
                <a:gd name="T36" fmla="*/ 110 w 165"/>
                <a:gd name="T37" fmla="*/ 11 h 38"/>
                <a:gd name="T38" fmla="*/ 116 w 165"/>
                <a:gd name="T39" fmla="*/ 13 h 38"/>
                <a:gd name="T40" fmla="*/ 123 w 165"/>
                <a:gd name="T41" fmla="*/ 15 h 38"/>
                <a:gd name="T42" fmla="*/ 131 w 165"/>
                <a:gd name="T43" fmla="*/ 17 h 38"/>
                <a:gd name="T44" fmla="*/ 136 w 165"/>
                <a:gd name="T45" fmla="*/ 19 h 38"/>
                <a:gd name="T46" fmla="*/ 142 w 165"/>
                <a:gd name="T47" fmla="*/ 21 h 38"/>
                <a:gd name="T48" fmla="*/ 148 w 165"/>
                <a:gd name="T49" fmla="*/ 23 h 38"/>
                <a:gd name="T50" fmla="*/ 152 w 165"/>
                <a:gd name="T51" fmla="*/ 24 h 38"/>
                <a:gd name="T52" fmla="*/ 155 w 165"/>
                <a:gd name="T53" fmla="*/ 26 h 38"/>
                <a:gd name="T54" fmla="*/ 163 w 165"/>
                <a:gd name="T55" fmla="*/ 28 h 38"/>
                <a:gd name="T56" fmla="*/ 165 w 165"/>
                <a:gd name="T57" fmla="*/ 30 h 38"/>
                <a:gd name="T58" fmla="*/ 161 w 165"/>
                <a:gd name="T59" fmla="*/ 38 h 38"/>
                <a:gd name="T60" fmla="*/ 102 w 165"/>
                <a:gd name="T61" fmla="*/ 36 h 38"/>
                <a:gd name="T62" fmla="*/ 100 w 165"/>
                <a:gd name="T63" fmla="*/ 30 h 38"/>
                <a:gd name="T64" fmla="*/ 70 w 165"/>
                <a:gd name="T65" fmla="*/ 30 h 38"/>
                <a:gd name="T66" fmla="*/ 66 w 165"/>
                <a:gd name="T67" fmla="*/ 21 h 38"/>
                <a:gd name="T68" fmla="*/ 59 w 165"/>
                <a:gd name="T69" fmla="*/ 21 h 38"/>
                <a:gd name="T70" fmla="*/ 53 w 165"/>
                <a:gd name="T71" fmla="*/ 26 h 38"/>
                <a:gd name="T72" fmla="*/ 51 w 165"/>
                <a:gd name="T73" fmla="*/ 26 h 38"/>
                <a:gd name="T74" fmla="*/ 45 w 165"/>
                <a:gd name="T75" fmla="*/ 24 h 38"/>
                <a:gd name="T76" fmla="*/ 38 w 165"/>
                <a:gd name="T77" fmla="*/ 21 h 38"/>
                <a:gd name="T78" fmla="*/ 28 w 165"/>
                <a:gd name="T79" fmla="*/ 19 h 38"/>
                <a:gd name="T80" fmla="*/ 22 w 165"/>
                <a:gd name="T81" fmla="*/ 17 h 38"/>
                <a:gd name="T82" fmla="*/ 19 w 165"/>
                <a:gd name="T83" fmla="*/ 15 h 38"/>
                <a:gd name="T84" fmla="*/ 13 w 165"/>
                <a:gd name="T85" fmla="*/ 13 h 38"/>
                <a:gd name="T86" fmla="*/ 9 w 165"/>
                <a:gd name="T87" fmla="*/ 13 h 38"/>
                <a:gd name="T88" fmla="*/ 2 w 165"/>
                <a:gd name="T89" fmla="*/ 9 h 38"/>
                <a:gd name="T90" fmla="*/ 0 w 165"/>
                <a:gd name="T91" fmla="*/ 9 h 38"/>
                <a:gd name="T92" fmla="*/ 0 w 165"/>
                <a:gd name="T93" fmla="*/ 2 h 38"/>
                <a:gd name="T94" fmla="*/ 0 w 165"/>
                <a:gd name="T9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38">
                  <a:moveTo>
                    <a:pt x="0" y="2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4" y="2"/>
                  </a:lnTo>
                  <a:lnTo>
                    <a:pt x="72" y="4"/>
                  </a:lnTo>
                  <a:lnTo>
                    <a:pt x="79" y="5"/>
                  </a:lnTo>
                  <a:lnTo>
                    <a:pt x="87" y="5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0" y="11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1" y="17"/>
                  </a:lnTo>
                  <a:lnTo>
                    <a:pt x="136" y="19"/>
                  </a:lnTo>
                  <a:lnTo>
                    <a:pt x="142" y="21"/>
                  </a:lnTo>
                  <a:lnTo>
                    <a:pt x="148" y="23"/>
                  </a:lnTo>
                  <a:lnTo>
                    <a:pt x="152" y="24"/>
                  </a:lnTo>
                  <a:lnTo>
                    <a:pt x="155" y="26"/>
                  </a:lnTo>
                  <a:lnTo>
                    <a:pt x="163" y="28"/>
                  </a:lnTo>
                  <a:lnTo>
                    <a:pt x="165" y="30"/>
                  </a:lnTo>
                  <a:lnTo>
                    <a:pt x="161" y="38"/>
                  </a:lnTo>
                  <a:lnTo>
                    <a:pt x="102" y="36"/>
                  </a:lnTo>
                  <a:lnTo>
                    <a:pt x="100" y="30"/>
                  </a:lnTo>
                  <a:lnTo>
                    <a:pt x="70" y="30"/>
                  </a:lnTo>
                  <a:lnTo>
                    <a:pt x="66" y="21"/>
                  </a:lnTo>
                  <a:lnTo>
                    <a:pt x="59" y="21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45" y="24"/>
                  </a:lnTo>
                  <a:lnTo>
                    <a:pt x="38" y="21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9" name="Freeform 67"/>
            <p:cNvSpPr>
              <a:spLocks/>
            </p:cNvSpPr>
            <p:nvPr/>
          </p:nvSpPr>
          <p:spPr bwMode="auto">
            <a:xfrm>
              <a:off x="4834" y="3525"/>
              <a:ext cx="269" cy="225"/>
            </a:xfrm>
            <a:custGeom>
              <a:avLst/>
              <a:gdLst>
                <a:gd name="T0" fmla="*/ 426 w 538"/>
                <a:gd name="T1" fmla="*/ 0 h 451"/>
                <a:gd name="T2" fmla="*/ 458 w 538"/>
                <a:gd name="T3" fmla="*/ 0 h 451"/>
                <a:gd name="T4" fmla="*/ 491 w 538"/>
                <a:gd name="T5" fmla="*/ 0 h 451"/>
                <a:gd name="T6" fmla="*/ 504 w 538"/>
                <a:gd name="T7" fmla="*/ 0 h 451"/>
                <a:gd name="T8" fmla="*/ 513 w 538"/>
                <a:gd name="T9" fmla="*/ 34 h 451"/>
                <a:gd name="T10" fmla="*/ 525 w 538"/>
                <a:gd name="T11" fmla="*/ 61 h 451"/>
                <a:gd name="T12" fmla="*/ 534 w 538"/>
                <a:gd name="T13" fmla="*/ 91 h 451"/>
                <a:gd name="T14" fmla="*/ 538 w 538"/>
                <a:gd name="T15" fmla="*/ 126 h 451"/>
                <a:gd name="T16" fmla="*/ 536 w 538"/>
                <a:gd name="T17" fmla="*/ 164 h 451"/>
                <a:gd name="T18" fmla="*/ 530 w 538"/>
                <a:gd name="T19" fmla="*/ 204 h 451"/>
                <a:gd name="T20" fmla="*/ 521 w 538"/>
                <a:gd name="T21" fmla="*/ 242 h 451"/>
                <a:gd name="T22" fmla="*/ 504 w 538"/>
                <a:gd name="T23" fmla="*/ 276 h 451"/>
                <a:gd name="T24" fmla="*/ 485 w 538"/>
                <a:gd name="T25" fmla="*/ 310 h 451"/>
                <a:gd name="T26" fmla="*/ 468 w 538"/>
                <a:gd name="T27" fmla="*/ 337 h 451"/>
                <a:gd name="T28" fmla="*/ 452 w 538"/>
                <a:gd name="T29" fmla="*/ 361 h 451"/>
                <a:gd name="T30" fmla="*/ 437 w 538"/>
                <a:gd name="T31" fmla="*/ 392 h 451"/>
                <a:gd name="T32" fmla="*/ 414 w 538"/>
                <a:gd name="T33" fmla="*/ 439 h 451"/>
                <a:gd name="T34" fmla="*/ 397 w 538"/>
                <a:gd name="T35" fmla="*/ 437 h 451"/>
                <a:gd name="T36" fmla="*/ 375 w 538"/>
                <a:gd name="T37" fmla="*/ 435 h 451"/>
                <a:gd name="T38" fmla="*/ 350 w 538"/>
                <a:gd name="T39" fmla="*/ 435 h 451"/>
                <a:gd name="T40" fmla="*/ 323 w 538"/>
                <a:gd name="T41" fmla="*/ 437 h 451"/>
                <a:gd name="T42" fmla="*/ 300 w 538"/>
                <a:gd name="T43" fmla="*/ 443 h 451"/>
                <a:gd name="T44" fmla="*/ 270 w 538"/>
                <a:gd name="T45" fmla="*/ 449 h 451"/>
                <a:gd name="T46" fmla="*/ 243 w 538"/>
                <a:gd name="T47" fmla="*/ 445 h 451"/>
                <a:gd name="T48" fmla="*/ 224 w 538"/>
                <a:gd name="T49" fmla="*/ 430 h 451"/>
                <a:gd name="T50" fmla="*/ 207 w 538"/>
                <a:gd name="T51" fmla="*/ 411 h 451"/>
                <a:gd name="T52" fmla="*/ 207 w 538"/>
                <a:gd name="T53" fmla="*/ 388 h 451"/>
                <a:gd name="T54" fmla="*/ 211 w 538"/>
                <a:gd name="T55" fmla="*/ 363 h 451"/>
                <a:gd name="T56" fmla="*/ 211 w 538"/>
                <a:gd name="T57" fmla="*/ 339 h 451"/>
                <a:gd name="T58" fmla="*/ 202 w 538"/>
                <a:gd name="T59" fmla="*/ 327 h 451"/>
                <a:gd name="T60" fmla="*/ 183 w 538"/>
                <a:gd name="T61" fmla="*/ 327 h 451"/>
                <a:gd name="T62" fmla="*/ 154 w 538"/>
                <a:gd name="T63" fmla="*/ 327 h 451"/>
                <a:gd name="T64" fmla="*/ 118 w 538"/>
                <a:gd name="T65" fmla="*/ 321 h 451"/>
                <a:gd name="T66" fmla="*/ 80 w 538"/>
                <a:gd name="T67" fmla="*/ 312 h 451"/>
                <a:gd name="T68" fmla="*/ 44 w 538"/>
                <a:gd name="T69" fmla="*/ 299 h 451"/>
                <a:gd name="T70" fmla="*/ 17 w 538"/>
                <a:gd name="T71" fmla="*/ 287 h 451"/>
                <a:gd name="T72" fmla="*/ 2 w 538"/>
                <a:gd name="T73" fmla="*/ 179 h 451"/>
                <a:gd name="T74" fmla="*/ 21 w 538"/>
                <a:gd name="T75" fmla="*/ 188 h 451"/>
                <a:gd name="T76" fmla="*/ 48 w 538"/>
                <a:gd name="T77" fmla="*/ 196 h 451"/>
                <a:gd name="T78" fmla="*/ 82 w 538"/>
                <a:gd name="T79" fmla="*/ 202 h 451"/>
                <a:gd name="T80" fmla="*/ 114 w 538"/>
                <a:gd name="T81" fmla="*/ 204 h 451"/>
                <a:gd name="T82" fmla="*/ 146 w 538"/>
                <a:gd name="T83" fmla="*/ 205 h 451"/>
                <a:gd name="T84" fmla="*/ 173 w 538"/>
                <a:gd name="T85" fmla="*/ 204 h 451"/>
                <a:gd name="T86" fmla="*/ 188 w 538"/>
                <a:gd name="T87" fmla="*/ 202 h 451"/>
                <a:gd name="T88" fmla="*/ 213 w 538"/>
                <a:gd name="T89" fmla="*/ 175 h 451"/>
                <a:gd name="T90" fmla="*/ 236 w 538"/>
                <a:gd name="T91" fmla="*/ 150 h 451"/>
                <a:gd name="T92" fmla="*/ 266 w 538"/>
                <a:gd name="T93" fmla="*/ 124 h 451"/>
                <a:gd name="T94" fmla="*/ 297 w 538"/>
                <a:gd name="T95" fmla="*/ 97 h 451"/>
                <a:gd name="T96" fmla="*/ 325 w 538"/>
                <a:gd name="T97" fmla="*/ 72 h 451"/>
                <a:gd name="T98" fmla="*/ 346 w 538"/>
                <a:gd name="T99" fmla="*/ 57 h 451"/>
                <a:gd name="T100" fmla="*/ 413 w 538"/>
                <a:gd name="T101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8" h="451">
                  <a:moveTo>
                    <a:pt x="413" y="0"/>
                  </a:moveTo>
                  <a:lnTo>
                    <a:pt x="416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1" y="0"/>
                  </a:lnTo>
                  <a:lnTo>
                    <a:pt x="451" y="0"/>
                  </a:lnTo>
                  <a:lnTo>
                    <a:pt x="458" y="0"/>
                  </a:lnTo>
                  <a:lnTo>
                    <a:pt x="466" y="0"/>
                  </a:lnTo>
                  <a:lnTo>
                    <a:pt x="475" y="0"/>
                  </a:lnTo>
                  <a:lnTo>
                    <a:pt x="483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2" y="0"/>
                  </a:lnTo>
                  <a:lnTo>
                    <a:pt x="504" y="0"/>
                  </a:lnTo>
                  <a:lnTo>
                    <a:pt x="506" y="23"/>
                  </a:lnTo>
                  <a:lnTo>
                    <a:pt x="506" y="23"/>
                  </a:lnTo>
                  <a:lnTo>
                    <a:pt x="510" y="27"/>
                  </a:lnTo>
                  <a:lnTo>
                    <a:pt x="513" y="34"/>
                  </a:lnTo>
                  <a:lnTo>
                    <a:pt x="519" y="44"/>
                  </a:lnTo>
                  <a:lnTo>
                    <a:pt x="521" y="50"/>
                  </a:lnTo>
                  <a:lnTo>
                    <a:pt x="523" y="55"/>
                  </a:lnTo>
                  <a:lnTo>
                    <a:pt x="525" y="61"/>
                  </a:lnTo>
                  <a:lnTo>
                    <a:pt x="529" y="69"/>
                  </a:lnTo>
                  <a:lnTo>
                    <a:pt x="530" y="76"/>
                  </a:lnTo>
                  <a:lnTo>
                    <a:pt x="532" y="84"/>
                  </a:lnTo>
                  <a:lnTo>
                    <a:pt x="534" y="91"/>
                  </a:lnTo>
                  <a:lnTo>
                    <a:pt x="536" y="101"/>
                  </a:lnTo>
                  <a:lnTo>
                    <a:pt x="536" y="109"/>
                  </a:lnTo>
                  <a:lnTo>
                    <a:pt x="538" y="118"/>
                  </a:lnTo>
                  <a:lnTo>
                    <a:pt x="538" y="126"/>
                  </a:lnTo>
                  <a:lnTo>
                    <a:pt x="538" y="135"/>
                  </a:lnTo>
                  <a:lnTo>
                    <a:pt x="538" y="145"/>
                  </a:lnTo>
                  <a:lnTo>
                    <a:pt x="538" y="154"/>
                  </a:lnTo>
                  <a:lnTo>
                    <a:pt x="536" y="164"/>
                  </a:lnTo>
                  <a:lnTo>
                    <a:pt x="536" y="175"/>
                  </a:lnTo>
                  <a:lnTo>
                    <a:pt x="534" y="183"/>
                  </a:lnTo>
                  <a:lnTo>
                    <a:pt x="532" y="194"/>
                  </a:lnTo>
                  <a:lnTo>
                    <a:pt x="530" y="204"/>
                  </a:lnTo>
                  <a:lnTo>
                    <a:pt x="529" y="213"/>
                  </a:lnTo>
                  <a:lnTo>
                    <a:pt x="527" y="223"/>
                  </a:lnTo>
                  <a:lnTo>
                    <a:pt x="523" y="232"/>
                  </a:lnTo>
                  <a:lnTo>
                    <a:pt x="521" y="242"/>
                  </a:lnTo>
                  <a:lnTo>
                    <a:pt x="517" y="251"/>
                  </a:lnTo>
                  <a:lnTo>
                    <a:pt x="513" y="259"/>
                  </a:lnTo>
                  <a:lnTo>
                    <a:pt x="510" y="268"/>
                  </a:lnTo>
                  <a:lnTo>
                    <a:pt x="504" y="276"/>
                  </a:lnTo>
                  <a:lnTo>
                    <a:pt x="500" y="285"/>
                  </a:lnTo>
                  <a:lnTo>
                    <a:pt x="494" y="293"/>
                  </a:lnTo>
                  <a:lnTo>
                    <a:pt x="491" y="302"/>
                  </a:lnTo>
                  <a:lnTo>
                    <a:pt x="485" y="310"/>
                  </a:lnTo>
                  <a:lnTo>
                    <a:pt x="481" y="318"/>
                  </a:lnTo>
                  <a:lnTo>
                    <a:pt x="477" y="323"/>
                  </a:lnTo>
                  <a:lnTo>
                    <a:pt x="473" y="331"/>
                  </a:lnTo>
                  <a:lnTo>
                    <a:pt x="468" y="337"/>
                  </a:lnTo>
                  <a:lnTo>
                    <a:pt x="464" y="344"/>
                  </a:lnTo>
                  <a:lnTo>
                    <a:pt x="460" y="350"/>
                  </a:lnTo>
                  <a:lnTo>
                    <a:pt x="456" y="356"/>
                  </a:lnTo>
                  <a:lnTo>
                    <a:pt x="452" y="361"/>
                  </a:lnTo>
                  <a:lnTo>
                    <a:pt x="451" y="367"/>
                  </a:lnTo>
                  <a:lnTo>
                    <a:pt x="445" y="377"/>
                  </a:lnTo>
                  <a:lnTo>
                    <a:pt x="441" y="386"/>
                  </a:lnTo>
                  <a:lnTo>
                    <a:pt x="437" y="392"/>
                  </a:lnTo>
                  <a:lnTo>
                    <a:pt x="437" y="399"/>
                  </a:lnTo>
                  <a:lnTo>
                    <a:pt x="435" y="407"/>
                  </a:lnTo>
                  <a:lnTo>
                    <a:pt x="437" y="411"/>
                  </a:lnTo>
                  <a:lnTo>
                    <a:pt x="414" y="439"/>
                  </a:lnTo>
                  <a:lnTo>
                    <a:pt x="411" y="439"/>
                  </a:lnTo>
                  <a:lnTo>
                    <a:pt x="407" y="437"/>
                  </a:lnTo>
                  <a:lnTo>
                    <a:pt x="401" y="437"/>
                  </a:lnTo>
                  <a:lnTo>
                    <a:pt x="397" y="437"/>
                  </a:lnTo>
                  <a:lnTo>
                    <a:pt x="394" y="437"/>
                  </a:lnTo>
                  <a:lnTo>
                    <a:pt x="388" y="437"/>
                  </a:lnTo>
                  <a:lnTo>
                    <a:pt x="380" y="435"/>
                  </a:lnTo>
                  <a:lnTo>
                    <a:pt x="375" y="435"/>
                  </a:lnTo>
                  <a:lnTo>
                    <a:pt x="369" y="435"/>
                  </a:lnTo>
                  <a:lnTo>
                    <a:pt x="363" y="435"/>
                  </a:lnTo>
                  <a:lnTo>
                    <a:pt x="357" y="435"/>
                  </a:lnTo>
                  <a:lnTo>
                    <a:pt x="350" y="435"/>
                  </a:lnTo>
                  <a:lnTo>
                    <a:pt x="344" y="435"/>
                  </a:lnTo>
                  <a:lnTo>
                    <a:pt x="338" y="437"/>
                  </a:lnTo>
                  <a:lnTo>
                    <a:pt x="331" y="437"/>
                  </a:lnTo>
                  <a:lnTo>
                    <a:pt x="323" y="437"/>
                  </a:lnTo>
                  <a:lnTo>
                    <a:pt x="318" y="439"/>
                  </a:lnTo>
                  <a:lnTo>
                    <a:pt x="312" y="441"/>
                  </a:lnTo>
                  <a:lnTo>
                    <a:pt x="306" y="441"/>
                  </a:lnTo>
                  <a:lnTo>
                    <a:pt x="300" y="443"/>
                  </a:lnTo>
                  <a:lnTo>
                    <a:pt x="295" y="443"/>
                  </a:lnTo>
                  <a:lnTo>
                    <a:pt x="291" y="445"/>
                  </a:lnTo>
                  <a:lnTo>
                    <a:pt x="280" y="447"/>
                  </a:lnTo>
                  <a:lnTo>
                    <a:pt x="270" y="449"/>
                  </a:lnTo>
                  <a:lnTo>
                    <a:pt x="262" y="449"/>
                  </a:lnTo>
                  <a:lnTo>
                    <a:pt x="255" y="451"/>
                  </a:lnTo>
                  <a:lnTo>
                    <a:pt x="249" y="447"/>
                  </a:lnTo>
                  <a:lnTo>
                    <a:pt x="243" y="445"/>
                  </a:lnTo>
                  <a:lnTo>
                    <a:pt x="236" y="441"/>
                  </a:lnTo>
                  <a:lnTo>
                    <a:pt x="232" y="439"/>
                  </a:lnTo>
                  <a:lnTo>
                    <a:pt x="226" y="432"/>
                  </a:lnTo>
                  <a:lnTo>
                    <a:pt x="224" y="430"/>
                  </a:lnTo>
                  <a:lnTo>
                    <a:pt x="221" y="428"/>
                  </a:lnTo>
                  <a:lnTo>
                    <a:pt x="215" y="424"/>
                  </a:lnTo>
                  <a:lnTo>
                    <a:pt x="209" y="418"/>
                  </a:lnTo>
                  <a:lnTo>
                    <a:pt x="207" y="411"/>
                  </a:lnTo>
                  <a:lnTo>
                    <a:pt x="204" y="405"/>
                  </a:lnTo>
                  <a:lnTo>
                    <a:pt x="204" y="399"/>
                  </a:lnTo>
                  <a:lnTo>
                    <a:pt x="204" y="394"/>
                  </a:lnTo>
                  <a:lnTo>
                    <a:pt x="207" y="388"/>
                  </a:lnTo>
                  <a:lnTo>
                    <a:pt x="207" y="382"/>
                  </a:lnTo>
                  <a:lnTo>
                    <a:pt x="209" y="377"/>
                  </a:lnTo>
                  <a:lnTo>
                    <a:pt x="209" y="369"/>
                  </a:lnTo>
                  <a:lnTo>
                    <a:pt x="211" y="363"/>
                  </a:lnTo>
                  <a:lnTo>
                    <a:pt x="211" y="356"/>
                  </a:lnTo>
                  <a:lnTo>
                    <a:pt x="211" y="348"/>
                  </a:lnTo>
                  <a:lnTo>
                    <a:pt x="211" y="342"/>
                  </a:lnTo>
                  <a:lnTo>
                    <a:pt x="211" y="339"/>
                  </a:lnTo>
                  <a:lnTo>
                    <a:pt x="211" y="329"/>
                  </a:lnTo>
                  <a:lnTo>
                    <a:pt x="211" y="327"/>
                  </a:lnTo>
                  <a:lnTo>
                    <a:pt x="207" y="327"/>
                  </a:lnTo>
                  <a:lnTo>
                    <a:pt x="202" y="327"/>
                  </a:lnTo>
                  <a:lnTo>
                    <a:pt x="198" y="327"/>
                  </a:lnTo>
                  <a:lnTo>
                    <a:pt x="194" y="327"/>
                  </a:lnTo>
                  <a:lnTo>
                    <a:pt x="188" y="327"/>
                  </a:lnTo>
                  <a:lnTo>
                    <a:pt x="183" y="327"/>
                  </a:lnTo>
                  <a:lnTo>
                    <a:pt x="177" y="327"/>
                  </a:lnTo>
                  <a:lnTo>
                    <a:pt x="169" y="327"/>
                  </a:lnTo>
                  <a:lnTo>
                    <a:pt x="162" y="327"/>
                  </a:lnTo>
                  <a:lnTo>
                    <a:pt x="154" y="327"/>
                  </a:lnTo>
                  <a:lnTo>
                    <a:pt x="145" y="325"/>
                  </a:lnTo>
                  <a:lnTo>
                    <a:pt x="137" y="323"/>
                  </a:lnTo>
                  <a:lnTo>
                    <a:pt x="127" y="323"/>
                  </a:lnTo>
                  <a:lnTo>
                    <a:pt x="118" y="321"/>
                  </a:lnTo>
                  <a:lnTo>
                    <a:pt x="108" y="319"/>
                  </a:lnTo>
                  <a:lnTo>
                    <a:pt x="99" y="316"/>
                  </a:lnTo>
                  <a:lnTo>
                    <a:pt x="89" y="314"/>
                  </a:lnTo>
                  <a:lnTo>
                    <a:pt x="80" y="312"/>
                  </a:lnTo>
                  <a:lnTo>
                    <a:pt x="70" y="308"/>
                  </a:lnTo>
                  <a:lnTo>
                    <a:pt x="61" y="304"/>
                  </a:lnTo>
                  <a:lnTo>
                    <a:pt x="51" y="302"/>
                  </a:lnTo>
                  <a:lnTo>
                    <a:pt x="44" y="299"/>
                  </a:lnTo>
                  <a:lnTo>
                    <a:pt x="36" y="295"/>
                  </a:lnTo>
                  <a:lnTo>
                    <a:pt x="29" y="293"/>
                  </a:lnTo>
                  <a:lnTo>
                    <a:pt x="23" y="289"/>
                  </a:lnTo>
                  <a:lnTo>
                    <a:pt x="17" y="287"/>
                  </a:lnTo>
                  <a:lnTo>
                    <a:pt x="10" y="283"/>
                  </a:lnTo>
                  <a:lnTo>
                    <a:pt x="8" y="2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8" y="183"/>
                  </a:lnTo>
                  <a:lnTo>
                    <a:pt x="10" y="183"/>
                  </a:lnTo>
                  <a:lnTo>
                    <a:pt x="15" y="186"/>
                  </a:lnTo>
                  <a:lnTo>
                    <a:pt x="21" y="188"/>
                  </a:lnTo>
                  <a:lnTo>
                    <a:pt x="29" y="190"/>
                  </a:lnTo>
                  <a:lnTo>
                    <a:pt x="34" y="192"/>
                  </a:lnTo>
                  <a:lnTo>
                    <a:pt x="42" y="194"/>
                  </a:lnTo>
                  <a:lnTo>
                    <a:pt x="48" y="196"/>
                  </a:lnTo>
                  <a:lnTo>
                    <a:pt x="57" y="198"/>
                  </a:lnTo>
                  <a:lnTo>
                    <a:pt x="65" y="200"/>
                  </a:lnTo>
                  <a:lnTo>
                    <a:pt x="72" y="202"/>
                  </a:lnTo>
                  <a:lnTo>
                    <a:pt x="82" y="202"/>
                  </a:lnTo>
                  <a:lnTo>
                    <a:pt x="89" y="204"/>
                  </a:lnTo>
                  <a:lnTo>
                    <a:pt x="99" y="204"/>
                  </a:lnTo>
                  <a:lnTo>
                    <a:pt x="107" y="204"/>
                  </a:lnTo>
                  <a:lnTo>
                    <a:pt x="114" y="204"/>
                  </a:lnTo>
                  <a:lnTo>
                    <a:pt x="124" y="205"/>
                  </a:lnTo>
                  <a:lnTo>
                    <a:pt x="131" y="205"/>
                  </a:lnTo>
                  <a:lnTo>
                    <a:pt x="139" y="205"/>
                  </a:lnTo>
                  <a:lnTo>
                    <a:pt x="146" y="205"/>
                  </a:lnTo>
                  <a:lnTo>
                    <a:pt x="154" y="205"/>
                  </a:lnTo>
                  <a:lnTo>
                    <a:pt x="160" y="204"/>
                  </a:lnTo>
                  <a:lnTo>
                    <a:pt x="167" y="204"/>
                  </a:lnTo>
                  <a:lnTo>
                    <a:pt x="173" y="204"/>
                  </a:lnTo>
                  <a:lnTo>
                    <a:pt x="179" y="204"/>
                  </a:lnTo>
                  <a:lnTo>
                    <a:pt x="185" y="204"/>
                  </a:lnTo>
                  <a:lnTo>
                    <a:pt x="188" y="204"/>
                  </a:lnTo>
                  <a:lnTo>
                    <a:pt x="188" y="202"/>
                  </a:lnTo>
                  <a:lnTo>
                    <a:pt x="192" y="198"/>
                  </a:lnTo>
                  <a:lnTo>
                    <a:pt x="198" y="190"/>
                  </a:lnTo>
                  <a:lnTo>
                    <a:pt x="209" y="181"/>
                  </a:lnTo>
                  <a:lnTo>
                    <a:pt x="213" y="175"/>
                  </a:lnTo>
                  <a:lnTo>
                    <a:pt x="219" y="169"/>
                  </a:lnTo>
                  <a:lnTo>
                    <a:pt x="224" y="164"/>
                  </a:lnTo>
                  <a:lnTo>
                    <a:pt x="230" y="158"/>
                  </a:lnTo>
                  <a:lnTo>
                    <a:pt x="236" y="150"/>
                  </a:lnTo>
                  <a:lnTo>
                    <a:pt x="245" y="145"/>
                  </a:lnTo>
                  <a:lnTo>
                    <a:pt x="251" y="137"/>
                  </a:lnTo>
                  <a:lnTo>
                    <a:pt x="261" y="131"/>
                  </a:lnTo>
                  <a:lnTo>
                    <a:pt x="266" y="124"/>
                  </a:lnTo>
                  <a:lnTo>
                    <a:pt x="274" y="118"/>
                  </a:lnTo>
                  <a:lnTo>
                    <a:pt x="281" y="109"/>
                  </a:lnTo>
                  <a:lnTo>
                    <a:pt x="291" y="103"/>
                  </a:lnTo>
                  <a:lnTo>
                    <a:pt x="297" y="97"/>
                  </a:lnTo>
                  <a:lnTo>
                    <a:pt x="304" y="90"/>
                  </a:lnTo>
                  <a:lnTo>
                    <a:pt x="312" y="84"/>
                  </a:lnTo>
                  <a:lnTo>
                    <a:pt x="319" y="80"/>
                  </a:lnTo>
                  <a:lnTo>
                    <a:pt x="325" y="72"/>
                  </a:lnTo>
                  <a:lnTo>
                    <a:pt x="331" y="69"/>
                  </a:lnTo>
                  <a:lnTo>
                    <a:pt x="337" y="65"/>
                  </a:lnTo>
                  <a:lnTo>
                    <a:pt x="340" y="61"/>
                  </a:lnTo>
                  <a:lnTo>
                    <a:pt x="346" y="57"/>
                  </a:lnTo>
                  <a:lnTo>
                    <a:pt x="350" y="55"/>
                  </a:lnTo>
                  <a:lnTo>
                    <a:pt x="384" y="36"/>
                  </a:lnTo>
                  <a:lnTo>
                    <a:pt x="413" y="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0" name="Freeform 68"/>
            <p:cNvSpPr>
              <a:spLocks/>
            </p:cNvSpPr>
            <p:nvPr/>
          </p:nvSpPr>
          <p:spPr bwMode="auto">
            <a:xfrm>
              <a:off x="4841" y="3521"/>
              <a:ext cx="75" cy="15"/>
            </a:xfrm>
            <a:custGeom>
              <a:avLst/>
              <a:gdLst>
                <a:gd name="T0" fmla="*/ 0 w 150"/>
                <a:gd name="T1" fmla="*/ 0 h 30"/>
                <a:gd name="T2" fmla="*/ 2 w 150"/>
                <a:gd name="T3" fmla="*/ 0 h 30"/>
                <a:gd name="T4" fmla="*/ 6 w 150"/>
                <a:gd name="T5" fmla="*/ 0 h 30"/>
                <a:gd name="T6" fmla="*/ 12 w 150"/>
                <a:gd name="T7" fmla="*/ 0 h 30"/>
                <a:gd name="T8" fmla="*/ 21 w 150"/>
                <a:gd name="T9" fmla="*/ 0 h 30"/>
                <a:gd name="T10" fmla="*/ 25 w 150"/>
                <a:gd name="T11" fmla="*/ 0 h 30"/>
                <a:gd name="T12" fmla="*/ 31 w 150"/>
                <a:gd name="T13" fmla="*/ 0 h 30"/>
                <a:gd name="T14" fmla="*/ 36 w 150"/>
                <a:gd name="T15" fmla="*/ 0 h 30"/>
                <a:gd name="T16" fmla="*/ 44 w 150"/>
                <a:gd name="T17" fmla="*/ 0 h 30"/>
                <a:gd name="T18" fmla="*/ 50 w 150"/>
                <a:gd name="T19" fmla="*/ 0 h 30"/>
                <a:gd name="T20" fmla="*/ 55 w 150"/>
                <a:gd name="T21" fmla="*/ 2 h 30"/>
                <a:gd name="T22" fmla="*/ 63 w 150"/>
                <a:gd name="T23" fmla="*/ 2 h 30"/>
                <a:gd name="T24" fmla="*/ 71 w 150"/>
                <a:gd name="T25" fmla="*/ 5 h 30"/>
                <a:gd name="T26" fmla="*/ 76 w 150"/>
                <a:gd name="T27" fmla="*/ 5 h 30"/>
                <a:gd name="T28" fmla="*/ 84 w 150"/>
                <a:gd name="T29" fmla="*/ 7 h 30"/>
                <a:gd name="T30" fmla="*/ 92 w 150"/>
                <a:gd name="T31" fmla="*/ 9 h 30"/>
                <a:gd name="T32" fmla="*/ 99 w 150"/>
                <a:gd name="T33" fmla="*/ 11 h 30"/>
                <a:gd name="T34" fmla="*/ 105 w 150"/>
                <a:gd name="T35" fmla="*/ 13 h 30"/>
                <a:gd name="T36" fmla="*/ 111 w 150"/>
                <a:gd name="T37" fmla="*/ 15 h 30"/>
                <a:gd name="T38" fmla="*/ 118 w 150"/>
                <a:gd name="T39" fmla="*/ 17 h 30"/>
                <a:gd name="T40" fmla="*/ 126 w 150"/>
                <a:gd name="T41" fmla="*/ 21 h 30"/>
                <a:gd name="T42" fmla="*/ 130 w 150"/>
                <a:gd name="T43" fmla="*/ 21 h 30"/>
                <a:gd name="T44" fmla="*/ 135 w 150"/>
                <a:gd name="T45" fmla="*/ 22 h 30"/>
                <a:gd name="T46" fmla="*/ 139 w 150"/>
                <a:gd name="T47" fmla="*/ 24 h 30"/>
                <a:gd name="T48" fmla="*/ 143 w 150"/>
                <a:gd name="T49" fmla="*/ 26 h 30"/>
                <a:gd name="T50" fmla="*/ 149 w 150"/>
                <a:gd name="T51" fmla="*/ 28 h 30"/>
                <a:gd name="T52" fmla="*/ 150 w 150"/>
                <a:gd name="T53" fmla="*/ 30 h 30"/>
                <a:gd name="T54" fmla="*/ 107 w 150"/>
                <a:gd name="T55" fmla="*/ 30 h 30"/>
                <a:gd name="T56" fmla="*/ 103 w 150"/>
                <a:gd name="T57" fmla="*/ 24 h 30"/>
                <a:gd name="T58" fmla="*/ 71 w 150"/>
                <a:gd name="T59" fmla="*/ 19 h 30"/>
                <a:gd name="T60" fmla="*/ 65 w 150"/>
                <a:gd name="T61" fmla="*/ 7 h 30"/>
                <a:gd name="T62" fmla="*/ 55 w 150"/>
                <a:gd name="T63" fmla="*/ 15 h 30"/>
                <a:gd name="T64" fmla="*/ 0 w 150"/>
                <a:gd name="T65" fmla="*/ 0 h 30"/>
                <a:gd name="T66" fmla="*/ 0 w 150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30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3" y="2"/>
                  </a:lnTo>
                  <a:lnTo>
                    <a:pt x="71" y="5"/>
                  </a:lnTo>
                  <a:lnTo>
                    <a:pt x="76" y="5"/>
                  </a:lnTo>
                  <a:lnTo>
                    <a:pt x="84" y="7"/>
                  </a:lnTo>
                  <a:lnTo>
                    <a:pt x="92" y="9"/>
                  </a:lnTo>
                  <a:lnTo>
                    <a:pt x="99" y="11"/>
                  </a:lnTo>
                  <a:lnTo>
                    <a:pt x="105" y="13"/>
                  </a:lnTo>
                  <a:lnTo>
                    <a:pt x="111" y="15"/>
                  </a:lnTo>
                  <a:lnTo>
                    <a:pt x="118" y="17"/>
                  </a:lnTo>
                  <a:lnTo>
                    <a:pt x="126" y="21"/>
                  </a:lnTo>
                  <a:lnTo>
                    <a:pt x="130" y="21"/>
                  </a:lnTo>
                  <a:lnTo>
                    <a:pt x="135" y="22"/>
                  </a:lnTo>
                  <a:lnTo>
                    <a:pt x="139" y="24"/>
                  </a:lnTo>
                  <a:lnTo>
                    <a:pt x="143" y="26"/>
                  </a:lnTo>
                  <a:lnTo>
                    <a:pt x="149" y="28"/>
                  </a:lnTo>
                  <a:lnTo>
                    <a:pt x="150" y="30"/>
                  </a:lnTo>
                  <a:lnTo>
                    <a:pt x="107" y="30"/>
                  </a:lnTo>
                  <a:lnTo>
                    <a:pt x="103" y="24"/>
                  </a:lnTo>
                  <a:lnTo>
                    <a:pt x="71" y="19"/>
                  </a:lnTo>
                  <a:lnTo>
                    <a:pt x="65" y="7"/>
                  </a:lnTo>
                  <a:lnTo>
                    <a:pt x="55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1" name="Freeform 69"/>
            <p:cNvSpPr>
              <a:spLocks/>
            </p:cNvSpPr>
            <p:nvPr/>
          </p:nvSpPr>
          <p:spPr bwMode="auto">
            <a:xfrm>
              <a:off x="4949" y="3747"/>
              <a:ext cx="85" cy="301"/>
            </a:xfrm>
            <a:custGeom>
              <a:avLst/>
              <a:gdLst>
                <a:gd name="T0" fmla="*/ 141 w 171"/>
                <a:gd name="T1" fmla="*/ 251 h 602"/>
                <a:gd name="T2" fmla="*/ 139 w 171"/>
                <a:gd name="T3" fmla="*/ 251 h 602"/>
                <a:gd name="T4" fmla="*/ 137 w 171"/>
                <a:gd name="T5" fmla="*/ 251 h 602"/>
                <a:gd name="T6" fmla="*/ 133 w 171"/>
                <a:gd name="T7" fmla="*/ 251 h 602"/>
                <a:gd name="T8" fmla="*/ 127 w 171"/>
                <a:gd name="T9" fmla="*/ 251 h 602"/>
                <a:gd name="T10" fmla="*/ 120 w 171"/>
                <a:gd name="T11" fmla="*/ 251 h 602"/>
                <a:gd name="T12" fmla="*/ 114 w 171"/>
                <a:gd name="T13" fmla="*/ 251 h 602"/>
                <a:gd name="T14" fmla="*/ 107 w 171"/>
                <a:gd name="T15" fmla="*/ 253 h 602"/>
                <a:gd name="T16" fmla="*/ 99 w 171"/>
                <a:gd name="T17" fmla="*/ 255 h 602"/>
                <a:gd name="T18" fmla="*/ 91 w 171"/>
                <a:gd name="T19" fmla="*/ 256 h 602"/>
                <a:gd name="T20" fmla="*/ 82 w 171"/>
                <a:gd name="T21" fmla="*/ 260 h 602"/>
                <a:gd name="T22" fmla="*/ 74 w 171"/>
                <a:gd name="T23" fmla="*/ 266 h 602"/>
                <a:gd name="T24" fmla="*/ 69 w 171"/>
                <a:gd name="T25" fmla="*/ 272 h 602"/>
                <a:gd name="T26" fmla="*/ 63 w 171"/>
                <a:gd name="T27" fmla="*/ 279 h 602"/>
                <a:gd name="T28" fmla="*/ 57 w 171"/>
                <a:gd name="T29" fmla="*/ 289 h 602"/>
                <a:gd name="T30" fmla="*/ 53 w 171"/>
                <a:gd name="T31" fmla="*/ 300 h 602"/>
                <a:gd name="T32" fmla="*/ 53 w 171"/>
                <a:gd name="T33" fmla="*/ 314 h 602"/>
                <a:gd name="T34" fmla="*/ 51 w 171"/>
                <a:gd name="T35" fmla="*/ 327 h 602"/>
                <a:gd name="T36" fmla="*/ 53 w 171"/>
                <a:gd name="T37" fmla="*/ 340 h 602"/>
                <a:gd name="T38" fmla="*/ 55 w 171"/>
                <a:gd name="T39" fmla="*/ 353 h 602"/>
                <a:gd name="T40" fmla="*/ 57 w 171"/>
                <a:gd name="T41" fmla="*/ 367 h 602"/>
                <a:gd name="T42" fmla="*/ 61 w 171"/>
                <a:gd name="T43" fmla="*/ 380 h 602"/>
                <a:gd name="T44" fmla="*/ 65 w 171"/>
                <a:gd name="T45" fmla="*/ 393 h 602"/>
                <a:gd name="T46" fmla="*/ 69 w 171"/>
                <a:gd name="T47" fmla="*/ 405 h 602"/>
                <a:gd name="T48" fmla="*/ 74 w 171"/>
                <a:gd name="T49" fmla="*/ 418 h 602"/>
                <a:gd name="T50" fmla="*/ 78 w 171"/>
                <a:gd name="T51" fmla="*/ 428 h 602"/>
                <a:gd name="T52" fmla="*/ 84 w 171"/>
                <a:gd name="T53" fmla="*/ 437 h 602"/>
                <a:gd name="T54" fmla="*/ 88 w 171"/>
                <a:gd name="T55" fmla="*/ 447 h 602"/>
                <a:gd name="T56" fmla="*/ 93 w 171"/>
                <a:gd name="T57" fmla="*/ 454 h 602"/>
                <a:gd name="T58" fmla="*/ 95 w 171"/>
                <a:gd name="T59" fmla="*/ 460 h 602"/>
                <a:gd name="T60" fmla="*/ 99 w 171"/>
                <a:gd name="T61" fmla="*/ 464 h 602"/>
                <a:gd name="T62" fmla="*/ 101 w 171"/>
                <a:gd name="T63" fmla="*/ 467 h 602"/>
                <a:gd name="T64" fmla="*/ 101 w 171"/>
                <a:gd name="T65" fmla="*/ 469 h 602"/>
                <a:gd name="T66" fmla="*/ 171 w 171"/>
                <a:gd name="T67" fmla="*/ 494 h 602"/>
                <a:gd name="T68" fmla="*/ 135 w 171"/>
                <a:gd name="T69" fmla="*/ 532 h 602"/>
                <a:gd name="T70" fmla="*/ 135 w 171"/>
                <a:gd name="T71" fmla="*/ 602 h 602"/>
                <a:gd name="T72" fmla="*/ 108 w 171"/>
                <a:gd name="T73" fmla="*/ 602 h 602"/>
                <a:gd name="T74" fmla="*/ 17 w 171"/>
                <a:gd name="T75" fmla="*/ 458 h 602"/>
                <a:gd name="T76" fmla="*/ 0 w 171"/>
                <a:gd name="T77" fmla="*/ 314 h 602"/>
                <a:gd name="T78" fmla="*/ 131 w 171"/>
                <a:gd name="T79" fmla="*/ 0 h 602"/>
                <a:gd name="T80" fmla="*/ 145 w 171"/>
                <a:gd name="T81" fmla="*/ 163 h 602"/>
                <a:gd name="T82" fmla="*/ 141 w 171"/>
                <a:gd name="T83" fmla="*/ 251 h 602"/>
                <a:gd name="T84" fmla="*/ 141 w 171"/>
                <a:gd name="T85" fmla="*/ 25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602">
                  <a:moveTo>
                    <a:pt x="141" y="251"/>
                  </a:moveTo>
                  <a:lnTo>
                    <a:pt x="139" y="251"/>
                  </a:lnTo>
                  <a:lnTo>
                    <a:pt x="137" y="251"/>
                  </a:lnTo>
                  <a:lnTo>
                    <a:pt x="133" y="251"/>
                  </a:lnTo>
                  <a:lnTo>
                    <a:pt x="127" y="251"/>
                  </a:lnTo>
                  <a:lnTo>
                    <a:pt x="120" y="251"/>
                  </a:lnTo>
                  <a:lnTo>
                    <a:pt x="114" y="251"/>
                  </a:lnTo>
                  <a:lnTo>
                    <a:pt x="107" y="253"/>
                  </a:lnTo>
                  <a:lnTo>
                    <a:pt x="99" y="255"/>
                  </a:lnTo>
                  <a:lnTo>
                    <a:pt x="91" y="256"/>
                  </a:lnTo>
                  <a:lnTo>
                    <a:pt x="82" y="260"/>
                  </a:lnTo>
                  <a:lnTo>
                    <a:pt x="74" y="266"/>
                  </a:lnTo>
                  <a:lnTo>
                    <a:pt x="69" y="272"/>
                  </a:lnTo>
                  <a:lnTo>
                    <a:pt x="63" y="279"/>
                  </a:lnTo>
                  <a:lnTo>
                    <a:pt x="57" y="289"/>
                  </a:lnTo>
                  <a:lnTo>
                    <a:pt x="53" y="300"/>
                  </a:lnTo>
                  <a:lnTo>
                    <a:pt x="53" y="314"/>
                  </a:lnTo>
                  <a:lnTo>
                    <a:pt x="51" y="327"/>
                  </a:lnTo>
                  <a:lnTo>
                    <a:pt x="53" y="340"/>
                  </a:lnTo>
                  <a:lnTo>
                    <a:pt x="55" y="353"/>
                  </a:lnTo>
                  <a:lnTo>
                    <a:pt x="57" y="367"/>
                  </a:lnTo>
                  <a:lnTo>
                    <a:pt x="61" y="380"/>
                  </a:lnTo>
                  <a:lnTo>
                    <a:pt x="65" y="393"/>
                  </a:lnTo>
                  <a:lnTo>
                    <a:pt x="69" y="405"/>
                  </a:lnTo>
                  <a:lnTo>
                    <a:pt x="74" y="418"/>
                  </a:lnTo>
                  <a:lnTo>
                    <a:pt x="78" y="428"/>
                  </a:lnTo>
                  <a:lnTo>
                    <a:pt x="84" y="437"/>
                  </a:lnTo>
                  <a:lnTo>
                    <a:pt x="88" y="447"/>
                  </a:lnTo>
                  <a:lnTo>
                    <a:pt x="93" y="454"/>
                  </a:lnTo>
                  <a:lnTo>
                    <a:pt x="95" y="460"/>
                  </a:lnTo>
                  <a:lnTo>
                    <a:pt x="99" y="464"/>
                  </a:lnTo>
                  <a:lnTo>
                    <a:pt x="101" y="467"/>
                  </a:lnTo>
                  <a:lnTo>
                    <a:pt x="101" y="469"/>
                  </a:lnTo>
                  <a:lnTo>
                    <a:pt x="171" y="494"/>
                  </a:lnTo>
                  <a:lnTo>
                    <a:pt x="135" y="532"/>
                  </a:lnTo>
                  <a:lnTo>
                    <a:pt x="135" y="602"/>
                  </a:lnTo>
                  <a:lnTo>
                    <a:pt x="108" y="602"/>
                  </a:lnTo>
                  <a:lnTo>
                    <a:pt x="17" y="458"/>
                  </a:lnTo>
                  <a:lnTo>
                    <a:pt x="0" y="314"/>
                  </a:lnTo>
                  <a:lnTo>
                    <a:pt x="131" y="0"/>
                  </a:lnTo>
                  <a:lnTo>
                    <a:pt x="145" y="163"/>
                  </a:lnTo>
                  <a:lnTo>
                    <a:pt x="141" y="251"/>
                  </a:lnTo>
                  <a:lnTo>
                    <a:pt x="141" y="251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2" name="Freeform 70"/>
            <p:cNvSpPr>
              <a:spLocks/>
            </p:cNvSpPr>
            <p:nvPr/>
          </p:nvSpPr>
          <p:spPr bwMode="auto">
            <a:xfrm>
              <a:off x="4941" y="3551"/>
              <a:ext cx="159" cy="200"/>
            </a:xfrm>
            <a:custGeom>
              <a:avLst/>
              <a:gdLst>
                <a:gd name="T0" fmla="*/ 76 w 317"/>
                <a:gd name="T1" fmla="*/ 261 h 400"/>
                <a:gd name="T2" fmla="*/ 97 w 317"/>
                <a:gd name="T3" fmla="*/ 244 h 400"/>
                <a:gd name="T4" fmla="*/ 114 w 317"/>
                <a:gd name="T5" fmla="*/ 225 h 400"/>
                <a:gd name="T6" fmla="*/ 131 w 317"/>
                <a:gd name="T7" fmla="*/ 204 h 400"/>
                <a:gd name="T8" fmla="*/ 152 w 317"/>
                <a:gd name="T9" fmla="*/ 175 h 400"/>
                <a:gd name="T10" fmla="*/ 169 w 317"/>
                <a:gd name="T11" fmla="*/ 147 h 400"/>
                <a:gd name="T12" fmla="*/ 184 w 317"/>
                <a:gd name="T13" fmla="*/ 114 h 400"/>
                <a:gd name="T14" fmla="*/ 196 w 317"/>
                <a:gd name="T15" fmla="*/ 88 h 400"/>
                <a:gd name="T16" fmla="*/ 203 w 317"/>
                <a:gd name="T17" fmla="*/ 69 h 400"/>
                <a:gd name="T18" fmla="*/ 207 w 317"/>
                <a:gd name="T19" fmla="*/ 63 h 400"/>
                <a:gd name="T20" fmla="*/ 239 w 317"/>
                <a:gd name="T21" fmla="*/ 35 h 400"/>
                <a:gd name="T22" fmla="*/ 247 w 317"/>
                <a:gd name="T23" fmla="*/ 31 h 400"/>
                <a:gd name="T24" fmla="*/ 270 w 317"/>
                <a:gd name="T25" fmla="*/ 23 h 400"/>
                <a:gd name="T26" fmla="*/ 289 w 317"/>
                <a:gd name="T27" fmla="*/ 14 h 400"/>
                <a:gd name="T28" fmla="*/ 298 w 317"/>
                <a:gd name="T29" fmla="*/ 6 h 400"/>
                <a:gd name="T30" fmla="*/ 302 w 317"/>
                <a:gd name="T31" fmla="*/ 2 h 400"/>
                <a:gd name="T32" fmla="*/ 310 w 317"/>
                <a:gd name="T33" fmla="*/ 25 h 400"/>
                <a:gd name="T34" fmla="*/ 315 w 317"/>
                <a:gd name="T35" fmla="*/ 52 h 400"/>
                <a:gd name="T36" fmla="*/ 317 w 317"/>
                <a:gd name="T37" fmla="*/ 88 h 400"/>
                <a:gd name="T38" fmla="*/ 315 w 317"/>
                <a:gd name="T39" fmla="*/ 130 h 400"/>
                <a:gd name="T40" fmla="*/ 304 w 317"/>
                <a:gd name="T41" fmla="*/ 173 h 400"/>
                <a:gd name="T42" fmla="*/ 285 w 317"/>
                <a:gd name="T43" fmla="*/ 215 h 400"/>
                <a:gd name="T44" fmla="*/ 266 w 317"/>
                <a:gd name="T45" fmla="*/ 255 h 400"/>
                <a:gd name="T46" fmla="*/ 245 w 317"/>
                <a:gd name="T47" fmla="*/ 286 h 400"/>
                <a:gd name="T48" fmla="*/ 234 w 317"/>
                <a:gd name="T49" fmla="*/ 305 h 400"/>
                <a:gd name="T50" fmla="*/ 220 w 317"/>
                <a:gd name="T51" fmla="*/ 363 h 400"/>
                <a:gd name="T52" fmla="*/ 190 w 317"/>
                <a:gd name="T53" fmla="*/ 386 h 400"/>
                <a:gd name="T54" fmla="*/ 167 w 317"/>
                <a:gd name="T55" fmla="*/ 384 h 400"/>
                <a:gd name="T56" fmla="*/ 148 w 317"/>
                <a:gd name="T57" fmla="*/ 384 h 400"/>
                <a:gd name="T58" fmla="*/ 129 w 317"/>
                <a:gd name="T59" fmla="*/ 386 h 400"/>
                <a:gd name="T60" fmla="*/ 110 w 317"/>
                <a:gd name="T61" fmla="*/ 388 h 400"/>
                <a:gd name="T62" fmla="*/ 91 w 317"/>
                <a:gd name="T63" fmla="*/ 392 h 400"/>
                <a:gd name="T64" fmla="*/ 68 w 317"/>
                <a:gd name="T65" fmla="*/ 398 h 400"/>
                <a:gd name="T66" fmla="*/ 63 w 317"/>
                <a:gd name="T67" fmla="*/ 398 h 400"/>
                <a:gd name="T68" fmla="*/ 82 w 317"/>
                <a:gd name="T69" fmla="*/ 386 h 400"/>
                <a:gd name="T70" fmla="*/ 99 w 317"/>
                <a:gd name="T71" fmla="*/ 371 h 400"/>
                <a:gd name="T72" fmla="*/ 93 w 317"/>
                <a:gd name="T73" fmla="*/ 363 h 400"/>
                <a:gd name="T74" fmla="*/ 66 w 317"/>
                <a:gd name="T75" fmla="*/ 360 h 400"/>
                <a:gd name="T76" fmla="*/ 38 w 317"/>
                <a:gd name="T77" fmla="*/ 352 h 400"/>
                <a:gd name="T78" fmla="*/ 15 w 317"/>
                <a:gd name="T79" fmla="*/ 331 h 400"/>
                <a:gd name="T80" fmla="*/ 6 w 317"/>
                <a:gd name="T81" fmla="*/ 314 h 400"/>
                <a:gd name="T82" fmla="*/ 0 w 317"/>
                <a:gd name="T83" fmla="*/ 28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7" h="400">
                  <a:moveTo>
                    <a:pt x="0" y="274"/>
                  </a:moveTo>
                  <a:lnTo>
                    <a:pt x="74" y="263"/>
                  </a:lnTo>
                  <a:lnTo>
                    <a:pt x="76" y="261"/>
                  </a:lnTo>
                  <a:lnTo>
                    <a:pt x="80" y="257"/>
                  </a:lnTo>
                  <a:lnTo>
                    <a:pt x="87" y="251"/>
                  </a:lnTo>
                  <a:lnTo>
                    <a:pt x="97" y="244"/>
                  </a:lnTo>
                  <a:lnTo>
                    <a:pt x="101" y="238"/>
                  </a:lnTo>
                  <a:lnTo>
                    <a:pt x="108" y="230"/>
                  </a:lnTo>
                  <a:lnTo>
                    <a:pt x="114" y="225"/>
                  </a:lnTo>
                  <a:lnTo>
                    <a:pt x="120" y="219"/>
                  </a:lnTo>
                  <a:lnTo>
                    <a:pt x="125" y="211"/>
                  </a:lnTo>
                  <a:lnTo>
                    <a:pt x="131" y="204"/>
                  </a:lnTo>
                  <a:lnTo>
                    <a:pt x="139" y="194"/>
                  </a:lnTo>
                  <a:lnTo>
                    <a:pt x="146" y="187"/>
                  </a:lnTo>
                  <a:lnTo>
                    <a:pt x="152" y="175"/>
                  </a:lnTo>
                  <a:lnTo>
                    <a:pt x="158" y="166"/>
                  </a:lnTo>
                  <a:lnTo>
                    <a:pt x="163" y="156"/>
                  </a:lnTo>
                  <a:lnTo>
                    <a:pt x="169" y="147"/>
                  </a:lnTo>
                  <a:lnTo>
                    <a:pt x="173" y="135"/>
                  </a:lnTo>
                  <a:lnTo>
                    <a:pt x="179" y="124"/>
                  </a:lnTo>
                  <a:lnTo>
                    <a:pt x="184" y="114"/>
                  </a:lnTo>
                  <a:lnTo>
                    <a:pt x="188" y="107"/>
                  </a:lnTo>
                  <a:lnTo>
                    <a:pt x="192" y="97"/>
                  </a:lnTo>
                  <a:lnTo>
                    <a:pt x="196" y="88"/>
                  </a:lnTo>
                  <a:lnTo>
                    <a:pt x="199" y="80"/>
                  </a:lnTo>
                  <a:lnTo>
                    <a:pt x="201" y="75"/>
                  </a:lnTo>
                  <a:lnTo>
                    <a:pt x="203" y="69"/>
                  </a:lnTo>
                  <a:lnTo>
                    <a:pt x="205" y="67"/>
                  </a:lnTo>
                  <a:lnTo>
                    <a:pt x="207" y="63"/>
                  </a:lnTo>
                  <a:lnTo>
                    <a:pt x="207" y="63"/>
                  </a:lnTo>
                  <a:lnTo>
                    <a:pt x="236" y="94"/>
                  </a:lnTo>
                  <a:lnTo>
                    <a:pt x="245" y="67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43" y="33"/>
                  </a:lnTo>
                  <a:lnTo>
                    <a:pt x="247" y="31"/>
                  </a:lnTo>
                  <a:lnTo>
                    <a:pt x="257" y="29"/>
                  </a:lnTo>
                  <a:lnTo>
                    <a:pt x="262" y="25"/>
                  </a:lnTo>
                  <a:lnTo>
                    <a:pt x="270" y="23"/>
                  </a:lnTo>
                  <a:lnTo>
                    <a:pt x="277" y="19"/>
                  </a:lnTo>
                  <a:lnTo>
                    <a:pt x="283" y="16"/>
                  </a:lnTo>
                  <a:lnTo>
                    <a:pt x="289" y="14"/>
                  </a:lnTo>
                  <a:lnTo>
                    <a:pt x="293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2" y="2"/>
                  </a:lnTo>
                  <a:lnTo>
                    <a:pt x="302" y="0"/>
                  </a:lnTo>
                  <a:lnTo>
                    <a:pt x="302" y="2"/>
                  </a:lnTo>
                  <a:lnTo>
                    <a:pt x="306" y="12"/>
                  </a:lnTo>
                  <a:lnTo>
                    <a:pt x="308" y="16"/>
                  </a:lnTo>
                  <a:lnTo>
                    <a:pt x="310" y="25"/>
                  </a:lnTo>
                  <a:lnTo>
                    <a:pt x="312" y="33"/>
                  </a:lnTo>
                  <a:lnTo>
                    <a:pt x="314" y="42"/>
                  </a:lnTo>
                  <a:lnTo>
                    <a:pt x="315" y="52"/>
                  </a:lnTo>
                  <a:lnTo>
                    <a:pt x="315" y="63"/>
                  </a:lnTo>
                  <a:lnTo>
                    <a:pt x="317" y="75"/>
                  </a:lnTo>
                  <a:lnTo>
                    <a:pt x="317" y="88"/>
                  </a:lnTo>
                  <a:lnTo>
                    <a:pt x="317" y="101"/>
                  </a:lnTo>
                  <a:lnTo>
                    <a:pt x="317" y="114"/>
                  </a:lnTo>
                  <a:lnTo>
                    <a:pt x="315" y="130"/>
                  </a:lnTo>
                  <a:lnTo>
                    <a:pt x="314" y="145"/>
                  </a:lnTo>
                  <a:lnTo>
                    <a:pt x="310" y="158"/>
                  </a:lnTo>
                  <a:lnTo>
                    <a:pt x="304" y="173"/>
                  </a:lnTo>
                  <a:lnTo>
                    <a:pt x="298" y="187"/>
                  </a:lnTo>
                  <a:lnTo>
                    <a:pt x="295" y="202"/>
                  </a:lnTo>
                  <a:lnTo>
                    <a:pt x="285" y="215"/>
                  </a:lnTo>
                  <a:lnTo>
                    <a:pt x="279" y="228"/>
                  </a:lnTo>
                  <a:lnTo>
                    <a:pt x="272" y="242"/>
                  </a:lnTo>
                  <a:lnTo>
                    <a:pt x="266" y="255"/>
                  </a:lnTo>
                  <a:lnTo>
                    <a:pt x="258" y="266"/>
                  </a:lnTo>
                  <a:lnTo>
                    <a:pt x="253" y="278"/>
                  </a:lnTo>
                  <a:lnTo>
                    <a:pt x="245" y="286"/>
                  </a:lnTo>
                  <a:lnTo>
                    <a:pt x="241" y="295"/>
                  </a:lnTo>
                  <a:lnTo>
                    <a:pt x="237" y="301"/>
                  </a:lnTo>
                  <a:lnTo>
                    <a:pt x="234" y="305"/>
                  </a:lnTo>
                  <a:lnTo>
                    <a:pt x="232" y="308"/>
                  </a:lnTo>
                  <a:lnTo>
                    <a:pt x="232" y="310"/>
                  </a:lnTo>
                  <a:lnTo>
                    <a:pt x="220" y="363"/>
                  </a:lnTo>
                  <a:lnTo>
                    <a:pt x="194" y="386"/>
                  </a:lnTo>
                  <a:lnTo>
                    <a:pt x="192" y="386"/>
                  </a:lnTo>
                  <a:lnTo>
                    <a:pt x="190" y="386"/>
                  </a:lnTo>
                  <a:lnTo>
                    <a:pt x="184" y="384"/>
                  </a:lnTo>
                  <a:lnTo>
                    <a:pt x="179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54" y="384"/>
                  </a:lnTo>
                  <a:lnTo>
                    <a:pt x="148" y="384"/>
                  </a:lnTo>
                  <a:lnTo>
                    <a:pt x="142" y="386"/>
                  </a:lnTo>
                  <a:lnTo>
                    <a:pt x="137" y="386"/>
                  </a:lnTo>
                  <a:lnTo>
                    <a:pt x="129" y="386"/>
                  </a:lnTo>
                  <a:lnTo>
                    <a:pt x="123" y="386"/>
                  </a:lnTo>
                  <a:lnTo>
                    <a:pt x="116" y="388"/>
                  </a:lnTo>
                  <a:lnTo>
                    <a:pt x="110" y="388"/>
                  </a:lnTo>
                  <a:lnTo>
                    <a:pt x="103" y="390"/>
                  </a:lnTo>
                  <a:lnTo>
                    <a:pt x="97" y="390"/>
                  </a:lnTo>
                  <a:lnTo>
                    <a:pt x="91" y="392"/>
                  </a:lnTo>
                  <a:lnTo>
                    <a:pt x="85" y="394"/>
                  </a:lnTo>
                  <a:lnTo>
                    <a:pt x="76" y="396"/>
                  </a:lnTo>
                  <a:lnTo>
                    <a:pt x="68" y="398"/>
                  </a:lnTo>
                  <a:lnTo>
                    <a:pt x="63" y="398"/>
                  </a:lnTo>
                  <a:lnTo>
                    <a:pt x="63" y="400"/>
                  </a:lnTo>
                  <a:lnTo>
                    <a:pt x="63" y="398"/>
                  </a:lnTo>
                  <a:lnTo>
                    <a:pt x="68" y="396"/>
                  </a:lnTo>
                  <a:lnTo>
                    <a:pt x="74" y="390"/>
                  </a:lnTo>
                  <a:lnTo>
                    <a:pt x="82" y="386"/>
                  </a:lnTo>
                  <a:lnTo>
                    <a:pt x="87" y="381"/>
                  </a:lnTo>
                  <a:lnTo>
                    <a:pt x="93" y="375"/>
                  </a:lnTo>
                  <a:lnTo>
                    <a:pt x="99" y="371"/>
                  </a:lnTo>
                  <a:lnTo>
                    <a:pt x="101" y="367"/>
                  </a:lnTo>
                  <a:lnTo>
                    <a:pt x="97" y="363"/>
                  </a:lnTo>
                  <a:lnTo>
                    <a:pt x="93" y="363"/>
                  </a:lnTo>
                  <a:lnTo>
                    <a:pt x="85" y="362"/>
                  </a:lnTo>
                  <a:lnTo>
                    <a:pt x="78" y="362"/>
                  </a:lnTo>
                  <a:lnTo>
                    <a:pt x="66" y="360"/>
                  </a:lnTo>
                  <a:lnTo>
                    <a:pt x="57" y="358"/>
                  </a:lnTo>
                  <a:lnTo>
                    <a:pt x="46" y="356"/>
                  </a:lnTo>
                  <a:lnTo>
                    <a:pt x="38" y="352"/>
                  </a:lnTo>
                  <a:lnTo>
                    <a:pt x="28" y="346"/>
                  </a:lnTo>
                  <a:lnTo>
                    <a:pt x="21" y="339"/>
                  </a:lnTo>
                  <a:lnTo>
                    <a:pt x="15" y="331"/>
                  </a:lnTo>
                  <a:lnTo>
                    <a:pt x="11" y="325"/>
                  </a:lnTo>
                  <a:lnTo>
                    <a:pt x="8" y="320"/>
                  </a:lnTo>
                  <a:lnTo>
                    <a:pt x="6" y="314"/>
                  </a:lnTo>
                  <a:lnTo>
                    <a:pt x="6" y="310"/>
                  </a:lnTo>
                  <a:lnTo>
                    <a:pt x="40" y="310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3" name="Freeform 71"/>
            <p:cNvSpPr>
              <a:spLocks/>
            </p:cNvSpPr>
            <p:nvPr/>
          </p:nvSpPr>
          <p:spPr bwMode="auto">
            <a:xfrm>
              <a:off x="5029" y="3525"/>
              <a:ext cx="53" cy="16"/>
            </a:xfrm>
            <a:custGeom>
              <a:avLst/>
              <a:gdLst>
                <a:gd name="T0" fmla="*/ 0 w 104"/>
                <a:gd name="T1" fmla="*/ 33 h 33"/>
                <a:gd name="T2" fmla="*/ 15 w 104"/>
                <a:gd name="T3" fmla="*/ 6 h 33"/>
                <a:gd name="T4" fmla="*/ 102 w 104"/>
                <a:gd name="T5" fmla="*/ 0 h 33"/>
                <a:gd name="T6" fmla="*/ 104 w 104"/>
                <a:gd name="T7" fmla="*/ 17 h 33"/>
                <a:gd name="T8" fmla="*/ 59 w 104"/>
                <a:gd name="T9" fmla="*/ 17 h 33"/>
                <a:gd name="T10" fmla="*/ 0 w 104"/>
                <a:gd name="T11" fmla="*/ 33 h 33"/>
                <a:gd name="T12" fmla="*/ 0 w 10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3">
                  <a:moveTo>
                    <a:pt x="0" y="33"/>
                  </a:moveTo>
                  <a:lnTo>
                    <a:pt x="15" y="6"/>
                  </a:lnTo>
                  <a:lnTo>
                    <a:pt x="102" y="0"/>
                  </a:lnTo>
                  <a:lnTo>
                    <a:pt x="104" y="17"/>
                  </a:lnTo>
                  <a:lnTo>
                    <a:pt x="59" y="17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4" name="Freeform 72"/>
            <p:cNvSpPr>
              <a:spLocks/>
            </p:cNvSpPr>
            <p:nvPr/>
          </p:nvSpPr>
          <p:spPr bwMode="auto">
            <a:xfrm>
              <a:off x="4838" y="3737"/>
              <a:ext cx="200" cy="311"/>
            </a:xfrm>
            <a:custGeom>
              <a:avLst/>
              <a:gdLst>
                <a:gd name="T0" fmla="*/ 205 w 399"/>
                <a:gd name="T1" fmla="*/ 36 h 621"/>
                <a:gd name="T2" fmla="*/ 211 w 399"/>
                <a:gd name="T3" fmla="*/ 53 h 621"/>
                <a:gd name="T4" fmla="*/ 216 w 399"/>
                <a:gd name="T5" fmla="*/ 72 h 621"/>
                <a:gd name="T6" fmla="*/ 222 w 399"/>
                <a:gd name="T7" fmla="*/ 95 h 621"/>
                <a:gd name="T8" fmla="*/ 228 w 399"/>
                <a:gd name="T9" fmla="*/ 114 h 621"/>
                <a:gd name="T10" fmla="*/ 233 w 399"/>
                <a:gd name="T11" fmla="*/ 135 h 621"/>
                <a:gd name="T12" fmla="*/ 226 w 399"/>
                <a:gd name="T13" fmla="*/ 148 h 621"/>
                <a:gd name="T14" fmla="*/ 209 w 399"/>
                <a:gd name="T15" fmla="*/ 156 h 621"/>
                <a:gd name="T16" fmla="*/ 188 w 399"/>
                <a:gd name="T17" fmla="*/ 165 h 621"/>
                <a:gd name="T18" fmla="*/ 161 w 399"/>
                <a:gd name="T19" fmla="*/ 180 h 621"/>
                <a:gd name="T20" fmla="*/ 133 w 399"/>
                <a:gd name="T21" fmla="*/ 196 h 621"/>
                <a:gd name="T22" fmla="*/ 106 w 399"/>
                <a:gd name="T23" fmla="*/ 207 h 621"/>
                <a:gd name="T24" fmla="*/ 87 w 399"/>
                <a:gd name="T25" fmla="*/ 217 h 621"/>
                <a:gd name="T26" fmla="*/ 79 w 399"/>
                <a:gd name="T27" fmla="*/ 224 h 621"/>
                <a:gd name="T28" fmla="*/ 5 w 399"/>
                <a:gd name="T29" fmla="*/ 390 h 621"/>
                <a:gd name="T30" fmla="*/ 17 w 399"/>
                <a:gd name="T31" fmla="*/ 376 h 621"/>
                <a:gd name="T32" fmla="*/ 32 w 399"/>
                <a:gd name="T33" fmla="*/ 357 h 621"/>
                <a:gd name="T34" fmla="*/ 53 w 399"/>
                <a:gd name="T35" fmla="*/ 340 h 621"/>
                <a:gd name="T36" fmla="*/ 78 w 399"/>
                <a:gd name="T37" fmla="*/ 323 h 621"/>
                <a:gd name="T38" fmla="*/ 100 w 399"/>
                <a:gd name="T39" fmla="*/ 310 h 621"/>
                <a:gd name="T40" fmla="*/ 125 w 399"/>
                <a:gd name="T41" fmla="*/ 300 h 621"/>
                <a:gd name="T42" fmla="*/ 146 w 399"/>
                <a:gd name="T43" fmla="*/ 293 h 621"/>
                <a:gd name="T44" fmla="*/ 163 w 399"/>
                <a:gd name="T45" fmla="*/ 289 h 621"/>
                <a:gd name="T46" fmla="*/ 13 w 399"/>
                <a:gd name="T47" fmla="*/ 475 h 621"/>
                <a:gd name="T48" fmla="*/ 51 w 399"/>
                <a:gd name="T49" fmla="*/ 555 h 621"/>
                <a:gd name="T50" fmla="*/ 97 w 399"/>
                <a:gd name="T51" fmla="*/ 619 h 621"/>
                <a:gd name="T52" fmla="*/ 104 w 399"/>
                <a:gd name="T53" fmla="*/ 604 h 621"/>
                <a:gd name="T54" fmla="*/ 112 w 399"/>
                <a:gd name="T55" fmla="*/ 580 h 621"/>
                <a:gd name="T56" fmla="*/ 121 w 399"/>
                <a:gd name="T57" fmla="*/ 561 h 621"/>
                <a:gd name="T58" fmla="*/ 125 w 399"/>
                <a:gd name="T59" fmla="*/ 540 h 621"/>
                <a:gd name="T60" fmla="*/ 131 w 399"/>
                <a:gd name="T61" fmla="*/ 517 h 621"/>
                <a:gd name="T62" fmla="*/ 138 w 399"/>
                <a:gd name="T63" fmla="*/ 492 h 621"/>
                <a:gd name="T64" fmla="*/ 148 w 399"/>
                <a:gd name="T65" fmla="*/ 466 h 621"/>
                <a:gd name="T66" fmla="*/ 161 w 399"/>
                <a:gd name="T67" fmla="*/ 437 h 621"/>
                <a:gd name="T68" fmla="*/ 176 w 399"/>
                <a:gd name="T69" fmla="*/ 407 h 621"/>
                <a:gd name="T70" fmla="*/ 194 w 399"/>
                <a:gd name="T71" fmla="*/ 376 h 621"/>
                <a:gd name="T72" fmla="*/ 213 w 399"/>
                <a:gd name="T73" fmla="*/ 352 h 621"/>
                <a:gd name="T74" fmla="*/ 226 w 399"/>
                <a:gd name="T75" fmla="*/ 331 h 621"/>
                <a:gd name="T76" fmla="*/ 239 w 399"/>
                <a:gd name="T77" fmla="*/ 315 h 621"/>
                <a:gd name="T78" fmla="*/ 328 w 399"/>
                <a:gd name="T79" fmla="*/ 230 h 621"/>
                <a:gd name="T80" fmla="*/ 342 w 399"/>
                <a:gd name="T81" fmla="*/ 211 h 621"/>
                <a:gd name="T82" fmla="*/ 359 w 399"/>
                <a:gd name="T83" fmla="*/ 190 h 621"/>
                <a:gd name="T84" fmla="*/ 374 w 399"/>
                <a:gd name="T85" fmla="*/ 165 h 621"/>
                <a:gd name="T86" fmla="*/ 387 w 399"/>
                <a:gd name="T87" fmla="*/ 142 h 621"/>
                <a:gd name="T88" fmla="*/ 387 w 399"/>
                <a:gd name="T89" fmla="*/ 120 h 621"/>
                <a:gd name="T90" fmla="*/ 378 w 399"/>
                <a:gd name="T91" fmla="*/ 95 h 621"/>
                <a:gd name="T92" fmla="*/ 365 w 399"/>
                <a:gd name="T93" fmla="*/ 72 h 621"/>
                <a:gd name="T94" fmla="*/ 353 w 399"/>
                <a:gd name="T95" fmla="*/ 57 h 621"/>
                <a:gd name="T96" fmla="*/ 399 w 399"/>
                <a:gd name="T97" fmla="*/ 25 h 621"/>
                <a:gd name="T98" fmla="*/ 214 w 399"/>
                <a:gd name="T99" fmla="*/ 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9" h="621">
                  <a:moveTo>
                    <a:pt x="214" y="2"/>
                  </a:moveTo>
                  <a:lnTo>
                    <a:pt x="205" y="34"/>
                  </a:lnTo>
                  <a:lnTo>
                    <a:pt x="205" y="36"/>
                  </a:lnTo>
                  <a:lnTo>
                    <a:pt x="207" y="44"/>
                  </a:lnTo>
                  <a:lnTo>
                    <a:pt x="209" y="47"/>
                  </a:lnTo>
                  <a:lnTo>
                    <a:pt x="211" y="53"/>
                  </a:lnTo>
                  <a:lnTo>
                    <a:pt x="211" y="59"/>
                  </a:lnTo>
                  <a:lnTo>
                    <a:pt x="214" y="66"/>
                  </a:lnTo>
                  <a:lnTo>
                    <a:pt x="216" y="72"/>
                  </a:lnTo>
                  <a:lnTo>
                    <a:pt x="218" y="80"/>
                  </a:lnTo>
                  <a:lnTo>
                    <a:pt x="220" y="87"/>
                  </a:lnTo>
                  <a:lnTo>
                    <a:pt x="222" y="95"/>
                  </a:lnTo>
                  <a:lnTo>
                    <a:pt x="224" y="101"/>
                  </a:lnTo>
                  <a:lnTo>
                    <a:pt x="226" y="108"/>
                  </a:lnTo>
                  <a:lnTo>
                    <a:pt x="228" y="114"/>
                  </a:lnTo>
                  <a:lnTo>
                    <a:pt x="230" y="122"/>
                  </a:lnTo>
                  <a:lnTo>
                    <a:pt x="232" y="129"/>
                  </a:lnTo>
                  <a:lnTo>
                    <a:pt x="233" y="135"/>
                  </a:lnTo>
                  <a:lnTo>
                    <a:pt x="233" y="139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18" y="152"/>
                  </a:lnTo>
                  <a:lnTo>
                    <a:pt x="214" y="154"/>
                  </a:lnTo>
                  <a:lnTo>
                    <a:pt x="209" y="156"/>
                  </a:lnTo>
                  <a:lnTo>
                    <a:pt x="203" y="160"/>
                  </a:lnTo>
                  <a:lnTo>
                    <a:pt x="197" y="163"/>
                  </a:lnTo>
                  <a:lnTo>
                    <a:pt x="188" y="165"/>
                  </a:lnTo>
                  <a:lnTo>
                    <a:pt x="180" y="171"/>
                  </a:lnTo>
                  <a:lnTo>
                    <a:pt x="171" y="175"/>
                  </a:lnTo>
                  <a:lnTo>
                    <a:pt x="161" y="180"/>
                  </a:lnTo>
                  <a:lnTo>
                    <a:pt x="150" y="184"/>
                  </a:lnTo>
                  <a:lnTo>
                    <a:pt x="142" y="190"/>
                  </a:lnTo>
                  <a:lnTo>
                    <a:pt x="133" y="196"/>
                  </a:lnTo>
                  <a:lnTo>
                    <a:pt x="123" y="199"/>
                  </a:lnTo>
                  <a:lnTo>
                    <a:pt x="114" y="203"/>
                  </a:lnTo>
                  <a:lnTo>
                    <a:pt x="106" y="207"/>
                  </a:lnTo>
                  <a:lnTo>
                    <a:pt x="98" y="211"/>
                  </a:lnTo>
                  <a:lnTo>
                    <a:pt x="93" y="215"/>
                  </a:lnTo>
                  <a:lnTo>
                    <a:pt x="87" y="217"/>
                  </a:lnTo>
                  <a:lnTo>
                    <a:pt x="83" y="220"/>
                  </a:lnTo>
                  <a:lnTo>
                    <a:pt x="79" y="222"/>
                  </a:lnTo>
                  <a:lnTo>
                    <a:pt x="79" y="224"/>
                  </a:lnTo>
                  <a:lnTo>
                    <a:pt x="36" y="302"/>
                  </a:lnTo>
                  <a:lnTo>
                    <a:pt x="0" y="397"/>
                  </a:lnTo>
                  <a:lnTo>
                    <a:pt x="5" y="390"/>
                  </a:lnTo>
                  <a:lnTo>
                    <a:pt x="9" y="386"/>
                  </a:lnTo>
                  <a:lnTo>
                    <a:pt x="13" y="382"/>
                  </a:lnTo>
                  <a:lnTo>
                    <a:pt x="17" y="376"/>
                  </a:lnTo>
                  <a:lnTo>
                    <a:pt x="22" y="371"/>
                  </a:lnTo>
                  <a:lnTo>
                    <a:pt x="26" y="365"/>
                  </a:lnTo>
                  <a:lnTo>
                    <a:pt x="32" y="357"/>
                  </a:lnTo>
                  <a:lnTo>
                    <a:pt x="40" y="352"/>
                  </a:lnTo>
                  <a:lnTo>
                    <a:pt x="47" y="346"/>
                  </a:lnTo>
                  <a:lnTo>
                    <a:pt x="53" y="340"/>
                  </a:lnTo>
                  <a:lnTo>
                    <a:pt x="60" y="334"/>
                  </a:lnTo>
                  <a:lnTo>
                    <a:pt x="68" y="329"/>
                  </a:lnTo>
                  <a:lnTo>
                    <a:pt x="78" y="323"/>
                  </a:lnTo>
                  <a:lnTo>
                    <a:pt x="85" y="317"/>
                  </a:lnTo>
                  <a:lnTo>
                    <a:pt x="93" y="314"/>
                  </a:lnTo>
                  <a:lnTo>
                    <a:pt x="100" y="310"/>
                  </a:lnTo>
                  <a:lnTo>
                    <a:pt x="110" y="306"/>
                  </a:lnTo>
                  <a:lnTo>
                    <a:pt x="117" y="302"/>
                  </a:lnTo>
                  <a:lnTo>
                    <a:pt x="125" y="300"/>
                  </a:lnTo>
                  <a:lnTo>
                    <a:pt x="133" y="298"/>
                  </a:lnTo>
                  <a:lnTo>
                    <a:pt x="140" y="296"/>
                  </a:lnTo>
                  <a:lnTo>
                    <a:pt x="146" y="293"/>
                  </a:lnTo>
                  <a:lnTo>
                    <a:pt x="152" y="291"/>
                  </a:lnTo>
                  <a:lnTo>
                    <a:pt x="157" y="289"/>
                  </a:lnTo>
                  <a:lnTo>
                    <a:pt x="163" y="289"/>
                  </a:lnTo>
                  <a:lnTo>
                    <a:pt x="169" y="289"/>
                  </a:lnTo>
                  <a:lnTo>
                    <a:pt x="173" y="289"/>
                  </a:lnTo>
                  <a:lnTo>
                    <a:pt x="13" y="475"/>
                  </a:lnTo>
                  <a:lnTo>
                    <a:pt x="64" y="492"/>
                  </a:lnTo>
                  <a:lnTo>
                    <a:pt x="28" y="521"/>
                  </a:lnTo>
                  <a:lnTo>
                    <a:pt x="51" y="555"/>
                  </a:lnTo>
                  <a:lnTo>
                    <a:pt x="53" y="621"/>
                  </a:lnTo>
                  <a:lnTo>
                    <a:pt x="97" y="621"/>
                  </a:lnTo>
                  <a:lnTo>
                    <a:pt x="97" y="619"/>
                  </a:lnTo>
                  <a:lnTo>
                    <a:pt x="98" y="618"/>
                  </a:lnTo>
                  <a:lnTo>
                    <a:pt x="100" y="612"/>
                  </a:lnTo>
                  <a:lnTo>
                    <a:pt x="104" y="604"/>
                  </a:lnTo>
                  <a:lnTo>
                    <a:pt x="106" y="595"/>
                  </a:lnTo>
                  <a:lnTo>
                    <a:pt x="110" y="585"/>
                  </a:lnTo>
                  <a:lnTo>
                    <a:pt x="112" y="580"/>
                  </a:lnTo>
                  <a:lnTo>
                    <a:pt x="116" y="572"/>
                  </a:lnTo>
                  <a:lnTo>
                    <a:pt x="117" y="566"/>
                  </a:lnTo>
                  <a:lnTo>
                    <a:pt x="121" y="561"/>
                  </a:lnTo>
                  <a:lnTo>
                    <a:pt x="121" y="553"/>
                  </a:lnTo>
                  <a:lnTo>
                    <a:pt x="123" y="547"/>
                  </a:lnTo>
                  <a:lnTo>
                    <a:pt x="125" y="540"/>
                  </a:lnTo>
                  <a:lnTo>
                    <a:pt x="127" y="532"/>
                  </a:lnTo>
                  <a:lnTo>
                    <a:pt x="129" y="524"/>
                  </a:lnTo>
                  <a:lnTo>
                    <a:pt x="131" y="517"/>
                  </a:lnTo>
                  <a:lnTo>
                    <a:pt x="133" y="509"/>
                  </a:lnTo>
                  <a:lnTo>
                    <a:pt x="136" y="500"/>
                  </a:lnTo>
                  <a:lnTo>
                    <a:pt x="138" y="492"/>
                  </a:lnTo>
                  <a:lnTo>
                    <a:pt x="140" y="483"/>
                  </a:lnTo>
                  <a:lnTo>
                    <a:pt x="144" y="475"/>
                  </a:lnTo>
                  <a:lnTo>
                    <a:pt x="148" y="466"/>
                  </a:lnTo>
                  <a:lnTo>
                    <a:pt x="152" y="456"/>
                  </a:lnTo>
                  <a:lnTo>
                    <a:pt x="155" y="447"/>
                  </a:lnTo>
                  <a:lnTo>
                    <a:pt x="161" y="437"/>
                  </a:lnTo>
                  <a:lnTo>
                    <a:pt x="167" y="428"/>
                  </a:lnTo>
                  <a:lnTo>
                    <a:pt x="171" y="416"/>
                  </a:lnTo>
                  <a:lnTo>
                    <a:pt x="176" y="407"/>
                  </a:lnTo>
                  <a:lnTo>
                    <a:pt x="182" y="395"/>
                  </a:lnTo>
                  <a:lnTo>
                    <a:pt x="188" y="388"/>
                  </a:lnTo>
                  <a:lnTo>
                    <a:pt x="194" y="376"/>
                  </a:lnTo>
                  <a:lnTo>
                    <a:pt x="201" y="369"/>
                  </a:lnTo>
                  <a:lnTo>
                    <a:pt x="207" y="359"/>
                  </a:lnTo>
                  <a:lnTo>
                    <a:pt x="213" y="352"/>
                  </a:lnTo>
                  <a:lnTo>
                    <a:pt x="216" y="342"/>
                  </a:lnTo>
                  <a:lnTo>
                    <a:pt x="222" y="336"/>
                  </a:lnTo>
                  <a:lnTo>
                    <a:pt x="226" y="331"/>
                  </a:lnTo>
                  <a:lnTo>
                    <a:pt x="230" y="325"/>
                  </a:lnTo>
                  <a:lnTo>
                    <a:pt x="235" y="317"/>
                  </a:lnTo>
                  <a:lnTo>
                    <a:pt x="239" y="315"/>
                  </a:lnTo>
                  <a:lnTo>
                    <a:pt x="321" y="239"/>
                  </a:lnTo>
                  <a:lnTo>
                    <a:pt x="323" y="236"/>
                  </a:lnTo>
                  <a:lnTo>
                    <a:pt x="328" y="230"/>
                  </a:lnTo>
                  <a:lnTo>
                    <a:pt x="332" y="224"/>
                  </a:lnTo>
                  <a:lnTo>
                    <a:pt x="336" y="218"/>
                  </a:lnTo>
                  <a:lnTo>
                    <a:pt x="342" y="211"/>
                  </a:lnTo>
                  <a:lnTo>
                    <a:pt x="349" y="205"/>
                  </a:lnTo>
                  <a:lnTo>
                    <a:pt x="353" y="198"/>
                  </a:lnTo>
                  <a:lnTo>
                    <a:pt x="359" y="190"/>
                  </a:lnTo>
                  <a:lnTo>
                    <a:pt x="365" y="182"/>
                  </a:lnTo>
                  <a:lnTo>
                    <a:pt x="370" y="175"/>
                  </a:lnTo>
                  <a:lnTo>
                    <a:pt x="374" y="165"/>
                  </a:lnTo>
                  <a:lnTo>
                    <a:pt x="378" y="158"/>
                  </a:lnTo>
                  <a:lnTo>
                    <a:pt x="384" y="150"/>
                  </a:lnTo>
                  <a:lnTo>
                    <a:pt x="387" y="142"/>
                  </a:lnTo>
                  <a:lnTo>
                    <a:pt x="387" y="135"/>
                  </a:lnTo>
                  <a:lnTo>
                    <a:pt x="387" y="127"/>
                  </a:lnTo>
                  <a:lnTo>
                    <a:pt x="387" y="120"/>
                  </a:lnTo>
                  <a:lnTo>
                    <a:pt x="385" y="112"/>
                  </a:lnTo>
                  <a:lnTo>
                    <a:pt x="380" y="103"/>
                  </a:lnTo>
                  <a:lnTo>
                    <a:pt x="378" y="95"/>
                  </a:lnTo>
                  <a:lnTo>
                    <a:pt x="374" y="87"/>
                  </a:lnTo>
                  <a:lnTo>
                    <a:pt x="370" y="82"/>
                  </a:lnTo>
                  <a:lnTo>
                    <a:pt x="365" y="72"/>
                  </a:lnTo>
                  <a:lnTo>
                    <a:pt x="361" y="66"/>
                  </a:lnTo>
                  <a:lnTo>
                    <a:pt x="357" y="61"/>
                  </a:lnTo>
                  <a:lnTo>
                    <a:pt x="353" y="57"/>
                  </a:lnTo>
                  <a:lnTo>
                    <a:pt x="347" y="51"/>
                  </a:lnTo>
                  <a:lnTo>
                    <a:pt x="346" y="49"/>
                  </a:lnTo>
                  <a:lnTo>
                    <a:pt x="399" y="25"/>
                  </a:lnTo>
                  <a:lnTo>
                    <a:pt x="399" y="0"/>
                  </a:lnTo>
                  <a:lnTo>
                    <a:pt x="214" y="2"/>
                  </a:lnTo>
                  <a:lnTo>
                    <a:pt x="214" y="2"/>
                  </a:lnTo>
                  <a:close/>
                </a:path>
              </a:pathLst>
            </a:custGeom>
            <a:solidFill>
              <a:srgbClr val="63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5" name="Freeform 73"/>
            <p:cNvSpPr>
              <a:spLocks/>
            </p:cNvSpPr>
            <p:nvPr/>
          </p:nvSpPr>
          <p:spPr bwMode="auto">
            <a:xfrm>
              <a:off x="5018" y="3420"/>
              <a:ext cx="100" cy="54"/>
            </a:xfrm>
            <a:custGeom>
              <a:avLst/>
              <a:gdLst>
                <a:gd name="T0" fmla="*/ 0 w 199"/>
                <a:gd name="T1" fmla="*/ 2 h 108"/>
                <a:gd name="T2" fmla="*/ 19 w 199"/>
                <a:gd name="T3" fmla="*/ 0 h 108"/>
                <a:gd name="T4" fmla="*/ 199 w 199"/>
                <a:gd name="T5" fmla="*/ 91 h 108"/>
                <a:gd name="T6" fmla="*/ 199 w 199"/>
                <a:gd name="T7" fmla="*/ 108 h 108"/>
                <a:gd name="T8" fmla="*/ 68 w 199"/>
                <a:gd name="T9" fmla="*/ 42 h 108"/>
                <a:gd name="T10" fmla="*/ 0 w 199"/>
                <a:gd name="T11" fmla="*/ 2 h 108"/>
                <a:gd name="T12" fmla="*/ 0 w 199"/>
                <a:gd name="T13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08">
                  <a:moveTo>
                    <a:pt x="0" y="2"/>
                  </a:moveTo>
                  <a:lnTo>
                    <a:pt x="19" y="0"/>
                  </a:lnTo>
                  <a:lnTo>
                    <a:pt x="199" y="91"/>
                  </a:lnTo>
                  <a:lnTo>
                    <a:pt x="199" y="108"/>
                  </a:lnTo>
                  <a:lnTo>
                    <a:pt x="68" y="4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427" name="AutoShape 7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2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2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333500" y="609600"/>
            <a:ext cx="6477000" cy="144145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Merchandise Inventory Shrinkage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8100" y="2590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9029700" y="2590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381000" y="2590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 flipH="1">
            <a:off x="13335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5676900" y="2590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7808913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>
            <a:off x="7658100" y="2590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8045450" y="2590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6664325" y="2590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587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>
            <a:off x="58738" y="3505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58738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38100" y="4800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 flipH="1">
            <a:off x="6286500" y="2590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3" name="Line 17"/>
          <p:cNvSpPr>
            <a:spLocks noChangeShapeType="1"/>
          </p:cNvSpPr>
          <p:nvPr/>
        </p:nvSpPr>
        <p:spPr bwMode="auto">
          <a:xfrm>
            <a:off x="38100" y="43815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7799388" y="2690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361950" y="31162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Dec. 	31	Cost of Merchandise Sold	    1 800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1562100" y="3611563"/>
            <a:ext cx="75819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617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Merchandise Inventory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	 1 800  00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9397" name="Line 21"/>
          <p:cNvSpPr>
            <a:spLocks noChangeShapeType="1"/>
          </p:cNvSpPr>
          <p:nvPr/>
        </p:nvSpPr>
        <p:spPr bwMode="auto">
          <a:xfrm>
            <a:off x="38100" y="2590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8" name="Line 22"/>
          <p:cNvSpPr>
            <a:spLocks noChangeShapeType="1"/>
          </p:cNvSpPr>
          <p:nvPr/>
        </p:nvSpPr>
        <p:spPr bwMode="auto">
          <a:xfrm>
            <a:off x="952500" y="2590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0" name="Text Box 24"/>
          <p:cNvSpPr txBox="1">
            <a:spLocks noChangeArrowheads="1"/>
          </p:cNvSpPr>
          <p:nvPr/>
        </p:nvSpPr>
        <p:spPr bwMode="auto">
          <a:xfrm>
            <a:off x="1676400" y="2667000"/>
            <a:ext cx="373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Adjusting Entry</a:t>
            </a:r>
          </a:p>
        </p:txBody>
      </p:sp>
      <p:grpSp>
        <p:nvGrpSpPr>
          <p:cNvPr id="229401" name="Group 25"/>
          <p:cNvGrpSpPr>
            <a:grpSpLocks/>
          </p:cNvGrpSpPr>
          <p:nvPr/>
        </p:nvGrpSpPr>
        <p:grpSpPr bwMode="auto">
          <a:xfrm>
            <a:off x="1981200" y="4800600"/>
            <a:ext cx="5029200" cy="1524000"/>
            <a:chOff x="1248" y="3168"/>
            <a:chExt cx="3168" cy="960"/>
          </a:xfrm>
        </p:grpSpPr>
        <p:sp>
          <p:nvSpPr>
            <p:cNvPr id="229402" name="Text Box 26"/>
            <p:cNvSpPr txBox="1">
              <a:spLocks noChangeArrowheads="1"/>
            </p:cNvSpPr>
            <p:nvPr/>
          </p:nvSpPr>
          <p:spPr bwMode="auto">
            <a:xfrm>
              <a:off x="1248" y="3168"/>
              <a:ext cx="3168" cy="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Inventory records	$63,950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3200">
                  <a:latin typeface="Times New Roman" pitchFamily="18" charset="0"/>
                </a:rPr>
                <a:t>Inventory count	</a:t>
              </a:r>
              <a:r>
                <a:rPr lang="en-US" sz="3200" u="sng">
                  <a:latin typeface="Times New Roman" pitchFamily="18" charset="0"/>
                </a:rPr>
                <a:t>  62,150</a:t>
              </a:r>
              <a:endParaRPr lang="en-US" sz="3200">
                <a:latin typeface="Times New Roman" pitchFamily="18" charset="0"/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3200">
                  <a:latin typeface="Times New Roman" pitchFamily="18" charset="0"/>
                </a:rPr>
                <a:t>Inventory shortage	$  1,800</a:t>
              </a:r>
            </a:p>
          </p:txBody>
        </p:sp>
        <p:sp>
          <p:nvSpPr>
            <p:cNvPr id="229403" name="Line 27"/>
            <p:cNvSpPr>
              <a:spLocks noChangeShapeType="1"/>
            </p:cNvSpPr>
            <p:nvPr/>
          </p:nvSpPr>
          <p:spPr bwMode="auto">
            <a:xfrm>
              <a:off x="3504" y="4128"/>
              <a:ext cx="81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9404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5" grpId="0" autoUpdateAnimBg="0"/>
      <p:bldP spid="229396" grpId="0" autoUpdateAnimBg="0"/>
      <p:bldP spid="229400" grpId="0" autoUpdateAnimBg="0"/>
      <p:bldP spid="22940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/>
          <p:cNvSpPr>
            <a:spLocks noChangeArrowheads="1"/>
          </p:cNvSpPr>
          <p:nvPr/>
        </p:nvSpPr>
        <p:spPr bwMode="auto">
          <a:xfrm>
            <a:off x="463550" y="1066800"/>
            <a:ext cx="8216900" cy="3810000"/>
          </a:xfrm>
          <a:prstGeom prst="rect">
            <a:avLst/>
          </a:prstGeom>
          <a:solidFill>
            <a:srgbClr val="FFEA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3" name="Rectangle 1027"/>
          <p:cNvSpPr>
            <a:spLocks noChangeArrowheads="1"/>
          </p:cNvSpPr>
          <p:nvPr/>
        </p:nvSpPr>
        <p:spPr bwMode="auto">
          <a:xfrm>
            <a:off x="457200" y="609600"/>
            <a:ext cx="8162925" cy="515938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0000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Profitability Measures -- Effective Use of Assets</a:t>
            </a:r>
          </a:p>
        </p:txBody>
      </p:sp>
      <p:sp>
        <p:nvSpPr>
          <p:cNvPr id="230404" name="Rectangle 1028"/>
          <p:cNvSpPr>
            <a:spLocks noChangeArrowheads="1"/>
          </p:cNvSpPr>
          <p:nvPr/>
        </p:nvSpPr>
        <p:spPr bwMode="auto">
          <a:xfrm>
            <a:off x="831850" y="1289050"/>
            <a:ext cx="4300538" cy="515938"/>
          </a:xfrm>
          <a:prstGeom prst="rect">
            <a:avLst/>
          </a:prstGeom>
          <a:solidFill>
            <a:srgbClr val="006B61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tabLst>
                <a:tab pos="2060575" algn="ctr"/>
              </a:tabLst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Ratio of Net Sales to Assets</a:t>
            </a:r>
          </a:p>
        </p:txBody>
      </p:sp>
      <p:sp>
        <p:nvSpPr>
          <p:cNvPr id="230405" name="Rectangle 1029"/>
          <p:cNvSpPr>
            <a:spLocks noChangeArrowheads="1"/>
          </p:cNvSpPr>
          <p:nvPr/>
        </p:nvSpPr>
        <p:spPr bwMode="auto">
          <a:xfrm>
            <a:off x="4800600" y="1739900"/>
            <a:ext cx="34385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749300" algn="ctr"/>
                <a:tab pos="2578100" algn="ctr"/>
              </a:tabLst>
            </a:pPr>
            <a:r>
              <a:rPr lang="en-US" sz="2800" b="1">
                <a:solidFill>
                  <a:srgbClr val="063DE8"/>
                </a:solidFill>
                <a:latin typeface="Times New Roman" pitchFamily="18" charset="0"/>
              </a:rPr>
              <a:t>	</a:t>
            </a:r>
            <a:r>
              <a:rPr lang="en-US" sz="2800" b="1" u="sng">
                <a:solidFill>
                  <a:srgbClr val="006600"/>
                </a:solidFill>
                <a:latin typeface="Times New Roman" pitchFamily="18" charset="0"/>
              </a:rPr>
              <a:t>Sears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	</a:t>
            </a:r>
            <a:r>
              <a:rPr lang="en-US" sz="2800" b="1" u="sng">
                <a:solidFill>
                  <a:srgbClr val="006600"/>
                </a:solidFill>
                <a:latin typeface="Times New Roman" pitchFamily="18" charset="0"/>
              </a:rPr>
              <a:t>Penney</a:t>
            </a:r>
            <a:endParaRPr lang="en-US" sz="28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30406" name="Rectangle 1030"/>
          <p:cNvSpPr>
            <a:spLocks noChangeArrowheads="1"/>
          </p:cNvSpPr>
          <p:nvPr/>
        </p:nvSpPr>
        <p:spPr bwMode="auto">
          <a:xfrm>
            <a:off x="757238" y="2120900"/>
            <a:ext cx="78581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Net sales	$41,366,000	$31,846,000</a:t>
            </a:r>
          </a:p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Total assets:	</a:t>
            </a:r>
          </a:p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	Beginning of year	$50,409,000	$19,742,000</a:t>
            </a:r>
          </a:p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	End of year	  $44,317,000	$20,908,000</a:t>
            </a:r>
          </a:p>
          <a:p>
            <a:pPr eaLnBrk="0" hangingPunct="0">
              <a:tabLst>
                <a:tab pos="342900" algn="l"/>
                <a:tab pos="5600700" algn="r"/>
                <a:tab pos="76581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	Average	$47,363,000	$20,325,000</a:t>
            </a: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</a:t>
            </a:r>
          </a:p>
        </p:txBody>
      </p:sp>
      <p:grpSp>
        <p:nvGrpSpPr>
          <p:cNvPr id="230407" name="Group 1031"/>
          <p:cNvGrpSpPr>
            <a:grpSpLocks/>
          </p:cNvGrpSpPr>
          <p:nvPr/>
        </p:nvGrpSpPr>
        <p:grpSpPr bwMode="auto">
          <a:xfrm>
            <a:off x="4038600" y="2362200"/>
            <a:ext cx="584200" cy="1828800"/>
            <a:chOff x="2609" y="1409"/>
            <a:chExt cx="368" cy="1167"/>
          </a:xfrm>
        </p:grpSpPr>
        <p:sp>
          <p:nvSpPr>
            <p:cNvPr id="230408" name="Arc 1032"/>
            <p:cNvSpPr>
              <a:spLocks/>
            </p:cNvSpPr>
            <p:nvPr/>
          </p:nvSpPr>
          <p:spPr bwMode="auto">
            <a:xfrm>
              <a:off x="2609" y="1968"/>
              <a:ext cx="320" cy="60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6200" cap="rnd">
              <a:solidFill>
                <a:srgbClr val="CF0E3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9" name="Arc 1033"/>
            <p:cNvSpPr>
              <a:spLocks/>
            </p:cNvSpPr>
            <p:nvPr/>
          </p:nvSpPr>
          <p:spPr bwMode="auto">
            <a:xfrm>
              <a:off x="2609" y="1409"/>
              <a:ext cx="368" cy="5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41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3"/>
                    <a:pt x="9634" y="32"/>
                    <a:pt x="2154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3"/>
                    <a:pt x="9634" y="32"/>
                    <a:pt x="21541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 cap="rnd">
              <a:solidFill>
                <a:srgbClr val="CF0E3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410" name="Rectangle 1034"/>
          <p:cNvSpPr>
            <a:spLocks noChangeArrowheads="1"/>
          </p:cNvSpPr>
          <p:nvPr/>
        </p:nvSpPr>
        <p:spPr bwMode="auto">
          <a:xfrm>
            <a:off x="457200" y="4419600"/>
            <a:ext cx="8229600" cy="493713"/>
          </a:xfrm>
          <a:prstGeom prst="rect">
            <a:avLst/>
          </a:prstGeom>
          <a:solidFill>
            <a:srgbClr val="006B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tabLst>
                <a:tab pos="342900" algn="l"/>
                <a:tab pos="5657850" algn="r"/>
                <a:tab pos="7372350" algn="r"/>
              </a:tabLst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Ratio of net sales to assets	.87 to 1	1.57 to 1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</a:p>
        </p:txBody>
      </p:sp>
      <p:sp>
        <p:nvSpPr>
          <p:cNvPr id="230411" name="Rectangle 1035"/>
          <p:cNvSpPr>
            <a:spLocks noChangeArrowheads="1"/>
          </p:cNvSpPr>
          <p:nvPr/>
        </p:nvSpPr>
        <p:spPr bwMode="auto">
          <a:xfrm>
            <a:off x="1047750" y="5181600"/>
            <a:ext cx="7046913" cy="955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1771650" indent="-1771650" eaLnBrk="0" hangingPunct="0"/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Ratio Use:	To assess the effectiveness in the use of assets to generate sales.</a:t>
            </a:r>
          </a:p>
        </p:txBody>
      </p:sp>
      <p:sp>
        <p:nvSpPr>
          <p:cNvPr id="230413" name="Line 1037"/>
          <p:cNvSpPr>
            <a:spLocks noChangeShapeType="1"/>
          </p:cNvSpPr>
          <p:nvPr/>
        </p:nvSpPr>
        <p:spPr bwMode="auto">
          <a:xfrm>
            <a:off x="4724400" y="2590800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0414" name="AutoShape 103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0" grpId="0" animBg="1" autoUpdateAnimBg="0"/>
      <p:bldP spid="230411" grpId="0" animBg="1" autoUpdateAnimBg="0"/>
      <p:bldP spid="2304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36931178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514600" y="1752600"/>
            <a:ext cx="4191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Merchandising Business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7315200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723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Sales	$XXX</a:t>
            </a: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</a:rPr>
              <a:t>Cost of Merchandise Sold	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–XXX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Gross Profit	$XXX</a:t>
            </a: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Operating Expenses	</a:t>
            </a:r>
            <a:r>
              <a:rPr lang="en-US" sz="3200" u="sng">
                <a:latin typeface="Times New Roman" pitchFamily="18" charset="0"/>
                <a:cs typeface="Times New Roman" pitchFamily="18" charset="0"/>
              </a:rPr>
              <a:t>–XXX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15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Net Income	$XXX</a:t>
            </a:r>
            <a:endParaRPr lang="en-US" sz="3200" u="sng">
              <a:latin typeface="Times New Roman" pitchFamily="18" charset="0"/>
            </a:endParaRP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 flipV="1">
            <a:off x="7048500" y="527685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790700" y="533400"/>
            <a:ext cx="5562600" cy="7715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Nature of Businesses</a:t>
            </a:r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34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2209800" y="1341438"/>
            <a:ext cx="4648200" cy="3916362"/>
            <a:chOff x="1392" y="576"/>
            <a:chExt cx="2928" cy="2467"/>
          </a:xfrm>
        </p:grpSpPr>
        <p:grpSp>
          <p:nvGrpSpPr>
            <p:cNvPr id="159747" name="Group 3"/>
            <p:cNvGrpSpPr>
              <a:grpSpLocks/>
            </p:cNvGrpSpPr>
            <p:nvPr/>
          </p:nvGrpSpPr>
          <p:grpSpPr bwMode="auto">
            <a:xfrm>
              <a:off x="1392" y="576"/>
              <a:ext cx="2928" cy="2467"/>
              <a:chOff x="1392" y="576"/>
              <a:chExt cx="2928" cy="2467"/>
            </a:xfrm>
          </p:grpSpPr>
          <p:sp>
            <p:nvSpPr>
              <p:cNvPr id="159748" name="Freeform 4"/>
              <p:cNvSpPr>
                <a:spLocks/>
              </p:cNvSpPr>
              <p:nvPr/>
            </p:nvSpPr>
            <p:spPr bwMode="auto">
              <a:xfrm>
                <a:off x="1551" y="1713"/>
                <a:ext cx="2594" cy="1309"/>
              </a:xfrm>
              <a:custGeom>
                <a:avLst/>
                <a:gdLst>
                  <a:gd name="T0" fmla="*/ 0 w 4117"/>
                  <a:gd name="T1" fmla="*/ 0 h 2279"/>
                  <a:gd name="T2" fmla="*/ 0 w 4117"/>
                  <a:gd name="T3" fmla="*/ 2279 h 2279"/>
                  <a:gd name="T4" fmla="*/ 4117 w 4117"/>
                  <a:gd name="T5" fmla="*/ 2279 h 2279"/>
                  <a:gd name="T6" fmla="*/ 4117 w 4117"/>
                  <a:gd name="T7" fmla="*/ 0 h 2279"/>
                  <a:gd name="T8" fmla="*/ 0 w 4117"/>
                  <a:gd name="T9" fmla="*/ 0 h 2279"/>
                  <a:gd name="T10" fmla="*/ 0 w 4117"/>
                  <a:gd name="T1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17" h="2279">
                    <a:moveTo>
                      <a:pt x="0" y="0"/>
                    </a:moveTo>
                    <a:lnTo>
                      <a:pt x="0" y="2279"/>
                    </a:lnTo>
                    <a:lnTo>
                      <a:pt x="4117" y="2279"/>
                    </a:lnTo>
                    <a:lnTo>
                      <a:pt x="41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9" name="Freeform 5"/>
              <p:cNvSpPr>
                <a:spLocks/>
              </p:cNvSpPr>
              <p:nvPr/>
            </p:nvSpPr>
            <p:spPr bwMode="auto">
              <a:xfrm>
                <a:off x="3861" y="2151"/>
                <a:ext cx="289" cy="386"/>
              </a:xfrm>
              <a:custGeom>
                <a:avLst/>
                <a:gdLst>
                  <a:gd name="T0" fmla="*/ 435 w 458"/>
                  <a:gd name="T1" fmla="*/ 0 h 673"/>
                  <a:gd name="T2" fmla="*/ 127 w 458"/>
                  <a:gd name="T3" fmla="*/ 88 h 673"/>
                  <a:gd name="T4" fmla="*/ 0 w 458"/>
                  <a:gd name="T5" fmla="*/ 205 h 673"/>
                  <a:gd name="T6" fmla="*/ 25 w 458"/>
                  <a:gd name="T7" fmla="*/ 285 h 673"/>
                  <a:gd name="T8" fmla="*/ 25 w 458"/>
                  <a:gd name="T9" fmla="*/ 371 h 673"/>
                  <a:gd name="T10" fmla="*/ 142 w 458"/>
                  <a:gd name="T11" fmla="*/ 458 h 673"/>
                  <a:gd name="T12" fmla="*/ 180 w 458"/>
                  <a:gd name="T13" fmla="*/ 546 h 673"/>
                  <a:gd name="T14" fmla="*/ 293 w 458"/>
                  <a:gd name="T15" fmla="*/ 586 h 673"/>
                  <a:gd name="T16" fmla="*/ 315 w 458"/>
                  <a:gd name="T17" fmla="*/ 656 h 673"/>
                  <a:gd name="T18" fmla="*/ 458 w 458"/>
                  <a:gd name="T19" fmla="*/ 673 h 673"/>
                  <a:gd name="T20" fmla="*/ 435 w 458"/>
                  <a:gd name="T21" fmla="*/ 0 h 673"/>
                  <a:gd name="T22" fmla="*/ 435 w 458"/>
                  <a:gd name="T2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73">
                    <a:moveTo>
                      <a:pt x="435" y="0"/>
                    </a:moveTo>
                    <a:lnTo>
                      <a:pt x="127" y="88"/>
                    </a:lnTo>
                    <a:lnTo>
                      <a:pt x="0" y="205"/>
                    </a:lnTo>
                    <a:lnTo>
                      <a:pt x="25" y="285"/>
                    </a:lnTo>
                    <a:lnTo>
                      <a:pt x="25" y="371"/>
                    </a:lnTo>
                    <a:lnTo>
                      <a:pt x="142" y="458"/>
                    </a:lnTo>
                    <a:lnTo>
                      <a:pt x="180" y="546"/>
                    </a:lnTo>
                    <a:lnTo>
                      <a:pt x="293" y="586"/>
                    </a:lnTo>
                    <a:lnTo>
                      <a:pt x="315" y="656"/>
                    </a:lnTo>
                    <a:lnTo>
                      <a:pt x="458" y="673"/>
                    </a:lnTo>
                    <a:lnTo>
                      <a:pt x="435" y="0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0" name="Freeform 6"/>
              <p:cNvSpPr>
                <a:spLocks/>
              </p:cNvSpPr>
              <p:nvPr/>
            </p:nvSpPr>
            <p:spPr bwMode="auto">
              <a:xfrm>
                <a:off x="1561" y="2151"/>
                <a:ext cx="194" cy="421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1" name="Freeform 7"/>
              <p:cNvSpPr>
                <a:spLocks/>
              </p:cNvSpPr>
              <p:nvPr/>
            </p:nvSpPr>
            <p:spPr bwMode="auto">
              <a:xfrm>
                <a:off x="2445" y="1419"/>
                <a:ext cx="797" cy="292"/>
              </a:xfrm>
              <a:custGeom>
                <a:avLst/>
                <a:gdLst>
                  <a:gd name="T0" fmla="*/ 0 w 1262"/>
                  <a:gd name="T1" fmla="*/ 501 h 509"/>
                  <a:gd name="T2" fmla="*/ 219 w 1262"/>
                  <a:gd name="T3" fmla="*/ 1 h 509"/>
                  <a:gd name="T4" fmla="*/ 1061 w 1262"/>
                  <a:gd name="T5" fmla="*/ 0 h 509"/>
                  <a:gd name="T6" fmla="*/ 1262 w 1262"/>
                  <a:gd name="T7" fmla="*/ 509 h 509"/>
                  <a:gd name="T8" fmla="*/ 0 w 1262"/>
                  <a:gd name="T9" fmla="*/ 501 h 509"/>
                  <a:gd name="T10" fmla="*/ 0 w 1262"/>
                  <a:gd name="T11" fmla="*/ 50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2" h="509">
                    <a:moveTo>
                      <a:pt x="0" y="501"/>
                    </a:moveTo>
                    <a:lnTo>
                      <a:pt x="219" y="1"/>
                    </a:lnTo>
                    <a:lnTo>
                      <a:pt x="1061" y="0"/>
                    </a:lnTo>
                    <a:lnTo>
                      <a:pt x="1262" y="509"/>
                    </a:lnTo>
                    <a:lnTo>
                      <a:pt x="0" y="501"/>
                    </a:lnTo>
                    <a:lnTo>
                      <a:pt x="0" y="501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2" name="Freeform 8"/>
              <p:cNvSpPr>
                <a:spLocks/>
              </p:cNvSpPr>
              <p:nvPr/>
            </p:nvSpPr>
            <p:spPr bwMode="auto">
              <a:xfrm>
                <a:off x="2321" y="578"/>
                <a:ext cx="1044" cy="1137"/>
              </a:xfrm>
              <a:custGeom>
                <a:avLst/>
                <a:gdLst>
                  <a:gd name="T0" fmla="*/ 175 w 1660"/>
                  <a:gd name="T1" fmla="*/ 1977 h 1981"/>
                  <a:gd name="T2" fmla="*/ 380 w 1660"/>
                  <a:gd name="T3" fmla="*/ 1640 h 1981"/>
                  <a:gd name="T4" fmla="*/ 428 w 1660"/>
                  <a:gd name="T5" fmla="*/ 1530 h 1981"/>
                  <a:gd name="T6" fmla="*/ 1285 w 1660"/>
                  <a:gd name="T7" fmla="*/ 1511 h 1981"/>
                  <a:gd name="T8" fmla="*/ 1479 w 1660"/>
                  <a:gd name="T9" fmla="*/ 1981 h 1981"/>
                  <a:gd name="T10" fmla="*/ 1660 w 1660"/>
                  <a:gd name="T11" fmla="*/ 1954 h 1981"/>
                  <a:gd name="T12" fmla="*/ 1572 w 1660"/>
                  <a:gd name="T13" fmla="*/ 1606 h 1981"/>
                  <a:gd name="T14" fmla="*/ 1578 w 1660"/>
                  <a:gd name="T15" fmla="*/ 1359 h 1981"/>
                  <a:gd name="T16" fmla="*/ 1572 w 1660"/>
                  <a:gd name="T17" fmla="*/ 1032 h 1981"/>
                  <a:gd name="T18" fmla="*/ 1506 w 1660"/>
                  <a:gd name="T19" fmla="*/ 656 h 1981"/>
                  <a:gd name="T20" fmla="*/ 1348 w 1660"/>
                  <a:gd name="T21" fmla="*/ 279 h 1981"/>
                  <a:gd name="T22" fmla="*/ 1143 w 1660"/>
                  <a:gd name="T23" fmla="*/ 139 h 1981"/>
                  <a:gd name="T24" fmla="*/ 1044 w 1660"/>
                  <a:gd name="T25" fmla="*/ 15 h 1981"/>
                  <a:gd name="T26" fmla="*/ 869 w 1660"/>
                  <a:gd name="T27" fmla="*/ 0 h 1981"/>
                  <a:gd name="T28" fmla="*/ 590 w 1660"/>
                  <a:gd name="T29" fmla="*/ 44 h 1981"/>
                  <a:gd name="T30" fmla="*/ 301 w 1660"/>
                  <a:gd name="T31" fmla="*/ 201 h 1981"/>
                  <a:gd name="T32" fmla="*/ 88 w 1660"/>
                  <a:gd name="T33" fmla="*/ 755 h 1981"/>
                  <a:gd name="T34" fmla="*/ 67 w 1660"/>
                  <a:gd name="T35" fmla="*/ 952 h 1981"/>
                  <a:gd name="T36" fmla="*/ 73 w 1660"/>
                  <a:gd name="T37" fmla="*/ 1739 h 1981"/>
                  <a:gd name="T38" fmla="*/ 0 w 1660"/>
                  <a:gd name="T39" fmla="*/ 1929 h 1981"/>
                  <a:gd name="T40" fmla="*/ 175 w 1660"/>
                  <a:gd name="T41" fmla="*/ 1977 h 1981"/>
                  <a:gd name="T42" fmla="*/ 175 w 1660"/>
                  <a:gd name="T43" fmla="*/ 1977 h 1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0" h="1981">
                    <a:moveTo>
                      <a:pt x="175" y="1977"/>
                    </a:moveTo>
                    <a:lnTo>
                      <a:pt x="380" y="1640"/>
                    </a:lnTo>
                    <a:lnTo>
                      <a:pt x="428" y="1530"/>
                    </a:lnTo>
                    <a:lnTo>
                      <a:pt x="1285" y="1511"/>
                    </a:lnTo>
                    <a:lnTo>
                      <a:pt x="1479" y="1981"/>
                    </a:lnTo>
                    <a:lnTo>
                      <a:pt x="1660" y="1954"/>
                    </a:lnTo>
                    <a:lnTo>
                      <a:pt x="1572" y="1606"/>
                    </a:lnTo>
                    <a:lnTo>
                      <a:pt x="1578" y="1359"/>
                    </a:lnTo>
                    <a:lnTo>
                      <a:pt x="1572" y="1032"/>
                    </a:lnTo>
                    <a:lnTo>
                      <a:pt x="1506" y="656"/>
                    </a:lnTo>
                    <a:lnTo>
                      <a:pt x="1348" y="279"/>
                    </a:lnTo>
                    <a:lnTo>
                      <a:pt x="1143" y="139"/>
                    </a:lnTo>
                    <a:lnTo>
                      <a:pt x="1044" y="15"/>
                    </a:lnTo>
                    <a:lnTo>
                      <a:pt x="869" y="0"/>
                    </a:lnTo>
                    <a:lnTo>
                      <a:pt x="590" y="44"/>
                    </a:lnTo>
                    <a:lnTo>
                      <a:pt x="301" y="201"/>
                    </a:lnTo>
                    <a:lnTo>
                      <a:pt x="88" y="755"/>
                    </a:lnTo>
                    <a:lnTo>
                      <a:pt x="67" y="952"/>
                    </a:lnTo>
                    <a:lnTo>
                      <a:pt x="73" y="1739"/>
                    </a:lnTo>
                    <a:lnTo>
                      <a:pt x="0" y="1929"/>
                    </a:lnTo>
                    <a:lnTo>
                      <a:pt x="175" y="1977"/>
                    </a:lnTo>
                    <a:lnTo>
                      <a:pt x="175" y="1977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3" name="Freeform 9"/>
              <p:cNvSpPr>
                <a:spLocks/>
              </p:cNvSpPr>
              <p:nvPr/>
            </p:nvSpPr>
            <p:spPr bwMode="auto">
              <a:xfrm>
                <a:off x="3928" y="2154"/>
                <a:ext cx="377" cy="361"/>
              </a:xfrm>
              <a:custGeom>
                <a:avLst/>
                <a:gdLst>
                  <a:gd name="T0" fmla="*/ 27 w 597"/>
                  <a:gd name="T1" fmla="*/ 165 h 627"/>
                  <a:gd name="T2" fmla="*/ 35 w 597"/>
                  <a:gd name="T3" fmla="*/ 209 h 627"/>
                  <a:gd name="T4" fmla="*/ 0 w 597"/>
                  <a:gd name="T5" fmla="*/ 291 h 627"/>
                  <a:gd name="T6" fmla="*/ 74 w 597"/>
                  <a:gd name="T7" fmla="*/ 353 h 627"/>
                  <a:gd name="T8" fmla="*/ 132 w 597"/>
                  <a:gd name="T9" fmla="*/ 477 h 627"/>
                  <a:gd name="T10" fmla="*/ 246 w 597"/>
                  <a:gd name="T11" fmla="*/ 534 h 627"/>
                  <a:gd name="T12" fmla="*/ 305 w 597"/>
                  <a:gd name="T13" fmla="*/ 627 h 627"/>
                  <a:gd name="T14" fmla="*/ 464 w 597"/>
                  <a:gd name="T15" fmla="*/ 627 h 627"/>
                  <a:gd name="T16" fmla="*/ 540 w 597"/>
                  <a:gd name="T17" fmla="*/ 538 h 627"/>
                  <a:gd name="T18" fmla="*/ 559 w 597"/>
                  <a:gd name="T19" fmla="*/ 450 h 627"/>
                  <a:gd name="T20" fmla="*/ 597 w 597"/>
                  <a:gd name="T21" fmla="*/ 311 h 627"/>
                  <a:gd name="T22" fmla="*/ 590 w 597"/>
                  <a:gd name="T23" fmla="*/ 235 h 627"/>
                  <a:gd name="T24" fmla="*/ 538 w 597"/>
                  <a:gd name="T25" fmla="*/ 167 h 627"/>
                  <a:gd name="T26" fmla="*/ 559 w 597"/>
                  <a:gd name="T27" fmla="*/ 99 h 627"/>
                  <a:gd name="T28" fmla="*/ 552 w 597"/>
                  <a:gd name="T29" fmla="*/ 36 h 627"/>
                  <a:gd name="T30" fmla="*/ 460 w 597"/>
                  <a:gd name="T31" fmla="*/ 0 h 627"/>
                  <a:gd name="T32" fmla="*/ 135 w 597"/>
                  <a:gd name="T33" fmla="*/ 78 h 627"/>
                  <a:gd name="T34" fmla="*/ 27 w 597"/>
                  <a:gd name="T35" fmla="*/ 165 h 627"/>
                  <a:gd name="T36" fmla="*/ 27 w 597"/>
                  <a:gd name="T37" fmla="*/ 165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7" h="627">
                    <a:moveTo>
                      <a:pt x="27" y="165"/>
                    </a:moveTo>
                    <a:lnTo>
                      <a:pt x="35" y="209"/>
                    </a:lnTo>
                    <a:lnTo>
                      <a:pt x="0" y="291"/>
                    </a:lnTo>
                    <a:lnTo>
                      <a:pt x="74" y="353"/>
                    </a:lnTo>
                    <a:lnTo>
                      <a:pt x="132" y="477"/>
                    </a:lnTo>
                    <a:lnTo>
                      <a:pt x="246" y="534"/>
                    </a:lnTo>
                    <a:lnTo>
                      <a:pt x="305" y="627"/>
                    </a:lnTo>
                    <a:lnTo>
                      <a:pt x="464" y="627"/>
                    </a:lnTo>
                    <a:lnTo>
                      <a:pt x="540" y="538"/>
                    </a:lnTo>
                    <a:lnTo>
                      <a:pt x="559" y="450"/>
                    </a:lnTo>
                    <a:lnTo>
                      <a:pt x="597" y="311"/>
                    </a:lnTo>
                    <a:lnTo>
                      <a:pt x="590" y="235"/>
                    </a:lnTo>
                    <a:lnTo>
                      <a:pt x="538" y="167"/>
                    </a:lnTo>
                    <a:lnTo>
                      <a:pt x="559" y="99"/>
                    </a:lnTo>
                    <a:lnTo>
                      <a:pt x="552" y="36"/>
                    </a:lnTo>
                    <a:lnTo>
                      <a:pt x="460" y="0"/>
                    </a:lnTo>
                    <a:lnTo>
                      <a:pt x="135" y="78"/>
                    </a:lnTo>
                    <a:lnTo>
                      <a:pt x="27" y="165"/>
                    </a:lnTo>
                    <a:lnTo>
                      <a:pt x="27" y="16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4" name="Freeform 10"/>
              <p:cNvSpPr>
                <a:spLocks/>
              </p:cNvSpPr>
              <p:nvPr/>
            </p:nvSpPr>
            <p:spPr bwMode="auto">
              <a:xfrm>
                <a:off x="1401" y="2156"/>
                <a:ext cx="340" cy="38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5" name="Freeform 11"/>
              <p:cNvSpPr>
                <a:spLocks/>
              </p:cNvSpPr>
              <p:nvPr/>
            </p:nvSpPr>
            <p:spPr bwMode="auto">
              <a:xfrm>
                <a:off x="2444" y="869"/>
                <a:ext cx="792" cy="843"/>
              </a:xfrm>
              <a:custGeom>
                <a:avLst/>
                <a:gdLst>
                  <a:gd name="T0" fmla="*/ 205 w 1259"/>
                  <a:gd name="T1" fmla="*/ 300 h 1469"/>
                  <a:gd name="T2" fmla="*/ 278 w 1259"/>
                  <a:gd name="T3" fmla="*/ 249 h 1469"/>
                  <a:gd name="T4" fmla="*/ 508 w 1259"/>
                  <a:gd name="T5" fmla="*/ 190 h 1469"/>
                  <a:gd name="T6" fmla="*/ 745 w 1259"/>
                  <a:gd name="T7" fmla="*/ 216 h 1469"/>
                  <a:gd name="T8" fmla="*/ 956 w 1259"/>
                  <a:gd name="T9" fmla="*/ 131 h 1469"/>
                  <a:gd name="T10" fmla="*/ 1002 w 1259"/>
                  <a:gd name="T11" fmla="*/ 0 h 1469"/>
                  <a:gd name="T12" fmla="*/ 1259 w 1259"/>
                  <a:gd name="T13" fmla="*/ 537 h 1469"/>
                  <a:gd name="T14" fmla="*/ 1086 w 1259"/>
                  <a:gd name="T15" fmla="*/ 946 h 1469"/>
                  <a:gd name="T16" fmla="*/ 983 w 1259"/>
                  <a:gd name="T17" fmla="*/ 1037 h 1469"/>
                  <a:gd name="T18" fmla="*/ 970 w 1259"/>
                  <a:gd name="T19" fmla="*/ 1307 h 1469"/>
                  <a:gd name="T20" fmla="*/ 890 w 1259"/>
                  <a:gd name="T21" fmla="*/ 1469 h 1469"/>
                  <a:gd name="T22" fmla="*/ 378 w 1259"/>
                  <a:gd name="T23" fmla="*/ 1469 h 1469"/>
                  <a:gd name="T24" fmla="*/ 285 w 1259"/>
                  <a:gd name="T25" fmla="*/ 1315 h 1469"/>
                  <a:gd name="T26" fmla="*/ 262 w 1259"/>
                  <a:gd name="T27" fmla="*/ 1053 h 1469"/>
                  <a:gd name="T28" fmla="*/ 156 w 1259"/>
                  <a:gd name="T29" fmla="*/ 937 h 1469"/>
                  <a:gd name="T30" fmla="*/ 0 w 1259"/>
                  <a:gd name="T31" fmla="*/ 492 h 1469"/>
                  <a:gd name="T32" fmla="*/ 205 w 1259"/>
                  <a:gd name="T33" fmla="*/ 300 h 1469"/>
                  <a:gd name="T34" fmla="*/ 205 w 1259"/>
                  <a:gd name="T35" fmla="*/ 30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9" h="1469">
                    <a:moveTo>
                      <a:pt x="205" y="300"/>
                    </a:moveTo>
                    <a:lnTo>
                      <a:pt x="278" y="249"/>
                    </a:lnTo>
                    <a:lnTo>
                      <a:pt x="508" y="190"/>
                    </a:lnTo>
                    <a:lnTo>
                      <a:pt x="745" y="216"/>
                    </a:lnTo>
                    <a:lnTo>
                      <a:pt x="956" y="131"/>
                    </a:lnTo>
                    <a:lnTo>
                      <a:pt x="1002" y="0"/>
                    </a:lnTo>
                    <a:lnTo>
                      <a:pt x="1259" y="537"/>
                    </a:lnTo>
                    <a:lnTo>
                      <a:pt x="1086" y="946"/>
                    </a:lnTo>
                    <a:lnTo>
                      <a:pt x="983" y="1037"/>
                    </a:lnTo>
                    <a:lnTo>
                      <a:pt x="970" y="1307"/>
                    </a:lnTo>
                    <a:lnTo>
                      <a:pt x="890" y="1469"/>
                    </a:lnTo>
                    <a:lnTo>
                      <a:pt x="378" y="1469"/>
                    </a:lnTo>
                    <a:lnTo>
                      <a:pt x="285" y="1315"/>
                    </a:lnTo>
                    <a:lnTo>
                      <a:pt x="262" y="1053"/>
                    </a:lnTo>
                    <a:lnTo>
                      <a:pt x="156" y="937"/>
                    </a:lnTo>
                    <a:lnTo>
                      <a:pt x="0" y="492"/>
                    </a:lnTo>
                    <a:lnTo>
                      <a:pt x="205" y="300"/>
                    </a:lnTo>
                    <a:lnTo>
                      <a:pt x="205" y="30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6" name="Freeform 12"/>
              <p:cNvSpPr>
                <a:spLocks/>
              </p:cNvSpPr>
              <p:nvPr/>
            </p:nvSpPr>
            <p:spPr bwMode="auto">
              <a:xfrm>
                <a:off x="2940" y="1088"/>
                <a:ext cx="116" cy="40"/>
              </a:xfrm>
              <a:custGeom>
                <a:avLst/>
                <a:gdLst>
                  <a:gd name="T0" fmla="*/ 0 w 184"/>
                  <a:gd name="T1" fmla="*/ 59 h 70"/>
                  <a:gd name="T2" fmla="*/ 51 w 184"/>
                  <a:gd name="T3" fmla="*/ 66 h 70"/>
                  <a:gd name="T4" fmla="*/ 137 w 184"/>
                  <a:gd name="T5" fmla="*/ 70 h 70"/>
                  <a:gd name="T6" fmla="*/ 175 w 184"/>
                  <a:gd name="T7" fmla="*/ 51 h 70"/>
                  <a:gd name="T8" fmla="*/ 184 w 184"/>
                  <a:gd name="T9" fmla="*/ 24 h 70"/>
                  <a:gd name="T10" fmla="*/ 91 w 184"/>
                  <a:gd name="T11" fmla="*/ 0 h 70"/>
                  <a:gd name="T12" fmla="*/ 30 w 184"/>
                  <a:gd name="T13" fmla="*/ 3 h 70"/>
                  <a:gd name="T14" fmla="*/ 0 w 184"/>
                  <a:gd name="T15" fmla="*/ 59 h 70"/>
                  <a:gd name="T16" fmla="*/ 0 w 184"/>
                  <a:gd name="T17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0">
                    <a:moveTo>
                      <a:pt x="0" y="59"/>
                    </a:moveTo>
                    <a:lnTo>
                      <a:pt x="51" y="66"/>
                    </a:lnTo>
                    <a:lnTo>
                      <a:pt x="137" y="70"/>
                    </a:lnTo>
                    <a:lnTo>
                      <a:pt x="175" y="51"/>
                    </a:lnTo>
                    <a:lnTo>
                      <a:pt x="184" y="24"/>
                    </a:lnTo>
                    <a:lnTo>
                      <a:pt x="91" y="0"/>
                    </a:lnTo>
                    <a:lnTo>
                      <a:pt x="30" y="3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7" name="Freeform 13"/>
              <p:cNvSpPr>
                <a:spLocks/>
              </p:cNvSpPr>
              <p:nvPr/>
            </p:nvSpPr>
            <p:spPr bwMode="auto">
              <a:xfrm>
                <a:off x="2619" y="1092"/>
                <a:ext cx="130" cy="44"/>
              </a:xfrm>
              <a:custGeom>
                <a:avLst/>
                <a:gdLst>
                  <a:gd name="T0" fmla="*/ 0 w 205"/>
                  <a:gd name="T1" fmla="*/ 63 h 78"/>
                  <a:gd name="T2" fmla="*/ 30 w 205"/>
                  <a:gd name="T3" fmla="*/ 67 h 78"/>
                  <a:gd name="T4" fmla="*/ 76 w 205"/>
                  <a:gd name="T5" fmla="*/ 78 h 78"/>
                  <a:gd name="T6" fmla="*/ 136 w 205"/>
                  <a:gd name="T7" fmla="*/ 74 h 78"/>
                  <a:gd name="T8" fmla="*/ 195 w 205"/>
                  <a:gd name="T9" fmla="*/ 67 h 78"/>
                  <a:gd name="T10" fmla="*/ 205 w 205"/>
                  <a:gd name="T11" fmla="*/ 44 h 78"/>
                  <a:gd name="T12" fmla="*/ 171 w 205"/>
                  <a:gd name="T13" fmla="*/ 10 h 78"/>
                  <a:gd name="T14" fmla="*/ 104 w 205"/>
                  <a:gd name="T15" fmla="*/ 0 h 78"/>
                  <a:gd name="T16" fmla="*/ 24 w 205"/>
                  <a:gd name="T17" fmla="*/ 17 h 78"/>
                  <a:gd name="T18" fmla="*/ 0 w 205"/>
                  <a:gd name="T19" fmla="*/ 63 h 78"/>
                  <a:gd name="T20" fmla="*/ 0 w 205"/>
                  <a:gd name="T2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78">
                    <a:moveTo>
                      <a:pt x="0" y="63"/>
                    </a:moveTo>
                    <a:lnTo>
                      <a:pt x="30" y="67"/>
                    </a:lnTo>
                    <a:lnTo>
                      <a:pt x="76" y="78"/>
                    </a:lnTo>
                    <a:lnTo>
                      <a:pt x="136" y="74"/>
                    </a:lnTo>
                    <a:lnTo>
                      <a:pt x="195" y="67"/>
                    </a:lnTo>
                    <a:lnTo>
                      <a:pt x="205" y="44"/>
                    </a:lnTo>
                    <a:lnTo>
                      <a:pt x="171" y="10"/>
                    </a:lnTo>
                    <a:lnTo>
                      <a:pt x="104" y="0"/>
                    </a:lnTo>
                    <a:lnTo>
                      <a:pt x="24" y="17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8" name="Freeform 14"/>
              <p:cNvSpPr>
                <a:spLocks/>
              </p:cNvSpPr>
              <p:nvPr/>
            </p:nvSpPr>
            <p:spPr bwMode="auto">
              <a:xfrm>
                <a:off x="3152" y="1211"/>
                <a:ext cx="88" cy="132"/>
              </a:xfrm>
              <a:custGeom>
                <a:avLst/>
                <a:gdLst>
                  <a:gd name="T0" fmla="*/ 50 w 139"/>
                  <a:gd name="T1" fmla="*/ 25 h 230"/>
                  <a:gd name="T2" fmla="*/ 4 w 139"/>
                  <a:gd name="T3" fmla="*/ 101 h 230"/>
                  <a:gd name="T4" fmla="*/ 0 w 139"/>
                  <a:gd name="T5" fmla="*/ 230 h 230"/>
                  <a:gd name="T6" fmla="*/ 92 w 139"/>
                  <a:gd name="T7" fmla="*/ 202 h 230"/>
                  <a:gd name="T8" fmla="*/ 139 w 139"/>
                  <a:gd name="T9" fmla="*/ 109 h 230"/>
                  <a:gd name="T10" fmla="*/ 105 w 139"/>
                  <a:gd name="T11" fmla="*/ 0 h 230"/>
                  <a:gd name="T12" fmla="*/ 50 w 139"/>
                  <a:gd name="T13" fmla="*/ 25 h 230"/>
                  <a:gd name="T14" fmla="*/ 50 w 139"/>
                  <a:gd name="T15" fmla="*/ 2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30">
                    <a:moveTo>
                      <a:pt x="50" y="25"/>
                    </a:moveTo>
                    <a:lnTo>
                      <a:pt x="4" y="101"/>
                    </a:lnTo>
                    <a:lnTo>
                      <a:pt x="0" y="230"/>
                    </a:lnTo>
                    <a:lnTo>
                      <a:pt x="92" y="202"/>
                    </a:lnTo>
                    <a:lnTo>
                      <a:pt x="139" y="109"/>
                    </a:lnTo>
                    <a:lnTo>
                      <a:pt x="105" y="0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9" name="Freeform 15"/>
              <p:cNvSpPr>
                <a:spLocks/>
              </p:cNvSpPr>
              <p:nvPr/>
            </p:nvSpPr>
            <p:spPr bwMode="auto">
              <a:xfrm>
                <a:off x="2433" y="1212"/>
                <a:ext cx="106" cy="140"/>
              </a:xfrm>
              <a:custGeom>
                <a:avLst/>
                <a:gdLst>
                  <a:gd name="T0" fmla="*/ 49 w 167"/>
                  <a:gd name="T1" fmla="*/ 0 h 244"/>
                  <a:gd name="T2" fmla="*/ 124 w 167"/>
                  <a:gd name="T3" fmla="*/ 67 h 244"/>
                  <a:gd name="T4" fmla="*/ 152 w 167"/>
                  <a:gd name="T5" fmla="*/ 112 h 244"/>
                  <a:gd name="T6" fmla="*/ 167 w 167"/>
                  <a:gd name="T7" fmla="*/ 173 h 244"/>
                  <a:gd name="T8" fmla="*/ 139 w 167"/>
                  <a:gd name="T9" fmla="*/ 244 h 244"/>
                  <a:gd name="T10" fmla="*/ 67 w 167"/>
                  <a:gd name="T11" fmla="*/ 217 h 244"/>
                  <a:gd name="T12" fmla="*/ 0 w 167"/>
                  <a:gd name="T13" fmla="*/ 78 h 244"/>
                  <a:gd name="T14" fmla="*/ 49 w 167"/>
                  <a:gd name="T15" fmla="*/ 0 h 244"/>
                  <a:gd name="T16" fmla="*/ 49 w 16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44">
                    <a:moveTo>
                      <a:pt x="49" y="0"/>
                    </a:moveTo>
                    <a:lnTo>
                      <a:pt x="124" y="67"/>
                    </a:lnTo>
                    <a:lnTo>
                      <a:pt x="152" y="112"/>
                    </a:lnTo>
                    <a:lnTo>
                      <a:pt x="167" y="173"/>
                    </a:lnTo>
                    <a:lnTo>
                      <a:pt x="139" y="244"/>
                    </a:lnTo>
                    <a:lnTo>
                      <a:pt x="67" y="217"/>
                    </a:lnTo>
                    <a:lnTo>
                      <a:pt x="0" y="78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0" name="Freeform 16"/>
              <p:cNvSpPr>
                <a:spLocks/>
              </p:cNvSpPr>
              <p:nvPr/>
            </p:nvSpPr>
            <p:spPr bwMode="auto">
              <a:xfrm>
                <a:off x="2969" y="1089"/>
                <a:ext cx="53" cy="38"/>
              </a:xfrm>
              <a:custGeom>
                <a:avLst/>
                <a:gdLst>
                  <a:gd name="T0" fmla="*/ 0 w 83"/>
                  <a:gd name="T1" fmla="*/ 0 h 66"/>
                  <a:gd name="T2" fmla="*/ 5 w 83"/>
                  <a:gd name="T3" fmla="*/ 66 h 66"/>
                  <a:gd name="T4" fmla="*/ 66 w 83"/>
                  <a:gd name="T5" fmla="*/ 66 h 66"/>
                  <a:gd name="T6" fmla="*/ 83 w 83"/>
                  <a:gd name="T7" fmla="*/ 9 h 66"/>
                  <a:gd name="T8" fmla="*/ 0 w 83"/>
                  <a:gd name="T9" fmla="*/ 0 h 66"/>
                  <a:gd name="T10" fmla="*/ 0 w 83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6">
                    <a:moveTo>
                      <a:pt x="0" y="0"/>
                    </a:moveTo>
                    <a:lnTo>
                      <a:pt x="5" y="66"/>
                    </a:lnTo>
                    <a:lnTo>
                      <a:pt x="66" y="66"/>
                    </a:lnTo>
                    <a:lnTo>
                      <a:pt x="83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1" name="Freeform 17"/>
              <p:cNvSpPr>
                <a:spLocks/>
              </p:cNvSpPr>
              <p:nvPr/>
            </p:nvSpPr>
            <p:spPr bwMode="auto">
              <a:xfrm>
                <a:off x="2657" y="1095"/>
                <a:ext cx="57" cy="38"/>
              </a:xfrm>
              <a:custGeom>
                <a:avLst/>
                <a:gdLst>
                  <a:gd name="T0" fmla="*/ 0 w 92"/>
                  <a:gd name="T1" fmla="*/ 0 h 67"/>
                  <a:gd name="T2" fmla="*/ 10 w 92"/>
                  <a:gd name="T3" fmla="*/ 65 h 67"/>
                  <a:gd name="T4" fmla="*/ 82 w 92"/>
                  <a:gd name="T5" fmla="*/ 67 h 67"/>
                  <a:gd name="T6" fmla="*/ 92 w 92"/>
                  <a:gd name="T7" fmla="*/ 0 h 67"/>
                  <a:gd name="T8" fmla="*/ 0 w 92"/>
                  <a:gd name="T9" fmla="*/ 0 h 67"/>
                  <a:gd name="T10" fmla="*/ 0 w 9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67">
                    <a:moveTo>
                      <a:pt x="0" y="0"/>
                    </a:moveTo>
                    <a:lnTo>
                      <a:pt x="10" y="65"/>
                    </a:lnTo>
                    <a:lnTo>
                      <a:pt x="82" y="6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2" name="Freeform 18"/>
              <p:cNvSpPr>
                <a:spLocks/>
              </p:cNvSpPr>
              <p:nvPr/>
            </p:nvSpPr>
            <p:spPr bwMode="auto">
              <a:xfrm>
                <a:off x="2971" y="1114"/>
                <a:ext cx="112" cy="25"/>
              </a:xfrm>
              <a:custGeom>
                <a:avLst/>
                <a:gdLst>
                  <a:gd name="T0" fmla="*/ 0 w 178"/>
                  <a:gd name="T1" fmla="*/ 25 h 46"/>
                  <a:gd name="T2" fmla="*/ 100 w 178"/>
                  <a:gd name="T3" fmla="*/ 23 h 46"/>
                  <a:gd name="T4" fmla="*/ 138 w 178"/>
                  <a:gd name="T5" fmla="*/ 0 h 46"/>
                  <a:gd name="T6" fmla="*/ 178 w 178"/>
                  <a:gd name="T7" fmla="*/ 14 h 46"/>
                  <a:gd name="T8" fmla="*/ 110 w 178"/>
                  <a:gd name="T9" fmla="*/ 44 h 46"/>
                  <a:gd name="T10" fmla="*/ 79 w 178"/>
                  <a:gd name="T11" fmla="*/ 46 h 46"/>
                  <a:gd name="T12" fmla="*/ 0 w 178"/>
                  <a:gd name="T13" fmla="*/ 25 h 46"/>
                  <a:gd name="T14" fmla="*/ 0 w 178"/>
                  <a:gd name="T15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0" y="25"/>
                    </a:moveTo>
                    <a:lnTo>
                      <a:pt x="100" y="23"/>
                    </a:lnTo>
                    <a:lnTo>
                      <a:pt x="138" y="0"/>
                    </a:lnTo>
                    <a:lnTo>
                      <a:pt x="178" y="14"/>
                    </a:lnTo>
                    <a:lnTo>
                      <a:pt x="110" y="44"/>
                    </a:lnTo>
                    <a:lnTo>
                      <a:pt x="79" y="46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3" name="Freeform 19"/>
              <p:cNvSpPr>
                <a:spLocks/>
              </p:cNvSpPr>
              <p:nvPr/>
            </p:nvSpPr>
            <p:spPr bwMode="auto">
              <a:xfrm>
                <a:off x="2600" y="1126"/>
                <a:ext cx="102" cy="20"/>
              </a:xfrm>
              <a:custGeom>
                <a:avLst/>
                <a:gdLst>
                  <a:gd name="T0" fmla="*/ 0 w 162"/>
                  <a:gd name="T1" fmla="*/ 6 h 34"/>
                  <a:gd name="T2" fmla="*/ 32 w 162"/>
                  <a:gd name="T3" fmla="*/ 34 h 34"/>
                  <a:gd name="T4" fmla="*/ 124 w 162"/>
                  <a:gd name="T5" fmla="*/ 34 h 34"/>
                  <a:gd name="T6" fmla="*/ 162 w 162"/>
                  <a:gd name="T7" fmla="*/ 19 h 34"/>
                  <a:gd name="T8" fmla="*/ 21 w 162"/>
                  <a:gd name="T9" fmla="*/ 0 h 34"/>
                  <a:gd name="T10" fmla="*/ 0 w 162"/>
                  <a:gd name="T11" fmla="*/ 6 h 34"/>
                  <a:gd name="T12" fmla="*/ 0 w 162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4">
                    <a:moveTo>
                      <a:pt x="0" y="6"/>
                    </a:moveTo>
                    <a:lnTo>
                      <a:pt x="32" y="34"/>
                    </a:lnTo>
                    <a:lnTo>
                      <a:pt x="124" y="34"/>
                    </a:lnTo>
                    <a:lnTo>
                      <a:pt x="162" y="19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4" name="Freeform 20"/>
              <p:cNvSpPr>
                <a:spLocks/>
              </p:cNvSpPr>
              <p:nvPr/>
            </p:nvSpPr>
            <p:spPr bwMode="auto">
              <a:xfrm>
                <a:off x="2910" y="1071"/>
                <a:ext cx="115" cy="49"/>
              </a:xfrm>
              <a:custGeom>
                <a:avLst/>
                <a:gdLst>
                  <a:gd name="T0" fmla="*/ 48 w 181"/>
                  <a:gd name="T1" fmla="*/ 88 h 88"/>
                  <a:gd name="T2" fmla="*/ 0 w 181"/>
                  <a:gd name="T3" fmla="*/ 84 h 88"/>
                  <a:gd name="T4" fmla="*/ 0 w 181"/>
                  <a:gd name="T5" fmla="*/ 61 h 88"/>
                  <a:gd name="T6" fmla="*/ 80 w 181"/>
                  <a:gd name="T7" fmla="*/ 0 h 88"/>
                  <a:gd name="T8" fmla="*/ 149 w 181"/>
                  <a:gd name="T9" fmla="*/ 2 h 88"/>
                  <a:gd name="T10" fmla="*/ 181 w 181"/>
                  <a:gd name="T11" fmla="*/ 42 h 88"/>
                  <a:gd name="T12" fmla="*/ 86 w 181"/>
                  <a:gd name="T13" fmla="*/ 33 h 88"/>
                  <a:gd name="T14" fmla="*/ 48 w 181"/>
                  <a:gd name="T15" fmla="*/ 88 h 88"/>
                  <a:gd name="T16" fmla="*/ 48 w 181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88">
                    <a:moveTo>
                      <a:pt x="48" y="88"/>
                    </a:moveTo>
                    <a:lnTo>
                      <a:pt x="0" y="84"/>
                    </a:lnTo>
                    <a:lnTo>
                      <a:pt x="0" y="61"/>
                    </a:lnTo>
                    <a:lnTo>
                      <a:pt x="80" y="0"/>
                    </a:lnTo>
                    <a:lnTo>
                      <a:pt x="149" y="2"/>
                    </a:lnTo>
                    <a:lnTo>
                      <a:pt x="181" y="42"/>
                    </a:lnTo>
                    <a:lnTo>
                      <a:pt x="86" y="33"/>
                    </a:lnTo>
                    <a:lnTo>
                      <a:pt x="48" y="88"/>
                    </a:lnTo>
                    <a:lnTo>
                      <a:pt x="48" y="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5" name="Freeform 21"/>
              <p:cNvSpPr>
                <a:spLocks/>
              </p:cNvSpPr>
              <p:nvPr/>
            </p:nvSpPr>
            <p:spPr bwMode="auto">
              <a:xfrm>
                <a:off x="2637" y="1077"/>
                <a:ext cx="127" cy="45"/>
              </a:xfrm>
              <a:custGeom>
                <a:avLst/>
                <a:gdLst>
                  <a:gd name="T0" fmla="*/ 204 w 204"/>
                  <a:gd name="T1" fmla="*/ 78 h 78"/>
                  <a:gd name="T2" fmla="*/ 166 w 204"/>
                  <a:gd name="T3" fmla="*/ 0 h 78"/>
                  <a:gd name="T4" fmla="*/ 107 w 204"/>
                  <a:gd name="T5" fmla="*/ 0 h 78"/>
                  <a:gd name="T6" fmla="*/ 0 w 204"/>
                  <a:gd name="T7" fmla="*/ 22 h 78"/>
                  <a:gd name="T8" fmla="*/ 143 w 204"/>
                  <a:gd name="T9" fmla="*/ 36 h 78"/>
                  <a:gd name="T10" fmla="*/ 204 w 204"/>
                  <a:gd name="T11" fmla="*/ 78 h 78"/>
                  <a:gd name="T12" fmla="*/ 204 w 20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78">
                    <a:moveTo>
                      <a:pt x="204" y="78"/>
                    </a:moveTo>
                    <a:lnTo>
                      <a:pt x="166" y="0"/>
                    </a:lnTo>
                    <a:lnTo>
                      <a:pt x="107" y="0"/>
                    </a:lnTo>
                    <a:lnTo>
                      <a:pt x="0" y="22"/>
                    </a:lnTo>
                    <a:lnTo>
                      <a:pt x="143" y="36"/>
                    </a:lnTo>
                    <a:lnTo>
                      <a:pt x="204" y="78"/>
                    </a:lnTo>
                    <a:lnTo>
                      <a:pt x="204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6" name="Freeform 22"/>
              <p:cNvSpPr>
                <a:spLocks/>
              </p:cNvSpPr>
              <p:nvPr/>
            </p:nvSpPr>
            <p:spPr bwMode="auto">
              <a:xfrm>
                <a:off x="2715" y="1374"/>
                <a:ext cx="275" cy="73"/>
              </a:xfrm>
              <a:custGeom>
                <a:avLst/>
                <a:gdLst>
                  <a:gd name="T0" fmla="*/ 0 w 435"/>
                  <a:gd name="T1" fmla="*/ 0 h 125"/>
                  <a:gd name="T2" fmla="*/ 26 w 435"/>
                  <a:gd name="T3" fmla="*/ 34 h 125"/>
                  <a:gd name="T4" fmla="*/ 142 w 435"/>
                  <a:gd name="T5" fmla="*/ 125 h 125"/>
                  <a:gd name="T6" fmla="*/ 300 w 435"/>
                  <a:gd name="T7" fmla="*/ 125 h 125"/>
                  <a:gd name="T8" fmla="*/ 412 w 435"/>
                  <a:gd name="T9" fmla="*/ 34 h 125"/>
                  <a:gd name="T10" fmla="*/ 435 w 435"/>
                  <a:gd name="T11" fmla="*/ 2 h 125"/>
                  <a:gd name="T12" fmla="*/ 395 w 435"/>
                  <a:gd name="T13" fmla="*/ 28 h 125"/>
                  <a:gd name="T14" fmla="*/ 300 w 435"/>
                  <a:gd name="T15" fmla="*/ 64 h 125"/>
                  <a:gd name="T16" fmla="*/ 138 w 435"/>
                  <a:gd name="T17" fmla="*/ 64 h 125"/>
                  <a:gd name="T18" fmla="*/ 17 w 435"/>
                  <a:gd name="T19" fmla="*/ 9 h 125"/>
                  <a:gd name="T20" fmla="*/ 0 w 435"/>
                  <a:gd name="T21" fmla="*/ 0 h 125"/>
                  <a:gd name="T22" fmla="*/ 0 w 435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5" h="125">
                    <a:moveTo>
                      <a:pt x="0" y="0"/>
                    </a:moveTo>
                    <a:lnTo>
                      <a:pt x="26" y="34"/>
                    </a:lnTo>
                    <a:lnTo>
                      <a:pt x="142" y="125"/>
                    </a:lnTo>
                    <a:lnTo>
                      <a:pt x="300" y="125"/>
                    </a:lnTo>
                    <a:lnTo>
                      <a:pt x="412" y="34"/>
                    </a:lnTo>
                    <a:lnTo>
                      <a:pt x="435" y="2"/>
                    </a:lnTo>
                    <a:lnTo>
                      <a:pt x="395" y="28"/>
                    </a:lnTo>
                    <a:lnTo>
                      <a:pt x="300" y="64"/>
                    </a:lnTo>
                    <a:lnTo>
                      <a:pt x="138" y="64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7" name="Freeform 23"/>
              <p:cNvSpPr>
                <a:spLocks/>
              </p:cNvSpPr>
              <p:nvPr/>
            </p:nvSpPr>
            <p:spPr bwMode="auto">
              <a:xfrm>
                <a:off x="2726" y="1357"/>
                <a:ext cx="261" cy="49"/>
              </a:xfrm>
              <a:custGeom>
                <a:avLst/>
                <a:gdLst>
                  <a:gd name="T0" fmla="*/ 0 w 414"/>
                  <a:gd name="T1" fmla="*/ 0 h 88"/>
                  <a:gd name="T2" fmla="*/ 9 w 414"/>
                  <a:gd name="T3" fmla="*/ 46 h 88"/>
                  <a:gd name="T4" fmla="*/ 106 w 414"/>
                  <a:gd name="T5" fmla="*/ 88 h 88"/>
                  <a:gd name="T6" fmla="*/ 266 w 414"/>
                  <a:gd name="T7" fmla="*/ 88 h 88"/>
                  <a:gd name="T8" fmla="*/ 386 w 414"/>
                  <a:gd name="T9" fmla="*/ 55 h 88"/>
                  <a:gd name="T10" fmla="*/ 414 w 414"/>
                  <a:gd name="T11" fmla="*/ 36 h 88"/>
                  <a:gd name="T12" fmla="*/ 414 w 414"/>
                  <a:gd name="T13" fmla="*/ 0 h 88"/>
                  <a:gd name="T14" fmla="*/ 0 w 414"/>
                  <a:gd name="T15" fmla="*/ 0 h 88"/>
                  <a:gd name="T16" fmla="*/ 0 w 41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8">
                    <a:moveTo>
                      <a:pt x="0" y="0"/>
                    </a:moveTo>
                    <a:lnTo>
                      <a:pt x="9" y="46"/>
                    </a:lnTo>
                    <a:lnTo>
                      <a:pt x="106" y="88"/>
                    </a:lnTo>
                    <a:lnTo>
                      <a:pt x="266" y="88"/>
                    </a:lnTo>
                    <a:lnTo>
                      <a:pt x="386" y="55"/>
                    </a:lnTo>
                    <a:lnTo>
                      <a:pt x="414" y="36"/>
                    </a:lnTo>
                    <a:lnTo>
                      <a:pt x="4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8" name="Freeform 24"/>
              <p:cNvSpPr>
                <a:spLocks/>
              </p:cNvSpPr>
              <p:nvPr/>
            </p:nvSpPr>
            <p:spPr bwMode="auto">
              <a:xfrm>
                <a:off x="2746" y="1388"/>
                <a:ext cx="226" cy="23"/>
              </a:xfrm>
              <a:custGeom>
                <a:avLst/>
                <a:gdLst>
                  <a:gd name="T0" fmla="*/ 0 w 357"/>
                  <a:gd name="T1" fmla="*/ 4 h 40"/>
                  <a:gd name="T2" fmla="*/ 122 w 357"/>
                  <a:gd name="T3" fmla="*/ 17 h 40"/>
                  <a:gd name="T4" fmla="*/ 234 w 357"/>
                  <a:gd name="T5" fmla="*/ 17 h 40"/>
                  <a:gd name="T6" fmla="*/ 357 w 357"/>
                  <a:gd name="T7" fmla="*/ 0 h 40"/>
                  <a:gd name="T8" fmla="*/ 243 w 357"/>
                  <a:gd name="T9" fmla="*/ 40 h 40"/>
                  <a:gd name="T10" fmla="*/ 84 w 357"/>
                  <a:gd name="T11" fmla="*/ 40 h 40"/>
                  <a:gd name="T12" fmla="*/ 0 w 357"/>
                  <a:gd name="T13" fmla="*/ 4 h 40"/>
                  <a:gd name="T14" fmla="*/ 0 w 357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40">
                    <a:moveTo>
                      <a:pt x="0" y="4"/>
                    </a:moveTo>
                    <a:lnTo>
                      <a:pt x="122" y="17"/>
                    </a:lnTo>
                    <a:lnTo>
                      <a:pt x="234" y="17"/>
                    </a:lnTo>
                    <a:lnTo>
                      <a:pt x="357" y="0"/>
                    </a:lnTo>
                    <a:lnTo>
                      <a:pt x="243" y="40"/>
                    </a:lnTo>
                    <a:lnTo>
                      <a:pt x="84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9" name="Freeform 25"/>
              <p:cNvSpPr>
                <a:spLocks/>
              </p:cNvSpPr>
              <p:nvPr/>
            </p:nvSpPr>
            <p:spPr bwMode="auto">
              <a:xfrm>
                <a:off x="2784" y="1420"/>
                <a:ext cx="132" cy="10"/>
              </a:xfrm>
              <a:custGeom>
                <a:avLst/>
                <a:gdLst>
                  <a:gd name="T0" fmla="*/ 0 w 209"/>
                  <a:gd name="T1" fmla="*/ 0 h 19"/>
                  <a:gd name="T2" fmla="*/ 42 w 209"/>
                  <a:gd name="T3" fmla="*/ 19 h 19"/>
                  <a:gd name="T4" fmla="*/ 180 w 209"/>
                  <a:gd name="T5" fmla="*/ 19 h 19"/>
                  <a:gd name="T6" fmla="*/ 209 w 209"/>
                  <a:gd name="T7" fmla="*/ 0 h 19"/>
                  <a:gd name="T8" fmla="*/ 118 w 209"/>
                  <a:gd name="T9" fmla="*/ 6 h 19"/>
                  <a:gd name="T10" fmla="*/ 0 w 209"/>
                  <a:gd name="T11" fmla="*/ 0 h 19"/>
                  <a:gd name="T12" fmla="*/ 0 w 20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9">
                    <a:moveTo>
                      <a:pt x="0" y="0"/>
                    </a:moveTo>
                    <a:lnTo>
                      <a:pt x="42" y="19"/>
                    </a:lnTo>
                    <a:lnTo>
                      <a:pt x="180" y="19"/>
                    </a:lnTo>
                    <a:lnTo>
                      <a:pt x="209" y="0"/>
                    </a:lnTo>
                    <a:lnTo>
                      <a:pt x="1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0" name="Freeform 26"/>
              <p:cNvSpPr>
                <a:spLocks/>
              </p:cNvSpPr>
              <p:nvPr/>
            </p:nvSpPr>
            <p:spPr bwMode="auto">
              <a:xfrm>
                <a:off x="2672" y="1116"/>
                <a:ext cx="30" cy="15"/>
              </a:xfrm>
              <a:custGeom>
                <a:avLst/>
                <a:gdLst>
                  <a:gd name="T0" fmla="*/ 2 w 48"/>
                  <a:gd name="T1" fmla="*/ 0 h 27"/>
                  <a:gd name="T2" fmla="*/ 48 w 48"/>
                  <a:gd name="T3" fmla="*/ 0 h 27"/>
                  <a:gd name="T4" fmla="*/ 29 w 48"/>
                  <a:gd name="T5" fmla="*/ 27 h 27"/>
                  <a:gd name="T6" fmla="*/ 0 w 48"/>
                  <a:gd name="T7" fmla="*/ 17 h 27"/>
                  <a:gd name="T8" fmla="*/ 2 w 48"/>
                  <a:gd name="T9" fmla="*/ 0 h 27"/>
                  <a:gd name="T10" fmla="*/ 2 w 48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2" y="0"/>
                    </a:moveTo>
                    <a:lnTo>
                      <a:pt x="48" y="0"/>
                    </a:lnTo>
                    <a:lnTo>
                      <a:pt x="29" y="27"/>
                    </a:lnTo>
                    <a:lnTo>
                      <a:pt x="0" y="1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1" name="Freeform 27"/>
              <p:cNvSpPr>
                <a:spLocks/>
              </p:cNvSpPr>
              <p:nvPr/>
            </p:nvSpPr>
            <p:spPr bwMode="auto">
              <a:xfrm>
                <a:off x="2982" y="1110"/>
                <a:ext cx="28" cy="10"/>
              </a:xfrm>
              <a:custGeom>
                <a:avLst/>
                <a:gdLst>
                  <a:gd name="T0" fmla="*/ 0 w 43"/>
                  <a:gd name="T1" fmla="*/ 0 h 19"/>
                  <a:gd name="T2" fmla="*/ 43 w 43"/>
                  <a:gd name="T3" fmla="*/ 0 h 19"/>
                  <a:gd name="T4" fmla="*/ 32 w 43"/>
                  <a:gd name="T5" fmla="*/ 19 h 19"/>
                  <a:gd name="T6" fmla="*/ 0 w 43"/>
                  <a:gd name="T7" fmla="*/ 19 h 19"/>
                  <a:gd name="T8" fmla="*/ 0 w 43"/>
                  <a:gd name="T9" fmla="*/ 0 h 19"/>
                  <a:gd name="T10" fmla="*/ 0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0" y="0"/>
                    </a:moveTo>
                    <a:lnTo>
                      <a:pt x="43" y="0"/>
                    </a:lnTo>
                    <a:lnTo>
                      <a:pt x="3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C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2" name="Freeform 28"/>
              <p:cNvSpPr>
                <a:spLocks/>
              </p:cNvSpPr>
              <p:nvPr/>
            </p:nvSpPr>
            <p:spPr bwMode="auto">
              <a:xfrm>
                <a:off x="2671" y="1103"/>
                <a:ext cx="15" cy="14"/>
              </a:xfrm>
              <a:custGeom>
                <a:avLst/>
                <a:gdLst>
                  <a:gd name="T0" fmla="*/ 0 w 23"/>
                  <a:gd name="T1" fmla="*/ 2 h 25"/>
                  <a:gd name="T2" fmla="*/ 2 w 23"/>
                  <a:gd name="T3" fmla="*/ 25 h 25"/>
                  <a:gd name="T4" fmla="*/ 23 w 23"/>
                  <a:gd name="T5" fmla="*/ 19 h 25"/>
                  <a:gd name="T6" fmla="*/ 19 w 23"/>
                  <a:gd name="T7" fmla="*/ 0 h 25"/>
                  <a:gd name="T8" fmla="*/ 0 w 23"/>
                  <a:gd name="T9" fmla="*/ 2 h 25"/>
                  <a:gd name="T10" fmla="*/ 0 w 23"/>
                  <a:gd name="T1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0" y="2"/>
                    </a:moveTo>
                    <a:lnTo>
                      <a:pt x="2" y="25"/>
                    </a:lnTo>
                    <a:lnTo>
                      <a:pt x="23" y="19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3" name="Freeform 29"/>
              <p:cNvSpPr>
                <a:spLocks/>
              </p:cNvSpPr>
              <p:nvPr/>
            </p:nvSpPr>
            <p:spPr bwMode="auto">
              <a:xfrm>
                <a:off x="2981" y="1097"/>
                <a:ext cx="16" cy="15"/>
              </a:xfrm>
              <a:custGeom>
                <a:avLst/>
                <a:gdLst>
                  <a:gd name="T0" fmla="*/ 0 w 24"/>
                  <a:gd name="T1" fmla="*/ 2 h 24"/>
                  <a:gd name="T2" fmla="*/ 3 w 24"/>
                  <a:gd name="T3" fmla="*/ 24 h 24"/>
                  <a:gd name="T4" fmla="*/ 24 w 24"/>
                  <a:gd name="T5" fmla="*/ 23 h 24"/>
                  <a:gd name="T6" fmla="*/ 17 w 24"/>
                  <a:gd name="T7" fmla="*/ 0 h 24"/>
                  <a:gd name="T8" fmla="*/ 0 w 24"/>
                  <a:gd name="T9" fmla="*/ 2 h 24"/>
                  <a:gd name="T10" fmla="*/ 0 w 24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2"/>
                    </a:moveTo>
                    <a:lnTo>
                      <a:pt x="3" y="24"/>
                    </a:lnTo>
                    <a:lnTo>
                      <a:pt x="24" y="2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4" name="Freeform 30"/>
              <p:cNvSpPr>
                <a:spLocks/>
              </p:cNvSpPr>
              <p:nvPr/>
            </p:nvSpPr>
            <p:spPr bwMode="auto">
              <a:xfrm>
                <a:off x="2443" y="1011"/>
                <a:ext cx="519" cy="711"/>
              </a:xfrm>
              <a:custGeom>
                <a:avLst/>
                <a:gdLst>
                  <a:gd name="T0" fmla="*/ 295 w 825"/>
                  <a:gd name="T1" fmla="*/ 60 h 1237"/>
                  <a:gd name="T2" fmla="*/ 261 w 825"/>
                  <a:gd name="T3" fmla="*/ 102 h 1237"/>
                  <a:gd name="T4" fmla="*/ 291 w 825"/>
                  <a:gd name="T5" fmla="*/ 142 h 1237"/>
                  <a:gd name="T6" fmla="*/ 234 w 825"/>
                  <a:gd name="T7" fmla="*/ 207 h 1237"/>
                  <a:gd name="T8" fmla="*/ 188 w 825"/>
                  <a:gd name="T9" fmla="*/ 193 h 1237"/>
                  <a:gd name="T10" fmla="*/ 188 w 825"/>
                  <a:gd name="T11" fmla="*/ 309 h 1237"/>
                  <a:gd name="T12" fmla="*/ 276 w 825"/>
                  <a:gd name="T13" fmla="*/ 490 h 1237"/>
                  <a:gd name="T14" fmla="*/ 335 w 825"/>
                  <a:gd name="T15" fmla="*/ 490 h 1237"/>
                  <a:gd name="T16" fmla="*/ 506 w 825"/>
                  <a:gd name="T17" fmla="*/ 423 h 1237"/>
                  <a:gd name="T18" fmla="*/ 443 w 825"/>
                  <a:gd name="T19" fmla="*/ 463 h 1237"/>
                  <a:gd name="T20" fmla="*/ 342 w 825"/>
                  <a:gd name="T21" fmla="*/ 634 h 1237"/>
                  <a:gd name="T22" fmla="*/ 342 w 825"/>
                  <a:gd name="T23" fmla="*/ 691 h 1237"/>
                  <a:gd name="T24" fmla="*/ 474 w 825"/>
                  <a:gd name="T25" fmla="*/ 895 h 1237"/>
                  <a:gd name="T26" fmla="*/ 559 w 825"/>
                  <a:gd name="T27" fmla="*/ 963 h 1237"/>
                  <a:gd name="T28" fmla="*/ 825 w 825"/>
                  <a:gd name="T29" fmla="*/ 963 h 1237"/>
                  <a:gd name="T30" fmla="*/ 633 w 825"/>
                  <a:gd name="T31" fmla="*/ 1150 h 1237"/>
                  <a:gd name="T32" fmla="*/ 633 w 825"/>
                  <a:gd name="T33" fmla="*/ 1237 h 1237"/>
                  <a:gd name="T34" fmla="*/ 392 w 825"/>
                  <a:gd name="T35" fmla="*/ 1237 h 1237"/>
                  <a:gd name="T36" fmla="*/ 289 w 825"/>
                  <a:gd name="T37" fmla="*/ 1058 h 1237"/>
                  <a:gd name="T38" fmla="*/ 276 w 825"/>
                  <a:gd name="T39" fmla="*/ 809 h 1237"/>
                  <a:gd name="T40" fmla="*/ 179 w 825"/>
                  <a:gd name="T41" fmla="*/ 731 h 1237"/>
                  <a:gd name="T42" fmla="*/ 148 w 825"/>
                  <a:gd name="T43" fmla="*/ 539 h 1237"/>
                  <a:gd name="T44" fmla="*/ 133 w 825"/>
                  <a:gd name="T45" fmla="*/ 471 h 1237"/>
                  <a:gd name="T46" fmla="*/ 74 w 825"/>
                  <a:gd name="T47" fmla="*/ 385 h 1237"/>
                  <a:gd name="T48" fmla="*/ 0 w 825"/>
                  <a:gd name="T49" fmla="*/ 239 h 1237"/>
                  <a:gd name="T50" fmla="*/ 158 w 825"/>
                  <a:gd name="T51" fmla="*/ 112 h 1237"/>
                  <a:gd name="T52" fmla="*/ 209 w 825"/>
                  <a:gd name="T53" fmla="*/ 45 h 1237"/>
                  <a:gd name="T54" fmla="*/ 276 w 825"/>
                  <a:gd name="T55" fmla="*/ 3 h 1237"/>
                  <a:gd name="T56" fmla="*/ 299 w 825"/>
                  <a:gd name="T57" fmla="*/ 0 h 1237"/>
                  <a:gd name="T58" fmla="*/ 295 w 825"/>
                  <a:gd name="T59" fmla="*/ 60 h 1237"/>
                  <a:gd name="T60" fmla="*/ 295 w 825"/>
                  <a:gd name="T61" fmla="*/ 6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5" h="1237">
                    <a:moveTo>
                      <a:pt x="295" y="60"/>
                    </a:moveTo>
                    <a:lnTo>
                      <a:pt x="261" y="102"/>
                    </a:lnTo>
                    <a:lnTo>
                      <a:pt x="291" y="142"/>
                    </a:lnTo>
                    <a:lnTo>
                      <a:pt x="234" y="207"/>
                    </a:lnTo>
                    <a:lnTo>
                      <a:pt x="188" y="193"/>
                    </a:lnTo>
                    <a:lnTo>
                      <a:pt x="188" y="309"/>
                    </a:lnTo>
                    <a:lnTo>
                      <a:pt x="276" y="490"/>
                    </a:lnTo>
                    <a:lnTo>
                      <a:pt x="335" y="490"/>
                    </a:lnTo>
                    <a:lnTo>
                      <a:pt x="506" y="423"/>
                    </a:lnTo>
                    <a:lnTo>
                      <a:pt x="443" y="463"/>
                    </a:lnTo>
                    <a:lnTo>
                      <a:pt x="342" y="634"/>
                    </a:lnTo>
                    <a:lnTo>
                      <a:pt x="342" y="691"/>
                    </a:lnTo>
                    <a:lnTo>
                      <a:pt x="474" y="895"/>
                    </a:lnTo>
                    <a:lnTo>
                      <a:pt x="559" y="963"/>
                    </a:lnTo>
                    <a:lnTo>
                      <a:pt x="825" y="963"/>
                    </a:lnTo>
                    <a:lnTo>
                      <a:pt x="633" y="1150"/>
                    </a:lnTo>
                    <a:lnTo>
                      <a:pt x="633" y="1237"/>
                    </a:lnTo>
                    <a:lnTo>
                      <a:pt x="392" y="1237"/>
                    </a:lnTo>
                    <a:lnTo>
                      <a:pt x="289" y="1058"/>
                    </a:lnTo>
                    <a:lnTo>
                      <a:pt x="276" y="809"/>
                    </a:lnTo>
                    <a:lnTo>
                      <a:pt x="179" y="731"/>
                    </a:lnTo>
                    <a:lnTo>
                      <a:pt x="148" y="539"/>
                    </a:lnTo>
                    <a:lnTo>
                      <a:pt x="133" y="471"/>
                    </a:lnTo>
                    <a:lnTo>
                      <a:pt x="74" y="385"/>
                    </a:lnTo>
                    <a:lnTo>
                      <a:pt x="0" y="239"/>
                    </a:lnTo>
                    <a:lnTo>
                      <a:pt x="158" y="112"/>
                    </a:lnTo>
                    <a:lnTo>
                      <a:pt x="209" y="45"/>
                    </a:lnTo>
                    <a:lnTo>
                      <a:pt x="276" y="3"/>
                    </a:lnTo>
                    <a:lnTo>
                      <a:pt x="299" y="0"/>
                    </a:lnTo>
                    <a:lnTo>
                      <a:pt x="295" y="60"/>
                    </a:lnTo>
                    <a:lnTo>
                      <a:pt x="295" y="6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5" name="Freeform 31"/>
              <p:cNvSpPr>
                <a:spLocks/>
              </p:cNvSpPr>
              <p:nvPr/>
            </p:nvSpPr>
            <p:spPr bwMode="auto">
              <a:xfrm>
                <a:off x="2908" y="1051"/>
                <a:ext cx="36" cy="60"/>
              </a:xfrm>
              <a:custGeom>
                <a:avLst/>
                <a:gdLst>
                  <a:gd name="T0" fmla="*/ 40 w 57"/>
                  <a:gd name="T1" fmla="*/ 0 h 103"/>
                  <a:gd name="T2" fmla="*/ 57 w 57"/>
                  <a:gd name="T3" fmla="*/ 42 h 103"/>
                  <a:gd name="T4" fmla="*/ 0 w 57"/>
                  <a:gd name="T5" fmla="*/ 103 h 103"/>
                  <a:gd name="T6" fmla="*/ 40 w 57"/>
                  <a:gd name="T7" fmla="*/ 0 h 103"/>
                  <a:gd name="T8" fmla="*/ 40 w 57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3">
                    <a:moveTo>
                      <a:pt x="40" y="0"/>
                    </a:moveTo>
                    <a:lnTo>
                      <a:pt x="57" y="42"/>
                    </a:lnTo>
                    <a:lnTo>
                      <a:pt x="0" y="103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6" name="Freeform 32"/>
              <p:cNvSpPr>
                <a:spLocks/>
              </p:cNvSpPr>
              <p:nvPr/>
            </p:nvSpPr>
            <p:spPr bwMode="auto">
              <a:xfrm>
                <a:off x="2914" y="1119"/>
                <a:ext cx="52" cy="50"/>
              </a:xfrm>
              <a:custGeom>
                <a:avLst/>
                <a:gdLst>
                  <a:gd name="T0" fmla="*/ 0 w 82"/>
                  <a:gd name="T1" fmla="*/ 0 h 85"/>
                  <a:gd name="T2" fmla="*/ 55 w 82"/>
                  <a:gd name="T3" fmla="*/ 85 h 85"/>
                  <a:gd name="T4" fmla="*/ 82 w 82"/>
                  <a:gd name="T5" fmla="*/ 11 h 85"/>
                  <a:gd name="T6" fmla="*/ 0 w 82"/>
                  <a:gd name="T7" fmla="*/ 0 h 85"/>
                  <a:gd name="T8" fmla="*/ 0 w 82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5">
                    <a:moveTo>
                      <a:pt x="0" y="0"/>
                    </a:moveTo>
                    <a:lnTo>
                      <a:pt x="55" y="85"/>
                    </a:lnTo>
                    <a:lnTo>
                      <a:pt x="82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7" name="Freeform 33"/>
              <p:cNvSpPr>
                <a:spLocks/>
              </p:cNvSpPr>
              <p:nvPr/>
            </p:nvSpPr>
            <p:spPr bwMode="auto">
              <a:xfrm>
                <a:off x="2744" y="1207"/>
                <a:ext cx="50" cy="94"/>
              </a:xfrm>
              <a:custGeom>
                <a:avLst/>
                <a:gdLst>
                  <a:gd name="T0" fmla="*/ 80 w 80"/>
                  <a:gd name="T1" fmla="*/ 0 h 163"/>
                  <a:gd name="T2" fmla="*/ 0 w 80"/>
                  <a:gd name="T3" fmla="*/ 101 h 163"/>
                  <a:gd name="T4" fmla="*/ 27 w 80"/>
                  <a:gd name="T5" fmla="*/ 163 h 163"/>
                  <a:gd name="T6" fmla="*/ 50 w 80"/>
                  <a:gd name="T7" fmla="*/ 154 h 163"/>
                  <a:gd name="T8" fmla="*/ 36 w 80"/>
                  <a:gd name="T9" fmla="*/ 121 h 163"/>
                  <a:gd name="T10" fmla="*/ 80 w 80"/>
                  <a:gd name="T11" fmla="*/ 91 h 163"/>
                  <a:gd name="T12" fmla="*/ 80 w 80"/>
                  <a:gd name="T13" fmla="*/ 0 h 163"/>
                  <a:gd name="T14" fmla="*/ 80 w 80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163">
                    <a:moveTo>
                      <a:pt x="80" y="0"/>
                    </a:moveTo>
                    <a:lnTo>
                      <a:pt x="0" y="101"/>
                    </a:lnTo>
                    <a:lnTo>
                      <a:pt x="27" y="163"/>
                    </a:lnTo>
                    <a:lnTo>
                      <a:pt x="50" y="154"/>
                    </a:lnTo>
                    <a:lnTo>
                      <a:pt x="36" y="121"/>
                    </a:lnTo>
                    <a:lnTo>
                      <a:pt x="80" y="9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8" name="Freeform 34"/>
              <p:cNvSpPr>
                <a:spLocks/>
              </p:cNvSpPr>
              <p:nvPr/>
            </p:nvSpPr>
            <p:spPr bwMode="auto">
              <a:xfrm>
                <a:off x="2763" y="1289"/>
                <a:ext cx="180" cy="48"/>
              </a:xfrm>
              <a:custGeom>
                <a:avLst/>
                <a:gdLst>
                  <a:gd name="T0" fmla="*/ 0 w 285"/>
                  <a:gd name="T1" fmla="*/ 27 h 86"/>
                  <a:gd name="T2" fmla="*/ 118 w 285"/>
                  <a:gd name="T3" fmla="*/ 86 h 86"/>
                  <a:gd name="T4" fmla="*/ 285 w 285"/>
                  <a:gd name="T5" fmla="*/ 21 h 86"/>
                  <a:gd name="T6" fmla="*/ 209 w 285"/>
                  <a:gd name="T7" fmla="*/ 6 h 86"/>
                  <a:gd name="T8" fmla="*/ 148 w 285"/>
                  <a:gd name="T9" fmla="*/ 25 h 86"/>
                  <a:gd name="T10" fmla="*/ 66 w 285"/>
                  <a:gd name="T11" fmla="*/ 0 h 86"/>
                  <a:gd name="T12" fmla="*/ 0 w 285"/>
                  <a:gd name="T13" fmla="*/ 27 h 86"/>
                  <a:gd name="T14" fmla="*/ 0 w 285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86">
                    <a:moveTo>
                      <a:pt x="0" y="27"/>
                    </a:moveTo>
                    <a:lnTo>
                      <a:pt x="118" y="86"/>
                    </a:lnTo>
                    <a:lnTo>
                      <a:pt x="285" y="21"/>
                    </a:lnTo>
                    <a:lnTo>
                      <a:pt x="209" y="6"/>
                    </a:lnTo>
                    <a:lnTo>
                      <a:pt x="148" y="25"/>
                    </a:lnTo>
                    <a:lnTo>
                      <a:pt x="66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9" name="Freeform 35"/>
              <p:cNvSpPr>
                <a:spLocks/>
              </p:cNvSpPr>
              <p:nvPr/>
            </p:nvSpPr>
            <p:spPr bwMode="auto">
              <a:xfrm>
                <a:off x="2760" y="1424"/>
                <a:ext cx="141" cy="49"/>
              </a:xfrm>
              <a:custGeom>
                <a:avLst/>
                <a:gdLst>
                  <a:gd name="T0" fmla="*/ 45 w 222"/>
                  <a:gd name="T1" fmla="*/ 88 h 88"/>
                  <a:gd name="T2" fmla="*/ 222 w 222"/>
                  <a:gd name="T3" fmla="*/ 74 h 88"/>
                  <a:gd name="T4" fmla="*/ 222 w 222"/>
                  <a:gd name="T5" fmla="*/ 42 h 88"/>
                  <a:gd name="T6" fmla="*/ 76 w 222"/>
                  <a:gd name="T7" fmla="*/ 38 h 88"/>
                  <a:gd name="T8" fmla="*/ 0 w 222"/>
                  <a:gd name="T9" fmla="*/ 0 h 88"/>
                  <a:gd name="T10" fmla="*/ 45 w 222"/>
                  <a:gd name="T11" fmla="*/ 88 h 88"/>
                  <a:gd name="T12" fmla="*/ 45 w 22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88">
                    <a:moveTo>
                      <a:pt x="45" y="88"/>
                    </a:moveTo>
                    <a:lnTo>
                      <a:pt x="222" y="74"/>
                    </a:lnTo>
                    <a:lnTo>
                      <a:pt x="222" y="42"/>
                    </a:lnTo>
                    <a:lnTo>
                      <a:pt x="76" y="38"/>
                    </a:lnTo>
                    <a:lnTo>
                      <a:pt x="0" y="0"/>
                    </a:lnTo>
                    <a:lnTo>
                      <a:pt x="45" y="88"/>
                    </a:lnTo>
                    <a:lnTo>
                      <a:pt x="45" y="88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0" name="Freeform 36"/>
              <p:cNvSpPr>
                <a:spLocks/>
              </p:cNvSpPr>
              <p:nvPr/>
            </p:nvSpPr>
            <p:spPr bwMode="auto">
              <a:xfrm>
                <a:off x="2950" y="1271"/>
                <a:ext cx="75" cy="101"/>
              </a:xfrm>
              <a:custGeom>
                <a:avLst/>
                <a:gdLst>
                  <a:gd name="T0" fmla="*/ 0 w 118"/>
                  <a:gd name="T1" fmla="*/ 15 h 175"/>
                  <a:gd name="T2" fmla="*/ 118 w 118"/>
                  <a:gd name="T3" fmla="*/ 175 h 175"/>
                  <a:gd name="T4" fmla="*/ 36 w 118"/>
                  <a:gd name="T5" fmla="*/ 9 h 175"/>
                  <a:gd name="T6" fmla="*/ 0 w 118"/>
                  <a:gd name="T7" fmla="*/ 0 h 175"/>
                  <a:gd name="T8" fmla="*/ 0 w 118"/>
                  <a:gd name="T9" fmla="*/ 15 h 175"/>
                  <a:gd name="T10" fmla="*/ 0 w 118"/>
                  <a:gd name="T11" fmla="*/ 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75">
                    <a:moveTo>
                      <a:pt x="0" y="15"/>
                    </a:moveTo>
                    <a:lnTo>
                      <a:pt x="118" y="175"/>
                    </a:lnTo>
                    <a:lnTo>
                      <a:pt x="36" y="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1" name="Freeform 37"/>
              <p:cNvSpPr>
                <a:spLocks/>
              </p:cNvSpPr>
              <p:nvPr/>
            </p:nvSpPr>
            <p:spPr bwMode="auto">
              <a:xfrm>
                <a:off x="2792" y="1233"/>
                <a:ext cx="90" cy="81"/>
              </a:xfrm>
              <a:custGeom>
                <a:avLst/>
                <a:gdLst>
                  <a:gd name="T0" fmla="*/ 17 w 145"/>
                  <a:gd name="T1" fmla="*/ 0 h 143"/>
                  <a:gd name="T2" fmla="*/ 48 w 145"/>
                  <a:gd name="T3" fmla="*/ 82 h 143"/>
                  <a:gd name="T4" fmla="*/ 145 w 145"/>
                  <a:gd name="T5" fmla="*/ 113 h 143"/>
                  <a:gd name="T6" fmla="*/ 25 w 145"/>
                  <a:gd name="T7" fmla="*/ 143 h 143"/>
                  <a:gd name="T8" fmla="*/ 0 w 145"/>
                  <a:gd name="T9" fmla="*/ 42 h 143"/>
                  <a:gd name="T10" fmla="*/ 17 w 145"/>
                  <a:gd name="T11" fmla="*/ 0 h 143"/>
                  <a:gd name="T12" fmla="*/ 17 w 145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3">
                    <a:moveTo>
                      <a:pt x="17" y="0"/>
                    </a:moveTo>
                    <a:lnTo>
                      <a:pt x="48" y="82"/>
                    </a:lnTo>
                    <a:lnTo>
                      <a:pt x="145" y="113"/>
                    </a:lnTo>
                    <a:lnTo>
                      <a:pt x="25" y="143"/>
                    </a:lnTo>
                    <a:lnTo>
                      <a:pt x="0" y="4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2" name="Freeform 38"/>
              <p:cNvSpPr>
                <a:spLocks/>
              </p:cNvSpPr>
              <p:nvPr/>
            </p:nvSpPr>
            <p:spPr bwMode="auto">
              <a:xfrm>
                <a:off x="2822" y="1081"/>
                <a:ext cx="60" cy="197"/>
              </a:xfrm>
              <a:custGeom>
                <a:avLst/>
                <a:gdLst>
                  <a:gd name="T0" fmla="*/ 97 w 97"/>
                  <a:gd name="T1" fmla="*/ 0 h 342"/>
                  <a:gd name="T2" fmla="*/ 34 w 97"/>
                  <a:gd name="T3" fmla="*/ 124 h 342"/>
                  <a:gd name="T4" fmla="*/ 34 w 97"/>
                  <a:gd name="T5" fmla="*/ 245 h 342"/>
                  <a:gd name="T6" fmla="*/ 0 w 97"/>
                  <a:gd name="T7" fmla="*/ 310 h 342"/>
                  <a:gd name="T8" fmla="*/ 61 w 97"/>
                  <a:gd name="T9" fmla="*/ 342 h 342"/>
                  <a:gd name="T10" fmla="*/ 91 w 97"/>
                  <a:gd name="T11" fmla="*/ 306 h 342"/>
                  <a:gd name="T12" fmla="*/ 70 w 97"/>
                  <a:gd name="T13" fmla="*/ 219 h 342"/>
                  <a:gd name="T14" fmla="*/ 70 w 97"/>
                  <a:gd name="T15" fmla="*/ 107 h 342"/>
                  <a:gd name="T16" fmla="*/ 97 w 97"/>
                  <a:gd name="T17" fmla="*/ 0 h 342"/>
                  <a:gd name="T18" fmla="*/ 97 w 97"/>
                  <a:gd name="T1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342">
                    <a:moveTo>
                      <a:pt x="97" y="0"/>
                    </a:moveTo>
                    <a:lnTo>
                      <a:pt x="34" y="124"/>
                    </a:lnTo>
                    <a:lnTo>
                      <a:pt x="34" y="245"/>
                    </a:lnTo>
                    <a:lnTo>
                      <a:pt x="0" y="310"/>
                    </a:lnTo>
                    <a:lnTo>
                      <a:pt x="61" y="342"/>
                    </a:lnTo>
                    <a:lnTo>
                      <a:pt x="91" y="306"/>
                    </a:lnTo>
                    <a:lnTo>
                      <a:pt x="70" y="219"/>
                    </a:lnTo>
                    <a:lnTo>
                      <a:pt x="70" y="107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3" name="Freeform 39"/>
              <p:cNvSpPr>
                <a:spLocks/>
              </p:cNvSpPr>
              <p:nvPr/>
            </p:nvSpPr>
            <p:spPr bwMode="auto">
              <a:xfrm>
                <a:off x="2901" y="1248"/>
                <a:ext cx="33" cy="17"/>
              </a:xfrm>
              <a:custGeom>
                <a:avLst/>
                <a:gdLst>
                  <a:gd name="T0" fmla="*/ 0 w 54"/>
                  <a:gd name="T1" fmla="*/ 0 h 31"/>
                  <a:gd name="T2" fmla="*/ 2 w 54"/>
                  <a:gd name="T3" fmla="*/ 31 h 31"/>
                  <a:gd name="T4" fmla="*/ 54 w 54"/>
                  <a:gd name="T5" fmla="*/ 31 h 31"/>
                  <a:gd name="T6" fmla="*/ 0 w 54"/>
                  <a:gd name="T7" fmla="*/ 0 h 31"/>
                  <a:gd name="T8" fmla="*/ 0 w 5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lnTo>
                      <a:pt x="2" y="31"/>
                    </a:lnTo>
                    <a:lnTo>
                      <a:pt x="54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4" name="Freeform 40"/>
              <p:cNvSpPr>
                <a:spLocks/>
              </p:cNvSpPr>
              <p:nvPr/>
            </p:nvSpPr>
            <p:spPr bwMode="auto">
              <a:xfrm>
                <a:off x="3005" y="1049"/>
                <a:ext cx="85" cy="45"/>
              </a:xfrm>
              <a:custGeom>
                <a:avLst/>
                <a:gdLst>
                  <a:gd name="T0" fmla="*/ 0 w 135"/>
                  <a:gd name="T1" fmla="*/ 31 h 78"/>
                  <a:gd name="T2" fmla="*/ 127 w 135"/>
                  <a:gd name="T3" fmla="*/ 78 h 78"/>
                  <a:gd name="T4" fmla="*/ 135 w 135"/>
                  <a:gd name="T5" fmla="*/ 61 h 78"/>
                  <a:gd name="T6" fmla="*/ 80 w 135"/>
                  <a:gd name="T7" fmla="*/ 12 h 78"/>
                  <a:gd name="T8" fmla="*/ 24 w 135"/>
                  <a:gd name="T9" fmla="*/ 0 h 78"/>
                  <a:gd name="T10" fmla="*/ 0 w 135"/>
                  <a:gd name="T11" fmla="*/ 31 h 78"/>
                  <a:gd name="T12" fmla="*/ 0 w 135"/>
                  <a:gd name="T13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78">
                    <a:moveTo>
                      <a:pt x="0" y="31"/>
                    </a:moveTo>
                    <a:lnTo>
                      <a:pt x="127" y="78"/>
                    </a:lnTo>
                    <a:lnTo>
                      <a:pt x="135" y="61"/>
                    </a:lnTo>
                    <a:lnTo>
                      <a:pt x="80" y="12"/>
                    </a:lnTo>
                    <a:lnTo>
                      <a:pt x="2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5" name="Freeform 41"/>
              <p:cNvSpPr>
                <a:spLocks/>
              </p:cNvSpPr>
              <p:nvPr/>
            </p:nvSpPr>
            <p:spPr bwMode="auto">
              <a:xfrm>
                <a:off x="2934" y="1029"/>
                <a:ext cx="202" cy="506"/>
              </a:xfrm>
              <a:custGeom>
                <a:avLst/>
                <a:gdLst>
                  <a:gd name="T0" fmla="*/ 273 w 319"/>
                  <a:gd name="T1" fmla="*/ 0 h 880"/>
                  <a:gd name="T2" fmla="*/ 288 w 319"/>
                  <a:gd name="T3" fmla="*/ 106 h 880"/>
                  <a:gd name="T4" fmla="*/ 254 w 319"/>
                  <a:gd name="T5" fmla="*/ 186 h 880"/>
                  <a:gd name="T6" fmla="*/ 136 w 319"/>
                  <a:gd name="T7" fmla="*/ 222 h 880"/>
                  <a:gd name="T8" fmla="*/ 230 w 319"/>
                  <a:gd name="T9" fmla="*/ 245 h 880"/>
                  <a:gd name="T10" fmla="*/ 51 w 319"/>
                  <a:gd name="T11" fmla="*/ 270 h 880"/>
                  <a:gd name="T12" fmla="*/ 43 w 319"/>
                  <a:gd name="T13" fmla="*/ 327 h 880"/>
                  <a:gd name="T14" fmla="*/ 169 w 319"/>
                  <a:gd name="T15" fmla="*/ 479 h 880"/>
                  <a:gd name="T16" fmla="*/ 279 w 319"/>
                  <a:gd name="T17" fmla="*/ 454 h 880"/>
                  <a:gd name="T18" fmla="*/ 212 w 319"/>
                  <a:gd name="T19" fmla="*/ 642 h 880"/>
                  <a:gd name="T20" fmla="*/ 188 w 319"/>
                  <a:gd name="T21" fmla="*/ 604 h 880"/>
                  <a:gd name="T22" fmla="*/ 0 w 319"/>
                  <a:gd name="T23" fmla="*/ 880 h 880"/>
                  <a:gd name="T24" fmla="*/ 197 w 319"/>
                  <a:gd name="T25" fmla="*/ 682 h 880"/>
                  <a:gd name="T26" fmla="*/ 266 w 319"/>
                  <a:gd name="T27" fmla="*/ 635 h 880"/>
                  <a:gd name="T28" fmla="*/ 319 w 319"/>
                  <a:gd name="T29" fmla="*/ 352 h 880"/>
                  <a:gd name="T30" fmla="*/ 319 w 319"/>
                  <a:gd name="T31" fmla="*/ 103 h 880"/>
                  <a:gd name="T32" fmla="*/ 273 w 319"/>
                  <a:gd name="T33" fmla="*/ 0 h 880"/>
                  <a:gd name="T34" fmla="*/ 273 w 319"/>
                  <a:gd name="T35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9" h="880">
                    <a:moveTo>
                      <a:pt x="273" y="0"/>
                    </a:moveTo>
                    <a:lnTo>
                      <a:pt x="288" y="106"/>
                    </a:lnTo>
                    <a:lnTo>
                      <a:pt x="254" y="186"/>
                    </a:lnTo>
                    <a:lnTo>
                      <a:pt x="136" y="222"/>
                    </a:lnTo>
                    <a:lnTo>
                      <a:pt x="230" y="245"/>
                    </a:lnTo>
                    <a:lnTo>
                      <a:pt x="51" y="270"/>
                    </a:lnTo>
                    <a:lnTo>
                      <a:pt x="43" y="327"/>
                    </a:lnTo>
                    <a:lnTo>
                      <a:pt x="169" y="479"/>
                    </a:lnTo>
                    <a:lnTo>
                      <a:pt x="279" y="454"/>
                    </a:lnTo>
                    <a:lnTo>
                      <a:pt x="212" y="642"/>
                    </a:lnTo>
                    <a:lnTo>
                      <a:pt x="188" y="604"/>
                    </a:lnTo>
                    <a:lnTo>
                      <a:pt x="0" y="880"/>
                    </a:lnTo>
                    <a:lnTo>
                      <a:pt x="197" y="682"/>
                    </a:lnTo>
                    <a:lnTo>
                      <a:pt x="266" y="635"/>
                    </a:lnTo>
                    <a:lnTo>
                      <a:pt x="319" y="352"/>
                    </a:lnTo>
                    <a:lnTo>
                      <a:pt x="319" y="103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6" name="Freeform 42"/>
              <p:cNvSpPr>
                <a:spLocks/>
              </p:cNvSpPr>
              <p:nvPr/>
            </p:nvSpPr>
            <p:spPr bwMode="auto">
              <a:xfrm>
                <a:off x="2869" y="1482"/>
                <a:ext cx="55" cy="39"/>
              </a:xfrm>
              <a:custGeom>
                <a:avLst/>
                <a:gdLst>
                  <a:gd name="T0" fmla="*/ 0 w 87"/>
                  <a:gd name="T1" fmla="*/ 2 h 68"/>
                  <a:gd name="T2" fmla="*/ 53 w 87"/>
                  <a:gd name="T3" fmla="*/ 68 h 68"/>
                  <a:gd name="T4" fmla="*/ 87 w 87"/>
                  <a:gd name="T5" fmla="*/ 32 h 68"/>
                  <a:gd name="T6" fmla="*/ 63 w 87"/>
                  <a:gd name="T7" fmla="*/ 0 h 68"/>
                  <a:gd name="T8" fmla="*/ 0 w 87"/>
                  <a:gd name="T9" fmla="*/ 2 h 68"/>
                  <a:gd name="T10" fmla="*/ 0 w 87"/>
                  <a:gd name="T1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68">
                    <a:moveTo>
                      <a:pt x="0" y="2"/>
                    </a:moveTo>
                    <a:lnTo>
                      <a:pt x="53" y="68"/>
                    </a:lnTo>
                    <a:lnTo>
                      <a:pt x="87" y="32"/>
                    </a:lnTo>
                    <a:lnTo>
                      <a:pt x="6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7" name="Freeform 43"/>
              <p:cNvSpPr>
                <a:spLocks/>
              </p:cNvSpPr>
              <p:nvPr/>
            </p:nvSpPr>
            <p:spPr bwMode="auto">
              <a:xfrm>
                <a:off x="2982" y="1548"/>
                <a:ext cx="35" cy="136"/>
              </a:xfrm>
              <a:custGeom>
                <a:avLst/>
                <a:gdLst>
                  <a:gd name="T0" fmla="*/ 30 w 55"/>
                  <a:gd name="T1" fmla="*/ 25 h 237"/>
                  <a:gd name="T2" fmla="*/ 0 w 55"/>
                  <a:gd name="T3" fmla="*/ 237 h 237"/>
                  <a:gd name="T4" fmla="*/ 55 w 55"/>
                  <a:gd name="T5" fmla="*/ 112 h 237"/>
                  <a:gd name="T6" fmla="*/ 55 w 55"/>
                  <a:gd name="T7" fmla="*/ 0 h 237"/>
                  <a:gd name="T8" fmla="*/ 30 w 55"/>
                  <a:gd name="T9" fmla="*/ 25 h 237"/>
                  <a:gd name="T10" fmla="*/ 30 w 55"/>
                  <a:gd name="T11" fmla="*/ 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7">
                    <a:moveTo>
                      <a:pt x="30" y="25"/>
                    </a:moveTo>
                    <a:lnTo>
                      <a:pt x="0" y="237"/>
                    </a:lnTo>
                    <a:lnTo>
                      <a:pt x="55" y="112"/>
                    </a:lnTo>
                    <a:lnTo>
                      <a:pt x="55" y="0"/>
                    </a:lnTo>
                    <a:lnTo>
                      <a:pt x="30" y="25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8" name="Freeform 44"/>
              <p:cNvSpPr>
                <a:spLocks/>
              </p:cNvSpPr>
              <p:nvPr/>
            </p:nvSpPr>
            <p:spPr bwMode="auto">
              <a:xfrm>
                <a:off x="1483" y="2175"/>
                <a:ext cx="190" cy="88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9" name="Freeform 45"/>
              <p:cNvSpPr>
                <a:spLocks/>
              </p:cNvSpPr>
              <p:nvPr/>
            </p:nvSpPr>
            <p:spPr bwMode="auto">
              <a:xfrm>
                <a:off x="1452" y="2283"/>
                <a:ext cx="236" cy="88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0" name="Freeform 46"/>
              <p:cNvSpPr>
                <a:spLocks/>
              </p:cNvSpPr>
              <p:nvPr/>
            </p:nvSpPr>
            <p:spPr bwMode="auto">
              <a:xfrm>
                <a:off x="1473" y="2391"/>
                <a:ext cx="194" cy="70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1" name="Freeform 47"/>
              <p:cNvSpPr>
                <a:spLocks/>
              </p:cNvSpPr>
              <p:nvPr/>
            </p:nvSpPr>
            <p:spPr bwMode="auto">
              <a:xfrm>
                <a:off x="4040" y="2175"/>
                <a:ext cx="245" cy="326"/>
              </a:xfrm>
              <a:custGeom>
                <a:avLst/>
                <a:gdLst>
                  <a:gd name="T0" fmla="*/ 285 w 390"/>
                  <a:gd name="T1" fmla="*/ 0 h 566"/>
                  <a:gd name="T2" fmla="*/ 31 w 390"/>
                  <a:gd name="T3" fmla="*/ 72 h 566"/>
                  <a:gd name="T4" fmla="*/ 29 w 390"/>
                  <a:gd name="T5" fmla="*/ 133 h 566"/>
                  <a:gd name="T6" fmla="*/ 223 w 390"/>
                  <a:gd name="T7" fmla="*/ 171 h 566"/>
                  <a:gd name="T8" fmla="*/ 0 w 390"/>
                  <a:gd name="T9" fmla="*/ 209 h 566"/>
                  <a:gd name="T10" fmla="*/ 6 w 390"/>
                  <a:gd name="T11" fmla="*/ 272 h 566"/>
                  <a:gd name="T12" fmla="*/ 327 w 390"/>
                  <a:gd name="T13" fmla="*/ 338 h 566"/>
                  <a:gd name="T14" fmla="*/ 103 w 390"/>
                  <a:gd name="T15" fmla="*/ 403 h 566"/>
                  <a:gd name="T16" fmla="*/ 112 w 390"/>
                  <a:gd name="T17" fmla="*/ 464 h 566"/>
                  <a:gd name="T18" fmla="*/ 337 w 390"/>
                  <a:gd name="T19" fmla="*/ 454 h 566"/>
                  <a:gd name="T20" fmla="*/ 280 w 390"/>
                  <a:gd name="T21" fmla="*/ 528 h 566"/>
                  <a:gd name="T22" fmla="*/ 297 w 390"/>
                  <a:gd name="T23" fmla="*/ 566 h 566"/>
                  <a:gd name="T24" fmla="*/ 359 w 390"/>
                  <a:gd name="T25" fmla="*/ 509 h 566"/>
                  <a:gd name="T26" fmla="*/ 390 w 390"/>
                  <a:gd name="T27" fmla="*/ 388 h 566"/>
                  <a:gd name="T28" fmla="*/ 390 w 390"/>
                  <a:gd name="T29" fmla="*/ 239 h 566"/>
                  <a:gd name="T30" fmla="*/ 297 w 390"/>
                  <a:gd name="T31" fmla="*/ 161 h 566"/>
                  <a:gd name="T32" fmla="*/ 358 w 390"/>
                  <a:gd name="T33" fmla="*/ 49 h 566"/>
                  <a:gd name="T34" fmla="*/ 285 w 390"/>
                  <a:gd name="T35" fmla="*/ 0 h 566"/>
                  <a:gd name="T36" fmla="*/ 285 w 390"/>
                  <a:gd name="T3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566">
                    <a:moveTo>
                      <a:pt x="285" y="0"/>
                    </a:moveTo>
                    <a:lnTo>
                      <a:pt x="31" y="72"/>
                    </a:lnTo>
                    <a:lnTo>
                      <a:pt x="29" y="133"/>
                    </a:lnTo>
                    <a:lnTo>
                      <a:pt x="223" y="171"/>
                    </a:lnTo>
                    <a:lnTo>
                      <a:pt x="0" y="209"/>
                    </a:lnTo>
                    <a:lnTo>
                      <a:pt x="6" y="272"/>
                    </a:lnTo>
                    <a:lnTo>
                      <a:pt x="327" y="338"/>
                    </a:lnTo>
                    <a:lnTo>
                      <a:pt x="103" y="403"/>
                    </a:lnTo>
                    <a:lnTo>
                      <a:pt x="112" y="464"/>
                    </a:lnTo>
                    <a:lnTo>
                      <a:pt x="337" y="454"/>
                    </a:lnTo>
                    <a:lnTo>
                      <a:pt x="280" y="528"/>
                    </a:lnTo>
                    <a:lnTo>
                      <a:pt x="297" y="566"/>
                    </a:lnTo>
                    <a:lnTo>
                      <a:pt x="359" y="509"/>
                    </a:lnTo>
                    <a:lnTo>
                      <a:pt x="390" y="388"/>
                    </a:lnTo>
                    <a:lnTo>
                      <a:pt x="390" y="239"/>
                    </a:lnTo>
                    <a:lnTo>
                      <a:pt x="297" y="161"/>
                    </a:lnTo>
                    <a:lnTo>
                      <a:pt x="358" y="49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2" name="Freeform 48"/>
              <p:cNvSpPr>
                <a:spLocks/>
              </p:cNvSpPr>
              <p:nvPr/>
            </p:nvSpPr>
            <p:spPr bwMode="auto">
              <a:xfrm>
                <a:off x="2576" y="608"/>
                <a:ext cx="508" cy="383"/>
              </a:xfrm>
              <a:custGeom>
                <a:avLst/>
                <a:gdLst>
                  <a:gd name="T0" fmla="*/ 553 w 806"/>
                  <a:gd name="T1" fmla="*/ 0 h 667"/>
                  <a:gd name="T2" fmla="*/ 308 w 806"/>
                  <a:gd name="T3" fmla="*/ 48 h 667"/>
                  <a:gd name="T4" fmla="*/ 131 w 806"/>
                  <a:gd name="T5" fmla="*/ 169 h 667"/>
                  <a:gd name="T6" fmla="*/ 407 w 806"/>
                  <a:gd name="T7" fmla="*/ 158 h 667"/>
                  <a:gd name="T8" fmla="*/ 234 w 806"/>
                  <a:gd name="T9" fmla="*/ 308 h 667"/>
                  <a:gd name="T10" fmla="*/ 308 w 806"/>
                  <a:gd name="T11" fmla="*/ 396 h 667"/>
                  <a:gd name="T12" fmla="*/ 0 w 806"/>
                  <a:gd name="T13" fmla="*/ 667 h 667"/>
                  <a:gd name="T14" fmla="*/ 523 w 806"/>
                  <a:gd name="T15" fmla="*/ 436 h 667"/>
                  <a:gd name="T16" fmla="*/ 420 w 806"/>
                  <a:gd name="T17" fmla="*/ 612 h 667"/>
                  <a:gd name="T18" fmla="*/ 553 w 806"/>
                  <a:gd name="T19" fmla="*/ 593 h 667"/>
                  <a:gd name="T20" fmla="*/ 707 w 806"/>
                  <a:gd name="T21" fmla="*/ 462 h 667"/>
                  <a:gd name="T22" fmla="*/ 806 w 806"/>
                  <a:gd name="T23" fmla="*/ 289 h 667"/>
                  <a:gd name="T24" fmla="*/ 388 w 806"/>
                  <a:gd name="T25" fmla="*/ 443 h 667"/>
                  <a:gd name="T26" fmla="*/ 557 w 806"/>
                  <a:gd name="T27" fmla="*/ 221 h 667"/>
                  <a:gd name="T28" fmla="*/ 483 w 806"/>
                  <a:gd name="T29" fmla="*/ 118 h 667"/>
                  <a:gd name="T30" fmla="*/ 553 w 806"/>
                  <a:gd name="T31" fmla="*/ 0 h 667"/>
                  <a:gd name="T32" fmla="*/ 553 w 806"/>
                  <a:gd name="T3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6" h="667">
                    <a:moveTo>
                      <a:pt x="553" y="0"/>
                    </a:moveTo>
                    <a:lnTo>
                      <a:pt x="308" y="48"/>
                    </a:lnTo>
                    <a:lnTo>
                      <a:pt x="131" y="169"/>
                    </a:lnTo>
                    <a:lnTo>
                      <a:pt x="407" y="158"/>
                    </a:lnTo>
                    <a:lnTo>
                      <a:pt x="234" y="308"/>
                    </a:lnTo>
                    <a:lnTo>
                      <a:pt x="308" y="396"/>
                    </a:lnTo>
                    <a:lnTo>
                      <a:pt x="0" y="667"/>
                    </a:lnTo>
                    <a:lnTo>
                      <a:pt x="523" y="436"/>
                    </a:lnTo>
                    <a:lnTo>
                      <a:pt x="420" y="612"/>
                    </a:lnTo>
                    <a:lnTo>
                      <a:pt x="553" y="593"/>
                    </a:lnTo>
                    <a:lnTo>
                      <a:pt x="707" y="462"/>
                    </a:lnTo>
                    <a:lnTo>
                      <a:pt x="806" y="289"/>
                    </a:lnTo>
                    <a:lnTo>
                      <a:pt x="388" y="443"/>
                    </a:lnTo>
                    <a:lnTo>
                      <a:pt x="557" y="221"/>
                    </a:lnTo>
                    <a:lnTo>
                      <a:pt x="483" y="118"/>
                    </a:lnTo>
                    <a:lnTo>
                      <a:pt x="553" y="0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3" name="Freeform 49"/>
              <p:cNvSpPr>
                <a:spLocks/>
              </p:cNvSpPr>
              <p:nvPr/>
            </p:nvSpPr>
            <p:spPr bwMode="auto">
              <a:xfrm>
                <a:off x="3122" y="834"/>
                <a:ext cx="159" cy="328"/>
              </a:xfrm>
              <a:custGeom>
                <a:avLst/>
                <a:gdLst>
                  <a:gd name="T0" fmla="*/ 0 w 253"/>
                  <a:gd name="T1" fmla="*/ 11 h 570"/>
                  <a:gd name="T2" fmla="*/ 95 w 253"/>
                  <a:gd name="T3" fmla="*/ 300 h 570"/>
                  <a:gd name="T4" fmla="*/ 253 w 253"/>
                  <a:gd name="T5" fmla="*/ 570 h 570"/>
                  <a:gd name="T6" fmla="*/ 186 w 253"/>
                  <a:gd name="T7" fmla="*/ 220 h 570"/>
                  <a:gd name="T8" fmla="*/ 91 w 253"/>
                  <a:gd name="T9" fmla="*/ 0 h 570"/>
                  <a:gd name="T10" fmla="*/ 131 w 253"/>
                  <a:gd name="T11" fmla="*/ 271 h 570"/>
                  <a:gd name="T12" fmla="*/ 0 w 253"/>
                  <a:gd name="T13" fmla="*/ 11 h 570"/>
                  <a:gd name="T14" fmla="*/ 0 w 253"/>
                  <a:gd name="T15" fmla="*/ 1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570">
                    <a:moveTo>
                      <a:pt x="0" y="11"/>
                    </a:moveTo>
                    <a:lnTo>
                      <a:pt x="95" y="300"/>
                    </a:lnTo>
                    <a:lnTo>
                      <a:pt x="253" y="570"/>
                    </a:lnTo>
                    <a:lnTo>
                      <a:pt x="186" y="220"/>
                    </a:lnTo>
                    <a:lnTo>
                      <a:pt x="91" y="0"/>
                    </a:lnTo>
                    <a:lnTo>
                      <a:pt x="131" y="27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4" name="Freeform 50"/>
              <p:cNvSpPr>
                <a:spLocks/>
              </p:cNvSpPr>
              <p:nvPr/>
            </p:nvSpPr>
            <p:spPr bwMode="auto">
              <a:xfrm>
                <a:off x="2788" y="1078"/>
                <a:ext cx="39" cy="185"/>
              </a:xfrm>
              <a:custGeom>
                <a:avLst/>
                <a:gdLst>
                  <a:gd name="T0" fmla="*/ 0 w 60"/>
                  <a:gd name="T1" fmla="*/ 0 h 322"/>
                  <a:gd name="T2" fmla="*/ 60 w 60"/>
                  <a:gd name="T3" fmla="*/ 69 h 322"/>
                  <a:gd name="T4" fmla="*/ 60 w 60"/>
                  <a:gd name="T5" fmla="*/ 236 h 322"/>
                  <a:gd name="T6" fmla="*/ 9 w 60"/>
                  <a:gd name="T7" fmla="*/ 322 h 322"/>
                  <a:gd name="T8" fmla="*/ 9 w 60"/>
                  <a:gd name="T9" fmla="*/ 219 h 322"/>
                  <a:gd name="T10" fmla="*/ 38 w 60"/>
                  <a:gd name="T11" fmla="*/ 103 h 322"/>
                  <a:gd name="T12" fmla="*/ 0 w 60"/>
                  <a:gd name="T13" fmla="*/ 0 h 322"/>
                  <a:gd name="T14" fmla="*/ 0 w 60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2">
                    <a:moveTo>
                      <a:pt x="0" y="0"/>
                    </a:moveTo>
                    <a:lnTo>
                      <a:pt x="60" y="69"/>
                    </a:lnTo>
                    <a:lnTo>
                      <a:pt x="60" y="236"/>
                    </a:lnTo>
                    <a:lnTo>
                      <a:pt x="9" y="322"/>
                    </a:lnTo>
                    <a:lnTo>
                      <a:pt x="9" y="219"/>
                    </a:lnTo>
                    <a:lnTo>
                      <a:pt x="38" y="1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5" name="Freeform 51"/>
              <p:cNvSpPr>
                <a:spLocks/>
              </p:cNvSpPr>
              <p:nvPr/>
            </p:nvSpPr>
            <p:spPr bwMode="auto">
              <a:xfrm>
                <a:off x="2589" y="1031"/>
                <a:ext cx="189" cy="38"/>
              </a:xfrm>
              <a:custGeom>
                <a:avLst/>
                <a:gdLst>
                  <a:gd name="T0" fmla="*/ 0 w 300"/>
                  <a:gd name="T1" fmla="*/ 45 h 64"/>
                  <a:gd name="T2" fmla="*/ 118 w 300"/>
                  <a:gd name="T3" fmla="*/ 0 h 64"/>
                  <a:gd name="T4" fmla="*/ 274 w 300"/>
                  <a:gd name="T5" fmla="*/ 21 h 64"/>
                  <a:gd name="T6" fmla="*/ 300 w 300"/>
                  <a:gd name="T7" fmla="*/ 64 h 64"/>
                  <a:gd name="T8" fmla="*/ 251 w 300"/>
                  <a:gd name="T9" fmla="*/ 53 h 64"/>
                  <a:gd name="T10" fmla="*/ 198 w 300"/>
                  <a:gd name="T11" fmla="*/ 30 h 64"/>
                  <a:gd name="T12" fmla="*/ 84 w 300"/>
                  <a:gd name="T13" fmla="*/ 30 h 64"/>
                  <a:gd name="T14" fmla="*/ 0 w 300"/>
                  <a:gd name="T15" fmla="*/ 45 h 64"/>
                  <a:gd name="T16" fmla="*/ 0 w 300"/>
                  <a:gd name="T17" fmla="*/ 4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64">
                    <a:moveTo>
                      <a:pt x="0" y="45"/>
                    </a:moveTo>
                    <a:lnTo>
                      <a:pt x="118" y="0"/>
                    </a:lnTo>
                    <a:lnTo>
                      <a:pt x="274" y="21"/>
                    </a:lnTo>
                    <a:lnTo>
                      <a:pt x="300" y="64"/>
                    </a:lnTo>
                    <a:lnTo>
                      <a:pt x="251" y="53"/>
                    </a:lnTo>
                    <a:lnTo>
                      <a:pt x="198" y="30"/>
                    </a:lnTo>
                    <a:lnTo>
                      <a:pt x="84" y="3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6" name="Freeform 52"/>
              <p:cNvSpPr>
                <a:spLocks/>
              </p:cNvSpPr>
              <p:nvPr/>
            </p:nvSpPr>
            <p:spPr bwMode="auto">
              <a:xfrm>
                <a:off x="2901" y="1033"/>
                <a:ext cx="124" cy="32"/>
              </a:xfrm>
              <a:custGeom>
                <a:avLst/>
                <a:gdLst>
                  <a:gd name="T0" fmla="*/ 0 w 196"/>
                  <a:gd name="T1" fmla="*/ 55 h 55"/>
                  <a:gd name="T2" fmla="*/ 67 w 196"/>
                  <a:gd name="T3" fmla="*/ 0 h 55"/>
                  <a:gd name="T4" fmla="*/ 196 w 196"/>
                  <a:gd name="T5" fmla="*/ 1 h 55"/>
                  <a:gd name="T6" fmla="*/ 0 w 196"/>
                  <a:gd name="T7" fmla="*/ 55 h 55"/>
                  <a:gd name="T8" fmla="*/ 0 w 19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55">
                    <a:moveTo>
                      <a:pt x="0" y="55"/>
                    </a:moveTo>
                    <a:lnTo>
                      <a:pt x="67" y="0"/>
                    </a:lnTo>
                    <a:lnTo>
                      <a:pt x="196" y="1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7" name="Freeform 53"/>
              <p:cNvSpPr>
                <a:spLocks/>
              </p:cNvSpPr>
              <p:nvPr/>
            </p:nvSpPr>
            <p:spPr bwMode="auto">
              <a:xfrm>
                <a:off x="3059" y="1039"/>
                <a:ext cx="45" cy="38"/>
              </a:xfrm>
              <a:custGeom>
                <a:avLst/>
                <a:gdLst>
                  <a:gd name="T0" fmla="*/ 0 w 72"/>
                  <a:gd name="T1" fmla="*/ 0 h 67"/>
                  <a:gd name="T2" fmla="*/ 72 w 72"/>
                  <a:gd name="T3" fmla="*/ 67 h 67"/>
                  <a:gd name="T4" fmla="*/ 55 w 72"/>
                  <a:gd name="T5" fmla="*/ 23 h 67"/>
                  <a:gd name="T6" fmla="*/ 0 w 72"/>
                  <a:gd name="T7" fmla="*/ 0 h 67"/>
                  <a:gd name="T8" fmla="*/ 0 w 7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7">
                    <a:moveTo>
                      <a:pt x="0" y="0"/>
                    </a:moveTo>
                    <a:lnTo>
                      <a:pt x="72" y="67"/>
                    </a:lnTo>
                    <a:lnTo>
                      <a:pt x="5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8" name="Freeform 54"/>
              <p:cNvSpPr>
                <a:spLocks/>
              </p:cNvSpPr>
              <p:nvPr/>
            </p:nvSpPr>
            <p:spPr bwMode="auto">
              <a:xfrm>
                <a:off x="2910" y="1071"/>
                <a:ext cx="68" cy="39"/>
              </a:xfrm>
              <a:custGeom>
                <a:avLst/>
                <a:gdLst>
                  <a:gd name="T0" fmla="*/ 0 w 109"/>
                  <a:gd name="T1" fmla="*/ 69 h 69"/>
                  <a:gd name="T2" fmla="*/ 52 w 109"/>
                  <a:gd name="T3" fmla="*/ 0 h 69"/>
                  <a:gd name="T4" fmla="*/ 109 w 109"/>
                  <a:gd name="T5" fmla="*/ 0 h 69"/>
                  <a:gd name="T6" fmla="*/ 0 w 109"/>
                  <a:gd name="T7" fmla="*/ 69 h 69"/>
                  <a:gd name="T8" fmla="*/ 0 w 10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9">
                    <a:moveTo>
                      <a:pt x="0" y="69"/>
                    </a:moveTo>
                    <a:lnTo>
                      <a:pt x="52" y="0"/>
                    </a:lnTo>
                    <a:lnTo>
                      <a:pt x="109" y="0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9" name="Freeform 55"/>
              <p:cNvSpPr>
                <a:spLocks/>
              </p:cNvSpPr>
              <p:nvPr/>
            </p:nvSpPr>
            <p:spPr bwMode="auto">
              <a:xfrm>
                <a:off x="2925" y="1071"/>
                <a:ext cx="163" cy="53"/>
              </a:xfrm>
              <a:custGeom>
                <a:avLst/>
                <a:gdLst>
                  <a:gd name="T0" fmla="*/ 118 w 259"/>
                  <a:gd name="T1" fmla="*/ 0 h 93"/>
                  <a:gd name="T2" fmla="*/ 255 w 259"/>
                  <a:gd name="T3" fmla="*/ 55 h 93"/>
                  <a:gd name="T4" fmla="*/ 259 w 259"/>
                  <a:gd name="T5" fmla="*/ 90 h 93"/>
                  <a:gd name="T6" fmla="*/ 196 w 259"/>
                  <a:gd name="T7" fmla="*/ 91 h 93"/>
                  <a:gd name="T8" fmla="*/ 198 w 259"/>
                  <a:gd name="T9" fmla="*/ 63 h 93"/>
                  <a:gd name="T10" fmla="*/ 73 w 259"/>
                  <a:gd name="T11" fmla="*/ 34 h 93"/>
                  <a:gd name="T12" fmla="*/ 29 w 259"/>
                  <a:gd name="T13" fmla="*/ 93 h 93"/>
                  <a:gd name="T14" fmla="*/ 0 w 259"/>
                  <a:gd name="T15" fmla="*/ 86 h 93"/>
                  <a:gd name="T16" fmla="*/ 48 w 259"/>
                  <a:gd name="T17" fmla="*/ 27 h 93"/>
                  <a:gd name="T18" fmla="*/ 133 w 259"/>
                  <a:gd name="T19" fmla="*/ 29 h 93"/>
                  <a:gd name="T20" fmla="*/ 118 w 259"/>
                  <a:gd name="T21" fmla="*/ 0 h 93"/>
                  <a:gd name="T22" fmla="*/ 118 w 259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93">
                    <a:moveTo>
                      <a:pt x="118" y="0"/>
                    </a:moveTo>
                    <a:lnTo>
                      <a:pt x="255" y="55"/>
                    </a:lnTo>
                    <a:lnTo>
                      <a:pt x="259" y="90"/>
                    </a:lnTo>
                    <a:lnTo>
                      <a:pt x="196" y="91"/>
                    </a:lnTo>
                    <a:lnTo>
                      <a:pt x="198" y="63"/>
                    </a:lnTo>
                    <a:lnTo>
                      <a:pt x="73" y="34"/>
                    </a:lnTo>
                    <a:lnTo>
                      <a:pt x="29" y="93"/>
                    </a:lnTo>
                    <a:lnTo>
                      <a:pt x="0" y="86"/>
                    </a:lnTo>
                    <a:lnTo>
                      <a:pt x="48" y="27"/>
                    </a:lnTo>
                    <a:lnTo>
                      <a:pt x="133" y="29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0" name="Freeform 56"/>
              <p:cNvSpPr>
                <a:spLocks/>
              </p:cNvSpPr>
              <p:nvPr/>
            </p:nvSpPr>
            <p:spPr bwMode="auto">
              <a:xfrm>
                <a:off x="2590" y="1072"/>
                <a:ext cx="155" cy="58"/>
              </a:xfrm>
              <a:custGeom>
                <a:avLst/>
                <a:gdLst>
                  <a:gd name="T0" fmla="*/ 213 w 247"/>
                  <a:gd name="T1" fmla="*/ 0 h 99"/>
                  <a:gd name="T2" fmla="*/ 55 w 247"/>
                  <a:gd name="T3" fmla="*/ 27 h 99"/>
                  <a:gd name="T4" fmla="*/ 0 w 247"/>
                  <a:gd name="T5" fmla="*/ 99 h 99"/>
                  <a:gd name="T6" fmla="*/ 53 w 247"/>
                  <a:gd name="T7" fmla="*/ 99 h 99"/>
                  <a:gd name="T8" fmla="*/ 84 w 247"/>
                  <a:gd name="T9" fmla="*/ 57 h 99"/>
                  <a:gd name="T10" fmla="*/ 247 w 247"/>
                  <a:gd name="T11" fmla="*/ 30 h 99"/>
                  <a:gd name="T12" fmla="*/ 156 w 247"/>
                  <a:gd name="T13" fmla="*/ 21 h 99"/>
                  <a:gd name="T14" fmla="*/ 213 w 247"/>
                  <a:gd name="T15" fmla="*/ 0 h 99"/>
                  <a:gd name="T16" fmla="*/ 213 w 247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99">
                    <a:moveTo>
                      <a:pt x="213" y="0"/>
                    </a:moveTo>
                    <a:lnTo>
                      <a:pt x="55" y="27"/>
                    </a:lnTo>
                    <a:lnTo>
                      <a:pt x="0" y="99"/>
                    </a:lnTo>
                    <a:lnTo>
                      <a:pt x="53" y="99"/>
                    </a:lnTo>
                    <a:lnTo>
                      <a:pt x="84" y="57"/>
                    </a:lnTo>
                    <a:lnTo>
                      <a:pt x="247" y="30"/>
                    </a:lnTo>
                    <a:lnTo>
                      <a:pt x="156" y="21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1" name="Freeform 57"/>
              <p:cNvSpPr>
                <a:spLocks/>
              </p:cNvSpPr>
              <p:nvPr/>
            </p:nvSpPr>
            <p:spPr bwMode="auto">
              <a:xfrm>
                <a:off x="2727" y="1095"/>
                <a:ext cx="41" cy="35"/>
              </a:xfrm>
              <a:custGeom>
                <a:avLst/>
                <a:gdLst>
                  <a:gd name="T0" fmla="*/ 0 w 64"/>
                  <a:gd name="T1" fmla="*/ 0 h 59"/>
                  <a:gd name="T2" fmla="*/ 26 w 64"/>
                  <a:gd name="T3" fmla="*/ 59 h 59"/>
                  <a:gd name="T4" fmla="*/ 64 w 64"/>
                  <a:gd name="T5" fmla="*/ 47 h 59"/>
                  <a:gd name="T6" fmla="*/ 0 w 64"/>
                  <a:gd name="T7" fmla="*/ 0 h 59"/>
                  <a:gd name="T8" fmla="*/ 0 w 6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0" y="0"/>
                    </a:moveTo>
                    <a:lnTo>
                      <a:pt x="26" y="59"/>
                    </a:lnTo>
                    <a:lnTo>
                      <a:pt x="64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2" name="Freeform 58"/>
              <p:cNvSpPr>
                <a:spLocks/>
              </p:cNvSpPr>
              <p:nvPr/>
            </p:nvSpPr>
            <p:spPr bwMode="auto">
              <a:xfrm>
                <a:off x="2977" y="1125"/>
                <a:ext cx="62" cy="16"/>
              </a:xfrm>
              <a:custGeom>
                <a:avLst/>
                <a:gdLst>
                  <a:gd name="T0" fmla="*/ 0 w 97"/>
                  <a:gd name="T1" fmla="*/ 0 h 29"/>
                  <a:gd name="T2" fmla="*/ 97 w 97"/>
                  <a:gd name="T3" fmla="*/ 2 h 29"/>
                  <a:gd name="T4" fmla="*/ 66 w 97"/>
                  <a:gd name="T5" fmla="*/ 29 h 29"/>
                  <a:gd name="T6" fmla="*/ 0 w 97"/>
                  <a:gd name="T7" fmla="*/ 0 h 29"/>
                  <a:gd name="T8" fmla="*/ 0 w 9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9">
                    <a:moveTo>
                      <a:pt x="0" y="0"/>
                    </a:moveTo>
                    <a:lnTo>
                      <a:pt x="97" y="2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3" name="Freeform 59"/>
              <p:cNvSpPr>
                <a:spLocks/>
              </p:cNvSpPr>
              <p:nvPr/>
            </p:nvSpPr>
            <p:spPr bwMode="auto">
              <a:xfrm>
                <a:off x="2633" y="1127"/>
                <a:ext cx="103" cy="19"/>
              </a:xfrm>
              <a:custGeom>
                <a:avLst/>
                <a:gdLst>
                  <a:gd name="T0" fmla="*/ 0 w 166"/>
                  <a:gd name="T1" fmla="*/ 0 h 32"/>
                  <a:gd name="T2" fmla="*/ 54 w 166"/>
                  <a:gd name="T3" fmla="*/ 10 h 32"/>
                  <a:gd name="T4" fmla="*/ 166 w 166"/>
                  <a:gd name="T5" fmla="*/ 10 h 32"/>
                  <a:gd name="T6" fmla="*/ 76 w 166"/>
                  <a:gd name="T7" fmla="*/ 32 h 32"/>
                  <a:gd name="T8" fmla="*/ 12 w 166"/>
                  <a:gd name="T9" fmla="*/ 15 h 32"/>
                  <a:gd name="T10" fmla="*/ 0 w 166"/>
                  <a:gd name="T11" fmla="*/ 0 h 32"/>
                  <a:gd name="T12" fmla="*/ 0 w 16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2">
                    <a:moveTo>
                      <a:pt x="0" y="0"/>
                    </a:moveTo>
                    <a:lnTo>
                      <a:pt x="54" y="10"/>
                    </a:lnTo>
                    <a:lnTo>
                      <a:pt x="166" y="10"/>
                    </a:lnTo>
                    <a:lnTo>
                      <a:pt x="76" y="32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4" name="Freeform 60"/>
              <p:cNvSpPr>
                <a:spLocks/>
              </p:cNvSpPr>
              <p:nvPr/>
            </p:nvSpPr>
            <p:spPr bwMode="auto">
              <a:xfrm>
                <a:off x="2687" y="1093"/>
                <a:ext cx="42" cy="38"/>
              </a:xfrm>
              <a:custGeom>
                <a:avLst/>
                <a:gdLst>
                  <a:gd name="T0" fmla="*/ 0 w 65"/>
                  <a:gd name="T1" fmla="*/ 8 h 67"/>
                  <a:gd name="T2" fmla="*/ 6 w 65"/>
                  <a:gd name="T3" fmla="*/ 40 h 67"/>
                  <a:gd name="T4" fmla="*/ 34 w 65"/>
                  <a:gd name="T5" fmla="*/ 29 h 67"/>
                  <a:gd name="T6" fmla="*/ 34 w 65"/>
                  <a:gd name="T7" fmla="*/ 67 h 67"/>
                  <a:gd name="T8" fmla="*/ 55 w 65"/>
                  <a:gd name="T9" fmla="*/ 46 h 67"/>
                  <a:gd name="T10" fmla="*/ 65 w 65"/>
                  <a:gd name="T11" fmla="*/ 0 h 67"/>
                  <a:gd name="T12" fmla="*/ 0 w 65"/>
                  <a:gd name="T13" fmla="*/ 8 h 67"/>
                  <a:gd name="T14" fmla="*/ 0 w 65"/>
                  <a:gd name="T15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0" y="8"/>
                    </a:moveTo>
                    <a:lnTo>
                      <a:pt x="6" y="40"/>
                    </a:lnTo>
                    <a:lnTo>
                      <a:pt x="34" y="29"/>
                    </a:lnTo>
                    <a:lnTo>
                      <a:pt x="34" y="67"/>
                    </a:lnTo>
                    <a:lnTo>
                      <a:pt x="55" y="46"/>
                    </a:lnTo>
                    <a:lnTo>
                      <a:pt x="6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5" name="Freeform 61"/>
              <p:cNvSpPr>
                <a:spLocks/>
              </p:cNvSpPr>
              <p:nvPr/>
            </p:nvSpPr>
            <p:spPr bwMode="auto">
              <a:xfrm>
                <a:off x="2649" y="1092"/>
                <a:ext cx="15" cy="36"/>
              </a:xfrm>
              <a:custGeom>
                <a:avLst/>
                <a:gdLst>
                  <a:gd name="T0" fmla="*/ 0 w 25"/>
                  <a:gd name="T1" fmla="*/ 10 h 65"/>
                  <a:gd name="T2" fmla="*/ 25 w 25"/>
                  <a:gd name="T3" fmla="*/ 65 h 65"/>
                  <a:gd name="T4" fmla="*/ 25 w 25"/>
                  <a:gd name="T5" fmla="*/ 0 h 65"/>
                  <a:gd name="T6" fmla="*/ 0 w 25"/>
                  <a:gd name="T7" fmla="*/ 10 h 65"/>
                  <a:gd name="T8" fmla="*/ 0 w 25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10"/>
                    </a:moveTo>
                    <a:lnTo>
                      <a:pt x="25" y="65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62"/>
              <p:cNvSpPr>
                <a:spLocks/>
              </p:cNvSpPr>
              <p:nvPr/>
            </p:nvSpPr>
            <p:spPr bwMode="auto">
              <a:xfrm>
                <a:off x="2962" y="1089"/>
                <a:ext cx="14" cy="36"/>
              </a:xfrm>
              <a:custGeom>
                <a:avLst/>
                <a:gdLst>
                  <a:gd name="T0" fmla="*/ 0 w 21"/>
                  <a:gd name="T1" fmla="*/ 9 h 62"/>
                  <a:gd name="T2" fmla="*/ 21 w 21"/>
                  <a:gd name="T3" fmla="*/ 62 h 62"/>
                  <a:gd name="T4" fmla="*/ 21 w 21"/>
                  <a:gd name="T5" fmla="*/ 0 h 62"/>
                  <a:gd name="T6" fmla="*/ 0 w 21"/>
                  <a:gd name="T7" fmla="*/ 9 h 62"/>
                  <a:gd name="T8" fmla="*/ 0 w 21"/>
                  <a:gd name="T9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2">
                    <a:moveTo>
                      <a:pt x="0" y="9"/>
                    </a:moveTo>
                    <a:lnTo>
                      <a:pt x="21" y="6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7" name="Freeform 63"/>
              <p:cNvSpPr>
                <a:spLocks/>
              </p:cNvSpPr>
              <p:nvPr/>
            </p:nvSpPr>
            <p:spPr bwMode="auto">
              <a:xfrm>
                <a:off x="2996" y="1094"/>
                <a:ext cx="36" cy="39"/>
              </a:xfrm>
              <a:custGeom>
                <a:avLst/>
                <a:gdLst>
                  <a:gd name="T0" fmla="*/ 10 w 59"/>
                  <a:gd name="T1" fmla="*/ 0 h 69"/>
                  <a:gd name="T2" fmla="*/ 0 w 59"/>
                  <a:gd name="T3" fmla="*/ 32 h 69"/>
                  <a:gd name="T4" fmla="*/ 25 w 59"/>
                  <a:gd name="T5" fmla="*/ 32 h 69"/>
                  <a:gd name="T6" fmla="*/ 25 w 59"/>
                  <a:gd name="T7" fmla="*/ 69 h 69"/>
                  <a:gd name="T8" fmla="*/ 50 w 59"/>
                  <a:gd name="T9" fmla="*/ 48 h 69"/>
                  <a:gd name="T10" fmla="*/ 59 w 59"/>
                  <a:gd name="T11" fmla="*/ 6 h 69"/>
                  <a:gd name="T12" fmla="*/ 10 w 59"/>
                  <a:gd name="T13" fmla="*/ 0 h 69"/>
                  <a:gd name="T14" fmla="*/ 10 w 59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69">
                    <a:moveTo>
                      <a:pt x="10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0" y="48"/>
                    </a:lnTo>
                    <a:lnTo>
                      <a:pt x="59" y="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8" name="Freeform 64"/>
              <p:cNvSpPr>
                <a:spLocks/>
              </p:cNvSpPr>
              <p:nvPr/>
            </p:nvSpPr>
            <p:spPr bwMode="auto">
              <a:xfrm>
                <a:off x="2832" y="1269"/>
                <a:ext cx="129" cy="45"/>
              </a:xfrm>
              <a:custGeom>
                <a:avLst/>
                <a:gdLst>
                  <a:gd name="T0" fmla="*/ 103 w 203"/>
                  <a:gd name="T1" fmla="*/ 25 h 80"/>
                  <a:gd name="T2" fmla="*/ 0 w 203"/>
                  <a:gd name="T3" fmla="*/ 74 h 80"/>
                  <a:gd name="T4" fmla="*/ 57 w 203"/>
                  <a:gd name="T5" fmla="*/ 80 h 80"/>
                  <a:gd name="T6" fmla="*/ 106 w 203"/>
                  <a:gd name="T7" fmla="*/ 55 h 80"/>
                  <a:gd name="T8" fmla="*/ 184 w 203"/>
                  <a:gd name="T9" fmla="*/ 65 h 80"/>
                  <a:gd name="T10" fmla="*/ 203 w 203"/>
                  <a:gd name="T11" fmla="*/ 15 h 80"/>
                  <a:gd name="T12" fmla="*/ 184 w 203"/>
                  <a:gd name="T13" fmla="*/ 0 h 80"/>
                  <a:gd name="T14" fmla="*/ 171 w 203"/>
                  <a:gd name="T15" fmla="*/ 46 h 80"/>
                  <a:gd name="T16" fmla="*/ 103 w 203"/>
                  <a:gd name="T17" fmla="*/ 25 h 80"/>
                  <a:gd name="T18" fmla="*/ 103 w 203"/>
                  <a:gd name="T19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80">
                    <a:moveTo>
                      <a:pt x="103" y="25"/>
                    </a:moveTo>
                    <a:lnTo>
                      <a:pt x="0" y="74"/>
                    </a:lnTo>
                    <a:lnTo>
                      <a:pt x="57" y="80"/>
                    </a:lnTo>
                    <a:lnTo>
                      <a:pt x="106" y="55"/>
                    </a:lnTo>
                    <a:lnTo>
                      <a:pt x="184" y="65"/>
                    </a:lnTo>
                    <a:lnTo>
                      <a:pt x="203" y="15"/>
                    </a:lnTo>
                    <a:lnTo>
                      <a:pt x="184" y="0"/>
                    </a:lnTo>
                    <a:lnTo>
                      <a:pt x="171" y="46"/>
                    </a:lnTo>
                    <a:lnTo>
                      <a:pt x="103" y="25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9" name="Freeform 65"/>
              <p:cNvSpPr>
                <a:spLocks/>
              </p:cNvSpPr>
              <p:nvPr/>
            </p:nvSpPr>
            <p:spPr bwMode="auto">
              <a:xfrm>
                <a:off x="2772" y="1288"/>
                <a:ext cx="45" cy="10"/>
              </a:xfrm>
              <a:custGeom>
                <a:avLst/>
                <a:gdLst>
                  <a:gd name="T0" fmla="*/ 72 w 72"/>
                  <a:gd name="T1" fmla="*/ 10 h 19"/>
                  <a:gd name="T2" fmla="*/ 38 w 72"/>
                  <a:gd name="T3" fmla="*/ 0 h 19"/>
                  <a:gd name="T4" fmla="*/ 0 w 72"/>
                  <a:gd name="T5" fmla="*/ 19 h 19"/>
                  <a:gd name="T6" fmla="*/ 72 w 72"/>
                  <a:gd name="T7" fmla="*/ 10 h 19"/>
                  <a:gd name="T8" fmla="*/ 72 w 72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9">
                    <a:moveTo>
                      <a:pt x="72" y="10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72" y="10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0" name="Freeform 66"/>
              <p:cNvSpPr>
                <a:spLocks/>
              </p:cNvSpPr>
              <p:nvPr/>
            </p:nvSpPr>
            <p:spPr bwMode="auto">
              <a:xfrm>
                <a:off x="2657" y="1273"/>
                <a:ext cx="69" cy="106"/>
              </a:xfrm>
              <a:custGeom>
                <a:avLst/>
                <a:gdLst>
                  <a:gd name="T0" fmla="*/ 111 w 111"/>
                  <a:gd name="T1" fmla="*/ 0 h 182"/>
                  <a:gd name="T2" fmla="*/ 0 w 111"/>
                  <a:gd name="T3" fmla="*/ 95 h 182"/>
                  <a:gd name="T4" fmla="*/ 0 w 111"/>
                  <a:gd name="T5" fmla="*/ 182 h 182"/>
                  <a:gd name="T6" fmla="*/ 111 w 111"/>
                  <a:gd name="T7" fmla="*/ 0 h 182"/>
                  <a:gd name="T8" fmla="*/ 111 w 111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82">
                    <a:moveTo>
                      <a:pt x="111" y="0"/>
                    </a:moveTo>
                    <a:lnTo>
                      <a:pt x="0" y="95"/>
                    </a:lnTo>
                    <a:lnTo>
                      <a:pt x="0" y="182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1" name="Freeform 67"/>
              <p:cNvSpPr>
                <a:spLocks/>
              </p:cNvSpPr>
              <p:nvPr/>
            </p:nvSpPr>
            <p:spPr bwMode="auto">
              <a:xfrm>
                <a:off x="2976" y="1275"/>
                <a:ext cx="69" cy="104"/>
              </a:xfrm>
              <a:custGeom>
                <a:avLst/>
                <a:gdLst>
                  <a:gd name="T0" fmla="*/ 0 w 110"/>
                  <a:gd name="T1" fmla="*/ 0 h 178"/>
                  <a:gd name="T2" fmla="*/ 110 w 110"/>
                  <a:gd name="T3" fmla="*/ 129 h 178"/>
                  <a:gd name="T4" fmla="*/ 84 w 110"/>
                  <a:gd name="T5" fmla="*/ 178 h 178"/>
                  <a:gd name="T6" fmla="*/ 0 w 110"/>
                  <a:gd name="T7" fmla="*/ 0 h 178"/>
                  <a:gd name="T8" fmla="*/ 0 w 110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78">
                    <a:moveTo>
                      <a:pt x="0" y="0"/>
                    </a:moveTo>
                    <a:lnTo>
                      <a:pt x="110" y="129"/>
                    </a:lnTo>
                    <a:lnTo>
                      <a:pt x="84" y="1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2" name="Freeform 68"/>
              <p:cNvSpPr>
                <a:spLocks/>
              </p:cNvSpPr>
              <p:nvPr/>
            </p:nvSpPr>
            <p:spPr bwMode="auto">
              <a:xfrm>
                <a:off x="2697" y="1348"/>
                <a:ext cx="309" cy="34"/>
              </a:xfrm>
              <a:custGeom>
                <a:avLst/>
                <a:gdLst>
                  <a:gd name="T0" fmla="*/ 29 w 491"/>
                  <a:gd name="T1" fmla="*/ 23 h 61"/>
                  <a:gd name="T2" fmla="*/ 219 w 491"/>
                  <a:gd name="T3" fmla="*/ 23 h 61"/>
                  <a:gd name="T4" fmla="*/ 453 w 491"/>
                  <a:gd name="T5" fmla="*/ 27 h 61"/>
                  <a:gd name="T6" fmla="*/ 453 w 491"/>
                  <a:gd name="T7" fmla="*/ 61 h 61"/>
                  <a:gd name="T8" fmla="*/ 491 w 491"/>
                  <a:gd name="T9" fmla="*/ 27 h 61"/>
                  <a:gd name="T10" fmla="*/ 481 w 491"/>
                  <a:gd name="T11" fmla="*/ 10 h 61"/>
                  <a:gd name="T12" fmla="*/ 310 w 491"/>
                  <a:gd name="T13" fmla="*/ 0 h 61"/>
                  <a:gd name="T14" fmla="*/ 261 w 491"/>
                  <a:gd name="T15" fmla="*/ 13 h 61"/>
                  <a:gd name="T16" fmla="*/ 202 w 491"/>
                  <a:gd name="T17" fmla="*/ 0 h 61"/>
                  <a:gd name="T18" fmla="*/ 0 w 491"/>
                  <a:gd name="T19" fmla="*/ 8 h 61"/>
                  <a:gd name="T20" fmla="*/ 29 w 491"/>
                  <a:gd name="T21" fmla="*/ 23 h 61"/>
                  <a:gd name="T22" fmla="*/ 29 w 491"/>
                  <a:gd name="T23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1" h="61">
                    <a:moveTo>
                      <a:pt x="29" y="23"/>
                    </a:moveTo>
                    <a:lnTo>
                      <a:pt x="219" y="23"/>
                    </a:lnTo>
                    <a:lnTo>
                      <a:pt x="453" y="27"/>
                    </a:lnTo>
                    <a:lnTo>
                      <a:pt x="453" y="61"/>
                    </a:lnTo>
                    <a:lnTo>
                      <a:pt x="491" y="27"/>
                    </a:lnTo>
                    <a:lnTo>
                      <a:pt x="481" y="10"/>
                    </a:lnTo>
                    <a:lnTo>
                      <a:pt x="310" y="0"/>
                    </a:lnTo>
                    <a:lnTo>
                      <a:pt x="261" y="13"/>
                    </a:lnTo>
                    <a:lnTo>
                      <a:pt x="202" y="0"/>
                    </a:lnTo>
                    <a:lnTo>
                      <a:pt x="0" y="8"/>
                    </a:lnTo>
                    <a:lnTo>
                      <a:pt x="29" y="23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3" name="Freeform 69"/>
              <p:cNvSpPr>
                <a:spLocks/>
              </p:cNvSpPr>
              <p:nvPr/>
            </p:nvSpPr>
            <p:spPr bwMode="auto">
              <a:xfrm>
                <a:off x="2705" y="1354"/>
                <a:ext cx="26" cy="27"/>
              </a:xfrm>
              <a:custGeom>
                <a:avLst/>
                <a:gdLst>
                  <a:gd name="T0" fmla="*/ 0 w 41"/>
                  <a:gd name="T1" fmla="*/ 0 h 49"/>
                  <a:gd name="T2" fmla="*/ 17 w 41"/>
                  <a:gd name="T3" fmla="*/ 36 h 49"/>
                  <a:gd name="T4" fmla="*/ 41 w 41"/>
                  <a:gd name="T5" fmla="*/ 49 h 49"/>
                  <a:gd name="T6" fmla="*/ 41 w 41"/>
                  <a:gd name="T7" fmla="*/ 5 h 49"/>
                  <a:gd name="T8" fmla="*/ 0 w 41"/>
                  <a:gd name="T9" fmla="*/ 0 h 49"/>
                  <a:gd name="T10" fmla="*/ 0 w 41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lnTo>
                      <a:pt x="17" y="36"/>
                    </a:lnTo>
                    <a:lnTo>
                      <a:pt x="41" y="49"/>
                    </a:lnTo>
                    <a:lnTo>
                      <a:pt x="4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70"/>
              <p:cNvSpPr>
                <a:spLocks/>
              </p:cNvSpPr>
              <p:nvPr/>
            </p:nvSpPr>
            <p:spPr bwMode="auto">
              <a:xfrm>
                <a:off x="2739" y="1387"/>
                <a:ext cx="237" cy="30"/>
              </a:xfrm>
              <a:custGeom>
                <a:avLst/>
                <a:gdLst>
                  <a:gd name="T0" fmla="*/ 0 w 374"/>
                  <a:gd name="T1" fmla="*/ 0 h 52"/>
                  <a:gd name="T2" fmla="*/ 106 w 374"/>
                  <a:gd name="T3" fmla="*/ 33 h 52"/>
                  <a:gd name="T4" fmla="*/ 264 w 374"/>
                  <a:gd name="T5" fmla="*/ 33 h 52"/>
                  <a:gd name="T6" fmla="*/ 374 w 374"/>
                  <a:gd name="T7" fmla="*/ 2 h 52"/>
                  <a:gd name="T8" fmla="*/ 260 w 374"/>
                  <a:gd name="T9" fmla="*/ 52 h 52"/>
                  <a:gd name="T10" fmla="*/ 102 w 374"/>
                  <a:gd name="T11" fmla="*/ 52 h 52"/>
                  <a:gd name="T12" fmla="*/ 0 w 374"/>
                  <a:gd name="T13" fmla="*/ 0 h 52"/>
                  <a:gd name="T14" fmla="*/ 0 w 37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4" h="52">
                    <a:moveTo>
                      <a:pt x="0" y="0"/>
                    </a:moveTo>
                    <a:lnTo>
                      <a:pt x="106" y="33"/>
                    </a:lnTo>
                    <a:lnTo>
                      <a:pt x="264" y="33"/>
                    </a:lnTo>
                    <a:lnTo>
                      <a:pt x="374" y="2"/>
                    </a:lnTo>
                    <a:lnTo>
                      <a:pt x="260" y="52"/>
                    </a:lnTo>
                    <a:lnTo>
                      <a:pt x="102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5" name="Freeform 71"/>
              <p:cNvSpPr>
                <a:spLocks/>
              </p:cNvSpPr>
              <p:nvPr/>
            </p:nvSpPr>
            <p:spPr bwMode="auto">
              <a:xfrm>
                <a:off x="2727" y="1387"/>
                <a:ext cx="252" cy="65"/>
              </a:xfrm>
              <a:custGeom>
                <a:avLst/>
                <a:gdLst>
                  <a:gd name="T0" fmla="*/ 49 w 401"/>
                  <a:gd name="T1" fmla="*/ 59 h 114"/>
                  <a:gd name="T2" fmla="*/ 133 w 401"/>
                  <a:gd name="T3" fmla="*/ 114 h 114"/>
                  <a:gd name="T4" fmla="*/ 281 w 401"/>
                  <a:gd name="T5" fmla="*/ 114 h 114"/>
                  <a:gd name="T6" fmla="*/ 359 w 401"/>
                  <a:gd name="T7" fmla="*/ 54 h 114"/>
                  <a:gd name="T8" fmla="*/ 401 w 401"/>
                  <a:gd name="T9" fmla="*/ 10 h 114"/>
                  <a:gd name="T10" fmla="*/ 275 w 401"/>
                  <a:gd name="T11" fmla="*/ 90 h 114"/>
                  <a:gd name="T12" fmla="*/ 121 w 401"/>
                  <a:gd name="T13" fmla="*/ 90 h 114"/>
                  <a:gd name="T14" fmla="*/ 0 w 401"/>
                  <a:gd name="T15" fmla="*/ 0 h 114"/>
                  <a:gd name="T16" fmla="*/ 49 w 401"/>
                  <a:gd name="T17" fmla="*/ 59 h 114"/>
                  <a:gd name="T18" fmla="*/ 49 w 401"/>
                  <a:gd name="T19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1" h="114">
                    <a:moveTo>
                      <a:pt x="49" y="59"/>
                    </a:moveTo>
                    <a:lnTo>
                      <a:pt x="133" y="114"/>
                    </a:lnTo>
                    <a:lnTo>
                      <a:pt x="281" y="114"/>
                    </a:lnTo>
                    <a:lnTo>
                      <a:pt x="359" y="54"/>
                    </a:lnTo>
                    <a:lnTo>
                      <a:pt x="401" y="10"/>
                    </a:lnTo>
                    <a:lnTo>
                      <a:pt x="275" y="90"/>
                    </a:lnTo>
                    <a:lnTo>
                      <a:pt x="121" y="90"/>
                    </a:lnTo>
                    <a:lnTo>
                      <a:pt x="0" y="0"/>
                    </a:lnTo>
                    <a:lnTo>
                      <a:pt x="49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6" name="Freeform 72"/>
              <p:cNvSpPr>
                <a:spLocks/>
              </p:cNvSpPr>
              <p:nvPr/>
            </p:nvSpPr>
            <p:spPr bwMode="auto">
              <a:xfrm>
                <a:off x="2270" y="576"/>
                <a:ext cx="646" cy="1151"/>
              </a:xfrm>
              <a:custGeom>
                <a:avLst/>
                <a:gdLst>
                  <a:gd name="T0" fmla="*/ 1027 w 1027"/>
                  <a:gd name="T1" fmla="*/ 4 h 2004"/>
                  <a:gd name="T2" fmla="*/ 730 w 1027"/>
                  <a:gd name="T3" fmla="*/ 0 h 2004"/>
                  <a:gd name="T4" fmla="*/ 373 w 1027"/>
                  <a:gd name="T5" fmla="*/ 177 h 2004"/>
                  <a:gd name="T6" fmla="*/ 164 w 1027"/>
                  <a:gd name="T7" fmla="*/ 743 h 2004"/>
                  <a:gd name="T8" fmla="*/ 130 w 1027"/>
                  <a:gd name="T9" fmla="*/ 968 h 2004"/>
                  <a:gd name="T10" fmla="*/ 130 w 1027"/>
                  <a:gd name="T11" fmla="*/ 1513 h 2004"/>
                  <a:gd name="T12" fmla="*/ 65 w 1027"/>
                  <a:gd name="T13" fmla="*/ 1793 h 2004"/>
                  <a:gd name="T14" fmla="*/ 0 w 1027"/>
                  <a:gd name="T15" fmla="*/ 2004 h 2004"/>
                  <a:gd name="T16" fmla="*/ 287 w 1027"/>
                  <a:gd name="T17" fmla="*/ 2000 h 2004"/>
                  <a:gd name="T18" fmla="*/ 430 w 1027"/>
                  <a:gd name="T19" fmla="*/ 1789 h 2004"/>
                  <a:gd name="T20" fmla="*/ 421 w 1027"/>
                  <a:gd name="T21" fmla="*/ 1899 h 2004"/>
                  <a:gd name="T22" fmla="*/ 502 w 1027"/>
                  <a:gd name="T23" fmla="*/ 1608 h 2004"/>
                  <a:gd name="T24" fmla="*/ 533 w 1027"/>
                  <a:gd name="T25" fmla="*/ 1595 h 2004"/>
                  <a:gd name="T26" fmla="*/ 537 w 1027"/>
                  <a:gd name="T27" fmla="*/ 1819 h 2004"/>
                  <a:gd name="T28" fmla="*/ 605 w 1027"/>
                  <a:gd name="T29" fmla="*/ 2004 h 2004"/>
                  <a:gd name="T30" fmla="*/ 704 w 1027"/>
                  <a:gd name="T31" fmla="*/ 2004 h 2004"/>
                  <a:gd name="T32" fmla="*/ 584 w 1027"/>
                  <a:gd name="T33" fmla="*/ 1806 h 2004"/>
                  <a:gd name="T34" fmla="*/ 576 w 1027"/>
                  <a:gd name="T35" fmla="*/ 1599 h 2004"/>
                  <a:gd name="T36" fmla="*/ 687 w 1027"/>
                  <a:gd name="T37" fmla="*/ 1663 h 2004"/>
                  <a:gd name="T38" fmla="*/ 476 w 1027"/>
                  <a:gd name="T39" fmla="*/ 1462 h 2004"/>
                  <a:gd name="T40" fmla="*/ 421 w 1027"/>
                  <a:gd name="T41" fmla="*/ 1306 h 2004"/>
                  <a:gd name="T42" fmla="*/ 390 w 1027"/>
                  <a:gd name="T43" fmla="*/ 1350 h 2004"/>
                  <a:gd name="T44" fmla="*/ 390 w 1027"/>
                  <a:gd name="T45" fmla="*/ 1608 h 2004"/>
                  <a:gd name="T46" fmla="*/ 318 w 1027"/>
                  <a:gd name="T47" fmla="*/ 1874 h 2004"/>
                  <a:gd name="T48" fmla="*/ 314 w 1027"/>
                  <a:gd name="T49" fmla="*/ 1547 h 2004"/>
                  <a:gd name="T50" fmla="*/ 202 w 1027"/>
                  <a:gd name="T51" fmla="*/ 1831 h 2004"/>
                  <a:gd name="T52" fmla="*/ 185 w 1027"/>
                  <a:gd name="T53" fmla="*/ 1380 h 2004"/>
                  <a:gd name="T54" fmla="*/ 158 w 1027"/>
                  <a:gd name="T55" fmla="*/ 945 h 2004"/>
                  <a:gd name="T56" fmla="*/ 189 w 1027"/>
                  <a:gd name="T57" fmla="*/ 781 h 2004"/>
                  <a:gd name="T58" fmla="*/ 335 w 1027"/>
                  <a:gd name="T59" fmla="*/ 454 h 2004"/>
                  <a:gd name="T60" fmla="*/ 451 w 1027"/>
                  <a:gd name="T61" fmla="*/ 205 h 2004"/>
                  <a:gd name="T62" fmla="*/ 692 w 1027"/>
                  <a:gd name="T63" fmla="*/ 65 h 2004"/>
                  <a:gd name="T64" fmla="*/ 1027 w 1027"/>
                  <a:gd name="T65" fmla="*/ 4 h 2004"/>
                  <a:gd name="T66" fmla="*/ 1027 w 1027"/>
                  <a:gd name="T67" fmla="*/ 4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7" h="2004">
                    <a:moveTo>
                      <a:pt x="1027" y="4"/>
                    </a:moveTo>
                    <a:lnTo>
                      <a:pt x="730" y="0"/>
                    </a:lnTo>
                    <a:lnTo>
                      <a:pt x="373" y="177"/>
                    </a:lnTo>
                    <a:lnTo>
                      <a:pt x="164" y="743"/>
                    </a:lnTo>
                    <a:lnTo>
                      <a:pt x="130" y="968"/>
                    </a:lnTo>
                    <a:lnTo>
                      <a:pt x="130" y="1513"/>
                    </a:lnTo>
                    <a:lnTo>
                      <a:pt x="65" y="1793"/>
                    </a:lnTo>
                    <a:lnTo>
                      <a:pt x="0" y="2004"/>
                    </a:lnTo>
                    <a:lnTo>
                      <a:pt x="287" y="2000"/>
                    </a:lnTo>
                    <a:lnTo>
                      <a:pt x="430" y="1789"/>
                    </a:lnTo>
                    <a:lnTo>
                      <a:pt x="421" y="1899"/>
                    </a:lnTo>
                    <a:lnTo>
                      <a:pt x="502" y="1608"/>
                    </a:lnTo>
                    <a:lnTo>
                      <a:pt x="533" y="1595"/>
                    </a:lnTo>
                    <a:lnTo>
                      <a:pt x="537" y="1819"/>
                    </a:lnTo>
                    <a:lnTo>
                      <a:pt x="605" y="2004"/>
                    </a:lnTo>
                    <a:lnTo>
                      <a:pt x="704" y="2004"/>
                    </a:lnTo>
                    <a:lnTo>
                      <a:pt x="584" y="1806"/>
                    </a:lnTo>
                    <a:lnTo>
                      <a:pt x="576" y="1599"/>
                    </a:lnTo>
                    <a:lnTo>
                      <a:pt x="687" y="1663"/>
                    </a:lnTo>
                    <a:lnTo>
                      <a:pt x="476" y="1462"/>
                    </a:lnTo>
                    <a:lnTo>
                      <a:pt x="421" y="1306"/>
                    </a:lnTo>
                    <a:lnTo>
                      <a:pt x="390" y="1350"/>
                    </a:lnTo>
                    <a:lnTo>
                      <a:pt x="390" y="1608"/>
                    </a:lnTo>
                    <a:lnTo>
                      <a:pt x="318" y="1874"/>
                    </a:lnTo>
                    <a:lnTo>
                      <a:pt x="314" y="1547"/>
                    </a:lnTo>
                    <a:lnTo>
                      <a:pt x="202" y="1831"/>
                    </a:lnTo>
                    <a:lnTo>
                      <a:pt x="185" y="1380"/>
                    </a:lnTo>
                    <a:lnTo>
                      <a:pt x="158" y="945"/>
                    </a:lnTo>
                    <a:lnTo>
                      <a:pt x="189" y="781"/>
                    </a:lnTo>
                    <a:lnTo>
                      <a:pt x="335" y="454"/>
                    </a:lnTo>
                    <a:lnTo>
                      <a:pt x="451" y="205"/>
                    </a:lnTo>
                    <a:lnTo>
                      <a:pt x="692" y="65"/>
                    </a:lnTo>
                    <a:lnTo>
                      <a:pt x="1027" y="4"/>
                    </a:lnTo>
                    <a:lnTo>
                      <a:pt x="10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7" name="Freeform 73"/>
              <p:cNvSpPr>
                <a:spLocks/>
              </p:cNvSpPr>
              <p:nvPr/>
            </p:nvSpPr>
            <p:spPr bwMode="auto">
              <a:xfrm>
                <a:off x="2605" y="840"/>
                <a:ext cx="798" cy="887"/>
              </a:xfrm>
              <a:custGeom>
                <a:avLst/>
                <a:gdLst>
                  <a:gd name="T0" fmla="*/ 739 w 1266"/>
                  <a:gd name="T1" fmla="*/ 0 h 1544"/>
                  <a:gd name="T2" fmla="*/ 657 w 1266"/>
                  <a:gd name="T3" fmla="*/ 158 h 1544"/>
                  <a:gd name="T4" fmla="*/ 494 w 1266"/>
                  <a:gd name="T5" fmla="*/ 249 h 1544"/>
                  <a:gd name="T6" fmla="*/ 232 w 1266"/>
                  <a:gd name="T7" fmla="*/ 223 h 1544"/>
                  <a:gd name="T8" fmla="*/ 403 w 1266"/>
                  <a:gd name="T9" fmla="*/ 141 h 1544"/>
                  <a:gd name="T10" fmla="*/ 218 w 1266"/>
                  <a:gd name="T11" fmla="*/ 167 h 1544"/>
                  <a:gd name="T12" fmla="*/ 0 w 1266"/>
                  <a:gd name="T13" fmla="*/ 314 h 1544"/>
                  <a:gd name="T14" fmla="*/ 99 w 1266"/>
                  <a:gd name="T15" fmla="*/ 314 h 1544"/>
                  <a:gd name="T16" fmla="*/ 218 w 1266"/>
                  <a:gd name="T17" fmla="*/ 280 h 1544"/>
                  <a:gd name="T18" fmla="*/ 488 w 1266"/>
                  <a:gd name="T19" fmla="*/ 314 h 1544"/>
                  <a:gd name="T20" fmla="*/ 713 w 1266"/>
                  <a:gd name="T21" fmla="*/ 205 h 1544"/>
                  <a:gd name="T22" fmla="*/ 747 w 1266"/>
                  <a:gd name="T23" fmla="*/ 95 h 1544"/>
                  <a:gd name="T24" fmla="*/ 768 w 1266"/>
                  <a:gd name="T25" fmla="*/ 211 h 1544"/>
                  <a:gd name="T26" fmla="*/ 756 w 1266"/>
                  <a:gd name="T27" fmla="*/ 287 h 1544"/>
                  <a:gd name="T28" fmla="*/ 815 w 1266"/>
                  <a:gd name="T29" fmla="*/ 276 h 1544"/>
                  <a:gd name="T30" fmla="*/ 876 w 1266"/>
                  <a:gd name="T31" fmla="*/ 434 h 1544"/>
                  <a:gd name="T32" fmla="*/ 958 w 1266"/>
                  <a:gd name="T33" fmla="*/ 559 h 1544"/>
                  <a:gd name="T34" fmla="*/ 918 w 1266"/>
                  <a:gd name="T35" fmla="*/ 675 h 1544"/>
                  <a:gd name="T36" fmla="*/ 965 w 1266"/>
                  <a:gd name="T37" fmla="*/ 671 h 1544"/>
                  <a:gd name="T38" fmla="*/ 983 w 1266"/>
                  <a:gd name="T39" fmla="*/ 757 h 1544"/>
                  <a:gd name="T40" fmla="*/ 958 w 1266"/>
                  <a:gd name="T41" fmla="*/ 833 h 1544"/>
                  <a:gd name="T42" fmla="*/ 884 w 1266"/>
                  <a:gd name="T43" fmla="*/ 833 h 1544"/>
                  <a:gd name="T44" fmla="*/ 880 w 1266"/>
                  <a:gd name="T45" fmla="*/ 627 h 1544"/>
                  <a:gd name="T46" fmla="*/ 811 w 1266"/>
                  <a:gd name="T47" fmla="*/ 981 h 1544"/>
                  <a:gd name="T48" fmla="*/ 532 w 1266"/>
                  <a:gd name="T49" fmla="*/ 1255 h 1544"/>
                  <a:gd name="T50" fmla="*/ 224 w 1266"/>
                  <a:gd name="T51" fmla="*/ 1255 h 1544"/>
                  <a:gd name="T52" fmla="*/ 304 w 1266"/>
                  <a:gd name="T53" fmla="*/ 1306 h 1544"/>
                  <a:gd name="T54" fmla="*/ 524 w 1266"/>
                  <a:gd name="T55" fmla="*/ 1306 h 1544"/>
                  <a:gd name="T56" fmla="*/ 699 w 1266"/>
                  <a:gd name="T57" fmla="*/ 1139 h 1544"/>
                  <a:gd name="T58" fmla="*/ 699 w 1266"/>
                  <a:gd name="T59" fmla="*/ 1333 h 1544"/>
                  <a:gd name="T60" fmla="*/ 623 w 1266"/>
                  <a:gd name="T61" fmla="*/ 1544 h 1544"/>
                  <a:gd name="T62" fmla="*/ 760 w 1266"/>
                  <a:gd name="T63" fmla="*/ 1346 h 1544"/>
                  <a:gd name="T64" fmla="*/ 777 w 1266"/>
                  <a:gd name="T65" fmla="*/ 1238 h 1544"/>
                  <a:gd name="T66" fmla="*/ 743 w 1266"/>
                  <a:gd name="T67" fmla="*/ 1179 h 1544"/>
                  <a:gd name="T68" fmla="*/ 747 w 1266"/>
                  <a:gd name="T69" fmla="*/ 1104 h 1544"/>
                  <a:gd name="T70" fmla="*/ 811 w 1266"/>
                  <a:gd name="T71" fmla="*/ 1220 h 1544"/>
                  <a:gd name="T72" fmla="*/ 914 w 1266"/>
                  <a:gd name="T73" fmla="*/ 1340 h 1544"/>
                  <a:gd name="T74" fmla="*/ 988 w 1266"/>
                  <a:gd name="T75" fmla="*/ 1540 h 1544"/>
                  <a:gd name="T76" fmla="*/ 1266 w 1266"/>
                  <a:gd name="T77" fmla="*/ 1540 h 1544"/>
                  <a:gd name="T78" fmla="*/ 1163 w 1266"/>
                  <a:gd name="T79" fmla="*/ 1207 h 1544"/>
                  <a:gd name="T80" fmla="*/ 1125 w 1266"/>
                  <a:gd name="T81" fmla="*/ 894 h 1544"/>
                  <a:gd name="T82" fmla="*/ 1074 w 1266"/>
                  <a:gd name="T83" fmla="*/ 1234 h 1544"/>
                  <a:gd name="T84" fmla="*/ 992 w 1266"/>
                  <a:gd name="T85" fmla="*/ 1152 h 1544"/>
                  <a:gd name="T86" fmla="*/ 988 w 1266"/>
                  <a:gd name="T87" fmla="*/ 1329 h 1544"/>
                  <a:gd name="T88" fmla="*/ 914 w 1266"/>
                  <a:gd name="T89" fmla="*/ 1162 h 1544"/>
                  <a:gd name="T90" fmla="*/ 897 w 1266"/>
                  <a:gd name="T91" fmla="*/ 911 h 1544"/>
                  <a:gd name="T92" fmla="*/ 1053 w 1266"/>
                  <a:gd name="T93" fmla="*/ 804 h 1544"/>
                  <a:gd name="T94" fmla="*/ 1017 w 1266"/>
                  <a:gd name="T95" fmla="*/ 502 h 1544"/>
                  <a:gd name="T96" fmla="*/ 901 w 1266"/>
                  <a:gd name="T97" fmla="*/ 335 h 1544"/>
                  <a:gd name="T98" fmla="*/ 739 w 1266"/>
                  <a:gd name="T99" fmla="*/ 0 h 1544"/>
                  <a:gd name="T100" fmla="*/ 739 w 1266"/>
                  <a:gd name="T101" fmla="*/ 0 h 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6" h="1544">
                    <a:moveTo>
                      <a:pt x="739" y="0"/>
                    </a:moveTo>
                    <a:lnTo>
                      <a:pt x="657" y="158"/>
                    </a:lnTo>
                    <a:lnTo>
                      <a:pt x="494" y="249"/>
                    </a:lnTo>
                    <a:lnTo>
                      <a:pt x="232" y="223"/>
                    </a:lnTo>
                    <a:lnTo>
                      <a:pt x="403" y="141"/>
                    </a:lnTo>
                    <a:lnTo>
                      <a:pt x="218" y="167"/>
                    </a:lnTo>
                    <a:lnTo>
                      <a:pt x="0" y="314"/>
                    </a:lnTo>
                    <a:lnTo>
                      <a:pt x="99" y="314"/>
                    </a:lnTo>
                    <a:lnTo>
                      <a:pt x="218" y="280"/>
                    </a:lnTo>
                    <a:lnTo>
                      <a:pt x="488" y="314"/>
                    </a:lnTo>
                    <a:lnTo>
                      <a:pt x="713" y="205"/>
                    </a:lnTo>
                    <a:lnTo>
                      <a:pt x="747" y="95"/>
                    </a:lnTo>
                    <a:lnTo>
                      <a:pt x="768" y="211"/>
                    </a:lnTo>
                    <a:lnTo>
                      <a:pt x="756" y="287"/>
                    </a:lnTo>
                    <a:lnTo>
                      <a:pt x="815" y="276"/>
                    </a:lnTo>
                    <a:lnTo>
                      <a:pt x="876" y="434"/>
                    </a:lnTo>
                    <a:lnTo>
                      <a:pt x="958" y="559"/>
                    </a:lnTo>
                    <a:lnTo>
                      <a:pt x="918" y="675"/>
                    </a:lnTo>
                    <a:lnTo>
                      <a:pt x="965" y="671"/>
                    </a:lnTo>
                    <a:lnTo>
                      <a:pt x="983" y="757"/>
                    </a:lnTo>
                    <a:lnTo>
                      <a:pt x="958" y="833"/>
                    </a:lnTo>
                    <a:lnTo>
                      <a:pt x="884" y="833"/>
                    </a:lnTo>
                    <a:lnTo>
                      <a:pt x="880" y="627"/>
                    </a:lnTo>
                    <a:lnTo>
                      <a:pt x="811" y="981"/>
                    </a:lnTo>
                    <a:lnTo>
                      <a:pt x="532" y="1255"/>
                    </a:lnTo>
                    <a:lnTo>
                      <a:pt x="224" y="1255"/>
                    </a:lnTo>
                    <a:lnTo>
                      <a:pt x="304" y="1306"/>
                    </a:lnTo>
                    <a:lnTo>
                      <a:pt x="524" y="1306"/>
                    </a:lnTo>
                    <a:lnTo>
                      <a:pt x="699" y="1139"/>
                    </a:lnTo>
                    <a:lnTo>
                      <a:pt x="699" y="1333"/>
                    </a:lnTo>
                    <a:lnTo>
                      <a:pt x="623" y="1544"/>
                    </a:lnTo>
                    <a:lnTo>
                      <a:pt x="760" y="1346"/>
                    </a:lnTo>
                    <a:lnTo>
                      <a:pt x="777" y="1238"/>
                    </a:lnTo>
                    <a:lnTo>
                      <a:pt x="743" y="1179"/>
                    </a:lnTo>
                    <a:lnTo>
                      <a:pt x="747" y="1104"/>
                    </a:lnTo>
                    <a:lnTo>
                      <a:pt x="811" y="1220"/>
                    </a:lnTo>
                    <a:lnTo>
                      <a:pt x="914" y="1340"/>
                    </a:lnTo>
                    <a:lnTo>
                      <a:pt x="988" y="1540"/>
                    </a:lnTo>
                    <a:lnTo>
                      <a:pt x="1266" y="1540"/>
                    </a:lnTo>
                    <a:lnTo>
                      <a:pt x="1163" y="1207"/>
                    </a:lnTo>
                    <a:lnTo>
                      <a:pt x="1125" y="894"/>
                    </a:lnTo>
                    <a:lnTo>
                      <a:pt x="1074" y="1234"/>
                    </a:lnTo>
                    <a:lnTo>
                      <a:pt x="992" y="1152"/>
                    </a:lnTo>
                    <a:lnTo>
                      <a:pt x="988" y="1329"/>
                    </a:lnTo>
                    <a:lnTo>
                      <a:pt x="914" y="1162"/>
                    </a:lnTo>
                    <a:lnTo>
                      <a:pt x="897" y="911"/>
                    </a:lnTo>
                    <a:lnTo>
                      <a:pt x="1053" y="804"/>
                    </a:lnTo>
                    <a:lnTo>
                      <a:pt x="1017" y="502"/>
                    </a:lnTo>
                    <a:lnTo>
                      <a:pt x="901" y="335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8" name="Freeform 74"/>
              <p:cNvSpPr>
                <a:spLocks/>
              </p:cNvSpPr>
              <p:nvPr/>
            </p:nvSpPr>
            <p:spPr bwMode="auto">
              <a:xfrm>
                <a:off x="2420" y="1038"/>
                <a:ext cx="155" cy="305"/>
              </a:xfrm>
              <a:custGeom>
                <a:avLst/>
                <a:gdLst>
                  <a:gd name="T0" fmla="*/ 245 w 245"/>
                  <a:gd name="T1" fmla="*/ 0 h 532"/>
                  <a:gd name="T2" fmla="*/ 167 w 245"/>
                  <a:gd name="T3" fmla="*/ 141 h 532"/>
                  <a:gd name="T4" fmla="*/ 57 w 245"/>
                  <a:gd name="T5" fmla="*/ 198 h 532"/>
                  <a:gd name="T6" fmla="*/ 82 w 245"/>
                  <a:gd name="T7" fmla="*/ 297 h 532"/>
                  <a:gd name="T8" fmla="*/ 143 w 245"/>
                  <a:gd name="T9" fmla="*/ 378 h 532"/>
                  <a:gd name="T10" fmla="*/ 74 w 245"/>
                  <a:gd name="T11" fmla="*/ 331 h 532"/>
                  <a:gd name="T12" fmla="*/ 40 w 245"/>
                  <a:gd name="T13" fmla="*/ 382 h 532"/>
                  <a:gd name="T14" fmla="*/ 95 w 245"/>
                  <a:gd name="T15" fmla="*/ 532 h 532"/>
                  <a:gd name="T16" fmla="*/ 51 w 245"/>
                  <a:gd name="T17" fmla="*/ 502 h 532"/>
                  <a:gd name="T18" fmla="*/ 0 w 245"/>
                  <a:gd name="T19" fmla="*/ 396 h 532"/>
                  <a:gd name="T20" fmla="*/ 17 w 245"/>
                  <a:gd name="T21" fmla="*/ 188 h 532"/>
                  <a:gd name="T22" fmla="*/ 146 w 245"/>
                  <a:gd name="T23" fmla="*/ 82 h 532"/>
                  <a:gd name="T24" fmla="*/ 245 w 245"/>
                  <a:gd name="T25" fmla="*/ 0 h 532"/>
                  <a:gd name="T26" fmla="*/ 245 w 245"/>
                  <a:gd name="T27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532">
                    <a:moveTo>
                      <a:pt x="245" y="0"/>
                    </a:moveTo>
                    <a:lnTo>
                      <a:pt x="167" y="141"/>
                    </a:lnTo>
                    <a:lnTo>
                      <a:pt x="57" y="198"/>
                    </a:lnTo>
                    <a:lnTo>
                      <a:pt x="82" y="297"/>
                    </a:lnTo>
                    <a:lnTo>
                      <a:pt x="143" y="378"/>
                    </a:lnTo>
                    <a:lnTo>
                      <a:pt x="74" y="331"/>
                    </a:lnTo>
                    <a:lnTo>
                      <a:pt x="40" y="382"/>
                    </a:lnTo>
                    <a:lnTo>
                      <a:pt x="95" y="532"/>
                    </a:lnTo>
                    <a:lnTo>
                      <a:pt x="51" y="502"/>
                    </a:lnTo>
                    <a:lnTo>
                      <a:pt x="0" y="396"/>
                    </a:lnTo>
                    <a:lnTo>
                      <a:pt x="17" y="188"/>
                    </a:lnTo>
                    <a:lnTo>
                      <a:pt x="146" y="8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9" name="Freeform 75"/>
              <p:cNvSpPr>
                <a:spLocks/>
              </p:cNvSpPr>
              <p:nvPr/>
            </p:nvSpPr>
            <p:spPr bwMode="auto">
              <a:xfrm>
                <a:off x="2504" y="1081"/>
                <a:ext cx="26" cy="174"/>
              </a:xfrm>
              <a:custGeom>
                <a:avLst/>
                <a:gdLst>
                  <a:gd name="T0" fmla="*/ 0 w 40"/>
                  <a:gd name="T1" fmla="*/ 61 h 302"/>
                  <a:gd name="T2" fmla="*/ 40 w 40"/>
                  <a:gd name="T3" fmla="*/ 302 h 302"/>
                  <a:gd name="T4" fmla="*/ 40 w 40"/>
                  <a:gd name="T5" fmla="*/ 0 h 302"/>
                  <a:gd name="T6" fmla="*/ 0 w 40"/>
                  <a:gd name="T7" fmla="*/ 61 h 302"/>
                  <a:gd name="T8" fmla="*/ 0 w 40"/>
                  <a:gd name="T9" fmla="*/ 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2">
                    <a:moveTo>
                      <a:pt x="0" y="61"/>
                    </a:moveTo>
                    <a:lnTo>
                      <a:pt x="40" y="302"/>
                    </a:lnTo>
                    <a:lnTo>
                      <a:pt x="40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0" name="Freeform 76"/>
              <p:cNvSpPr>
                <a:spLocks/>
              </p:cNvSpPr>
              <p:nvPr/>
            </p:nvSpPr>
            <p:spPr bwMode="auto">
              <a:xfrm>
                <a:off x="2876" y="586"/>
                <a:ext cx="449" cy="617"/>
              </a:xfrm>
              <a:custGeom>
                <a:avLst/>
                <a:gdLst>
                  <a:gd name="T0" fmla="*/ 160 w 713"/>
                  <a:gd name="T1" fmla="*/ 0 h 1074"/>
                  <a:gd name="T2" fmla="*/ 310 w 713"/>
                  <a:gd name="T3" fmla="*/ 120 h 1074"/>
                  <a:gd name="T4" fmla="*/ 523 w 713"/>
                  <a:gd name="T5" fmla="*/ 266 h 1074"/>
                  <a:gd name="T6" fmla="*/ 639 w 713"/>
                  <a:gd name="T7" fmla="*/ 624 h 1074"/>
                  <a:gd name="T8" fmla="*/ 713 w 713"/>
                  <a:gd name="T9" fmla="*/ 1074 h 1074"/>
                  <a:gd name="T10" fmla="*/ 611 w 713"/>
                  <a:gd name="T11" fmla="*/ 654 h 1074"/>
                  <a:gd name="T12" fmla="*/ 468 w 713"/>
                  <a:gd name="T13" fmla="*/ 331 h 1074"/>
                  <a:gd name="T14" fmla="*/ 460 w 713"/>
                  <a:gd name="T15" fmla="*/ 474 h 1074"/>
                  <a:gd name="T16" fmla="*/ 331 w 713"/>
                  <a:gd name="T17" fmla="*/ 270 h 1074"/>
                  <a:gd name="T18" fmla="*/ 0 w 713"/>
                  <a:gd name="T19" fmla="*/ 426 h 1074"/>
                  <a:gd name="T20" fmla="*/ 236 w 713"/>
                  <a:gd name="T21" fmla="*/ 202 h 1074"/>
                  <a:gd name="T22" fmla="*/ 65 w 713"/>
                  <a:gd name="T23" fmla="*/ 181 h 1074"/>
                  <a:gd name="T24" fmla="*/ 225 w 713"/>
                  <a:gd name="T25" fmla="*/ 124 h 1074"/>
                  <a:gd name="T26" fmla="*/ 160 w 713"/>
                  <a:gd name="T27" fmla="*/ 0 h 1074"/>
                  <a:gd name="T28" fmla="*/ 160 w 713"/>
                  <a:gd name="T29" fmla="*/ 0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3" h="1074">
                    <a:moveTo>
                      <a:pt x="160" y="0"/>
                    </a:moveTo>
                    <a:lnTo>
                      <a:pt x="310" y="120"/>
                    </a:lnTo>
                    <a:lnTo>
                      <a:pt x="523" y="266"/>
                    </a:lnTo>
                    <a:lnTo>
                      <a:pt x="639" y="624"/>
                    </a:lnTo>
                    <a:lnTo>
                      <a:pt x="713" y="1074"/>
                    </a:lnTo>
                    <a:lnTo>
                      <a:pt x="611" y="654"/>
                    </a:lnTo>
                    <a:lnTo>
                      <a:pt x="468" y="331"/>
                    </a:lnTo>
                    <a:lnTo>
                      <a:pt x="460" y="474"/>
                    </a:lnTo>
                    <a:lnTo>
                      <a:pt x="331" y="270"/>
                    </a:lnTo>
                    <a:lnTo>
                      <a:pt x="0" y="426"/>
                    </a:lnTo>
                    <a:lnTo>
                      <a:pt x="236" y="202"/>
                    </a:lnTo>
                    <a:lnTo>
                      <a:pt x="65" y="181"/>
                    </a:lnTo>
                    <a:lnTo>
                      <a:pt x="225" y="124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1" name="Freeform 77"/>
              <p:cNvSpPr>
                <a:spLocks/>
              </p:cNvSpPr>
              <p:nvPr/>
            </p:nvSpPr>
            <p:spPr bwMode="auto">
              <a:xfrm>
                <a:off x="2476" y="1109"/>
                <a:ext cx="21" cy="86"/>
              </a:xfrm>
              <a:custGeom>
                <a:avLst/>
                <a:gdLst>
                  <a:gd name="T0" fmla="*/ 0 w 35"/>
                  <a:gd name="T1" fmla="*/ 34 h 150"/>
                  <a:gd name="T2" fmla="*/ 35 w 35"/>
                  <a:gd name="T3" fmla="*/ 150 h 150"/>
                  <a:gd name="T4" fmla="*/ 35 w 35"/>
                  <a:gd name="T5" fmla="*/ 0 h 150"/>
                  <a:gd name="T6" fmla="*/ 0 w 35"/>
                  <a:gd name="T7" fmla="*/ 34 h 150"/>
                  <a:gd name="T8" fmla="*/ 0 w 35"/>
                  <a:gd name="T9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0">
                    <a:moveTo>
                      <a:pt x="0" y="34"/>
                    </a:moveTo>
                    <a:lnTo>
                      <a:pt x="35" y="150"/>
                    </a:lnTo>
                    <a:lnTo>
                      <a:pt x="35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78"/>
              <p:cNvSpPr>
                <a:spLocks/>
              </p:cNvSpPr>
              <p:nvPr/>
            </p:nvSpPr>
            <p:spPr bwMode="auto">
              <a:xfrm>
                <a:off x="2462" y="1257"/>
                <a:ext cx="80" cy="109"/>
              </a:xfrm>
              <a:custGeom>
                <a:avLst/>
                <a:gdLst>
                  <a:gd name="T0" fmla="*/ 0 w 129"/>
                  <a:gd name="T1" fmla="*/ 0 h 190"/>
                  <a:gd name="T2" fmla="*/ 64 w 129"/>
                  <a:gd name="T3" fmla="*/ 61 h 190"/>
                  <a:gd name="T4" fmla="*/ 68 w 129"/>
                  <a:gd name="T5" fmla="*/ 95 h 190"/>
                  <a:gd name="T6" fmla="*/ 121 w 129"/>
                  <a:gd name="T7" fmla="*/ 86 h 190"/>
                  <a:gd name="T8" fmla="*/ 129 w 129"/>
                  <a:gd name="T9" fmla="*/ 190 h 190"/>
                  <a:gd name="T10" fmla="*/ 43 w 129"/>
                  <a:gd name="T11" fmla="*/ 154 h 190"/>
                  <a:gd name="T12" fmla="*/ 64 w 129"/>
                  <a:gd name="T13" fmla="*/ 116 h 190"/>
                  <a:gd name="T14" fmla="*/ 0 w 129"/>
                  <a:gd name="T15" fmla="*/ 0 h 190"/>
                  <a:gd name="T16" fmla="*/ 0 w 129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90">
                    <a:moveTo>
                      <a:pt x="0" y="0"/>
                    </a:moveTo>
                    <a:lnTo>
                      <a:pt x="64" y="61"/>
                    </a:lnTo>
                    <a:lnTo>
                      <a:pt x="68" y="95"/>
                    </a:lnTo>
                    <a:lnTo>
                      <a:pt x="121" y="86"/>
                    </a:lnTo>
                    <a:lnTo>
                      <a:pt x="129" y="190"/>
                    </a:lnTo>
                    <a:lnTo>
                      <a:pt x="43" y="154"/>
                    </a:lnTo>
                    <a:lnTo>
                      <a:pt x="64" y="1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3" name="Freeform 79"/>
              <p:cNvSpPr>
                <a:spLocks/>
              </p:cNvSpPr>
              <p:nvPr/>
            </p:nvSpPr>
            <p:spPr bwMode="auto">
              <a:xfrm>
                <a:off x="3155" y="1257"/>
                <a:ext cx="45" cy="75"/>
              </a:xfrm>
              <a:custGeom>
                <a:avLst/>
                <a:gdLst>
                  <a:gd name="T0" fmla="*/ 73 w 73"/>
                  <a:gd name="T1" fmla="*/ 0 h 129"/>
                  <a:gd name="T2" fmla="*/ 46 w 73"/>
                  <a:gd name="T3" fmla="*/ 61 h 129"/>
                  <a:gd name="T4" fmla="*/ 0 w 73"/>
                  <a:gd name="T5" fmla="*/ 61 h 129"/>
                  <a:gd name="T6" fmla="*/ 0 w 73"/>
                  <a:gd name="T7" fmla="*/ 129 h 129"/>
                  <a:gd name="T8" fmla="*/ 46 w 73"/>
                  <a:gd name="T9" fmla="*/ 126 h 129"/>
                  <a:gd name="T10" fmla="*/ 73 w 73"/>
                  <a:gd name="T11" fmla="*/ 0 h 129"/>
                  <a:gd name="T12" fmla="*/ 73 w 73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29">
                    <a:moveTo>
                      <a:pt x="73" y="0"/>
                    </a:moveTo>
                    <a:lnTo>
                      <a:pt x="46" y="61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46" y="126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4" name="Freeform 80"/>
              <p:cNvSpPr>
                <a:spLocks/>
              </p:cNvSpPr>
              <p:nvPr/>
            </p:nvSpPr>
            <p:spPr bwMode="auto">
              <a:xfrm>
                <a:off x="3157" y="1081"/>
                <a:ext cx="30" cy="86"/>
              </a:xfrm>
              <a:custGeom>
                <a:avLst/>
                <a:gdLst>
                  <a:gd name="T0" fmla="*/ 0 w 48"/>
                  <a:gd name="T1" fmla="*/ 0 h 150"/>
                  <a:gd name="T2" fmla="*/ 0 w 48"/>
                  <a:gd name="T3" fmla="*/ 150 h 150"/>
                  <a:gd name="T4" fmla="*/ 48 w 48"/>
                  <a:gd name="T5" fmla="*/ 53 h 150"/>
                  <a:gd name="T6" fmla="*/ 0 w 48"/>
                  <a:gd name="T7" fmla="*/ 0 h 150"/>
                  <a:gd name="T8" fmla="*/ 0 w 48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0">
                    <a:moveTo>
                      <a:pt x="0" y="0"/>
                    </a:moveTo>
                    <a:lnTo>
                      <a:pt x="0" y="150"/>
                    </a:lnTo>
                    <a:lnTo>
                      <a:pt x="48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5" name="Freeform 81"/>
              <p:cNvSpPr>
                <a:spLocks/>
              </p:cNvSpPr>
              <p:nvPr/>
            </p:nvSpPr>
            <p:spPr bwMode="auto">
              <a:xfrm>
                <a:off x="2596" y="1306"/>
                <a:ext cx="19" cy="43"/>
              </a:xfrm>
              <a:custGeom>
                <a:avLst/>
                <a:gdLst>
                  <a:gd name="T0" fmla="*/ 0 w 31"/>
                  <a:gd name="T1" fmla="*/ 0 h 74"/>
                  <a:gd name="T2" fmla="*/ 31 w 31"/>
                  <a:gd name="T3" fmla="*/ 47 h 74"/>
                  <a:gd name="T4" fmla="*/ 10 w 31"/>
                  <a:gd name="T5" fmla="*/ 74 h 74"/>
                  <a:gd name="T6" fmla="*/ 0 w 31"/>
                  <a:gd name="T7" fmla="*/ 0 h 74"/>
                  <a:gd name="T8" fmla="*/ 0 w 31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4">
                    <a:moveTo>
                      <a:pt x="0" y="0"/>
                    </a:moveTo>
                    <a:lnTo>
                      <a:pt x="31" y="47"/>
                    </a:lnTo>
                    <a:lnTo>
                      <a:pt x="10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6" name="Freeform 82"/>
              <p:cNvSpPr>
                <a:spLocks/>
              </p:cNvSpPr>
              <p:nvPr/>
            </p:nvSpPr>
            <p:spPr bwMode="auto">
              <a:xfrm>
                <a:off x="3068" y="1304"/>
                <a:ext cx="21" cy="56"/>
              </a:xfrm>
              <a:custGeom>
                <a:avLst/>
                <a:gdLst>
                  <a:gd name="T0" fmla="*/ 34 w 34"/>
                  <a:gd name="T1" fmla="*/ 0 h 99"/>
                  <a:gd name="T2" fmla="*/ 0 w 34"/>
                  <a:gd name="T3" fmla="*/ 61 h 99"/>
                  <a:gd name="T4" fmla="*/ 17 w 34"/>
                  <a:gd name="T5" fmla="*/ 99 h 99"/>
                  <a:gd name="T6" fmla="*/ 34 w 34"/>
                  <a:gd name="T7" fmla="*/ 0 h 99"/>
                  <a:gd name="T8" fmla="*/ 34 w 3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9">
                    <a:moveTo>
                      <a:pt x="34" y="0"/>
                    </a:moveTo>
                    <a:lnTo>
                      <a:pt x="0" y="61"/>
                    </a:lnTo>
                    <a:lnTo>
                      <a:pt x="17" y="9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7" name="Freeform 83"/>
              <p:cNvSpPr>
                <a:spLocks/>
              </p:cNvSpPr>
              <p:nvPr/>
            </p:nvSpPr>
            <p:spPr bwMode="auto">
              <a:xfrm>
                <a:off x="1392" y="2155"/>
                <a:ext cx="302" cy="410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8" name="Freeform 84"/>
              <p:cNvSpPr>
                <a:spLocks/>
              </p:cNvSpPr>
              <p:nvPr/>
            </p:nvSpPr>
            <p:spPr bwMode="auto">
              <a:xfrm>
                <a:off x="1466" y="2155"/>
                <a:ext cx="283" cy="245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9" name="Freeform 85"/>
              <p:cNvSpPr>
                <a:spLocks/>
              </p:cNvSpPr>
              <p:nvPr/>
            </p:nvSpPr>
            <p:spPr bwMode="auto">
              <a:xfrm>
                <a:off x="3919" y="2143"/>
                <a:ext cx="376" cy="396"/>
              </a:xfrm>
              <a:custGeom>
                <a:avLst/>
                <a:gdLst>
                  <a:gd name="T0" fmla="*/ 597 w 597"/>
                  <a:gd name="T1" fmla="*/ 99 h 690"/>
                  <a:gd name="T2" fmla="*/ 557 w 597"/>
                  <a:gd name="T3" fmla="*/ 13 h 690"/>
                  <a:gd name="T4" fmla="*/ 430 w 597"/>
                  <a:gd name="T5" fmla="*/ 0 h 690"/>
                  <a:gd name="T6" fmla="*/ 147 w 597"/>
                  <a:gd name="T7" fmla="*/ 85 h 690"/>
                  <a:gd name="T8" fmla="*/ 15 w 597"/>
                  <a:gd name="T9" fmla="*/ 182 h 690"/>
                  <a:gd name="T10" fmla="*/ 21 w 597"/>
                  <a:gd name="T11" fmla="*/ 237 h 690"/>
                  <a:gd name="T12" fmla="*/ 0 w 597"/>
                  <a:gd name="T13" fmla="*/ 315 h 690"/>
                  <a:gd name="T14" fmla="*/ 12 w 597"/>
                  <a:gd name="T15" fmla="*/ 357 h 690"/>
                  <a:gd name="T16" fmla="*/ 105 w 597"/>
                  <a:gd name="T17" fmla="*/ 403 h 690"/>
                  <a:gd name="T18" fmla="*/ 139 w 597"/>
                  <a:gd name="T19" fmla="*/ 511 h 690"/>
                  <a:gd name="T20" fmla="*/ 243 w 597"/>
                  <a:gd name="T21" fmla="*/ 570 h 690"/>
                  <a:gd name="T22" fmla="*/ 274 w 597"/>
                  <a:gd name="T23" fmla="*/ 675 h 690"/>
                  <a:gd name="T24" fmla="*/ 443 w 597"/>
                  <a:gd name="T25" fmla="*/ 690 h 690"/>
                  <a:gd name="T26" fmla="*/ 555 w 597"/>
                  <a:gd name="T27" fmla="*/ 604 h 690"/>
                  <a:gd name="T28" fmla="*/ 557 w 597"/>
                  <a:gd name="T29" fmla="*/ 557 h 690"/>
                  <a:gd name="T30" fmla="*/ 487 w 597"/>
                  <a:gd name="T31" fmla="*/ 619 h 690"/>
                  <a:gd name="T32" fmla="*/ 399 w 597"/>
                  <a:gd name="T33" fmla="*/ 640 h 690"/>
                  <a:gd name="T34" fmla="*/ 302 w 597"/>
                  <a:gd name="T35" fmla="*/ 580 h 690"/>
                  <a:gd name="T36" fmla="*/ 449 w 597"/>
                  <a:gd name="T37" fmla="*/ 574 h 690"/>
                  <a:gd name="T38" fmla="*/ 542 w 597"/>
                  <a:gd name="T39" fmla="*/ 507 h 690"/>
                  <a:gd name="T40" fmla="*/ 304 w 597"/>
                  <a:gd name="T41" fmla="*/ 543 h 690"/>
                  <a:gd name="T42" fmla="*/ 162 w 597"/>
                  <a:gd name="T43" fmla="*/ 492 h 690"/>
                  <a:gd name="T44" fmla="*/ 131 w 597"/>
                  <a:gd name="T45" fmla="*/ 407 h 690"/>
                  <a:gd name="T46" fmla="*/ 413 w 597"/>
                  <a:gd name="T47" fmla="*/ 429 h 690"/>
                  <a:gd name="T48" fmla="*/ 515 w 597"/>
                  <a:gd name="T49" fmla="*/ 388 h 690"/>
                  <a:gd name="T50" fmla="*/ 88 w 597"/>
                  <a:gd name="T51" fmla="*/ 353 h 690"/>
                  <a:gd name="T52" fmla="*/ 34 w 597"/>
                  <a:gd name="T53" fmla="*/ 308 h 690"/>
                  <a:gd name="T54" fmla="*/ 53 w 597"/>
                  <a:gd name="T55" fmla="*/ 272 h 690"/>
                  <a:gd name="T56" fmla="*/ 405 w 597"/>
                  <a:gd name="T57" fmla="*/ 226 h 690"/>
                  <a:gd name="T58" fmla="*/ 67 w 597"/>
                  <a:gd name="T59" fmla="*/ 209 h 690"/>
                  <a:gd name="T60" fmla="*/ 188 w 597"/>
                  <a:gd name="T61" fmla="*/ 120 h 690"/>
                  <a:gd name="T62" fmla="*/ 491 w 597"/>
                  <a:gd name="T63" fmla="*/ 44 h 690"/>
                  <a:gd name="T64" fmla="*/ 597 w 597"/>
                  <a:gd name="T65" fmla="*/ 99 h 690"/>
                  <a:gd name="T66" fmla="*/ 597 w 597"/>
                  <a:gd name="T67" fmla="*/ 9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7" h="690">
                    <a:moveTo>
                      <a:pt x="597" y="99"/>
                    </a:moveTo>
                    <a:lnTo>
                      <a:pt x="557" y="13"/>
                    </a:lnTo>
                    <a:lnTo>
                      <a:pt x="430" y="0"/>
                    </a:lnTo>
                    <a:lnTo>
                      <a:pt x="147" y="85"/>
                    </a:lnTo>
                    <a:lnTo>
                      <a:pt x="15" y="182"/>
                    </a:lnTo>
                    <a:lnTo>
                      <a:pt x="21" y="237"/>
                    </a:lnTo>
                    <a:lnTo>
                      <a:pt x="0" y="315"/>
                    </a:lnTo>
                    <a:lnTo>
                      <a:pt x="12" y="357"/>
                    </a:lnTo>
                    <a:lnTo>
                      <a:pt x="105" y="403"/>
                    </a:lnTo>
                    <a:lnTo>
                      <a:pt x="139" y="511"/>
                    </a:lnTo>
                    <a:lnTo>
                      <a:pt x="243" y="570"/>
                    </a:lnTo>
                    <a:lnTo>
                      <a:pt x="274" y="675"/>
                    </a:lnTo>
                    <a:lnTo>
                      <a:pt x="443" y="690"/>
                    </a:lnTo>
                    <a:lnTo>
                      <a:pt x="555" y="604"/>
                    </a:lnTo>
                    <a:lnTo>
                      <a:pt x="557" y="557"/>
                    </a:lnTo>
                    <a:lnTo>
                      <a:pt x="487" y="619"/>
                    </a:lnTo>
                    <a:lnTo>
                      <a:pt x="399" y="640"/>
                    </a:lnTo>
                    <a:lnTo>
                      <a:pt x="302" y="580"/>
                    </a:lnTo>
                    <a:lnTo>
                      <a:pt x="449" y="574"/>
                    </a:lnTo>
                    <a:lnTo>
                      <a:pt x="542" y="507"/>
                    </a:lnTo>
                    <a:lnTo>
                      <a:pt x="304" y="543"/>
                    </a:lnTo>
                    <a:lnTo>
                      <a:pt x="162" y="492"/>
                    </a:lnTo>
                    <a:lnTo>
                      <a:pt x="131" y="407"/>
                    </a:lnTo>
                    <a:lnTo>
                      <a:pt x="413" y="429"/>
                    </a:lnTo>
                    <a:lnTo>
                      <a:pt x="515" y="388"/>
                    </a:lnTo>
                    <a:lnTo>
                      <a:pt x="88" y="353"/>
                    </a:lnTo>
                    <a:lnTo>
                      <a:pt x="34" y="308"/>
                    </a:lnTo>
                    <a:lnTo>
                      <a:pt x="53" y="272"/>
                    </a:lnTo>
                    <a:lnTo>
                      <a:pt x="405" y="226"/>
                    </a:lnTo>
                    <a:lnTo>
                      <a:pt x="67" y="209"/>
                    </a:lnTo>
                    <a:lnTo>
                      <a:pt x="188" y="120"/>
                    </a:lnTo>
                    <a:lnTo>
                      <a:pt x="491" y="44"/>
                    </a:lnTo>
                    <a:lnTo>
                      <a:pt x="597" y="99"/>
                    </a:lnTo>
                    <a:lnTo>
                      <a:pt x="59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86"/>
              <p:cNvSpPr>
                <a:spLocks/>
              </p:cNvSpPr>
              <p:nvPr/>
            </p:nvSpPr>
            <p:spPr bwMode="auto">
              <a:xfrm>
                <a:off x="4243" y="2209"/>
                <a:ext cx="77" cy="215"/>
              </a:xfrm>
              <a:custGeom>
                <a:avLst/>
                <a:gdLst>
                  <a:gd name="T0" fmla="*/ 59 w 122"/>
                  <a:gd name="T1" fmla="*/ 0 h 374"/>
                  <a:gd name="T2" fmla="*/ 0 w 122"/>
                  <a:gd name="T3" fmla="*/ 80 h 374"/>
                  <a:gd name="T4" fmla="*/ 80 w 122"/>
                  <a:gd name="T5" fmla="*/ 173 h 374"/>
                  <a:gd name="T6" fmla="*/ 80 w 122"/>
                  <a:gd name="T7" fmla="*/ 230 h 374"/>
                  <a:gd name="T8" fmla="*/ 44 w 122"/>
                  <a:gd name="T9" fmla="*/ 275 h 374"/>
                  <a:gd name="T10" fmla="*/ 55 w 122"/>
                  <a:gd name="T11" fmla="*/ 374 h 374"/>
                  <a:gd name="T12" fmla="*/ 90 w 122"/>
                  <a:gd name="T13" fmla="*/ 287 h 374"/>
                  <a:gd name="T14" fmla="*/ 122 w 122"/>
                  <a:gd name="T15" fmla="*/ 218 h 374"/>
                  <a:gd name="T16" fmla="*/ 122 w 122"/>
                  <a:gd name="T17" fmla="*/ 146 h 374"/>
                  <a:gd name="T18" fmla="*/ 65 w 122"/>
                  <a:gd name="T19" fmla="*/ 62 h 374"/>
                  <a:gd name="T20" fmla="*/ 59 w 122"/>
                  <a:gd name="T21" fmla="*/ 0 h 374"/>
                  <a:gd name="T22" fmla="*/ 59 w 122"/>
                  <a:gd name="T2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374">
                    <a:moveTo>
                      <a:pt x="59" y="0"/>
                    </a:moveTo>
                    <a:lnTo>
                      <a:pt x="0" y="80"/>
                    </a:lnTo>
                    <a:lnTo>
                      <a:pt x="80" y="173"/>
                    </a:lnTo>
                    <a:lnTo>
                      <a:pt x="80" y="230"/>
                    </a:lnTo>
                    <a:lnTo>
                      <a:pt x="44" y="275"/>
                    </a:lnTo>
                    <a:lnTo>
                      <a:pt x="55" y="374"/>
                    </a:lnTo>
                    <a:lnTo>
                      <a:pt x="90" y="287"/>
                    </a:lnTo>
                    <a:lnTo>
                      <a:pt x="122" y="218"/>
                    </a:lnTo>
                    <a:lnTo>
                      <a:pt x="122" y="146"/>
                    </a:lnTo>
                    <a:lnTo>
                      <a:pt x="65" y="6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1" name="Freeform 87"/>
              <p:cNvSpPr>
                <a:spLocks/>
              </p:cNvSpPr>
              <p:nvPr/>
            </p:nvSpPr>
            <p:spPr bwMode="auto">
              <a:xfrm>
                <a:off x="1529" y="1700"/>
                <a:ext cx="2647" cy="466"/>
              </a:xfrm>
              <a:custGeom>
                <a:avLst/>
                <a:gdLst>
                  <a:gd name="T0" fmla="*/ 0 w 4201"/>
                  <a:gd name="T1" fmla="*/ 800 h 810"/>
                  <a:gd name="T2" fmla="*/ 0 w 4201"/>
                  <a:gd name="T3" fmla="*/ 0 h 810"/>
                  <a:gd name="T4" fmla="*/ 4201 w 4201"/>
                  <a:gd name="T5" fmla="*/ 0 h 810"/>
                  <a:gd name="T6" fmla="*/ 4201 w 4201"/>
                  <a:gd name="T7" fmla="*/ 785 h 810"/>
                  <a:gd name="T8" fmla="*/ 4134 w 4201"/>
                  <a:gd name="T9" fmla="*/ 810 h 810"/>
                  <a:gd name="T10" fmla="*/ 4134 w 4201"/>
                  <a:gd name="T11" fmla="*/ 66 h 810"/>
                  <a:gd name="T12" fmla="*/ 74 w 4201"/>
                  <a:gd name="T13" fmla="*/ 66 h 810"/>
                  <a:gd name="T14" fmla="*/ 74 w 4201"/>
                  <a:gd name="T15" fmla="*/ 810 h 810"/>
                  <a:gd name="T16" fmla="*/ 0 w 4201"/>
                  <a:gd name="T17" fmla="*/ 800 h 810"/>
                  <a:gd name="T18" fmla="*/ 0 w 4201"/>
                  <a:gd name="T19" fmla="*/ 80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1" h="810">
                    <a:moveTo>
                      <a:pt x="0" y="800"/>
                    </a:moveTo>
                    <a:lnTo>
                      <a:pt x="0" y="0"/>
                    </a:lnTo>
                    <a:lnTo>
                      <a:pt x="4201" y="0"/>
                    </a:lnTo>
                    <a:lnTo>
                      <a:pt x="4201" y="785"/>
                    </a:lnTo>
                    <a:lnTo>
                      <a:pt x="4134" y="810"/>
                    </a:lnTo>
                    <a:lnTo>
                      <a:pt x="4134" y="66"/>
                    </a:lnTo>
                    <a:lnTo>
                      <a:pt x="74" y="66"/>
                    </a:lnTo>
                    <a:lnTo>
                      <a:pt x="74" y="8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2" name="Freeform 88"/>
              <p:cNvSpPr>
                <a:spLocks/>
              </p:cNvSpPr>
              <p:nvPr/>
            </p:nvSpPr>
            <p:spPr bwMode="auto">
              <a:xfrm>
                <a:off x="1526" y="2522"/>
                <a:ext cx="2644" cy="521"/>
              </a:xfrm>
              <a:custGeom>
                <a:avLst/>
                <a:gdLst>
                  <a:gd name="T0" fmla="*/ 0 w 4199"/>
                  <a:gd name="T1" fmla="*/ 50 h 909"/>
                  <a:gd name="T2" fmla="*/ 0 w 4199"/>
                  <a:gd name="T3" fmla="*/ 909 h 909"/>
                  <a:gd name="T4" fmla="*/ 4199 w 4199"/>
                  <a:gd name="T5" fmla="*/ 909 h 909"/>
                  <a:gd name="T6" fmla="*/ 4199 w 4199"/>
                  <a:gd name="T7" fmla="*/ 0 h 909"/>
                  <a:gd name="T8" fmla="*/ 4142 w 4199"/>
                  <a:gd name="T9" fmla="*/ 0 h 909"/>
                  <a:gd name="T10" fmla="*/ 4142 w 4199"/>
                  <a:gd name="T11" fmla="*/ 850 h 909"/>
                  <a:gd name="T12" fmla="*/ 74 w 4199"/>
                  <a:gd name="T13" fmla="*/ 850 h 909"/>
                  <a:gd name="T14" fmla="*/ 74 w 4199"/>
                  <a:gd name="T15" fmla="*/ 50 h 909"/>
                  <a:gd name="T16" fmla="*/ 0 w 4199"/>
                  <a:gd name="T17" fmla="*/ 50 h 909"/>
                  <a:gd name="T18" fmla="*/ 0 w 4199"/>
                  <a:gd name="T19" fmla="*/ 5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99" h="909">
                    <a:moveTo>
                      <a:pt x="0" y="50"/>
                    </a:moveTo>
                    <a:lnTo>
                      <a:pt x="0" y="909"/>
                    </a:lnTo>
                    <a:lnTo>
                      <a:pt x="4199" y="909"/>
                    </a:lnTo>
                    <a:lnTo>
                      <a:pt x="4199" y="0"/>
                    </a:lnTo>
                    <a:lnTo>
                      <a:pt x="4142" y="0"/>
                    </a:lnTo>
                    <a:lnTo>
                      <a:pt x="4142" y="850"/>
                    </a:lnTo>
                    <a:lnTo>
                      <a:pt x="74" y="850"/>
                    </a:lnTo>
                    <a:lnTo>
                      <a:pt x="74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3" name="Text Box 89"/>
            <p:cNvSpPr txBox="1">
              <a:spLocks noChangeArrowheads="1"/>
            </p:cNvSpPr>
            <p:nvPr/>
          </p:nvSpPr>
          <p:spPr bwMode="auto">
            <a:xfrm>
              <a:off x="1824" y="1824"/>
              <a:ext cx="2112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latin typeface="Times New Roman" pitchFamily="18" charset="0"/>
                </a:rPr>
                <a:t>Multiple-Step Income Statement</a:t>
              </a:r>
            </a:p>
          </p:txBody>
        </p:sp>
      </p:grpSp>
      <p:sp>
        <p:nvSpPr>
          <p:cNvPr id="159835" name="AutoShape 9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38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2125</Words>
  <Application>Microsoft Office PowerPoint</Application>
  <PresentationFormat>On-screen Show (4:3)</PresentationFormat>
  <Paragraphs>570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Accounting for Merchandising Businesses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NetSolutions Income Statement For the Year Ended December 31, 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NetSolutions Income Statement  For the Year Ended December 31, 2007</vt:lpstr>
      <vt:lpstr>PowerPoint Presentation</vt:lpstr>
      <vt:lpstr>PowerPoint Presentation</vt:lpstr>
      <vt:lpstr>PowerPoint Presentation</vt:lpstr>
      <vt:lpstr>NetSolutions Balance Sheet December 31, 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27</cp:revision>
  <dcterms:created xsi:type="dcterms:W3CDTF">2017-09-09T11:34:57Z</dcterms:created>
  <dcterms:modified xsi:type="dcterms:W3CDTF">2017-09-19T03:10:30Z</dcterms:modified>
</cp:coreProperties>
</file>